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68" r:id="rId5"/>
    <p:sldId id="256" r:id="rId6"/>
    <p:sldId id="257" r:id="rId7"/>
    <p:sldId id="258" r:id="rId8"/>
    <p:sldId id="259" r:id="rId9"/>
    <p:sldId id="269" r:id="rId10"/>
    <p:sldId id="260" r:id="rId11"/>
    <p:sldId id="261" r:id="rId12"/>
    <p:sldId id="262" r:id="rId13"/>
    <p:sldId id="263" r:id="rId14"/>
    <p:sldId id="270" r:id="rId15"/>
    <p:sldId id="264" r:id="rId16"/>
    <p:sldId id="265" r:id="rId17"/>
    <p:sldId id="266" r:id="rId18"/>
    <p:sldId id="267" r:id="rId19"/>
    <p:sldId id="273" r:id="rId20"/>
    <p:sldId id="419" r:id="rId21"/>
    <p:sldId id="418" r:id="rId22"/>
    <p:sldId id="286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81125AD-9190-4E98-B0EC-10AE4F9FDF55}">
          <p14:sldIdLst>
            <p14:sldId id="271"/>
            <p14:sldId id="272"/>
            <p14:sldId id="268"/>
            <p14:sldId id="256"/>
            <p14:sldId id="257"/>
            <p14:sldId id="258"/>
            <p14:sldId id="259"/>
            <p14:sldId id="269"/>
            <p14:sldId id="260"/>
            <p14:sldId id="261"/>
            <p14:sldId id="262"/>
            <p14:sldId id="263"/>
            <p14:sldId id="270"/>
            <p14:sldId id="264"/>
            <p14:sldId id="265"/>
            <p14:sldId id="266"/>
            <p14:sldId id="267"/>
            <p14:sldId id="273"/>
          </p14:sldIdLst>
        </p14:section>
        <p14:section name="备注" id="{14796D14-A148-410F-BD43-C13362B3AD5E}">
          <p14:sldIdLst>
            <p14:sldId id="419"/>
            <p14:sldId id="418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929"/>
    <a:srgbClr val="6F6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413B2-1888-4ED9-83F4-AD260C83789E}" v="17" dt="2022-01-17T01:42:07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5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7C6413B2-1888-4ED9-83F4-AD260C83789E}"/>
    <pc:docChg chg="undo custSel delSld modSld modMainMaster modSection">
      <pc:chgData name="Xin Zhang (FA Talent)" userId="474f572f-8271-4f60-858e-cee871e0aec6" providerId="ADAL" clId="{7C6413B2-1888-4ED9-83F4-AD260C83789E}" dt="2022-01-17T03:57:48.834" v="663" actId="20577"/>
      <pc:docMkLst>
        <pc:docMk/>
      </pc:docMkLst>
      <pc:sldChg chg="modSp mod">
        <pc:chgData name="Xin Zhang (FA Talent)" userId="474f572f-8271-4f60-858e-cee871e0aec6" providerId="ADAL" clId="{7C6413B2-1888-4ED9-83F4-AD260C83789E}" dt="2022-01-17T01:52:48.412" v="385" actId="113"/>
        <pc:sldMkLst>
          <pc:docMk/>
          <pc:sldMk cId="2337980595" sldId="256"/>
        </pc:sldMkLst>
        <pc:spChg chg="mod">
          <ac:chgData name="Xin Zhang (FA Talent)" userId="474f572f-8271-4f60-858e-cee871e0aec6" providerId="ADAL" clId="{7C6413B2-1888-4ED9-83F4-AD260C83789E}" dt="2022-01-17T01:43:16.476" v="311" actId="20577"/>
          <ac:spMkLst>
            <pc:docMk/>
            <pc:sldMk cId="2337980595" sldId="256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2:48.412" v="385" actId="113"/>
          <ac:spMkLst>
            <pc:docMk/>
            <pc:sldMk cId="2337980595" sldId="256"/>
            <ac:spMk id="35" creationId="{92521E68-AB1B-4F82-8984-208C361E8081}"/>
          </ac:spMkLst>
        </pc:spChg>
        <pc:spChg chg="mod">
          <ac:chgData name="Xin Zhang (FA Talent)" userId="474f572f-8271-4f60-858e-cee871e0aec6" providerId="ADAL" clId="{7C6413B2-1888-4ED9-83F4-AD260C83789E}" dt="2022-01-17T01:52:48.412" v="385" actId="113"/>
          <ac:spMkLst>
            <pc:docMk/>
            <pc:sldMk cId="2337980595" sldId="256"/>
            <ac:spMk id="43" creationId="{1943F924-6528-4A24-A959-D6AB532B0EA2}"/>
          </ac:spMkLst>
        </pc:spChg>
        <pc:spChg chg="mod">
          <ac:chgData name="Xin Zhang (FA Talent)" userId="474f572f-8271-4f60-858e-cee871e0aec6" providerId="ADAL" clId="{7C6413B2-1888-4ED9-83F4-AD260C83789E}" dt="2022-01-17T01:52:48.412" v="385" actId="113"/>
          <ac:spMkLst>
            <pc:docMk/>
            <pc:sldMk cId="2337980595" sldId="256"/>
            <ac:spMk id="50" creationId="{44271ACB-CB16-4850-9701-EB0D5626F595}"/>
          </ac:spMkLst>
        </pc:spChg>
        <pc:spChg chg="mod">
          <ac:chgData name="Xin Zhang (FA Talent)" userId="474f572f-8271-4f60-858e-cee871e0aec6" providerId="ADAL" clId="{7C6413B2-1888-4ED9-83F4-AD260C83789E}" dt="2022-01-17T01:52:48.412" v="385" actId="113"/>
          <ac:spMkLst>
            <pc:docMk/>
            <pc:sldMk cId="2337980595" sldId="256"/>
            <ac:spMk id="53" creationId="{1FCA0886-480C-42BE-AB56-7E1780E45962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3:16.391" v="399"/>
        <pc:sldMkLst>
          <pc:docMk/>
          <pc:sldMk cId="3606182787" sldId="257"/>
        </pc:sldMkLst>
        <pc:spChg chg="mod">
          <ac:chgData name="Xin Zhang (FA Talent)" userId="474f572f-8271-4f60-858e-cee871e0aec6" providerId="ADAL" clId="{7C6413B2-1888-4ED9-83F4-AD260C83789E}" dt="2022-01-17T01:43:25.227" v="312"/>
          <ac:spMkLst>
            <pc:docMk/>
            <pc:sldMk cId="3606182787" sldId="257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3:12.783" v="398" actId="20577"/>
          <ac:spMkLst>
            <pc:docMk/>
            <pc:sldMk cId="3606182787" sldId="257"/>
            <ac:spMk id="70" creationId="{2539BB26-724A-4273-9D0F-ADDA7999ACBA}"/>
          </ac:spMkLst>
        </pc:spChg>
        <pc:spChg chg="mod">
          <ac:chgData name="Xin Zhang (FA Talent)" userId="474f572f-8271-4f60-858e-cee871e0aec6" providerId="ADAL" clId="{7C6413B2-1888-4ED9-83F4-AD260C83789E}" dt="2022-01-17T01:53:16.391" v="399"/>
          <ac:spMkLst>
            <pc:docMk/>
            <pc:sldMk cId="3606182787" sldId="257"/>
            <ac:spMk id="72" creationId="{0A9224B7-67FC-4A2F-A683-60EF53473E3F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3:28.073" v="422"/>
        <pc:sldMkLst>
          <pc:docMk/>
          <pc:sldMk cId="1872064547" sldId="258"/>
        </pc:sldMkLst>
        <pc:spChg chg="mod">
          <ac:chgData name="Xin Zhang (FA Talent)" userId="474f572f-8271-4f60-858e-cee871e0aec6" providerId="ADAL" clId="{7C6413B2-1888-4ED9-83F4-AD260C83789E}" dt="2022-01-17T01:43:27.422" v="313"/>
          <ac:spMkLst>
            <pc:docMk/>
            <pc:sldMk cId="1872064547" sldId="258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3:22.994" v="419" actId="20577"/>
          <ac:spMkLst>
            <pc:docMk/>
            <pc:sldMk cId="1872064547" sldId="258"/>
            <ac:spMk id="36" creationId="{AE51140A-37D8-4311-8E3F-CA7ED7738F72}"/>
          </ac:spMkLst>
        </pc:spChg>
        <pc:spChg chg="mod">
          <ac:chgData name="Xin Zhang (FA Talent)" userId="474f572f-8271-4f60-858e-cee871e0aec6" providerId="ADAL" clId="{7C6413B2-1888-4ED9-83F4-AD260C83789E}" dt="2022-01-17T01:53:26.607" v="420"/>
          <ac:spMkLst>
            <pc:docMk/>
            <pc:sldMk cId="1872064547" sldId="258"/>
            <ac:spMk id="45" creationId="{FB69CC3F-FD57-4C97-AC87-12E2E41A84CF}"/>
          </ac:spMkLst>
        </pc:spChg>
        <pc:spChg chg="mod">
          <ac:chgData name="Xin Zhang (FA Talent)" userId="474f572f-8271-4f60-858e-cee871e0aec6" providerId="ADAL" clId="{7C6413B2-1888-4ED9-83F4-AD260C83789E}" dt="2022-01-17T01:53:28.073" v="422"/>
          <ac:spMkLst>
            <pc:docMk/>
            <pc:sldMk cId="1872064547" sldId="258"/>
            <ac:spMk id="54" creationId="{C2CBFC9D-510D-40FF-97D4-F380F2FB3EAC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3:53.990" v="454"/>
        <pc:sldMkLst>
          <pc:docMk/>
          <pc:sldMk cId="1065348254" sldId="259"/>
        </pc:sldMkLst>
        <pc:spChg chg="mod">
          <ac:chgData name="Xin Zhang (FA Talent)" userId="474f572f-8271-4f60-858e-cee871e0aec6" providerId="ADAL" clId="{7C6413B2-1888-4ED9-83F4-AD260C83789E}" dt="2022-01-17T01:43:29.771" v="314"/>
          <ac:spMkLst>
            <pc:docMk/>
            <pc:sldMk cId="1065348254" sldId="259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3:43.687" v="449" actId="20577"/>
          <ac:spMkLst>
            <pc:docMk/>
            <pc:sldMk cId="1065348254" sldId="259"/>
            <ac:spMk id="80" creationId="{47A0D9DC-1490-4D9B-88E5-6CE2E94F0CA0}"/>
          </ac:spMkLst>
        </pc:spChg>
        <pc:spChg chg="mod">
          <ac:chgData name="Xin Zhang (FA Talent)" userId="474f572f-8271-4f60-858e-cee871e0aec6" providerId="ADAL" clId="{7C6413B2-1888-4ED9-83F4-AD260C83789E}" dt="2022-01-17T01:53:50.678" v="452" actId="20577"/>
          <ac:spMkLst>
            <pc:docMk/>
            <pc:sldMk cId="1065348254" sldId="259"/>
            <ac:spMk id="84" creationId="{EF8DA245-27FF-410E-8407-F1623CB957CC}"/>
          </ac:spMkLst>
        </pc:spChg>
        <pc:spChg chg="mod">
          <ac:chgData name="Xin Zhang (FA Talent)" userId="474f572f-8271-4f60-858e-cee871e0aec6" providerId="ADAL" clId="{7C6413B2-1888-4ED9-83F4-AD260C83789E}" dt="2022-01-17T01:53:53.990" v="454"/>
          <ac:spMkLst>
            <pc:docMk/>
            <pc:sldMk cId="1065348254" sldId="259"/>
            <ac:spMk id="102" creationId="{38840DF4-1E99-439A-B342-397FCFA0DB61}"/>
          </ac:spMkLst>
        </pc:spChg>
        <pc:spChg chg="mod">
          <ac:chgData name="Xin Zhang (FA Talent)" userId="474f572f-8271-4f60-858e-cee871e0aec6" providerId="ADAL" clId="{7C6413B2-1888-4ED9-83F4-AD260C83789E}" dt="2022-01-17T01:53:52.875" v="453"/>
          <ac:spMkLst>
            <pc:docMk/>
            <pc:sldMk cId="1065348254" sldId="259"/>
            <ac:spMk id="113" creationId="{185E33CA-6FC2-476C-94C4-F9408D919625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4:39.547" v="497" actId="20577"/>
        <pc:sldMkLst>
          <pc:docMk/>
          <pc:sldMk cId="3532408888" sldId="260"/>
        </pc:sldMkLst>
        <pc:spChg chg="mod">
          <ac:chgData name="Xin Zhang (FA Talent)" userId="474f572f-8271-4f60-858e-cee871e0aec6" providerId="ADAL" clId="{7C6413B2-1888-4ED9-83F4-AD260C83789E}" dt="2022-01-17T01:43:34.834" v="315"/>
          <ac:spMkLst>
            <pc:docMk/>
            <pc:sldMk cId="3532408888" sldId="260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4:16.275" v="473" actId="20577"/>
          <ac:spMkLst>
            <pc:docMk/>
            <pc:sldMk cId="3532408888" sldId="260"/>
            <ac:spMk id="55" creationId="{4E7042A3-4D60-475D-8655-815E346E61AF}"/>
          </ac:spMkLst>
        </pc:spChg>
        <pc:spChg chg="mod">
          <ac:chgData name="Xin Zhang (FA Talent)" userId="474f572f-8271-4f60-858e-cee871e0aec6" providerId="ADAL" clId="{7C6413B2-1888-4ED9-83F4-AD260C83789E}" dt="2022-01-17T01:54:26.314" v="484" actId="20577"/>
          <ac:spMkLst>
            <pc:docMk/>
            <pc:sldMk cId="3532408888" sldId="260"/>
            <ac:spMk id="61" creationId="{8BBA8D69-568C-43D9-A053-7791BA2C962F}"/>
          </ac:spMkLst>
        </pc:spChg>
        <pc:spChg chg="mod">
          <ac:chgData name="Xin Zhang (FA Talent)" userId="474f572f-8271-4f60-858e-cee871e0aec6" providerId="ADAL" clId="{7C6413B2-1888-4ED9-83F4-AD260C83789E}" dt="2022-01-17T01:54:39.547" v="497" actId="20577"/>
          <ac:spMkLst>
            <pc:docMk/>
            <pc:sldMk cId="3532408888" sldId="260"/>
            <ac:spMk id="67" creationId="{E0821029-DE51-4F3B-A928-175DEB4F5C45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4:53.728" v="504"/>
        <pc:sldMkLst>
          <pc:docMk/>
          <pc:sldMk cId="2532959534" sldId="261"/>
        </pc:sldMkLst>
        <pc:spChg chg="mod">
          <ac:chgData name="Xin Zhang (FA Talent)" userId="474f572f-8271-4f60-858e-cee871e0aec6" providerId="ADAL" clId="{7C6413B2-1888-4ED9-83F4-AD260C83789E}" dt="2022-01-17T01:43:38.756" v="316"/>
          <ac:spMkLst>
            <pc:docMk/>
            <pc:sldMk cId="2532959534" sldId="261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4:49.633" v="501" actId="122"/>
          <ac:spMkLst>
            <pc:docMk/>
            <pc:sldMk cId="2532959534" sldId="261"/>
            <ac:spMk id="88" creationId="{EC616C05-D37A-45DD-886A-EAFFD5C90EEC}"/>
          </ac:spMkLst>
        </pc:spChg>
        <pc:spChg chg="mod">
          <ac:chgData name="Xin Zhang (FA Talent)" userId="474f572f-8271-4f60-858e-cee871e0aec6" providerId="ADAL" clId="{7C6413B2-1888-4ED9-83F4-AD260C83789E}" dt="2022-01-17T01:54:51.483" v="502"/>
          <ac:spMkLst>
            <pc:docMk/>
            <pc:sldMk cId="2532959534" sldId="261"/>
            <ac:spMk id="91" creationId="{3BBF859D-8478-4320-8CDD-3E8767DA2A1B}"/>
          </ac:spMkLst>
        </pc:spChg>
        <pc:spChg chg="mod">
          <ac:chgData name="Xin Zhang (FA Talent)" userId="474f572f-8271-4f60-858e-cee871e0aec6" providerId="ADAL" clId="{7C6413B2-1888-4ED9-83F4-AD260C83789E}" dt="2022-01-17T01:54:52.999" v="503"/>
          <ac:spMkLst>
            <pc:docMk/>
            <pc:sldMk cId="2532959534" sldId="261"/>
            <ac:spMk id="96" creationId="{25315A92-1ABB-4039-9853-72D9E1FF1839}"/>
          </ac:spMkLst>
        </pc:spChg>
        <pc:spChg chg="mod">
          <ac:chgData name="Xin Zhang (FA Talent)" userId="474f572f-8271-4f60-858e-cee871e0aec6" providerId="ADAL" clId="{7C6413B2-1888-4ED9-83F4-AD260C83789E}" dt="2022-01-17T01:54:53.728" v="504"/>
          <ac:spMkLst>
            <pc:docMk/>
            <pc:sldMk cId="2532959534" sldId="261"/>
            <ac:spMk id="101" creationId="{0D92D198-3BA7-45E3-9E03-27A0CBAB2057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5:05.937" v="517"/>
        <pc:sldMkLst>
          <pc:docMk/>
          <pc:sldMk cId="2794638118" sldId="262"/>
        </pc:sldMkLst>
        <pc:spChg chg="mod">
          <ac:chgData name="Xin Zhang (FA Talent)" userId="474f572f-8271-4f60-858e-cee871e0aec6" providerId="ADAL" clId="{7C6413B2-1888-4ED9-83F4-AD260C83789E}" dt="2022-01-17T01:43:40.760" v="317"/>
          <ac:spMkLst>
            <pc:docMk/>
            <pc:sldMk cId="2794638118" sldId="262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5:03.259" v="515" actId="20577"/>
          <ac:spMkLst>
            <pc:docMk/>
            <pc:sldMk cId="2794638118" sldId="262"/>
            <ac:spMk id="33" creationId="{A8874132-93DA-44E0-A78F-D8F7C52700F6}"/>
          </ac:spMkLst>
        </pc:spChg>
        <pc:spChg chg="mod">
          <ac:chgData name="Xin Zhang (FA Talent)" userId="474f572f-8271-4f60-858e-cee871e0aec6" providerId="ADAL" clId="{7C6413B2-1888-4ED9-83F4-AD260C83789E}" dt="2022-01-17T01:55:05.240" v="516"/>
          <ac:spMkLst>
            <pc:docMk/>
            <pc:sldMk cId="2794638118" sldId="262"/>
            <ac:spMk id="42" creationId="{7EAE92CA-E5C5-49B0-AB6A-60B648736554}"/>
          </ac:spMkLst>
        </pc:spChg>
        <pc:spChg chg="mod">
          <ac:chgData name="Xin Zhang (FA Talent)" userId="474f572f-8271-4f60-858e-cee871e0aec6" providerId="ADAL" clId="{7C6413B2-1888-4ED9-83F4-AD260C83789E}" dt="2022-01-17T01:55:05.937" v="517"/>
          <ac:spMkLst>
            <pc:docMk/>
            <pc:sldMk cId="2794638118" sldId="262"/>
            <ac:spMk id="48" creationId="{E389045E-5A40-4CC5-B0D7-CC6D54AE5A48}"/>
          </ac:spMkLst>
        </pc:spChg>
      </pc:sldChg>
      <pc:sldChg chg="addSp delSp modSp mod">
        <pc:chgData name="Xin Zhang (FA Talent)" userId="474f572f-8271-4f60-858e-cee871e0aec6" providerId="ADAL" clId="{7C6413B2-1888-4ED9-83F4-AD260C83789E}" dt="2022-01-17T01:55:15.731" v="518" actId="14100"/>
        <pc:sldMkLst>
          <pc:docMk/>
          <pc:sldMk cId="2176969736" sldId="263"/>
        </pc:sldMkLst>
        <pc:spChg chg="mod">
          <ac:chgData name="Xin Zhang (FA Talent)" userId="474f572f-8271-4f60-858e-cee871e0aec6" providerId="ADAL" clId="{7C6413B2-1888-4ED9-83F4-AD260C83789E}" dt="2022-01-17T01:43:45.225" v="320"/>
          <ac:spMkLst>
            <pc:docMk/>
            <pc:sldMk cId="2176969736" sldId="263"/>
            <ac:spMk id="11" creationId="{9664D07D-C6A3-4E77-8CFE-2F783D7E22BC}"/>
          </ac:spMkLst>
        </pc:spChg>
        <pc:spChg chg="add del">
          <ac:chgData name="Xin Zhang (FA Talent)" userId="474f572f-8271-4f60-858e-cee871e0aec6" providerId="ADAL" clId="{7C6413B2-1888-4ED9-83F4-AD260C83789E}" dt="2022-01-17T01:43:44.352" v="319" actId="22"/>
          <ac:spMkLst>
            <pc:docMk/>
            <pc:sldMk cId="2176969736" sldId="263"/>
            <ac:spMk id="28" creationId="{8DF8A8BE-41AD-4FE7-A5D5-C4B014BCC862}"/>
          </ac:spMkLst>
        </pc:spChg>
        <pc:spChg chg="mod">
          <ac:chgData name="Xin Zhang (FA Talent)" userId="474f572f-8271-4f60-858e-cee871e0aec6" providerId="ADAL" clId="{7C6413B2-1888-4ED9-83F4-AD260C83789E}" dt="2022-01-17T01:55:15.731" v="518" actId="14100"/>
          <ac:spMkLst>
            <pc:docMk/>
            <pc:sldMk cId="2176969736" sldId="263"/>
            <ac:spMk id="72" creationId="{9F3A7031-BF70-404D-B03E-26FE94D5A768}"/>
          </ac:spMkLst>
        </pc:spChg>
        <pc:spChg chg="mod">
          <ac:chgData name="Xin Zhang (FA Talent)" userId="474f572f-8271-4f60-858e-cee871e0aec6" providerId="ADAL" clId="{7C6413B2-1888-4ED9-83F4-AD260C83789E}" dt="2022-01-17T01:55:15.731" v="518" actId="14100"/>
          <ac:spMkLst>
            <pc:docMk/>
            <pc:sldMk cId="2176969736" sldId="263"/>
            <ac:spMk id="73" creationId="{3AC5EABB-D30E-42EF-B6E4-94E3C6DD6174}"/>
          </ac:spMkLst>
        </pc:spChg>
        <pc:spChg chg="mod">
          <ac:chgData name="Xin Zhang (FA Talent)" userId="474f572f-8271-4f60-858e-cee871e0aec6" providerId="ADAL" clId="{7C6413B2-1888-4ED9-83F4-AD260C83789E}" dt="2022-01-17T01:55:15.731" v="518" actId="14100"/>
          <ac:spMkLst>
            <pc:docMk/>
            <pc:sldMk cId="2176969736" sldId="263"/>
            <ac:spMk id="74" creationId="{A289FE28-3EE8-4941-A8A4-679895898D4F}"/>
          </ac:spMkLst>
        </pc:spChg>
        <pc:spChg chg="mod">
          <ac:chgData name="Xin Zhang (FA Talent)" userId="474f572f-8271-4f60-858e-cee871e0aec6" providerId="ADAL" clId="{7C6413B2-1888-4ED9-83F4-AD260C83789E}" dt="2022-01-17T01:55:15.731" v="518" actId="14100"/>
          <ac:spMkLst>
            <pc:docMk/>
            <pc:sldMk cId="2176969736" sldId="263"/>
            <ac:spMk id="75" creationId="{4927AE43-D2C9-4C2B-9F82-B6ABD14D4779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6:20.963" v="585" actId="20577"/>
        <pc:sldMkLst>
          <pc:docMk/>
          <pc:sldMk cId="2626164034" sldId="264"/>
        </pc:sldMkLst>
        <pc:spChg chg="mod">
          <ac:chgData name="Xin Zhang (FA Talent)" userId="474f572f-8271-4f60-858e-cee871e0aec6" providerId="ADAL" clId="{7C6413B2-1888-4ED9-83F4-AD260C83789E}" dt="2022-01-17T01:43:49.689" v="321"/>
          <ac:spMkLst>
            <pc:docMk/>
            <pc:sldMk cId="2626164034" sldId="264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5:59.595" v="554" actId="20577"/>
          <ac:spMkLst>
            <pc:docMk/>
            <pc:sldMk cId="2626164034" sldId="264"/>
            <ac:spMk id="47" creationId="{E1DE41B4-C9C3-4EFA-80F7-EA93ABBC6A35}"/>
          </ac:spMkLst>
        </pc:spChg>
        <pc:spChg chg="mod">
          <ac:chgData name="Xin Zhang (FA Talent)" userId="474f572f-8271-4f60-858e-cee871e0aec6" providerId="ADAL" clId="{7C6413B2-1888-4ED9-83F4-AD260C83789E}" dt="2022-01-17T01:56:20.963" v="585" actId="20577"/>
          <ac:spMkLst>
            <pc:docMk/>
            <pc:sldMk cId="2626164034" sldId="264"/>
            <ac:spMk id="53" creationId="{C525A43C-9587-4A3A-AEA5-800B7D243EA8}"/>
          </ac:spMkLst>
        </pc:spChg>
        <pc:spChg chg="mod">
          <ac:chgData name="Xin Zhang (FA Talent)" userId="474f572f-8271-4f60-858e-cee871e0aec6" providerId="ADAL" clId="{7C6413B2-1888-4ED9-83F4-AD260C83789E}" dt="2022-01-17T01:55:48.593" v="536" actId="20577"/>
          <ac:spMkLst>
            <pc:docMk/>
            <pc:sldMk cId="2626164034" sldId="264"/>
            <ac:spMk id="67" creationId="{1E3FC3A1-8661-46EC-85F0-9329092B0CAA}"/>
          </ac:spMkLst>
        </pc:spChg>
        <pc:spChg chg="mod">
          <ac:chgData name="Xin Zhang (FA Talent)" userId="474f572f-8271-4f60-858e-cee871e0aec6" providerId="ADAL" clId="{7C6413B2-1888-4ED9-83F4-AD260C83789E}" dt="2022-01-17T01:56:08.912" v="569" actId="20577"/>
          <ac:spMkLst>
            <pc:docMk/>
            <pc:sldMk cId="2626164034" sldId="264"/>
            <ac:spMk id="79" creationId="{73AF1316-708A-4528-B8F1-F4538F0048DA}"/>
          </ac:spMkLst>
        </pc:spChg>
      </pc:sldChg>
      <pc:sldChg chg="addSp delSp modSp mod">
        <pc:chgData name="Xin Zhang (FA Talent)" userId="474f572f-8271-4f60-858e-cee871e0aec6" providerId="ADAL" clId="{7C6413B2-1888-4ED9-83F4-AD260C83789E}" dt="2022-01-17T01:56:35.571" v="607"/>
        <pc:sldMkLst>
          <pc:docMk/>
          <pc:sldMk cId="1496651093" sldId="265"/>
        </pc:sldMkLst>
        <pc:spChg chg="mod">
          <ac:chgData name="Xin Zhang (FA Talent)" userId="474f572f-8271-4f60-858e-cee871e0aec6" providerId="ADAL" clId="{7C6413B2-1888-4ED9-83F4-AD260C83789E}" dt="2022-01-17T01:43:51.789" v="322"/>
          <ac:spMkLst>
            <pc:docMk/>
            <pc:sldMk cId="1496651093" sldId="265"/>
            <ac:spMk id="11" creationId="{9664D07D-C6A3-4E77-8CFE-2F783D7E22BC}"/>
          </ac:spMkLst>
        </pc:spChg>
        <pc:spChg chg="add del">
          <ac:chgData name="Xin Zhang (FA Talent)" userId="474f572f-8271-4f60-858e-cee871e0aec6" providerId="ADAL" clId="{7C6413B2-1888-4ED9-83F4-AD260C83789E}" dt="2022-01-17T01:56:31.060" v="604" actId="22"/>
          <ac:spMkLst>
            <pc:docMk/>
            <pc:sldMk cId="1496651093" sldId="265"/>
            <ac:spMk id="18" creationId="{7515127A-6B6F-449F-973E-321067523A8A}"/>
          </ac:spMkLst>
        </pc:spChg>
        <pc:spChg chg="mod">
          <ac:chgData name="Xin Zhang (FA Talent)" userId="474f572f-8271-4f60-858e-cee871e0aec6" providerId="ADAL" clId="{7C6413B2-1888-4ED9-83F4-AD260C83789E}" dt="2022-01-17T01:56:27.796" v="602" actId="20577"/>
          <ac:spMkLst>
            <pc:docMk/>
            <pc:sldMk cId="1496651093" sldId="265"/>
            <ac:spMk id="39" creationId="{6CE7AB76-9322-4EB9-B6BE-9663F8CB2202}"/>
          </ac:spMkLst>
        </pc:spChg>
        <pc:spChg chg="mod">
          <ac:chgData name="Xin Zhang (FA Talent)" userId="474f572f-8271-4f60-858e-cee871e0aec6" providerId="ADAL" clId="{7C6413B2-1888-4ED9-83F4-AD260C83789E}" dt="2022-01-17T01:56:35.571" v="607"/>
          <ac:spMkLst>
            <pc:docMk/>
            <pc:sldMk cId="1496651093" sldId="265"/>
            <ac:spMk id="41" creationId="{BF4488B4-A57A-4983-B725-1A0D3ED6F291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6:58.152" v="624"/>
        <pc:sldMkLst>
          <pc:docMk/>
          <pc:sldMk cId="3942295187" sldId="266"/>
        </pc:sldMkLst>
        <pc:spChg chg="mod">
          <ac:chgData name="Xin Zhang (FA Talent)" userId="474f572f-8271-4f60-858e-cee871e0aec6" providerId="ADAL" clId="{7C6413B2-1888-4ED9-83F4-AD260C83789E}" dt="2022-01-17T01:43:54.362" v="323"/>
          <ac:spMkLst>
            <pc:docMk/>
            <pc:sldMk cId="3942295187" sldId="266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6:56.122" v="623" actId="20577"/>
          <ac:spMkLst>
            <pc:docMk/>
            <pc:sldMk cId="3942295187" sldId="266"/>
            <ac:spMk id="30" creationId="{E98920B7-DDEC-4BDD-8CFA-5081F2475985}"/>
          </ac:spMkLst>
        </pc:spChg>
        <pc:spChg chg="mod">
          <ac:chgData name="Xin Zhang (FA Talent)" userId="474f572f-8271-4f60-858e-cee871e0aec6" providerId="ADAL" clId="{7C6413B2-1888-4ED9-83F4-AD260C83789E}" dt="2022-01-17T01:56:58.152" v="624"/>
          <ac:spMkLst>
            <pc:docMk/>
            <pc:sldMk cId="3942295187" sldId="266"/>
            <ac:spMk id="36" creationId="{FFB4BDF7-7AFF-4B6E-9781-B31126895E1E}"/>
          </ac:spMkLst>
        </pc:spChg>
      </pc:sldChg>
      <pc:sldChg chg="modSp mod">
        <pc:chgData name="Xin Zhang (FA Talent)" userId="474f572f-8271-4f60-858e-cee871e0aec6" providerId="ADAL" clId="{7C6413B2-1888-4ED9-83F4-AD260C83789E}" dt="2022-01-17T01:57:13.030" v="642"/>
        <pc:sldMkLst>
          <pc:docMk/>
          <pc:sldMk cId="2628812611" sldId="267"/>
        </pc:sldMkLst>
        <pc:spChg chg="mod">
          <ac:chgData name="Xin Zhang (FA Talent)" userId="474f572f-8271-4f60-858e-cee871e0aec6" providerId="ADAL" clId="{7C6413B2-1888-4ED9-83F4-AD260C83789E}" dt="2022-01-17T01:43:56.742" v="324"/>
          <ac:spMkLst>
            <pc:docMk/>
            <pc:sldMk cId="2628812611" sldId="267"/>
            <ac:spMk id="11" creationId="{9664D07D-C6A3-4E77-8CFE-2F783D7E22BC}"/>
          </ac:spMkLst>
        </pc:spChg>
        <pc:spChg chg="mod">
          <ac:chgData name="Xin Zhang (FA Talent)" userId="474f572f-8271-4f60-858e-cee871e0aec6" providerId="ADAL" clId="{7C6413B2-1888-4ED9-83F4-AD260C83789E}" dt="2022-01-17T01:57:13.030" v="642"/>
          <ac:spMkLst>
            <pc:docMk/>
            <pc:sldMk cId="2628812611" sldId="267"/>
            <ac:spMk id="41" creationId="{ECF38DF3-FD76-4689-846C-3A7EF1A671D1}"/>
          </ac:spMkLst>
        </pc:spChg>
        <pc:spChg chg="mod">
          <ac:chgData name="Xin Zhang (FA Talent)" userId="474f572f-8271-4f60-858e-cee871e0aec6" providerId="ADAL" clId="{7C6413B2-1888-4ED9-83F4-AD260C83789E}" dt="2022-01-17T01:57:09.240" v="639" actId="20577"/>
          <ac:spMkLst>
            <pc:docMk/>
            <pc:sldMk cId="2628812611" sldId="267"/>
            <ac:spMk id="43" creationId="{1C5D7FA3-ECCF-4C97-886C-57B6500AD70C}"/>
          </ac:spMkLst>
        </pc:spChg>
      </pc:sldChg>
      <pc:sldChg chg="modSp mod">
        <pc:chgData name="Xin Zhang (FA Talent)" userId="474f572f-8271-4f60-858e-cee871e0aec6" providerId="ADAL" clId="{7C6413B2-1888-4ED9-83F4-AD260C83789E}" dt="2022-01-17T01:39:47.236" v="214" actId="14100"/>
        <pc:sldMkLst>
          <pc:docMk/>
          <pc:sldMk cId="3243901729" sldId="268"/>
        </pc:sldMkLst>
        <pc:spChg chg="mod">
          <ac:chgData name="Xin Zhang (FA Talent)" userId="474f572f-8271-4f60-858e-cee871e0aec6" providerId="ADAL" clId="{7C6413B2-1888-4ED9-83F4-AD260C83789E}" dt="2022-01-17T01:39:47.236" v="214" actId="14100"/>
          <ac:spMkLst>
            <pc:docMk/>
            <pc:sldMk cId="3243901729" sldId="268"/>
            <ac:spMk id="9" creationId="{A6D804FF-F1F8-44D6-BD6A-D5B86A19271A}"/>
          </ac:spMkLst>
        </pc:spChg>
      </pc:sldChg>
      <pc:sldChg chg="modSp mod">
        <pc:chgData name="Xin Zhang (FA Talent)" userId="474f572f-8271-4f60-858e-cee871e0aec6" providerId="ADAL" clId="{7C6413B2-1888-4ED9-83F4-AD260C83789E}" dt="2022-01-17T01:40:11.828" v="239" actId="14100"/>
        <pc:sldMkLst>
          <pc:docMk/>
          <pc:sldMk cId="478670679" sldId="269"/>
        </pc:sldMkLst>
        <pc:spChg chg="mod">
          <ac:chgData name="Xin Zhang (FA Talent)" userId="474f572f-8271-4f60-858e-cee871e0aec6" providerId="ADAL" clId="{7C6413B2-1888-4ED9-83F4-AD260C83789E}" dt="2022-01-17T01:40:11.828" v="239" actId="14100"/>
          <ac:spMkLst>
            <pc:docMk/>
            <pc:sldMk cId="478670679" sldId="269"/>
            <ac:spMk id="16" creationId="{9B64C6EB-E2C3-4F38-9A69-E14F3B32D1AD}"/>
          </ac:spMkLst>
        </pc:spChg>
      </pc:sldChg>
      <pc:sldChg chg="modSp mod">
        <pc:chgData name="Xin Zhang (FA Talent)" userId="474f572f-8271-4f60-858e-cee871e0aec6" providerId="ADAL" clId="{7C6413B2-1888-4ED9-83F4-AD260C83789E}" dt="2022-01-17T01:40:27.254" v="268" actId="20577"/>
        <pc:sldMkLst>
          <pc:docMk/>
          <pc:sldMk cId="2203502308" sldId="270"/>
        </pc:sldMkLst>
        <pc:spChg chg="mod">
          <ac:chgData name="Xin Zhang (FA Talent)" userId="474f572f-8271-4f60-858e-cee871e0aec6" providerId="ADAL" clId="{7C6413B2-1888-4ED9-83F4-AD260C83789E}" dt="2022-01-17T01:40:27.254" v="268" actId="20577"/>
          <ac:spMkLst>
            <pc:docMk/>
            <pc:sldMk cId="2203502308" sldId="270"/>
            <ac:spMk id="14" creationId="{27418226-85CD-489C-86EC-110E1DAFD7E9}"/>
          </ac:spMkLst>
        </pc:spChg>
      </pc:sldChg>
      <pc:sldChg chg="addSp modSp mod">
        <pc:chgData name="Xin Zhang (FA Talent)" userId="474f572f-8271-4f60-858e-cee871e0aec6" providerId="ADAL" clId="{7C6413B2-1888-4ED9-83F4-AD260C83789E}" dt="2022-01-17T01:58:02.021" v="660" actId="1076"/>
        <pc:sldMkLst>
          <pc:docMk/>
          <pc:sldMk cId="3046243894" sldId="271"/>
        </pc:sldMkLst>
        <pc:spChg chg="mod">
          <ac:chgData name="Xin Zhang (FA Talent)" userId="474f572f-8271-4f60-858e-cee871e0aec6" providerId="ADAL" clId="{7C6413B2-1888-4ED9-83F4-AD260C83789E}" dt="2022-01-17T01:34:23.093" v="136" actId="14100"/>
          <ac:spMkLst>
            <pc:docMk/>
            <pc:sldMk cId="3046243894" sldId="271"/>
            <ac:spMk id="6" creationId="{6BA4B7B7-89F6-4C95-AE2B-1C7A4FD63DDD}"/>
          </ac:spMkLst>
        </pc:spChg>
        <pc:spChg chg="add mod">
          <ac:chgData name="Xin Zhang (FA Talent)" userId="474f572f-8271-4f60-858e-cee871e0aec6" providerId="ADAL" clId="{7C6413B2-1888-4ED9-83F4-AD260C83789E}" dt="2022-01-17T01:34:08.950" v="135" actId="14100"/>
          <ac:spMkLst>
            <pc:docMk/>
            <pc:sldMk cId="3046243894" sldId="271"/>
            <ac:spMk id="7" creationId="{395FDC9D-F0EE-451A-BC09-96ACCB0DF3EF}"/>
          </ac:spMkLst>
        </pc:spChg>
        <pc:spChg chg="add mod">
          <ac:chgData name="Xin Zhang (FA Talent)" userId="474f572f-8271-4f60-858e-cee871e0aec6" providerId="ADAL" clId="{7C6413B2-1888-4ED9-83F4-AD260C83789E}" dt="2022-01-17T01:34:08.950" v="135" actId="14100"/>
          <ac:spMkLst>
            <pc:docMk/>
            <pc:sldMk cId="3046243894" sldId="271"/>
            <ac:spMk id="8" creationId="{1362E1EE-A2F0-4043-8F80-BF9502FFCB38}"/>
          </ac:spMkLst>
        </pc:spChg>
        <pc:spChg chg="mod">
          <ac:chgData name="Xin Zhang (FA Talent)" userId="474f572f-8271-4f60-858e-cee871e0aec6" providerId="ADAL" clId="{7C6413B2-1888-4ED9-83F4-AD260C83789E}" dt="2022-01-17T01:58:02.021" v="660" actId="1076"/>
          <ac:spMkLst>
            <pc:docMk/>
            <pc:sldMk cId="3046243894" sldId="271"/>
            <ac:spMk id="57" creationId="{68525416-8BCB-462C-83C1-D850ED1F321D}"/>
          </ac:spMkLst>
        </pc:spChg>
        <pc:grpChg chg="add mod">
          <ac:chgData name="Xin Zhang (FA Talent)" userId="474f572f-8271-4f60-858e-cee871e0aec6" providerId="ADAL" clId="{7C6413B2-1888-4ED9-83F4-AD260C83789E}" dt="2022-01-17T01:34:23.093" v="136" actId="14100"/>
          <ac:grpSpMkLst>
            <pc:docMk/>
            <pc:sldMk cId="3046243894" sldId="271"/>
            <ac:grpSpMk id="4" creationId="{A44F0BF9-6B28-4C7A-821C-FD8DFDB0373A}"/>
          </ac:grpSpMkLst>
        </pc:grpChg>
        <pc:picChg chg="mod">
          <ac:chgData name="Xin Zhang (FA Talent)" userId="474f572f-8271-4f60-858e-cee871e0aec6" providerId="ADAL" clId="{7C6413B2-1888-4ED9-83F4-AD260C83789E}" dt="2022-01-17T01:34:23.093" v="136" actId="14100"/>
          <ac:picMkLst>
            <pc:docMk/>
            <pc:sldMk cId="3046243894" sldId="271"/>
            <ac:picMk id="5" creationId="{4C378265-152B-4BF8-8FAD-F99A02D4089E}"/>
          </ac:picMkLst>
        </pc:picChg>
      </pc:sldChg>
      <pc:sldChg chg="modSp mod">
        <pc:chgData name="Xin Zhang (FA Talent)" userId="474f572f-8271-4f60-858e-cee871e0aec6" providerId="ADAL" clId="{7C6413B2-1888-4ED9-83F4-AD260C83789E}" dt="2022-01-17T01:39:37.251" v="201" actId="20577"/>
        <pc:sldMkLst>
          <pc:docMk/>
          <pc:sldMk cId="3163078875" sldId="272"/>
        </pc:sldMkLst>
        <pc:spChg chg="mod">
          <ac:chgData name="Xin Zhang (FA Talent)" userId="474f572f-8271-4f60-858e-cee871e0aec6" providerId="ADAL" clId="{7C6413B2-1888-4ED9-83F4-AD260C83789E}" dt="2022-01-17T01:38:56.629" v="155" actId="20577"/>
          <ac:spMkLst>
            <pc:docMk/>
            <pc:sldMk cId="3163078875" sldId="272"/>
            <ac:spMk id="18" creationId="{9F80A1C2-5EE6-4225-B884-1C8042040B2A}"/>
          </ac:spMkLst>
        </pc:spChg>
        <pc:spChg chg="mod">
          <ac:chgData name="Xin Zhang (FA Talent)" userId="474f572f-8271-4f60-858e-cee871e0aec6" providerId="ADAL" clId="{7C6413B2-1888-4ED9-83F4-AD260C83789E}" dt="2022-01-17T01:39:02.717" v="179" actId="20577"/>
          <ac:spMkLst>
            <pc:docMk/>
            <pc:sldMk cId="3163078875" sldId="272"/>
            <ac:spMk id="21" creationId="{B9A2A9EC-97C4-4FFD-ABC7-0F575B2461AB}"/>
          </ac:spMkLst>
        </pc:spChg>
        <pc:spChg chg="mod">
          <ac:chgData name="Xin Zhang (FA Talent)" userId="474f572f-8271-4f60-858e-cee871e0aec6" providerId="ADAL" clId="{7C6413B2-1888-4ED9-83F4-AD260C83789E}" dt="2022-01-17T01:39:37.251" v="201" actId="20577"/>
          <ac:spMkLst>
            <pc:docMk/>
            <pc:sldMk cId="3163078875" sldId="272"/>
            <ac:spMk id="24" creationId="{7E93B20A-C254-4AFE-8C10-FBB2BBDDFFB5}"/>
          </ac:spMkLst>
        </pc:spChg>
      </pc:sldChg>
      <pc:sldChg chg="addSp modSp mod">
        <pc:chgData name="Xin Zhang (FA Talent)" userId="474f572f-8271-4f60-858e-cee871e0aec6" providerId="ADAL" clId="{7C6413B2-1888-4ED9-83F4-AD260C83789E}" dt="2022-01-17T01:57:49.782" v="657" actId="2711"/>
        <pc:sldMkLst>
          <pc:docMk/>
          <pc:sldMk cId="3516648442" sldId="273"/>
        </pc:sldMkLst>
        <pc:spChg chg="mod">
          <ac:chgData name="Xin Zhang (FA Talent)" userId="474f572f-8271-4f60-858e-cee871e0aec6" providerId="ADAL" clId="{7C6413B2-1888-4ED9-83F4-AD260C83789E}" dt="2022-01-17T01:41:55.715" v="284"/>
          <ac:spMkLst>
            <pc:docMk/>
            <pc:sldMk cId="3516648442" sldId="273"/>
            <ac:spMk id="6" creationId="{B8752D14-469B-4011-BE81-DF00FD19806B}"/>
          </ac:spMkLst>
        </pc:spChg>
        <pc:spChg chg="add mod">
          <ac:chgData name="Xin Zhang (FA Talent)" userId="474f572f-8271-4f60-858e-cee871e0aec6" providerId="ADAL" clId="{7C6413B2-1888-4ED9-83F4-AD260C83789E}" dt="2022-01-17T01:41:55.715" v="284"/>
          <ac:spMkLst>
            <pc:docMk/>
            <pc:sldMk cId="3516648442" sldId="273"/>
            <ac:spMk id="7" creationId="{27E6A84F-0448-4BD6-B7B0-CBFB3F6C958D}"/>
          </ac:spMkLst>
        </pc:spChg>
        <pc:spChg chg="add mod">
          <ac:chgData name="Xin Zhang (FA Talent)" userId="474f572f-8271-4f60-858e-cee871e0aec6" providerId="ADAL" clId="{7C6413B2-1888-4ED9-83F4-AD260C83789E}" dt="2022-01-17T01:41:55.715" v="284"/>
          <ac:spMkLst>
            <pc:docMk/>
            <pc:sldMk cId="3516648442" sldId="273"/>
            <ac:spMk id="8" creationId="{9A09B502-4944-4C5A-9320-03C826F5860A}"/>
          </ac:spMkLst>
        </pc:spChg>
        <pc:spChg chg="mod">
          <ac:chgData name="Xin Zhang (FA Talent)" userId="474f572f-8271-4f60-858e-cee871e0aec6" providerId="ADAL" clId="{7C6413B2-1888-4ED9-83F4-AD260C83789E}" dt="2022-01-17T01:57:49.782" v="657" actId="2711"/>
          <ac:spMkLst>
            <pc:docMk/>
            <pc:sldMk cId="3516648442" sldId="273"/>
            <ac:spMk id="57" creationId="{68525416-8BCB-462C-83C1-D850ED1F321D}"/>
          </ac:spMkLst>
        </pc:spChg>
        <pc:grpChg chg="add mod">
          <ac:chgData name="Xin Zhang (FA Talent)" userId="474f572f-8271-4f60-858e-cee871e0aec6" providerId="ADAL" clId="{7C6413B2-1888-4ED9-83F4-AD260C83789E}" dt="2022-01-17T01:41:55.715" v="284"/>
          <ac:grpSpMkLst>
            <pc:docMk/>
            <pc:sldMk cId="3516648442" sldId="273"/>
            <ac:grpSpMk id="4" creationId="{374D77F0-D8A1-4295-8B88-B90DC6D930D0}"/>
          </ac:grpSpMkLst>
        </pc:grpChg>
        <pc:picChg chg="mod">
          <ac:chgData name="Xin Zhang (FA Talent)" userId="474f572f-8271-4f60-858e-cee871e0aec6" providerId="ADAL" clId="{7C6413B2-1888-4ED9-83F4-AD260C83789E}" dt="2022-01-17T01:41:55.715" v="284"/>
          <ac:picMkLst>
            <pc:docMk/>
            <pc:sldMk cId="3516648442" sldId="273"/>
            <ac:picMk id="5" creationId="{BE144D1C-86A2-4103-AA74-076D71FE0A49}"/>
          </ac:picMkLst>
        </pc:picChg>
        <pc:picChg chg="add mod">
          <ac:chgData name="Xin Zhang (FA Talent)" userId="474f572f-8271-4f60-858e-cee871e0aec6" providerId="ADAL" clId="{7C6413B2-1888-4ED9-83F4-AD260C83789E}" dt="2022-01-17T01:42:07.981" v="286"/>
          <ac:picMkLst>
            <pc:docMk/>
            <pc:sldMk cId="3516648442" sldId="273"/>
            <ac:picMk id="9" creationId="{05B29E2D-03C1-44F0-89A0-CB5B8D74D754}"/>
          </ac:picMkLst>
        </pc:picChg>
      </pc:sldChg>
      <pc:sldChg chg="del">
        <pc:chgData name="Xin Zhang (FA Talent)" userId="474f572f-8271-4f60-858e-cee871e0aec6" providerId="ADAL" clId="{7C6413B2-1888-4ED9-83F4-AD260C83789E}" dt="2022-01-17T01:40:32.830" v="270" actId="47"/>
        <pc:sldMkLst>
          <pc:docMk/>
          <pc:sldMk cId="20171266" sldId="287"/>
        </pc:sldMkLst>
      </pc:sldChg>
      <pc:sldChg chg="del">
        <pc:chgData name="Xin Zhang (FA Talent)" userId="474f572f-8271-4f60-858e-cee871e0aec6" providerId="ADAL" clId="{7C6413B2-1888-4ED9-83F4-AD260C83789E}" dt="2022-01-17T01:40:32.651" v="269" actId="47"/>
        <pc:sldMkLst>
          <pc:docMk/>
          <pc:sldMk cId="1077115444" sldId="288"/>
        </pc:sldMkLst>
      </pc:sldChg>
      <pc:sldChg chg="modSp mod setBg modClrScheme chgLayout">
        <pc:chgData name="Xin Zhang (FA Talent)" userId="474f572f-8271-4f60-858e-cee871e0aec6" providerId="ADAL" clId="{7C6413B2-1888-4ED9-83F4-AD260C83789E}" dt="2022-01-17T01:41:12.084" v="279" actId="207"/>
        <pc:sldMkLst>
          <pc:docMk/>
          <pc:sldMk cId="3288506711" sldId="418"/>
        </pc:sldMkLst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" creationId="{4176C1E0-2837-4FFB-BA02-AC6E4A267DF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" creationId="{FA1941CB-B2B6-47F7-9D84-F7F597D0857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" creationId="{A6CF5FC6-E57B-4443-A77A-CC51147DE78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" creationId="{DA358BB1-1C88-4976-9272-DE8D8B9C4BE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" creationId="{92435BB7-A3C1-4ECF-9FD3-D23910084F4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" creationId="{9344D0F4-2959-4B12-9983-A62246BDDB1E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" creationId="{FC8FE8D6-9990-4DF0-A3F6-723236810DA3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0" creationId="{2150D444-AFEA-4CA6-9E21-8C8BF2E887D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1" creationId="{73CEBA4F-8690-42E5-8854-0F3B6782E45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2" creationId="{88489B24-A6A8-48E8-9CAE-C3646AC4B8A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3" creationId="{1BDDC0E6-2C54-4FE2-A1FD-C85A5EC33CE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4" creationId="{848EF2E2-00EF-4D53-AE7E-A69C614D317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5" creationId="{2E691738-627A-43F5-B95C-BDC96390423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6" creationId="{C7F27FB2-6073-4BC0-B865-71E685D9A225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7" creationId="{75285894-95A4-4809-BE1C-8202ABFD43FA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8" creationId="{FF6748B4-40F2-4864-BAB4-856CC96AA88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9" creationId="{14EF2C7E-D885-4606-9E98-B2CFB6A4A6B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0" creationId="{E8717D5E-28C3-40B0-86BC-4E1EDD9250E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1" creationId="{B358D0F9-DCB1-4B93-8DA6-B4AB664CF45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2" creationId="{7FD40D55-7827-475C-A54F-895DA1FFC6B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3" creationId="{1CE39C90-10AF-4A5B-AA42-035C9CB6089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4" creationId="{1828AF48-C68C-4F2D-93D4-6D874C1D80D9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5" creationId="{E4FF574B-B028-4C2B-A2FE-B162BB8171A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6" creationId="{54D311E7-BA19-4C46-8CBA-254F44FC3F77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7" creationId="{E72D8B24-E2BB-47E5-B2A9-D7A91967C4B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8" creationId="{4C8B97E7-8AA2-4C20-BE9E-A2DB0FCA093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29" creationId="{3EFE560D-B676-4993-B8B5-EF9FBA1CF4C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0" creationId="{4EC26500-8237-4845-BED1-D7A93550D6A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1" creationId="{84353D2D-D716-4F49-A904-507FF620450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2" creationId="{CAF71A9E-9C61-4BC2-8068-A83C70AA5F9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3" creationId="{20B76275-D39F-4C6A-B92E-7EE152865445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4" creationId="{BFE39020-90D8-4FCA-998D-2A9790BA939E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5" creationId="{7B06967F-D235-4687-A6AF-6E3BB6DE8527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6" creationId="{BD560F0D-4046-4B08-84C2-F539D09A8117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7" creationId="{F36BDE4C-2229-4850-8E0F-298D6188DB0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8" creationId="{E72D0710-DA87-45E5-93CF-8A6E46C0C399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39" creationId="{53B120A8-E318-444B-BEFF-A78DF82E44F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0" creationId="{8A51D971-ABCB-4DA3-A2DB-591C12AC031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1" creationId="{A39CA51B-5654-4A4C-91C1-A7D946FBB38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2" creationId="{BFA63ED5-C7B6-47D7-BC82-B3D5C8ED277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3" creationId="{D3BF40A1-0B4B-415B-8BE5-0E1F57E73925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4" creationId="{43D9E83A-6702-40BC-929B-188F9C1BCF6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5" creationId="{9969C45C-9EA3-4485-9397-40872D3C9F7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6" creationId="{E92672B6-9B92-44AE-A7CD-5EC6CE3C0BF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7" creationId="{9E86245A-D308-4713-AF26-148D1E2EB415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8" creationId="{07301136-E78E-4280-BA8C-53ECA7CBC69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49" creationId="{C0B8ED6B-3AF7-4553-A182-E1AE2CB96CE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0" creationId="{6B6BD3A5-43C5-4BF8-B20A-6E384A84EB8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1" creationId="{A282F445-397F-448E-B303-33CF159199F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2" creationId="{5D6C601F-0EFF-4061-AE1B-2D724A05589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3" creationId="{77530531-6E33-4226-B188-87ABC87361A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4" creationId="{6284D357-D399-4D7A-A839-7F76AA32C7E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5" creationId="{63D1B21A-B5B7-437F-A9CE-943C48FCE3E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6" creationId="{54E53B4B-093E-4864-9139-88A09AB430D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7" creationId="{3A3595A5-5A91-478F-AE03-19126BB3A0B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8" creationId="{948DF778-5CD9-4C4F-9DC7-15BCC76648B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59" creationId="{1ADDFF01-259D-46BE-9579-E0EAA11F448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0" creationId="{15C8D32D-5745-4D60-A4CB-C26D49A714E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1" creationId="{29F20DB5-4151-4A38-8F43-2236BC4E51A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2" creationId="{C7BB5AF5-CB55-49B5-9DF9-14DE619F1A05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3" creationId="{9C39EF9B-5B41-4151-AA16-4EAB1488CD0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4" creationId="{A60A215C-6DC2-4C32-A9C5-697DF9A0A95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5" creationId="{E0C7230F-E99C-4D23-AB72-89093239347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6" creationId="{6AF9CBB4-419B-4DA5-8A34-207C0BEBB72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7" creationId="{C07E0734-E048-4B25-824D-3F7B85319CB9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8" creationId="{5172A6BE-1C72-45B3-917D-9D6CF3DA296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69" creationId="{9ACD4678-B6F8-4DC2-9D60-AF44E3F18D1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0" creationId="{74D4AEC8-119D-4CDE-816D-63F5FDDA695C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1" creationId="{1A4375E3-C377-442F-9F83-26C758D60E6D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2" creationId="{B80F6D70-795A-4313-971D-0744C135222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3" creationId="{9B0FA242-6505-4F38-9743-24DED729FE8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4" creationId="{974146BA-AA90-4B42-9F98-CC6CD7F8FB2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5" creationId="{6C025E86-33B4-4CFF-A6E0-06B8A542CD03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6" creationId="{AD50B463-39B9-490E-95A4-777FFBE94A0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7" creationId="{C28682CB-CCE8-4CED-A514-E4ACCB823049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8" creationId="{1BAD4C2D-98CC-47D6-AC44-134A4F947BF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79" creationId="{1915EAAA-FCC4-4D53-8560-88FB82E3C1AA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0" creationId="{86A54260-B5ED-4016-8C7C-4EDB2A5D24D8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1" creationId="{45CDE833-ACE6-42A5-AADA-34A30A98EFEB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2" creationId="{FB0CC1B9-74FD-49D4-BCE8-67EFC867FA03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3" creationId="{1DD8F8ED-D74B-4E58-9509-BED7F0F9CD43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4" creationId="{31BDC561-BC62-4A7E-A588-E50805FB2DC6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5" creationId="{34949AE8-E0A7-4851-A7CE-3B36BB61BA17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6" creationId="{B1C90945-2D47-4662-B134-7995FAA835A0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7" creationId="{8BD7517D-CB6C-413C-9B05-773B59773C2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8" creationId="{C8C306CA-E153-46CF-BCCF-37D47BAD12BA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89" creationId="{894BD32D-80E5-49C3-96D4-7FC0D1C214A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0" creationId="{A1CE8998-2097-4399-8CDB-E8F9CAD4434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1" creationId="{F1473684-1198-4E57-B8C9-755F3098547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2" creationId="{312A0C5E-0B78-4D1B-98DB-9D1786022F2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3" creationId="{4296282A-A148-46D4-86D0-7298E22F127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4" creationId="{5D6C8063-4097-4699-B331-DD609201A414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5" creationId="{4CD857BC-AADF-4C56-84FC-E4BE54E7DD57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6" creationId="{A4C9D86D-134E-44BE-AA33-A53F43D653AF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7" creationId="{013EA121-C143-4E52-B466-DBD8FA2E031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8" creationId="{0BFB6594-F4E8-452C-A923-050554AEAF62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99" creationId="{D269FCA7-EF03-4327-B728-3B68A0C7C451}"/>
          </ac:spMkLst>
        </pc:spChg>
        <pc:spChg chg="mod">
          <ac:chgData name="Xin Zhang (FA Talent)" userId="474f572f-8271-4f60-858e-cee871e0aec6" providerId="ADAL" clId="{7C6413B2-1888-4ED9-83F4-AD260C83789E}" dt="2022-01-17T01:41:12.084" v="279" actId="207"/>
          <ac:spMkLst>
            <pc:docMk/>
            <pc:sldMk cId="3288506711" sldId="418"/>
            <ac:spMk id="100" creationId="{25587C31-54E4-4AF6-9932-D3CEE38E43D6}"/>
          </ac:spMkLst>
        </pc:spChg>
      </pc:sldChg>
      <pc:sldChg chg="modSp mod setBg chgLayout">
        <pc:chgData name="Xin Zhang (FA Talent)" userId="474f572f-8271-4f60-858e-cee871e0aec6" providerId="ADAL" clId="{7C6413B2-1888-4ED9-83F4-AD260C83789E}" dt="2022-01-17T01:41:08.536" v="278" actId="207"/>
        <pc:sldMkLst>
          <pc:docMk/>
          <pc:sldMk cId="2418727539" sldId="419"/>
        </pc:sldMkLst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" creationId="{3CF084D8-AD28-4340-A6D6-1228FEDBB3D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" creationId="{4469B1B7-746A-4112-9325-11A0C1B7829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" creationId="{82D5BAFD-C298-437E-8E9C-23D77CBF6AF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" creationId="{A2B22F8E-F297-4846-ADC9-5F82DCBC24B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" creationId="{BB96AC4D-4AC3-4D81-828D-A0441FD0935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" creationId="{997E6F86-1F18-4384-9248-4E6FD6C463D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" creationId="{3854DD30-F719-486A-8436-2DF7A6D65CB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" creationId="{D80A7D21-5CA1-4DE7-BC43-11321C5041E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" creationId="{992204D5-3592-41B8-A2CA-08B73F2A91A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" creationId="{4C278833-E585-43B6-B0B2-EB44D9DD075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" creationId="{DA156EBE-06CD-4180-B3C1-A7BBE9FD241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" creationId="{5B665A0E-0923-4ED2-BEDB-D07023E1142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" creationId="{07051DCE-CA43-4B6C-8D03-8AE66A254C5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" creationId="{D4F4DF0C-C4F6-43F6-86BA-36BDAF4FA41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" creationId="{C347C5C7-AEB5-478C-8029-8515C2CD7D3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" creationId="{5466AB41-60E3-46D6-833E-86702C9EC47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" creationId="{A440C403-7FBA-40B3-ABFE-5072EEE5F39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" creationId="{264D27D3-0BEF-432B-8C0A-8E111C5F40D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" creationId="{3DA688DA-6FB8-47DF-90D2-098970C4468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" creationId="{9C087210-8272-4636-9A18-EAF1B358DEA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" creationId="{6DF67171-ED62-497C-BA9D-76FAF23D0C6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3" creationId="{922D817F-A18E-48AC-BA39-922E6C63450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4" creationId="{77FDB6FC-C169-41FA-9C49-EACB7CCB972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5" creationId="{001F8997-D5D9-48DA-B620-A4417B14789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6" creationId="{4312295F-28AB-40D2-BA27-2789988C27D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7" creationId="{F5D9ADB9-980B-470B-8C77-1134B870142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8" creationId="{0A12858D-4348-4638-90D0-BD139F0E288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9" creationId="{D1AB0229-71F2-458D-969D-EB353C63A1A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0" creationId="{8D67BFC0-E579-42A5-A341-1F525910C0D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1" creationId="{3D132CE7-B10C-40A9-9B77-94ED3E102FC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2" creationId="{83C379FC-FD44-410B-823D-4F5259B8CD4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3" creationId="{3BAB7B98-7EF7-438F-9C4B-3C277724913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4" creationId="{A48EEFEE-693E-4EEF-B271-3F55EA27E55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6" creationId="{E3015E9C-7013-4B5E-9C43-AE514F60724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7" creationId="{B2971DBE-0404-4ECC-B04B-2A762312802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8" creationId="{C7328521-EE04-44B9-B492-209E3A6771A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39" creationId="{51CC0592-59C3-43E1-8A05-AB3BDE9D0BA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0" creationId="{F6B16738-955E-4247-99A2-FFCC6AB0040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1" creationId="{B1FE98B2-4E9F-422D-B610-EF8282FD894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2" creationId="{E96AD17F-0F11-4565-8DA3-E1963561588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3" creationId="{79DF0B16-1E58-4CAA-A7B0-EA24664811C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4" creationId="{904F3596-362E-4053-8FAA-92F84F708F5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5" creationId="{8378919F-BCDC-4D29-B580-FBAC66F795A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6" creationId="{B1ECF6C1-644A-4E6B-96DD-7323BF42685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7" creationId="{92D326AA-2454-4A82-9982-B77BF03026C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8" creationId="{EBF830C9-23B8-496A-ABB4-129B657FECE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49" creationId="{18F83393-1A4C-4BE5-8F2F-5101691FEEE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0" creationId="{5D98EAFC-669A-4831-A885-86642A2B1BC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1" creationId="{BD5F21E5-CF9E-4F7B-8F35-C769025B540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2" creationId="{23BA0505-19FB-4BD1-8F09-B11EA7BCB9B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3" creationId="{F13890B4-9FFA-46B0-8018-E35799C9DAC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4" creationId="{A7AD3D0C-C020-43EF-B4F1-BE798EFE49F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5" creationId="{59BB2148-E34A-47E0-9504-088EC46306E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6" creationId="{94CAC8D4-AC4F-42E4-89F5-0B34EDDDE91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7" creationId="{6D1BF574-2AB3-4F12-89FE-55747C8ABBD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8" creationId="{41F93400-F456-4F79-82B5-2C54D0161EB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59" creationId="{0A852002-C58D-45C7-B9D9-C2ADA7674F8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0" creationId="{6720AB13-7455-4747-A29E-F091CEF0E04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1" creationId="{8AB2A240-0D05-4386-9411-CC6D00BAFCB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2" creationId="{DB2DC765-B774-4626-A47E-6D10097B04F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3" creationId="{A40470AB-0BB9-496F-B57F-FBF29B6DEC1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4" creationId="{EE4DC5E5-58CA-46E7-8DF5-28736A47B40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5" creationId="{2C12320E-6AD9-4828-AAF2-F7BDA9B76A7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6" creationId="{C5E8E5F2-43D2-44C2-A8DA-332C85C617D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7" creationId="{F6AE63FB-0A29-443D-9507-467E4CA4A95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8" creationId="{982649F1-22B5-4FEC-8276-404B47FAD93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69" creationId="{F5A8599B-24CB-42D7-A0F6-B4133BF6606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0" creationId="{3358F377-6CB5-47FE-B7E7-FAD793744B1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1" creationId="{D5197A76-643C-4420-9E59-A3C0DD9D447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2" creationId="{C1268C05-5D5E-443D-B333-94DFA9E3AE2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3" creationId="{171B4EFE-82DD-4821-B475-F7A1C7BB817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4" creationId="{BC2DFE2C-81C7-4898-9286-E02F5C1AFF2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5" creationId="{5397AE4E-1ECD-4EA7-B7F9-EFC5900586E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6" creationId="{53E5C9C9-9661-4902-9ABF-0BB6E21D7B3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7" creationId="{ED487E91-1200-4A6E-B15B-B10926DD192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8" creationId="{E93CFFF8-8461-4BB4-87FA-B2AF6D16490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79" creationId="{86D0D6BD-4E26-454C-A4D8-CC518BE0AFE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0" creationId="{501B0C13-746D-4BE1-899A-84E0469148C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1" creationId="{38E2BAE8-DDF4-434E-A21F-1A920D0EAEA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3" creationId="{98D307E1-B539-4B72-B018-4DAF3102F27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4" creationId="{960186A4-C6CF-4AAA-A8D5-3E8AEC51D50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5" creationId="{5BC6860F-C15F-4DCA-9B87-FB9CB82D389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6" creationId="{5C5A731F-56C3-47FF-8AFE-018085F5926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7" creationId="{B83ED309-7CD7-4FAE-8DEC-9AD4A7AFB8E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8" creationId="{26FE8122-D0C6-4284-903C-47334DAA1A8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89" creationId="{F5323FEF-F4E2-4C59-8B99-7C077196F77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0" creationId="{71A55616-5E5B-4208-9049-EE7B3D16903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1" creationId="{294E2929-5010-434F-99E1-932E1E1B01C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2" creationId="{F97A3415-B96B-43A9-973A-C312F3B50E9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3" creationId="{5A8FC526-0111-4DE0-A966-DDB033B2837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4" creationId="{FD56DC7A-F62E-4E82-BB4F-0A08AA390E0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5" creationId="{722D74D7-44CC-440E-AD0B-35319E0D57C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6" creationId="{0F7DE6DF-F669-4E0B-9035-AE66F638B49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7" creationId="{1611FE69-9E69-42BC-8648-3B86C5DF9C8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8" creationId="{7633BB88-B872-453D-9947-0E7BB653247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99" creationId="{901CAF0B-D3B1-449B-A837-1C477A2FC32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0" creationId="{7AC80430-16FB-4FD5-B7A5-79C365D44E0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1" creationId="{AEEDC23B-EF3F-45B9-B5B0-2220EE220C7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2" creationId="{4AA1B276-6CE8-45B7-90B5-ADE6EE5480B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3" creationId="{A57377BC-4BFF-4DB5-BA2A-C74EB57C375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4" creationId="{DA6FE80E-449A-4465-9B13-5DD3E937CD3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6" creationId="{2CE3E01A-47C4-4251-B51E-69E6F00A676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7" creationId="{45BE4F63-B6E7-44A5-84C6-580D527C045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8" creationId="{F437A134-1238-4A98-B0EB-56D3276FE9A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09" creationId="{1EEE7342-4462-4F2E-957D-21B3472548C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0" creationId="{22290EB4-ACD1-4544-A17C-E44114FBE5E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1" creationId="{228A696D-BFFF-4441-8401-EF1F4381BA7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2" creationId="{0D73D9D9-5ECD-425D-AB0D-70F4D6EF965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3" creationId="{C94CBE85-18CD-4B90-9D08-9208B6B650A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4" creationId="{416EA9E7-B854-499C-8DB7-E05F2B3C54A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5" creationId="{22536A98-98D0-4BC4-A7C7-578885CB437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6" creationId="{AB1D3BD1-4DCA-42CC-A7D3-6D596B20A74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7" creationId="{10D41D37-714B-47CB-B1DE-6E4502053BD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8" creationId="{ADFC7C01-093A-4F08-B266-FEAC0A74D49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19" creationId="{EC4BD12B-90CA-48B3-B6CE-1DD5B77726F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0" creationId="{5A799659-93F8-475A-B4D1-0E928A3432D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1" creationId="{FC13F25E-EDA3-4605-92F1-3C4525D9EE1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2" creationId="{8BD81BA5-7545-4037-865A-669A02EEC53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3" creationId="{12C01F4D-C41C-4C1D-85AA-E4FD5980B35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4" creationId="{B52A5B82-6D6A-4AFD-952E-5A8D007BCBF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5" creationId="{052ED678-C924-4615-9A93-976AA0B1ED5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6" creationId="{9AA4E625-5ABE-465B-8C42-77B5DB1A3A8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7" creationId="{84775CA8-7AA4-4649-834B-C3F81C9D340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8" creationId="{2577DEDF-11E2-41CC-B8B6-0B8AEF814FE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29" creationId="{697E5412-057B-482B-8DAD-CD015F3D682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0" creationId="{350C7C12-33F7-4F5C-8855-A4A03394A0C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1" creationId="{5D5487F9-30DE-434F-AEBB-2474806CA89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2" creationId="{4A53C006-16A7-4D72-A6A6-8B0189F2ED5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3" creationId="{F8C6CCBE-3687-4FC5-8448-656DE9E20D0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4" creationId="{CD45E40D-D59A-4739-B956-F17F7209793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6" creationId="{9881292D-B789-40CC-924C-A513C24AF6F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7" creationId="{B169EEBA-7479-47EF-A1C3-D61D9D4BABD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8" creationId="{1B879612-B4F2-47C1-BF41-E7C6DB13CCA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39" creationId="{6C056800-2323-4D58-B96C-C6F16734C14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0" creationId="{783A05CB-1036-4F14-8FD1-01679685177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1" creationId="{329D2AC0-DFDE-4557-A17D-4B69F1CCCD9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2" creationId="{0C2D8FC1-9E5F-49F1-9EC4-CEF7B696F7C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3" creationId="{30E872D6-A8FC-41DA-A7E6-D13F6837E02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4" creationId="{78A2E21F-4A28-4628-B136-726BFD834D5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5" creationId="{211F3BB7-5B94-4D97-B262-E62C5E77392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6" creationId="{913DD6E6-9776-422B-8F61-A551E511542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7" creationId="{927161DA-E55B-4BF1-AA5E-A2284BFF8D0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8" creationId="{1D02ABFE-6D80-450A-ABC3-2C0C2F167B0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49" creationId="{FFDCC603-07F2-4B3A-B86F-7BFAD568663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0" creationId="{0582D7AE-A9A2-4EA4-9DE3-FB87D09144E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1" creationId="{9412CAA2-23FF-413F-A52B-F3E7CDBE3D6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2" creationId="{460610A2-CE80-49AA-B1DF-FD319A18086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3" creationId="{ADB292F4-41FD-4957-ABD5-05BA4A2A15E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4" creationId="{62F36F68-22D3-458E-B0C1-C78CE50B78C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5" creationId="{2B38BF6E-57B8-4D19-8AC5-3731EE4C8EA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6" creationId="{AE087D4D-9173-4054-8A42-E348435EAB8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7" creationId="{50EB7954-7A03-4051-B263-832064770C5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8" creationId="{9DB4CFB0-E0EE-4364-8B14-8064A88D549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59" creationId="{D0E1F22A-FBA5-47CE-831C-549AF1CD47C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0" creationId="{02400048-D8A4-4AE1-8C77-7901A114127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1" creationId="{EAB6032E-FB38-4C86-A44E-D074C10E723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2" creationId="{DECE435F-84C9-4D10-90A8-9A878C22191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3" creationId="{EF327F9A-5E59-4EB2-A49B-DD6AC4D4B2E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4" creationId="{0688CD5D-6DF8-4D06-BFE2-BEA88870BDC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6" creationId="{C160DDC5-A75D-4108-82A8-D4785E40D70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7" creationId="{150F5382-6DC7-49FF-87B1-B09B2B2F178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8" creationId="{F2AB92C4-DB0B-4B1A-A0D9-68153EA50FA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69" creationId="{1FF53AE5-9C71-4241-A58A-9B610D3639D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0" creationId="{5DCEA6EF-AB0D-4B42-B141-9F2EE9A4434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1" creationId="{64FA6EC3-A2E9-4AEB-80BF-B99288B3092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2" creationId="{EBA3B231-8EF3-415C-89CB-4CBDDB9D982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3" creationId="{0C0A238E-D132-4D36-B208-BC2F5ECB88D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4" creationId="{A08D6CE3-C75E-4D99-B838-D0FF2D09375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5" creationId="{CFC6A176-F318-4695-8C5E-6C29A54FAC2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6" creationId="{5D2B82B2-6200-4E18-B645-FFFE19F560F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7" creationId="{AC72E161-CDCA-49B1-AEF1-DF0548C4F90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8" creationId="{665477EC-F9CE-448A-9A8C-C5D9D1BE490D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79" creationId="{0C31FEDA-3666-4962-8BB5-F1B3D3ADD66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0" creationId="{D585C03E-5A84-47D7-B5CF-7D6102E1840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1" creationId="{D0EAC76A-A7C0-410A-BE98-8E05D874AF09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2" creationId="{CD038CFA-F1D2-46AE-8271-DD746EC5D40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3" creationId="{07BCCEE6-8372-44D5-B5D3-2EB3525798C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4" creationId="{8992D230-BFD4-4226-8B3D-BC9A4CC4BF9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5" creationId="{B8B685C4-50D6-4314-A3FE-313A4A7EF15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6" creationId="{8AA3E781-A431-42D3-81F5-0D71BAB8D20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7" creationId="{642A834F-ABDE-41FD-A93E-3F528330A8D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8" creationId="{4854E353-2CF2-4C43-A348-04BDECC3C01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89" creationId="{6307DD1D-F91C-4A98-8171-681274F653F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0" creationId="{B12E9B7C-FD2F-4673-A7A0-D73C5E1BAAE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1" creationId="{94100AB4-383E-4E2F-841A-6197E66E44B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2" creationId="{A7BCCD96-F775-4AFE-AA33-E2A04E34725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3" creationId="{F74ACE89-07CC-4C3C-B420-E92F30BE06E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5" creationId="{EF31E465-346E-4EA6-A0B8-387C71BA293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6" creationId="{72CAB0F1-7F62-4F7B-96C8-3AF69BCB5C7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7" creationId="{DF901853-7814-4365-87D5-AA2DB081CF0C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8" creationId="{44F54074-7975-4474-86E3-B90112D8067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199" creationId="{BE3E422E-8D48-4366-A4B8-CAE623E34F7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0" creationId="{8DDABF9C-90EA-4AC9-94A9-4AA0E9BCF98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1" creationId="{F5D53D9D-FE18-435A-899A-E86A3AE8706A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2" creationId="{C3911130-E970-4EAE-AE61-41782DFE314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3" creationId="{D019BA17-DC5F-4D09-95B2-4B491C02DFE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4" creationId="{DE08FF79-6E0E-462D-9EBB-21CCE733FD4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5" creationId="{21DF88A1-9742-432A-B450-2CAC6EFC3F1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6" creationId="{380B5C8A-3647-48DF-98ED-D2684ACB7DC7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7" creationId="{06C5239A-3B39-49BC-9272-77E043F6D26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8" creationId="{632A8DDF-47FF-456B-B30F-3073609A1C7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09" creationId="{12577680-3D1C-4F7C-9D13-719009390786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0" creationId="{D40CDC90-8493-4AA9-B74C-7527A3B60113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2" creationId="{EB86ED7B-0D91-4211-B8F5-728999E36BF4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3" creationId="{86079D5F-AC71-4B76-9906-1ED78ACEC88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4" creationId="{D609A267-D853-457A-8B44-3FFA1FA3397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6" creationId="{B77CAF27-34CD-48D9-AF78-C822AAEA297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7" creationId="{B9D950BC-5452-4229-A598-694D4B624301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8" creationId="{A2B674ED-BDBC-4BC2-A766-84D7D5010C0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19" creationId="{0D010E7D-6F08-45B0-BCD4-A59C83DC26F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0" creationId="{9D161FD7-34F8-4FF5-AC06-15F67533C1A2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1" creationId="{8CBF7B3C-CB2F-4E0B-B499-06CD704D661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2" creationId="{DA9BE37B-5C12-4076-A1A2-A1DEDF1928D8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3" creationId="{19D804B1-963A-43C2-92DD-6A7315410EBF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4" creationId="{7AFEC15E-EA3A-48E2-A468-023DE9E478E0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5" creationId="{69F92911-32FB-49C3-9700-6D2D0154019E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6" creationId="{5A9B377E-B077-42F4-BD00-8A81EAB2255B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7" creationId="{8CCE8D8B-CCCE-4630-BA26-CA608CDF2C3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8" creationId="{64ADC697-4DCC-473C-AEBE-9FD02DE4BE75}"/>
          </ac:spMkLst>
        </pc:spChg>
        <pc:spChg chg="mod">
          <ac:chgData name="Xin Zhang (FA Talent)" userId="474f572f-8271-4f60-858e-cee871e0aec6" providerId="ADAL" clId="{7C6413B2-1888-4ED9-83F4-AD260C83789E}" dt="2022-01-17T01:41:08.536" v="278" actId="207"/>
          <ac:spMkLst>
            <pc:docMk/>
            <pc:sldMk cId="2418727539" sldId="419"/>
            <ac:spMk id="229" creationId="{4CF44927-F79A-44CC-A616-09365F94429F}"/>
          </ac:spMkLst>
        </pc:s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35" creationId="{4FCEF661-3D71-480E-8DB1-5C45C56A4C30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82" creationId="{C7ABAC3B-7375-4EEE-ABF1-2A5D89695B8A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105" creationId="{442AF781-1F30-4F31-A535-91120D736D39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135" creationId="{54EED1CB-FE08-45DD-BF08-39C30EE8EB32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165" creationId="{140B90D6-F3B5-4798-B7B3-B4D826E7D4F9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194" creationId="{254CF222-D90E-44D8-9323-D53B9FDB926B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211" creationId="{EF9DA0EA-815D-4E38-B93F-40BB92A86EE9}"/>
          </ac:grpSpMkLst>
        </pc:grpChg>
        <pc:grpChg chg="mod">
          <ac:chgData name="Xin Zhang (FA Talent)" userId="474f572f-8271-4f60-858e-cee871e0aec6" providerId="ADAL" clId="{7C6413B2-1888-4ED9-83F4-AD260C83789E}" dt="2022-01-17T01:41:08.536" v="278" actId="207"/>
          <ac:grpSpMkLst>
            <pc:docMk/>
            <pc:sldMk cId="2418727539" sldId="419"/>
            <ac:grpSpMk id="215" creationId="{5D7E49FC-0AC5-4812-900F-B0AD58AF9B9F}"/>
          </ac:grpSpMkLst>
        </pc:grpChg>
      </pc:sldChg>
      <pc:sldMasterChg chg="modSldLayout">
        <pc:chgData name="Xin Zhang (FA Talent)" userId="474f572f-8271-4f60-858e-cee871e0aec6" providerId="ADAL" clId="{7C6413B2-1888-4ED9-83F4-AD260C83789E}" dt="2022-01-17T01:29:39.167" v="5" actId="21"/>
        <pc:sldMasterMkLst>
          <pc:docMk/>
          <pc:sldMasterMk cId="2073439105" sldId="2147483648"/>
        </pc:sldMasterMkLst>
        <pc:sldLayoutChg chg="delSp modSp">
          <pc:chgData name="Xin Zhang (FA Talent)" userId="474f572f-8271-4f60-858e-cee871e0aec6" providerId="ADAL" clId="{7C6413B2-1888-4ED9-83F4-AD260C83789E}" dt="2022-01-17T01:29:39.167" v="5" actId="21"/>
          <pc:sldLayoutMkLst>
            <pc:docMk/>
            <pc:sldMasterMk cId="2073439105" sldId="2147483648"/>
            <pc:sldLayoutMk cId="683239371" sldId="2147483649"/>
          </pc:sldLayoutMkLst>
          <pc:spChg chg="mod">
            <ac:chgData name="Xin Zhang (FA Talent)" userId="474f572f-8271-4f60-858e-cee871e0aec6" providerId="ADAL" clId="{7C6413B2-1888-4ED9-83F4-AD260C83789E}" dt="2022-01-17T01:29:35.900" v="4" actId="12788"/>
            <ac:spMkLst>
              <pc:docMk/>
              <pc:sldMasterMk cId="2073439105" sldId="2147483648"/>
              <pc:sldLayoutMk cId="683239371" sldId="2147483649"/>
              <ac:spMk id="14" creationId="{1A745EA7-601C-4FD3-BB47-4188A9E9EBD1}"/>
            </ac:spMkLst>
          </pc:spChg>
          <pc:grpChg chg="del mod">
            <ac:chgData name="Xin Zhang (FA Talent)" userId="474f572f-8271-4f60-858e-cee871e0aec6" providerId="ADAL" clId="{7C6413B2-1888-4ED9-83F4-AD260C83789E}" dt="2022-01-17T01:29:39.167" v="5" actId="21"/>
            <ac:grpSpMkLst>
              <pc:docMk/>
              <pc:sldMasterMk cId="2073439105" sldId="2147483648"/>
              <pc:sldLayoutMk cId="683239371" sldId="2147483649"/>
              <ac:grpSpMk id="12" creationId="{0F661E0A-0F50-4250-8AEB-1CCE89DAB972}"/>
            </ac:grpSpMkLst>
          </pc:grpChg>
          <pc:picChg chg="mod">
            <ac:chgData name="Xin Zhang (FA Talent)" userId="474f572f-8271-4f60-858e-cee871e0aec6" providerId="ADAL" clId="{7C6413B2-1888-4ED9-83F4-AD260C83789E}" dt="2022-01-17T01:29:35.900" v="4" actId="12788"/>
            <ac:picMkLst>
              <pc:docMk/>
              <pc:sldMasterMk cId="2073439105" sldId="2147483648"/>
              <pc:sldLayoutMk cId="683239371" sldId="2147483649"/>
              <ac:picMk id="13" creationId="{6B364534-AE19-422E-88B0-F0AD319BFEC6}"/>
            </ac:picMkLst>
          </pc:picChg>
        </pc:sldLayoutChg>
      </pc:sldMasterChg>
      <pc:sldMasterChg chg="delSldLayout modSldLayout">
        <pc:chgData name="Xin Zhang (FA Talent)" userId="474f572f-8271-4f60-858e-cee871e0aec6" providerId="ADAL" clId="{7C6413B2-1888-4ED9-83F4-AD260C83789E}" dt="2022-01-17T03:57:48.834" v="663" actId="20577"/>
        <pc:sldMasterMkLst>
          <pc:docMk/>
          <pc:sldMasterMk cId="1378975232" sldId="2147483660"/>
        </pc:sldMasterMkLst>
        <pc:sldLayoutChg chg="modSp mod">
          <pc:chgData name="Xin Zhang (FA Talent)" userId="474f572f-8271-4f60-858e-cee871e0aec6" providerId="ADAL" clId="{7C6413B2-1888-4ED9-83F4-AD260C83789E}" dt="2022-01-17T03:57:48.834" v="663" actId="20577"/>
          <pc:sldLayoutMkLst>
            <pc:docMk/>
            <pc:sldMasterMk cId="1378975232" sldId="2147483660"/>
            <pc:sldLayoutMk cId="550834502" sldId="2147483661"/>
          </pc:sldLayoutMkLst>
          <pc:spChg chg="mod">
            <ac:chgData name="Xin Zhang (FA Talent)" userId="474f572f-8271-4f60-858e-cee871e0aec6" providerId="ADAL" clId="{7C6413B2-1888-4ED9-83F4-AD260C83789E}" dt="2022-01-17T03:57:48.834" v="663" actId="20577"/>
            <ac:spMkLst>
              <pc:docMk/>
              <pc:sldMasterMk cId="1378975232" sldId="2147483660"/>
              <pc:sldLayoutMk cId="550834502" sldId="2147483661"/>
              <ac:spMk id="13" creationId="{90543E7D-F508-46B2-BAAF-FA9CC22C8201}"/>
            </ac:spMkLst>
          </pc:spChg>
        </pc:sldLayoutChg>
        <pc:sldLayoutChg chg="del">
          <pc:chgData name="Xin Zhang (FA Talent)" userId="474f572f-8271-4f60-858e-cee871e0aec6" providerId="ADAL" clId="{7C6413B2-1888-4ED9-83F4-AD260C83789E}" dt="2022-01-17T01:41:20.842" v="282" actId="2696"/>
          <pc:sldLayoutMkLst>
            <pc:docMk/>
            <pc:sldMasterMk cId="1378975232" sldId="2147483660"/>
            <pc:sldLayoutMk cId="2041918034" sldId="2147483662"/>
          </pc:sldLayoutMkLst>
        </pc:sldLayoutChg>
        <pc:sldLayoutChg chg="del">
          <pc:chgData name="Xin Zhang (FA Talent)" userId="474f572f-8271-4f60-858e-cee871e0aec6" providerId="ADAL" clId="{7C6413B2-1888-4ED9-83F4-AD260C83789E}" dt="2022-01-17T01:41:20.664" v="281" actId="2696"/>
          <pc:sldLayoutMkLst>
            <pc:docMk/>
            <pc:sldMasterMk cId="1378975232" sldId="2147483660"/>
            <pc:sldLayoutMk cId="555189609" sldId="2147483663"/>
          </pc:sldLayoutMkLst>
        </pc:sldLayoutChg>
        <pc:sldLayoutChg chg="del">
          <pc:chgData name="Xin Zhang (FA Talent)" userId="474f572f-8271-4f60-858e-cee871e0aec6" providerId="ADAL" clId="{7C6413B2-1888-4ED9-83F4-AD260C83789E}" dt="2022-01-17T01:41:20.499" v="280" actId="2696"/>
          <pc:sldLayoutMkLst>
            <pc:docMk/>
            <pc:sldMasterMk cId="1378975232" sldId="2147483660"/>
            <pc:sldLayoutMk cId="448257298" sldId="2147483664"/>
          </pc:sldLayoutMkLst>
        </pc:sldLayoutChg>
      </pc:sldMasterChg>
    </pc:docChg>
  </pc:docChgLst>
  <pc:docChgLst>
    <pc:chgData name="Xin Zhang (FA Talent)" userId="474f572f-8271-4f60-858e-cee871e0aec6" providerId="ADAL" clId="{8AC66050-57CA-4245-9B3B-68CE6D48A632}"/>
    <pc:docChg chg="modSld">
      <pc:chgData name="Xin Zhang (FA Talent)" userId="474f572f-8271-4f60-858e-cee871e0aec6" providerId="ADAL" clId="{8AC66050-57CA-4245-9B3B-68CE6D48A632}" dt="2021-12-15T01:54:01.882" v="1" actId="14100"/>
      <pc:docMkLst>
        <pc:docMk/>
      </pc:docMkLst>
      <pc:sldChg chg="modSp mod">
        <pc:chgData name="Xin Zhang (FA Talent)" userId="474f572f-8271-4f60-858e-cee871e0aec6" providerId="ADAL" clId="{8AC66050-57CA-4245-9B3B-68CE6D48A632}" dt="2021-12-15T01:54:01.882" v="1" actId="14100"/>
        <pc:sldMkLst>
          <pc:docMk/>
          <pc:sldMk cId="3243901729" sldId="268"/>
        </pc:sldMkLst>
        <pc:spChg chg="mod">
          <ac:chgData name="Xin Zhang (FA Talent)" userId="474f572f-8271-4f60-858e-cee871e0aec6" providerId="ADAL" clId="{8AC66050-57CA-4245-9B3B-68CE6D48A632}" dt="2021-12-15T01:54:01.882" v="1" actId="14100"/>
          <ac:spMkLst>
            <pc:docMk/>
            <pc:sldMk cId="3243901729" sldId="268"/>
            <ac:spMk id="9" creationId="{A6D804FF-F1F8-44D6-BD6A-D5B86A19271A}"/>
          </ac:spMkLst>
        </pc:spChg>
      </pc:sldChg>
      <pc:sldChg chg="modSp mod">
        <pc:chgData name="Xin Zhang (FA Talent)" userId="474f572f-8271-4f60-858e-cee871e0aec6" providerId="ADAL" clId="{8AC66050-57CA-4245-9B3B-68CE6D48A632}" dt="2021-12-15T01:51:22.405" v="0" actId="14100"/>
        <pc:sldMkLst>
          <pc:docMk/>
          <pc:sldMk cId="3046243894" sldId="271"/>
        </pc:sldMkLst>
        <pc:spChg chg="mod">
          <ac:chgData name="Xin Zhang (FA Talent)" userId="474f572f-8271-4f60-858e-cee871e0aec6" providerId="ADAL" clId="{8AC66050-57CA-4245-9B3B-68CE6D48A632}" dt="2021-12-15T01:51:22.405" v="0" actId="14100"/>
          <ac:spMkLst>
            <pc:docMk/>
            <pc:sldMk cId="3046243894" sldId="271"/>
            <ac:spMk id="57" creationId="{68525416-8BCB-462C-83C1-D850ED1F321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retch"/>
          </c:pictureOption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6C-4BDF-B115-98BFBADAD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6372160"/>
        <c:axId val="1226371328"/>
      </c:barChart>
      <c:catAx>
        <c:axId val="122637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1226371328"/>
        <c:crosses val="autoZero"/>
        <c:auto val="1"/>
        <c:lblAlgn val="ctr"/>
        <c:lblOffset val="100"/>
        <c:noMultiLvlLbl val="0"/>
      </c:catAx>
      <c:valAx>
        <c:axId val="1226371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122637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山上的风景&#10;&#10;低可信度描述已自动生成">
            <a:extLst>
              <a:ext uri="{FF2B5EF4-FFF2-40B4-BE49-F238E27FC236}">
                <a16:creationId xmlns:a16="http://schemas.microsoft.com/office/drawing/2014/main" id="{31BE9433-5276-4B17-9EE9-18766CB58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r="1475"/>
          <a:stretch>
            <a:fillRect/>
          </a:stretch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858000 w 6858000"/>
              <a:gd name="connsiteY0" fmla="*/ 0 h 12192000"/>
              <a:gd name="connsiteX1" fmla="*/ 6858000 w 6858000"/>
              <a:gd name="connsiteY1" fmla="*/ 12192000 h 12192000"/>
              <a:gd name="connsiteX2" fmla="*/ 0 w 6858000"/>
              <a:gd name="connsiteY2" fmla="*/ 12192000 h 12192000"/>
              <a:gd name="connsiteX3" fmla="*/ 0 w 685800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92000"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44290B5-55E2-4D87-8059-026764961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D4CC1C-E029-4B20-BDCE-2896334CF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8514" b="10124"/>
          <a:stretch>
            <a:fillRect/>
          </a:stretch>
        </p:blipFill>
        <p:spPr>
          <a:xfrm flipH="1">
            <a:off x="0" y="3586290"/>
            <a:ext cx="11734041" cy="3271710"/>
          </a:xfrm>
          <a:custGeom>
            <a:avLst/>
            <a:gdLst>
              <a:gd name="connsiteX0" fmla="*/ 11734041 w 11734041"/>
              <a:gd name="connsiteY0" fmla="*/ 0 h 3271710"/>
              <a:gd name="connsiteX1" fmla="*/ 0 w 11734041"/>
              <a:gd name="connsiteY1" fmla="*/ 0 h 3271710"/>
              <a:gd name="connsiteX2" fmla="*/ 0 w 11734041"/>
              <a:gd name="connsiteY2" fmla="*/ 3271710 h 3271710"/>
              <a:gd name="connsiteX3" fmla="*/ 11734041 w 11734041"/>
              <a:gd name="connsiteY3" fmla="*/ 3271710 h 32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34041" h="3271710">
                <a:moveTo>
                  <a:pt x="11734041" y="0"/>
                </a:moveTo>
                <a:lnTo>
                  <a:pt x="0" y="0"/>
                </a:lnTo>
                <a:lnTo>
                  <a:pt x="0" y="3271710"/>
                </a:lnTo>
                <a:lnTo>
                  <a:pt x="11734041" y="327171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61CFA3-1802-4BEE-95C9-358842CE2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4943" b="11858"/>
          <a:stretch>
            <a:fillRect/>
          </a:stretch>
        </p:blipFill>
        <p:spPr>
          <a:xfrm>
            <a:off x="1856825" y="4118726"/>
            <a:ext cx="10335175" cy="2739275"/>
          </a:xfrm>
          <a:custGeom>
            <a:avLst/>
            <a:gdLst>
              <a:gd name="connsiteX0" fmla="*/ 0 w 10335175"/>
              <a:gd name="connsiteY0" fmla="*/ 0 h 2739275"/>
              <a:gd name="connsiteX1" fmla="*/ 10335175 w 10335175"/>
              <a:gd name="connsiteY1" fmla="*/ 0 h 2739275"/>
              <a:gd name="connsiteX2" fmla="*/ 10335175 w 10335175"/>
              <a:gd name="connsiteY2" fmla="*/ 2739275 h 2739275"/>
              <a:gd name="connsiteX3" fmla="*/ 0 w 10335175"/>
              <a:gd name="connsiteY3" fmla="*/ 2739275 h 273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5175" h="2739275">
                <a:moveTo>
                  <a:pt x="0" y="0"/>
                </a:moveTo>
                <a:lnTo>
                  <a:pt x="10335175" y="0"/>
                </a:lnTo>
                <a:lnTo>
                  <a:pt x="10335175" y="2739275"/>
                </a:lnTo>
                <a:lnTo>
                  <a:pt x="0" y="2739275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365A98-A709-4680-8D2A-F5BA63C0F3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B9C78BC6-4670-466C-838E-DEF45A1DAF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75728" y="1116051"/>
            <a:ext cx="4040544" cy="3882293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bg2">
              <a:lumMod val="50000"/>
              <a:alpha val="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F0CA2E0-03E5-427C-9434-7975FE18E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35241" r="16983" b="12644"/>
          <a:stretch/>
        </p:blipFill>
        <p:spPr>
          <a:xfrm>
            <a:off x="6614611" y="5555989"/>
            <a:ext cx="1177662" cy="9170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3E3389-4297-4CE9-A3F7-AA8C56C8221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91" y="4194723"/>
            <a:ext cx="4537553" cy="27225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15778F8-0AF2-4F94-97BC-279EBE3812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645" y="3937736"/>
            <a:ext cx="2249439" cy="18970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7D539A-1733-41DC-92A9-A51054A2BE0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5" b="15196"/>
          <a:stretch>
            <a:fillRect/>
          </a:stretch>
        </p:blipFill>
        <p:spPr>
          <a:xfrm>
            <a:off x="1" y="3532300"/>
            <a:ext cx="6096001" cy="3325701"/>
          </a:xfrm>
          <a:custGeom>
            <a:avLst/>
            <a:gdLst>
              <a:gd name="connsiteX0" fmla="*/ 0 w 6096001"/>
              <a:gd name="connsiteY0" fmla="*/ 0 h 3325701"/>
              <a:gd name="connsiteX1" fmla="*/ 6096001 w 6096001"/>
              <a:gd name="connsiteY1" fmla="*/ 0 h 3325701"/>
              <a:gd name="connsiteX2" fmla="*/ 6096001 w 6096001"/>
              <a:gd name="connsiteY2" fmla="*/ 3325701 h 3325701"/>
              <a:gd name="connsiteX3" fmla="*/ 0 w 6096001"/>
              <a:gd name="connsiteY3" fmla="*/ 3325701 h 332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3325701">
                <a:moveTo>
                  <a:pt x="0" y="0"/>
                </a:moveTo>
                <a:lnTo>
                  <a:pt x="6096001" y="0"/>
                </a:lnTo>
                <a:lnTo>
                  <a:pt x="6096001" y="3325701"/>
                </a:lnTo>
                <a:lnTo>
                  <a:pt x="0" y="33257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323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74AFBCC-14E5-4211-9C6F-CFEBA40D2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82">
            <a:extLst>
              <a:ext uri="{FF2B5EF4-FFF2-40B4-BE49-F238E27FC236}">
                <a16:creationId xmlns:a16="http://schemas.microsoft.com/office/drawing/2014/main" id="{2DBB5531-3CC0-49A3-B186-595612D855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96608" y="3470861"/>
            <a:ext cx="12826072" cy="3387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40E71C-1801-4C2D-B2AB-A6B884B36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90" y="772159"/>
            <a:ext cx="1861312" cy="1015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F9D20E-69C7-4721-B189-24EDCEE7BC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261" b="11261"/>
          <a:stretch>
            <a:fillRect/>
          </a:stretch>
        </p:blipFill>
        <p:spPr>
          <a:xfrm>
            <a:off x="4019295" y="4456184"/>
            <a:ext cx="8172705" cy="2401816"/>
          </a:xfrm>
          <a:custGeom>
            <a:avLst/>
            <a:gdLst>
              <a:gd name="connsiteX0" fmla="*/ 0 w 8172705"/>
              <a:gd name="connsiteY0" fmla="*/ 0 h 2401816"/>
              <a:gd name="connsiteX1" fmla="*/ 8172705 w 8172705"/>
              <a:gd name="connsiteY1" fmla="*/ 0 h 2401816"/>
              <a:gd name="connsiteX2" fmla="*/ 8172705 w 8172705"/>
              <a:gd name="connsiteY2" fmla="*/ 2401816 h 2401816"/>
              <a:gd name="connsiteX3" fmla="*/ 0 w 8172705"/>
              <a:gd name="connsiteY3" fmla="*/ 2401816 h 240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72705" h="2401816">
                <a:moveTo>
                  <a:pt x="0" y="0"/>
                </a:moveTo>
                <a:lnTo>
                  <a:pt x="8172705" y="0"/>
                </a:lnTo>
                <a:lnTo>
                  <a:pt x="8172705" y="2401816"/>
                </a:lnTo>
                <a:lnTo>
                  <a:pt x="0" y="2401816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7D3C69-4BFD-455C-910B-1EDF31E4E4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1611601" y="2003347"/>
            <a:ext cx="1857436" cy="19280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536FE-F828-4654-BB87-AF4C6EF83A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5167282" y="2003347"/>
            <a:ext cx="1857436" cy="19280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DA3C22A-D8FE-4C31-9615-52F52F713D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8722963" y="2003347"/>
            <a:ext cx="1857436" cy="19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EEB612A-2409-4CC5-B6AC-835B3A33FB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82">
            <a:extLst>
              <a:ext uri="{FF2B5EF4-FFF2-40B4-BE49-F238E27FC236}">
                <a16:creationId xmlns:a16="http://schemas.microsoft.com/office/drawing/2014/main" id="{A19F7C8F-7739-41D4-B9EB-9753CDE05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96608" y="3088641"/>
            <a:ext cx="12826072" cy="37693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9DBF6B-3099-4948-B4FE-A193F964F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6" r="3294"/>
          <a:stretch/>
        </p:blipFill>
        <p:spPr>
          <a:xfrm flipH="1">
            <a:off x="7469554" y="0"/>
            <a:ext cx="4991178" cy="78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9CFA8CC-DFDE-4B19-B506-ED70292AE6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E:\水墨图表素材\24252 (9).png">
            <a:extLst>
              <a:ext uri="{FF2B5EF4-FFF2-40B4-BE49-F238E27FC236}">
                <a16:creationId xmlns:a16="http://schemas.microsoft.com/office/drawing/2014/main" id="{8F589826-C14F-4BB1-A9CE-B712718B8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1F0849-8185-40F1-B945-E858055C2D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100084" y="5503302"/>
            <a:ext cx="2091916" cy="1354698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6" name="Picture 82">
            <a:extLst>
              <a:ext uri="{FF2B5EF4-FFF2-40B4-BE49-F238E27FC236}">
                <a16:creationId xmlns:a16="http://schemas.microsoft.com/office/drawing/2014/main" id="{55DD632E-FE7F-4317-B2FC-36A5F0D425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4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OfficePLUS.cn-14">
            <a:hlinkClick r:id="rId2"/>
            <a:extLst>
              <a:ext uri="{FF2B5EF4-FFF2-40B4-BE49-F238E27FC236}">
                <a16:creationId xmlns:a16="http://schemas.microsoft.com/office/drawing/2014/main" id="{32BA62F9-F116-44EC-9A30-6E901094A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59" y="421442"/>
            <a:ext cx="1307111" cy="1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43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97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68525416-8BCB-462C-83C1-D850ED1F321D}"/>
              </a:ext>
            </a:extLst>
          </p:cNvPr>
          <p:cNvSpPr txBox="1"/>
          <p:nvPr/>
        </p:nvSpPr>
        <p:spPr>
          <a:xfrm>
            <a:off x="1267097" y="2119571"/>
            <a:ext cx="9657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latin typeface="+mj-ea"/>
                <a:ea typeface="+mj-ea"/>
                <a:sym typeface="Arial" panose="020B0604020202020204" pitchFamily="34" charset="0"/>
              </a:rPr>
              <a:t>水墨中国风活动策划模板</a:t>
            </a:r>
          </a:p>
        </p:txBody>
      </p:sp>
      <p:pic>
        <p:nvPicPr>
          <p:cNvPr id="65" name="OfficePLUS.cn-14">
            <a:hlinkClick r:id="rId2"/>
            <a:extLst>
              <a:ext uri="{FF2B5EF4-FFF2-40B4-BE49-F238E27FC236}">
                <a16:creationId xmlns:a16="http://schemas.microsoft.com/office/drawing/2014/main" id="{96A61938-FA60-45F2-A7F5-C9080CFE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61523"/>
            <a:ext cx="1828800" cy="24384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44F0BF9-6B28-4C7A-821C-FD8DFDB0373A}"/>
              </a:ext>
            </a:extLst>
          </p:cNvPr>
          <p:cNvGrpSpPr/>
          <p:nvPr/>
        </p:nvGrpSpPr>
        <p:grpSpPr bwMode="auto">
          <a:xfrm flipH="1" flipV="1">
            <a:off x="1851949" y="3179742"/>
            <a:ext cx="8488102" cy="498513"/>
            <a:chOff x="201757" y="-243182"/>
            <a:chExt cx="6264696" cy="1406514"/>
          </a:xfrm>
        </p:grpSpPr>
        <p:pic>
          <p:nvPicPr>
            <p:cNvPr id="5" name="Picture 9" descr="F:\ppt素材\图标\我收集的图标\字体\3.png">
              <a:extLst>
                <a:ext uri="{FF2B5EF4-FFF2-40B4-BE49-F238E27FC236}">
                  <a16:creationId xmlns:a16="http://schemas.microsoft.com/office/drawing/2014/main" id="{4C378265-152B-4BF8-8FAD-F99A02D40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6BA4B7B7-89F6-4C95-AE2B-1C7A4FD63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49" y="-243182"/>
              <a:ext cx="2674358" cy="131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思源黑体 CN Light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95FDC9D-F0EE-451A-BC09-96ACCB0DF3EF}"/>
              </a:ext>
            </a:extLst>
          </p:cNvPr>
          <p:cNvSpPr txBox="1"/>
          <p:nvPr/>
        </p:nvSpPr>
        <p:spPr>
          <a:xfrm>
            <a:off x="3356659" y="3787474"/>
            <a:ext cx="2434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latin typeface="+mj-ea"/>
                <a:ea typeface="+mj-ea"/>
                <a:sym typeface="Arial" panose="020B0604020202020204" pitchFamily="34" charset="0"/>
              </a:rPr>
              <a:t>策划：</a:t>
            </a:r>
            <a:r>
              <a:rPr lang="en-US" altLang="zh-CN" sz="2000" i="1" dirty="0" err="1">
                <a:latin typeface="+mj-ea"/>
                <a:ea typeface="+mj-ea"/>
                <a:sym typeface="Arial" panose="020B0604020202020204" pitchFamily="34" charset="0"/>
              </a:rPr>
              <a:t>OfficePLUS</a:t>
            </a:r>
            <a:endParaRPr lang="zh-CN" altLang="en-US" sz="2000" i="1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62E1EE-A2F0-4043-8F80-BF9502FFCB38}"/>
              </a:ext>
            </a:extLst>
          </p:cNvPr>
          <p:cNvSpPr txBox="1"/>
          <p:nvPr/>
        </p:nvSpPr>
        <p:spPr>
          <a:xfrm>
            <a:off x="6391962" y="3787474"/>
            <a:ext cx="230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latin typeface="+mj-ea"/>
                <a:ea typeface="+mj-ea"/>
                <a:sym typeface="Arial" panose="020B0604020202020204" pitchFamily="34" charset="0"/>
              </a:rPr>
              <a:t>时间：</a:t>
            </a:r>
            <a:r>
              <a:rPr lang="en-US" altLang="zh-CN" sz="2000" i="1" dirty="0">
                <a:latin typeface="+mj-ea"/>
                <a:ea typeface="+mj-ea"/>
                <a:sym typeface="Arial" panose="020B0604020202020204" pitchFamily="34" charset="0"/>
              </a:rPr>
              <a:t>20XX.03</a:t>
            </a:r>
            <a:endParaRPr lang="zh-CN" altLang="en-US" sz="2000" i="1" dirty="0">
              <a:latin typeface="+mj-ea"/>
              <a:ea typeface="+mj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4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2C0D0DB-160B-4D23-8468-6E3F308C5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588780" y="5819776"/>
            <a:ext cx="1603219" cy="1038224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69" name="Picture 82">
            <a:extLst>
              <a:ext uri="{FF2B5EF4-FFF2-40B4-BE49-F238E27FC236}">
                <a16:creationId xmlns:a16="http://schemas.microsoft.com/office/drawing/2014/main" id="{70383FBB-FC2A-49D6-AC87-B49E1C7BC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C986E35C-553E-40A1-82F1-7A2F1750F463}"/>
              </a:ext>
            </a:extLst>
          </p:cNvPr>
          <p:cNvSpPr>
            <a:spLocks noEditPoints="1"/>
          </p:cNvSpPr>
          <p:nvPr/>
        </p:nvSpPr>
        <p:spPr bwMode="auto">
          <a:xfrm>
            <a:off x="4098821" y="1987427"/>
            <a:ext cx="1310002" cy="1336020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tx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弧形 85">
            <a:extLst>
              <a:ext uri="{FF2B5EF4-FFF2-40B4-BE49-F238E27FC236}">
                <a16:creationId xmlns:a16="http://schemas.microsoft.com/office/drawing/2014/main" id="{7992FC56-F2D5-4271-88B0-5F6415348D1F}"/>
              </a:ext>
            </a:extLst>
          </p:cNvPr>
          <p:cNvSpPr/>
          <p:nvPr/>
        </p:nvSpPr>
        <p:spPr>
          <a:xfrm flipH="1" flipV="1">
            <a:off x="3864965" y="1767232"/>
            <a:ext cx="1776410" cy="1776410"/>
          </a:xfrm>
          <a:prstGeom prst="arc">
            <a:avLst>
              <a:gd name="adj1" fmla="val 7765566"/>
              <a:gd name="adj2" fmla="val 43822"/>
            </a:avLst>
          </a:prstGeom>
          <a:ln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24B7C426-EE8D-43F0-BA54-AD1844176D0B}"/>
              </a:ext>
            </a:extLst>
          </p:cNvPr>
          <p:cNvSpPr txBox="1"/>
          <p:nvPr/>
        </p:nvSpPr>
        <p:spPr>
          <a:xfrm>
            <a:off x="948706" y="4194070"/>
            <a:ext cx="2241518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EC616C05-D37A-45DD-886A-EAFFD5C90EEC}"/>
              </a:ext>
            </a:extLst>
          </p:cNvPr>
          <p:cNvSpPr txBox="1"/>
          <p:nvPr/>
        </p:nvSpPr>
        <p:spPr>
          <a:xfrm>
            <a:off x="1263601" y="3726191"/>
            <a:ext cx="161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7677FFB7-6234-47D2-B2F1-728F7C90622B}"/>
              </a:ext>
            </a:extLst>
          </p:cNvPr>
          <p:cNvSpPr>
            <a:spLocks noEditPoints="1"/>
          </p:cNvSpPr>
          <p:nvPr/>
        </p:nvSpPr>
        <p:spPr bwMode="auto">
          <a:xfrm>
            <a:off x="1414464" y="1987427"/>
            <a:ext cx="1310002" cy="1336020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tx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弧形 74">
            <a:extLst>
              <a:ext uri="{FF2B5EF4-FFF2-40B4-BE49-F238E27FC236}">
                <a16:creationId xmlns:a16="http://schemas.microsoft.com/office/drawing/2014/main" id="{1BA829DA-00C2-40EC-88AE-299FBE3D2B80}"/>
              </a:ext>
            </a:extLst>
          </p:cNvPr>
          <p:cNvSpPr/>
          <p:nvPr/>
        </p:nvSpPr>
        <p:spPr>
          <a:xfrm>
            <a:off x="1181260" y="1767232"/>
            <a:ext cx="1776410" cy="1776410"/>
          </a:xfrm>
          <a:prstGeom prst="arc">
            <a:avLst>
              <a:gd name="adj1" fmla="val 7765566"/>
              <a:gd name="adj2" fmla="val 43822"/>
            </a:avLst>
          </a:prstGeom>
          <a:ln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矩形 3">
            <a:extLst>
              <a:ext uri="{FF2B5EF4-FFF2-40B4-BE49-F238E27FC236}">
                <a16:creationId xmlns:a16="http://schemas.microsoft.com/office/drawing/2014/main" id="{241BDA17-CD8A-4D17-95B0-EC43CDC1693E}"/>
              </a:ext>
            </a:extLst>
          </p:cNvPr>
          <p:cNvSpPr/>
          <p:nvPr/>
        </p:nvSpPr>
        <p:spPr>
          <a:xfrm>
            <a:off x="1554172" y="2140158"/>
            <a:ext cx="103058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0CC45665-8336-4CF4-95FB-F7B57B0AA476}"/>
              </a:ext>
            </a:extLst>
          </p:cNvPr>
          <p:cNvSpPr txBox="1"/>
          <p:nvPr/>
        </p:nvSpPr>
        <p:spPr>
          <a:xfrm>
            <a:off x="3633063" y="4194070"/>
            <a:ext cx="2241518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BBF859D-8478-4320-8CDD-3E8767DA2A1B}"/>
              </a:ext>
            </a:extLst>
          </p:cNvPr>
          <p:cNvSpPr txBox="1"/>
          <p:nvPr/>
        </p:nvSpPr>
        <p:spPr>
          <a:xfrm>
            <a:off x="3947958" y="3726191"/>
            <a:ext cx="161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</a:t>
            </a:r>
          </a:p>
        </p:txBody>
      </p:sp>
      <p:sp>
        <p:nvSpPr>
          <p:cNvPr id="92" name="矩形 3">
            <a:extLst>
              <a:ext uri="{FF2B5EF4-FFF2-40B4-BE49-F238E27FC236}">
                <a16:creationId xmlns:a16="http://schemas.microsoft.com/office/drawing/2014/main" id="{BC202C02-D631-44F5-B45A-E1B981AF772F}"/>
              </a:ext>
            </a:extLst>
          </p:cNvPr>
          <p:cNvSpPr/>
          <p:nvPr/>
        </p:nvSpPr>
        <p:spPr>
          <a:xfrm>
            <a:off x="4238529" y="2140158"/>
            <a:ext cx="103058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AB2E08E7-F187-4CCA-8EC5-946FA714DDF5}"/>
              </a:ext>
            </a:extLst>
          </p:cNvPr>
          <p:cNvSpPr>
            <a:spLocks noEditPoints="1"/>
          </p:cNvSpPr>
          <p:nvPr/>
        </p:nvSpPr>
        <p:spPr bwMode="auto">
          <a:xfrm>
            <a:off x="9467535" y="1987427"/>
            <a:ext cx="1310002" cy="1336020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tx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弧形 93">
            <a:extLst>
              <a:ext uri="{FF2B5EF4-FFF2-40B4-BE49-F238E27FC236}">
                <a16:creationId xmlns:a16="http://schemas.microsoft.com/office/drawing/2014/main" id="{B7468E61-F32B-442E-8681-1AFE645A6F6D}"/>
              </a:ext>
            </a:extLst>
          </p:cNvPr>
          <p:cNvSpPr/>
          <p:nvPr/>
        </p:nvSpPr>
        <p:spPr>
          <a:xfrm flipH="1" flipV="1">
            <a:off x="9233679" y="1767232"/>
            <a:ext cx="1776410" cy="1776410"/>
          </a:xfrm>
          <a:prstGeom prst="arc">
            <a:avLst>
              <a:gd name="adj1" fmla="val 7765566"/>
              <a:gd name="adj2" fmla="val 43822"/>
            </a:avLst>
          </a:prstGeom>
          <a:ln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979392A6-DD75-4D21-8102-168A3A7BCAE0}"/>
              </a:ext>
            </a:extLst>
          </p:cNvPr>
          <p:cNvSpPr txBox="1"/>
          <p:nvPr/>
        </p:nvSpPr>
        <p:spPr>
          <a:xfrm>
            <a:off x="6317420" y="4194070"/>
            <a:ext cx="2241518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25315A92-1ABB-4039-9853-72D9E1FF1839}"/>
              </a:ext>
            </a:extLst>
          </p:cNvPr>
          <p:cNvSpPr txBox="1"/>
          <p:nvPr/>
        </p:nvSpPr>
        <p:spPr>
          <a:xfrm>
            <a:off x="6632315" y="3726191"/>
            <a:ext cx="161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</a:t>
            </a:r>
          </a:p>
        </p:txBody>
      </p:sp>
      <p:sp>
        <p:nvSpPr>
          <p:cNvPr id="97" name="Freeform 5">
            <a:extLst>
              <a:ext uri="{FF2B5EF4-FFF2-40B4-BE49-F238E27FC236}">
                <a16:creationId xmlns:a16="http://schemas.microsoft.com/office/drawing/2014/main" id="{CDC2128A-3A4F-4E25-810D-292D81484634}"/>
              </a:ext>
            </a:extLst>
          </p:cNvPr>
          <p:cNvSpPr>
            <a:spLocks noEditPoints="1"/>
          </p:cNvSpPr>
          <p:nvPr/>
        </p:nvSpPr>
        <p:spPr bwMode="auto">
          <a:xfrm>
            <a:off x="6783178" y="1987427"/>
            <a:ext cx="1310002" cy="1336020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tx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弧形 97">
            <a:extLst>
              <a:ext uri="{FF2B5EF4-FFF2-40B4-BE49-F238E27FC236}">
                <a16:creationId xmlns:a16="http://schemas.microsoft.com/office/drawing/2014/main" id="{BC9E7583-987B-449C-B30E-E18674692057}"/>
              </a:ext>
            </a:extLst>
          </p:cNvPr>
          <p:cNvSpPr/>
          <p:nvPr/>
        </p:nvSpPr>
        <p:spPr>
          <a:xfrm>
            <a:off x="6549974" y="1767232"/>
            <a:ext cx="1776410" cy="1776410"/>
          </a:xfrm>
          <a:prstGeom prst="arc">
            <a:avLst>
              <a:gd name="adj1" fmla="val 7765566"/>
              <a:gd name="adj2" fmla="val 43822"/>
            </a:avLst>
          </a:prstGeom>
          <a:ln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矩形 3">
            <a:extLst>
              <a:ext uri="{FF2B5EF4-FFF2-40B4-BE49-F238E27FC236}">
                <a16:creationId xmlns:a16="http://schemas.microsoft.com/office/drawing/2014/main" id="{F86E718D-E069-4081-A488-346496048CB7}"/>
              </a:ext>
            </a:extLst>
          </p:cNvPr>
          <p:cNvSpPr/>
          <p:nvPr/>
        </p:nvSpPr>
        <p:spPr>
          <a:xfrm>
            <a:off x="6922886" y="2140158"/>
            <a:ext cx="103058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1CC6C70-B39A-46F3-B815-691DE1A85541}"/>
              </a:ext>
            </a:extLst>
          </p:cNvPr>
          <p:cNvSpPr txBox="1"/>
          <p:nvPr/>
        </p:nvSpPr>
        <p:spPr>
          <a:xfrm>
            <a:off x="9001777" y="4194070"/>
            <a:ext cx="2241518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D92D198-3BA7-45E3-9E03-27A0CBAB2057}"/>
              </a:ext>
            </a:extLst>
          </p:cNvPr>
          <p:cNvSpPr txBox="1"/>
          <p:nvPr/>
        </p:nvSpPr>
        <p:spPr>
          <a:xfrm>
            <a:off x="9316672" y="3726191"/>
            <a:ext cx="161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</a:t>
            </a:r>
          </a:p>
        </p:txBody>
      </p:sp>
      <p:sp>
        <p:nvSpPr>
          <p:cNvPr id="102" name="矩形 3">
            <a:extLst>
              <a:ext uri="{FF2B5EF4-FFF2-40B4-BE49-F238E27FC236}">
                <a16:creationId xmlns:a16="http://schemas.microsoft.com/office/drawing/2014/main" id="{CD3E322A-F2A0-4C68-906F-59B499F373DA}"/>
              </a:ext>
            </a:extLst>
          </p:cNvPr>
          <p:cNvSpPr/>
          <p:nvPr/>
        </p:nvSpPr>
        <p:spPr>
          <a:xfrm>
            <a:off x="9607243" y="2140158"/>
            <a:ext cx="103058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5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grpSp>
        <p:nvGrpSpPr>
          <p:cNvPr id="29" name="组合 3">
            <a:extLst>
              <a:ext uri="{FF2B5EF4-FFF2-40B4-BE49-F238E27FC236}">
                <a16:creationId xmlns:a16="http://schemas.microsoft.com/office/drawing/2014/main" id="{6353D806-427A-4477-9854-7725A190C745}"/>
              </a:ext>
            </a:extLst>
          </p:cNvPr>
          <p:cNvGrpSpPr/>
          <p:nvPr/>
        </p:nvGrpSpPr>
        <p:grpSpPr bwMode="auto">
          <a:xfrm flipV="1">
            <a:off x="990711" y="3465756"/>
            <a:ext cx="2802384" cy="498513"/>
            <a:chOff x="201757" y="-243182"/>
            <a:chExt cx="6264696" cy="1406514"/>
          </a:xfrm>
        </p:grpSpPr>
        <p:pic>
          <p:nvPicPr>
            <p:cNvPr id="30" name="Picture 9" descr="F:\ppt素材\图标\我收集的图标\字体\3.png">
              <a:extLst>
                <a:ext uri="{FF2B5EF4-FFF2-40B4-BE49-F238E27FC236}">
                  <a16:creationId xmlns:a16="http://schemas.microsoft.com/office/drawing/2014/main" id="{B7CAF95A-FFAE-40A0-9C24-A34CA9185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A083A10E-9246-4596-9580-13EF196AE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49" y="-243182"/>
              <a:ext cx="2674359" cy="131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A8874132-93DA-44E0-A78F-D8F7C52700F6}"/>
              </a:ext>
            </a:extLst>
          </p:cNvPr>
          <p:cNvSpPr txBox="1"/>
          <p:nvPr/>
        </p:nvSpPr>
        <p:spPr>
          <a:xfrm>
            <a:off x="1411899" y="3964389"/>
            <a:ext cx="16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渠道分析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9A4C759-5FBD-4961-B00F-931BE3C83CA2}"/>
              </a:ext>
            </a:extLst>
          </p:cNvPr>
          <p:cNvSpPr txBox="1"/>
          <p:nvPr/>
        </p:nvSpPr>
        <p:spPr>
          <a:xfrm>
            <a:off x="775686" y="4475068"/>
            <a:ext cx="2884154" cy="118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4BF9192-062B-477E-87D6-85F356233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2999" r="26773" b="810"/>
          <a:stretch/>
        </p:blipFill>
        <p:spPr>
          <a:xfrm>
            <a:off x="1543582" y="1857151"/>
            <a:ext cx="1348364" cy="1348362"/>
          </a:xfrm>
          <a:custGeom>
            <a:avLst/>
            <a:gdLst>
              <a:gd name="connsiteX0" fmla="*/ 609623 w 1219246"/>
              <a:gd name="connsiteY0" fmla="*/ 0 h 1219246"/>
              <a:gd name="connsiteX1" fmla="*/ 1219246 w 1219246"/>
              <a:gd name="connsiteY1" fmla="*/ 609623 h 1219246"/>
              <a:gd name="connsiteX2" fmla="*/ 609623 w 1219246"/>
              <a:gd name="connsiteY2" fmla="*/ 1219246 h 1219246"/>
              <a:gd name="connsiteX3" fmla="*/ 0 w 1219246"/>
              <a:gd name="connsiteY3" fmla="*/ 609623 h 1219246"/>
              <a:gd name="connsiteX4" fmla="*/ 609623 w 1219246"/>
              <a:gd name="connsiteY4" fmla="*/ 0 h 121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46" h="1219246">
                <a:moveTo>
                  <a:pt x="609623" y="0"/>
                </a:moveTo>
                <a:cubicBezTo>
                  <a:pt x="946308" y="0"/>
                  <a:pt x="1219246" y="272938"/>
                  <a:pt x="1219246" y="609623"/>
                </a:cubicBezTo>
                <a:cubicBezTo>
                  <a:pt x="1219246" y="946308"/>
                  <a:pt x="946308" y="1219246"/>
                  <a:pt x="609623" y="1219246"/>
                </a:cubicBezTo>
                <a:cubicBezTo>
                  <a:pt x="272938" y="1219246"/>
                  <a:pt x="0" y="946308"/>
                  <a:pt x="0" y="609623"/>
                </a:cubicBezTo>
                <a:cubicBezTo>
                  <a:pt x="0" y="272938"/>
                  <a:pt x="272938" y="0"/>
                  <a:pt x="609623" y="0"/>
                </a:cubicBezTo>
                <a:close/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39" name="组合 3">
            <a:extLst>
              <a:ext uri="{FF2B5EF4-FFF2-40B4-BE49-F238E27FC236}">
                <a16:creationId xmlns:a16="http://schemas.microsoft.com/office/drawing/2014/main" id="{C49A83F9-A485-4B47-BDCA-16AECF90CABF}"/>
              </a:ext>
            </a:extLst>
          </p:cNvPr>
          <p:cNvGrpSpPr/>
          <p:nvPr/>
        </p:nvGrpSpPr>
        <p:grpSpPr bwMode="auto">
          <a:xfrm flipV="1">
            <a:off x="4694808" y="3465756"/>
            <a:ext cx="2802384" cy="498513"/>
            <a:chOff x="201757" y="-243182"/>
            <a:chExt cx="6264696" cy="1406514"/>
          </a:xfrm>
        </p:grpSpPr>
        <p:pic>
          <p:nvPicPr>
            <p:cNvPr id="40" name="Picture 9" descr="F:\ppt素材\图标\我收集的图标\字体\3.png">
              <a:extLst>
                <a:ext uri="{FF2B5EF4-FFF2-40B4-BE49-F238E27FC236}">
                  <a16:creationId xmlns:a16="http://schemas.microsoft.com/office/drawing/2014/main" id="{104D0EE7-0409-40FD-903C-CD6E727ED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DA5E7643-0A0A-4E97-B20E-F9BD53AE7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49" y="-243182"/>
              <a:ext cx="2674359" cy="131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7EAE92CA-E5C5-49B0-AB6A-60B648736554}"/>
              </a:ext>
            </a:extLst>
          </p:cNvPr>
          <p:cNvSpPr txBox="1"/>
          <p:nvPr/>
        </p:nvSpPr>
        <p:spPr>
          <a:xfrm>
            <a:off x="5115996" y="3964389"/>
            <a:ext cx="16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渠道分析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4E6A2BB-BC2C-426B-BDAD-E47AEE872D5F}"/>
              </a:ext>
            </a:extLst>
          </p:cNvPr>
          <p:cNvSpPr txBox="1"/>
          <p:nvPr/>
        </p:nvSpPr>
        <p:spPr>
          <a:xfrm>
            <a:off x="4479783" y="4475068"/>
            <a:ext cx="2884154" cy="118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DFDBF34E-2AF4-4F56-82E7-C8DDB6ACA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2999" r="26773" b="810"/>
          <a:stretch/>
        </p:blipFill>
        <p:spPr>
          <a:xfrm>
            <a:off x="5247679" y="1857151"/>
            <a:ext cx="1348364" cy="1348362"/>
          </a:xfrm>
          <a:custGeom>
            <a:avLst/>
            <a:gdLst>
              <a:gd name="connsiteX0" fmla="*/ 609623 w 1219246"/>
              <a:gd name="connsiteY0" fmla="*/ 0 h 1219246"/>
              <a:gd name="connsiteX1" fmla="*/ 1219246 w 1219246"/>
              <a:gd name="connsiteY1" fmla="*/ 609623 h 1219246"/>
              <a:gd name="connsiteX2" fmla="*/ 609623 w 1219246"/>
              <a:gd name="connsiteY2" fmla="*/ 1219246 h 1219246"/>
              <a:gd name="connsiteX3" fmla="*/ 0 w 1219246"/>
              <a:gd name="connsiteY3" fmla="*/ 609623 h 1219246"/>
              <a:gd name="connsiteX4" fmla="*/ 609623 w 1219246"/>
              <a:gd name="connsiteY4" fmla="*/ 0 h 121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46" h="1219246">
                <a:moveTo>
                  <a:pt x="609623" y="0"/>
                </a:moveTo>
                <a:cubicBezTo>
                  <a:pt x="946308" y="0"/>
                  <a:pt x="1219246" y="272938"/>
                  <a:pt x="1219246" y="609623"/>
                </a:cubicBezTo>
                <a:cubicBezTo>
                  <a:pt x="1219246" y="946308"/>
                  <a:pt x="946308" y="1219246"/>
                  <a:pt x="609623" y="1219246"/>
                </a:cubicBezTo>
                <a:cubicBezTo>
                  <a:pt x="272938" y="1219246"/>
                  <a:pt x="0" y="946308"/>
                  <a:pt x="0" y="609623"/>
                </a:cubicBezTo>
                <a:cubicBezTo>
                  <a:pt x="0" y="272938"/>
                  <a:pt x="272938" y="0"/>
                  <a:pt x="609623" y="0"/>
                </a:cubicBezTo>
                <a:close/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45" name="组合 3">
            <a:extLst>
              <a:ext uri="{FF2B5EF4-FFF2-40B4-BE49-F238E27FC236}">
                <a16:creationId xmlns:a16="http://schemas.microsoft.com/office/drawing/2014/main" id="{F19B5AE6-4504-41BE-86F5-ABF0AC946547}"/>
              </a:ext>
            </a:extLst>
          </p:cNvPr>
          <p:cNvGrpSpPr/>
          <p:nvPr/>
        </p:nvGrpSpPr>
        <p:grpSpPr bwMode="auto">
          <a:xfrm flipV="1">
            <a:off x="8398905" y="3465756"/>
            <a:ext cx="2802384" cy="498513"/>
            <a:chOff x="201757" y="-243182"/>
            <a:chExt cx="6264696" cy="1406514"/>
          </a:xfrm>
        </p:grpSpPr>
        <p:pic>
          <p:nvPicPr>
            <p:cNvPr id="46" name="Picture 9" descr="F:\ppt素材\图标\我收集的图标\字体\3.png">
              <a:extLst>
                <a:ext uri="{FF2B5EF4-FFF2-40B4-BE49-F238E27FC236}">
                  <a16:creationId xmlns:a16="http://schemas.microsoft.com/office/drawing/2014/main" id="{81FD6856-1BD8-4248-8F87-B93A1B4A5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2BB509F5-D681-40AA-BA09-E189CD552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49" y="-243182"/>
              <a:ext cx="2674359" cy="131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E389045E-5A40-4CC5-B0D7-CC6D54AE5A48}"/>
              </a:ext>
            </a:extLst>
          </p:cNvPr>
          <p:cNvSpPr txBox="1"/>
          <p:nvPr/>
        </p:nvSpPr>
        <p:spPr>
          <a:xfrm>
            <a:off x="8820093" y="3964389"/>
            <a:ext cx="16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渠道分析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CD8612D-FE2C-4103-8DB2-F3E631E9DC71}"/>
              </a:ext>
            </a:extLst>
          </p:cNvPr>
          <p:cNvSpPr txBox="1"/>
          <p:nvPr/>
        </p:nvSpPr>
        <p:spPr>
          <a:xfrm>
            <a:off x="8183880" y="4475068"/>
            <a:ext cx="2884154" cy="118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A46EE6FC-D4EE-40E0-A718-73323A6EA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2999" r="26773" b="810"/>
          <a:stretch/>
        </p:blipFill>
        <p:spPr>
          <a:xfrm>
            <a:off x="8951776" y="1857151"/>
            <a:ext cx="1348364" cy="1348362"/>
          </a:xfrm>
          <a:custGeom>
            <a:avLst/>
            <a:gdLst>
              <a:gd name="connsiteX0" fmla="*/ 609623 w 1219246"/>
              <a:gd name="connsiteY0" fmla="*/ 0 h 1219246"/>
              <a:gd name="connsiteX1" fmla="*/ 1219246 w 1219246"/>
              <a:gd name="connsiteY1" fmla="*/ 609623 h 1219246"/>
              <a:gd name="connsiteX2" fmla="*/ 609623 w 1219246"/>
              <a:gd name="connsiteY2" fmla="*/ 1219246 h 1219246"/>
              <a:gd name="connsiteX3" fmla="*/ 0 w 1219246"/>
              <a:gd name="connsiteY3" fmla="*/ 609623 h 1219246"/>
              <a:gd name="connsiteX4" fmla="*/ 609623 w 1219246"/>
              <a:gd name="connsiteY4" fmla="*/ 0 h 121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46" h="1219246">
                <a:moveTo>
                  <a:pt x="609623" y="0"/>
                </a:moveTo>
                <a:cubicBezTo>
                  <a:pt x="946308" y="0"/>
                  <a:pt x="1219246" y="272938"/>
                  <a:pt x="1219246" y="609623"/>
                </a:cubicBezTo>
                <a:cubicBezTo>
                  <a:pt x="1219246" y="946308"/>
                  <a:pt x="946308" y="1219246"/>
                  <a:pt x="609623" y="1219246"/>
                </a:cubicBezTo>
                <a:cubicBezTo>
                  <a:pt x="272938" y="1219246"/>
                  <a:pt x="0" y="946308"/>
                  <a:pt x="0" y="609623"/>
                </a:cubicBezTo>
                <a:cubicBezTo>
                  <a:pt x="0" y="272938"/>
                  <a:pt x="272938" y="0"/>
                  <a:pt x="609623" y="0"/>
                </a:cubicBezTo>
                <a:close/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463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2C0D0DB-160B-4D23-8468-6E3F308C5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588780" y="5819776"/>
            <a:ext cx="1603219" cy="1038224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69" name="Picture 82">
            <a:extLst>
              <a:ext uri="{FF2B5EF4-FFF2-40B4-BE49-F238E27FC236}">
                <a16:creationId xmlns:a16="http://schemas.microsoft.com/office/drawing/2014/main" id="{70383FBB-FC2A-49D6-AC87-B49E1C7BC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41E99B5-2229-44B7-BE8A-C773ED48C988}"/>
              </a:ext>
            </a:extLst>
          </p:cNvPr>
          <p:cNvSpPr>
            <a:spLocks noEditPoints="1"/>
          </p:cNvSpPr>
          <p:nvPr/>
        </p:nvSpPr>
        <p:spPr bwMode="auto">
          <a:xfrm>
            <a:off x="1198882" y="2233914"/>
            <a:ext cx="1406960" cy="1503836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2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D0BB97A-657E-4ACD-9FC1-239F474FD8FE}"/>
              </a:ext>
            </a:extLst>
          </p:cNvPr>
          <p:cNvCxnSpPr>
            <a:cxnSpLocks/>
          </p:cNvCxnSpPr>
          <p:nvPr/>
        </p:nvCxnSpPr>
        <p:spPr>
          <a:xfrm>
            <a:off x="2708652" y="2985832"/>
            <a:ext cx="907466" cy="0"/>
          </a:xfrm>
          <a:prstGeom prst="line">
            <a:avLst/>
          </a:prstGeom>
          <a:ln w="12700">
            <a:solidFill>
              <a:schemeClr val="tx1">
                <a:alpha val="43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B1E7F922-8F2A-4232-AAB4-5A81B496D0F9}"/>
              </a:ext>
            </a:extLst>
          </p:cNvPr>
          <p:cNvSpPr/>
          <p:nvPr/>
        </p:nvSpPr>
        <p:spPr>
          <a:xfrm>
            <a:off x="3664548" y="2924656"/>
            <a:ext cx="108761" cy="108761"/>
          </a:xfrm>
          <a:prstGeom prst="ellipse">
            <a:avLst/>
          </a:prstGeom>
          <a:noFill/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29B151-970E-4493-A2E0-1A38C87C3C35}"/>
              </a:ext>
            </a:extLst>
          </p:cNvPr>
          <p:cNvSpPr txBox="1"/>
          <p:nvPr/>
        </p:nvSpPr>
        <p:spPr>
          <a:xfrm>
            <a:off x="987250" y="2693940"/>
            <a:ext cx="1830223" cy="52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87D2841A-A5E5-498C-95CB-E1E469402CE1}"/>
              </a:ext>
            </a:extLst>
          </p:cNvPr>
          <p:cNvSpPr>
            <a:spLocks noEditPoints="1"/>
          </p:cNvSpPr>
          <p:nvPr/>
        </p:nvSpPr>
        <p:spPr bwMode="auto">
          <a:xfrm>
            <a:off x="3984941" y="2233914"/>
            <a:ext cx="1406960" cy="1503836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2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5EE487B-167A-46E1-841D-A5FF61B767A0}"/>
              </a:ext>
            </a:extLst>
          </p:cNvPr>
          <p:cNvCxnSpPr>
            <a:cxnSpLocks/>
          </p:cNvCxnSpPr>
          <p:nvPr/>
        </p:nvCxnSpPr>
        <p:spPr>
          <a:xfrm>
            <a:off x="5494712" y="2985832"/>
            <a:ext cx="907466" cy="0"/>
          </a:xfrm>
          <a:prstGeom prst="line">
            <a:avLst/>
          </a:prstGeom>
          <a:ln w="12700">
            <a:solidFill>
              <a:schemeClr val="tx1">
                <a:alpha val="43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>
            <a:extLst>
              <a:ext uri="{FF2B5EF4-FFF2-40B4-BE49-F238E27FC236}">
                <a16:creationId xmlns:a16="http://schemas.microsoft.com/office/drawing/2014/main" id="{313EC9BD-FBD4-4EE6-B630-DB74F33C0C77}"/>
              </a:ext>
            </a:extLst>
          </p:cNvPr>
          <p:cNvSpPr/>
          <p:nvPr/>
        </p:nvSpPr>
        <p:spPr>
          <a:xfrm>
            <a:off x="6450607" y="2924656"/>
            <a:ext cx="108761" cy="108761"/>
          </a:xfrm>
          <a:prstGeom prst="ellipse">
            <a:avLst/>
          </a:prstGeom>
          <a:noFill/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E809B62-80B4-4821-9DD7-F6593C8FCE0F}"/>
              </a:ext>
            </a:extLst>
          </p:cNvPr>
          <p:cNvSpPr txBox="1"/>
          <p:nvPr/>
        </p:nvSpPr>
        <p:spPr>
          <a:xfrm>
            <a:off x="3773309" y="2693940"/>
            <a:ext cx="1830223" cy="52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运营</a:t>
            </a:r>
          </a:p>
        </p:txBody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C7D7CEEE-B4FD-48F9-9B0E-57B00E6DAB85}"/>
              </a:ext>
            </a:extLst>
          </p:cNvPr>
          <p:cNvSpPr>
            <a:spLocks noEditPoints="1"/>
          </p:cNvSpPr>
          <p:nvPr/>
        </p:nvSpPr>
        <p:spPr bwMode="auto">
          <a:xfrm>
            <a:off x="6771000" y="2233914"/>
            <a:ext cx="1406960" cy="1503836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2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E8B3BBED-7F92-4F98-B820-A4C0EA34E0FF}"/>
              </a:ext>
            </a:extLst>
          </p:cNvPr>
          <p:cNvCxnSpPr>
            <a:cxnSpLocks/>
          </p:cNvCxnSpPr>
          <p:nvPr/>
        </p:nvCxnSpPr>
        <p:spPr>
          <a:xfrm>
            <a:off x="8280771" y="2985832"/>
            <a:ext cx="907466" cy="0"/>
          </a:xfrm>
          <a:prstGeom prst="line">
            <a:avLst/>
          </a:prstGeom>
          <a:ln w="12700">
            <a:solidFill>
              <a:schemeClr val="tx1">
                <a:alpha val="43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4A3FEE56-9819-42BB-8CBF-5861245F6EF2}"/>
              </a:ext>
            </a:extLst>
          </p:cNvPr>
          <p:cNvSpPr/>
          <p:nvPr/>
        </p:nvSpPr>
        <p:spPr>
          <a:xfrm>
            <a:off x="9236667" y="2924656"/>
            <a:ext cx="108761" cy="108761"/>
          </a:xfrm>
          <a:prstGeom prst="ellipse">
            <a:avLst/>
          </a:prstGeom>
          <a:noFill/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6908C3F-627E-4FD8-82DD-EA9F8B1B04C3}"/>
              </a:ext>
            </a:extLst>
          </p:cNvPr>
          <p:cNvSpPr txBox="1"/>
          <p:nvPr/>
        </p:nvSpPr>
        <p:spPr>
          <a:xfrm>
            <a:off x="6559368" y="2693940"/>
            <a:ext cx="1830223" cy="52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推广</a:t>
            </a: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CF1EF089-0AD2-47AB-8492-2F410B13155B}"/>
              </a:ext>
            </a:extLst>
          </p:cNvPr>
          <p:cNvSpPr>
            <a:spLocks noEditPoints="1"/>
          </p:cNvSpPr>
          <p:nvPr/>
        </p:nvSpPr>
        <p:spPr bwMode="auto">
          <a:xfrm>
            <a:off x="9557059" y="2233914"/>
            <a:ext cx="1406960" cy="1503836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2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7BCE6A2-312E-491D-8A12-FE341492F625}"/>
              </a:ext>
            </a:extLst>
          </p:cNvPr>
          <p:cNvSpPr txBox="1"/>
          <p:nvPr/>
        </p:nvSpPr>
        <p:spPr>
          <a:xfrm>
            <a:off x="9345428" y="2693940"/>
            <a:ext cx="1830223" cy="52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团队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F3A7031-BF70-404D-B03E-26FE94D5A768}"/>
              </a:ext>
            </a:extLst>
          </p:cNvPr>
          <p:cNvSpPr txBox="1"/>
          <p:nvPr/>
        </p:nvSpPr>
        <p:spPr>
          <a:xfrm>
            <a:off x="768188" y="3868509"/>
            <a:ext cx="2210144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AC5EABB-D30E-42EF-B6E4-94E3C6DD6174}"/>
              </a:ext>
            </a:extLst>
          </p:cNvPr>
          <p:cNvSpPr txBox="1"/>
          <p:nvPr/>
        </p:nvSpPr>
        <p:spPr>
          <a:xfrm>
            <a:off x="3583348" y="3868509"/>
            <a:ext cx="2210144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A289FE28-3EE8-4941-A8A4-679895898D4F}"/>
              </a:ext>
            </a:extLst>
          </p:cNvPr>
          <p:cNvSpPr txBox="1"/>
          <p:nvPr/>
        </p:nvSpPr>
        <p:spPr>
          <a:xfrm>
            <a:off x="6398509" y="3868509"/>
            <a:ext cx="2210144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927AE43-D2C9-4C2B-9F82-B6ABD14D4779}"/>
              </a:ext>
            </a:extLst>
          </p:cNvPr>
          <p:cNvSpPr txBox="1"/>
          <p:nvPr/>
        </p:nvSpPr>
        <p:spPr>
          <a:xfrm>
            <a:off x="9213669" y="3868509"/>
            <a:ext cx="2210144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ct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217696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水墨图表素材\24252 (9).png">
            <a:extLst>
              <a:ext uri="{FF2B5EF4-FFF2-40B4-BE49-F238E27FC236}">
                <a16:creationId xmlns:a16="http://schemas.microsoft.com/office/drawing/2014/main" id="{3A5AF082-9D25-446C-BC4A-B787641B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" y="1237114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656BB4D0-1BC6-4D3B-8007-F64E2DDC2258}"/>
              </a:ext>
            </a:extLst>
          </p:cNvPr>
          <p:cNvSpPr/>
          <p:nvPr/>
        </p:nvSpPr>
        <p:spPr>
          <a:xfrm>
            <a:off x="1780395" y="1264680"/>
            <a:ext cx="1923504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第叁部分</a:t>
            </a: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E6C19724-065E-47E6-BC9A-456D37C71609}"/>
              </a:ext>
            </a:extLst>
          </p:cNvPr>
          <p:cNvSpPr/>
          <p:nvPr/>
        </p:nvSpPr>
        <p:spPr>
          <a:xfrm>
            <a:off x="1022758" y="1254622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27418226-85CD-489C-86EC-110E1DAFD7E9}"/>
              </a:ext>
            </a:extLst>
          </p:cNvPr>
          <p:cNvSpPr/>
          <p:nvPr/>
        </p:nvSpPr>
        <p:spPr>
          <a:xfrm>
            <a:off x="897926" y="2116836"/>
            <a:ext cx="6248882" cy="1107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6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</p:spTree>
    <p:extLst>
      <p:ext uri="{BB962C8B-B14F-4D97-AF65-F5344CB8AC3E}">
        <p14:creationId xmlns:p14="http://schemas.microsoft.com/office/powerpoint/2010/main" val="220350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46B042D-5960-4EE3-95BF-D141AEA5F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sp>
        <p:nvSpPr>
          <p:cNvPr id="28" name="Freeform 35">
            <a:extLst>
              <a:ext uri="{FF2B5EF4-FFF2-40B4-BE49-F238E27FC236}">
                <a16:creationId xmlns:a16="http://schemas.microsoft.com/office/drawing/2014/main" id="{20697121-E257-4FD4-B504-71E32F1AE52D}"/>
              </a:ext>
            </a:extLst>
          </p:cNvPr>
          <p:cNvSpPr/>
          <p:nvPr/>
        </p:nvSpPr>
        <p:spPr>
          <a:xfrm rot="2759705">
            <a:off x="5359549" y="1975102"/>
            <a:ext cx="624752" cy="98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532"/>
                </a:lnTo>
                <a:lnTo>
                  <a:pt x="10842" y="12825"/>
                </a:lnTo>
                <a:lnTo>
                  <a:pt x="0" y="21600"/>
                </a:lnTo>
                <a:lnTo>
                  <a:pt x="0" y="3500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F84ADEBC-2444-4E5A-946D-8ACE9340C50D}"/>
              </a:ext>
            </a:extLst>
          </p:cNvPr>
          <p:cNvSpPr/>
          <p:nvPr/>
        </p:nvSpPr>
        <p:spPr>
          <a:xfrm rot="8159705">
            <a:off x="6937498" y="2717162"/>
            <a:ext cx="624752" cy="99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459"/>
                </a:lnTo>
                <a:lnTo>
                  <a:pt x="21600" y="0"/>
                </a:lnTo>
                <a:lnTo>
                  <a:pt x="21600" y="21589"/>
                </a:lnTo>
                <a:lnTo>
                  <a:pt x="10807" y="12957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67CA80BF-7479-433B-8746-57F067FB837A}"/>
              </a:ext>
            </a:extLst>
          </p:cNvPr>
          <p:cNvSpPr/>
          <p:nvPr/>
        </p:nvSpPr>
        <p:spPr>
          <a:xfrm rot="13559705">
            <a:off x="6200564" y="4309226"/>
            <a:ext cx="624752" cy="96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572"/>
                </a:lnTo>
                <a:lnTo>
                  <a:pt x="21600" y="0"/>
                </a:lnTo>
                <a:lnTo>
                  <a:pt x="21600" y="21251"/>
                </a:lnTo>
                <a:lnTo>
                  <a:pt x="11011" y="12505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15100AC0-4A6E-4A54-B050-13B0CA10C500}"/>
              </a:ext>
            </a:extLst>
          </p:cNvPr>
          <p:cNvSpPr/>
          <p:nvPr/>
        </p:nvSpPr>
        <p:spPr>
          <a:xfrm rot="18959705">
            <a:off x="4629652" y="3538597"/>
            <a:ext cx="624752" cy="997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10543" y="12754"/>
                </a:lnTo>
                <a:lnTo>
                  <a:pt x="0" y="21188"/>
                </a:lnTo>
                <a:lnTo>
                  <a:pt x="0" y="3460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357FF0CD-F14D-48B4-AE81-2255006D1095}"/>
              </a:ext>
            </a:extLst>
          </p:cNvPr>
          <p:cNvSpPr/>
          <p:nvPr/>
        </p:nvSpPr>
        <p:spPr>
          <a:xfrm rot="18959705">
            <a:off x="4108277" y="2741517"/>
            <a:ext cx="1728174" cy="107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" y="21600"/>
                </a:moveTo>
                <a:lnTo>
                  <a:pt x="5" y="21470"/>
                </a:lnTo>
                <a:lnTo>
                  <a:pt x="12" y="21600"/>
                </a:lnTo>
                <a:lnTo>
                  <a:pt x="5" y="21600"/>
                </a:lnTo>
                <a:close/>
                <a:moveTo>
                  <a:pt x="0" y="14251"/>
                </a:moveTo>
                <a:lnTo>
                  <a:pt x="5" y="14175"/>
                </a:lnTo>
                <a:lnTo>
                  <a:pt x="5" y="13930"/>
                </a:lnTo>
                <a:lnTo>
                  <a:pt x="19" y="13930"/>
                </a:lnTo>
                <a:lnTo>
                  <a:pt x="130" y="12041"/>
                </a:lnTo>
                <a:cubicBezTo>
                  <a:pt x="726" y="7032"/>
                  <a:pt x="3309" y="3161"/>
                  <a:pt x="6507" y="2638"/>
                </a:cubicBezTo>
                <a:lnTo>
                  <a:pt x="7121" y="2588"/>
                </a:lnTo>
                <a:lnTo>
                  <a:pt x="7121" y="2566"/>
                </a:lnTo>
                <a:lnTo>
                  <a:pt x="14571" y="2566"/>
                </a:lnTo>
                <a:lnTo>
                  <a:pt x="14571" y="0"/>
                </a:lnTo>
                <a:lnTo>
                  <a:pt x="21600" y="8871"/>
                </a:lnTo>
                <a:lnTo>
                  <a:pt x="14571" y="17742"/>
                </a:lnTo>
                <a:lnTo>
                  <a:pt x="14596" y="15183"/>
                </a:lnTo>
                <a:lnTo>
                  <a:pt x="3880" y="15138"/>
                </a:lnTo>
                <a:lnTo>
                  <a:pt x="3879" y="15138"/>
                </a:lnTo>
                <a:lnTo>
                  <a:pt x="3879" y="15138"/>
                </a:lnTo>
                <a:lnTo>
                  <a:pt x="3098" y="15265"/>
                </a:lnTo>
                <a:cubicBezTo>
                  <a:pt x="1551" y="15775"/>
                  <a:pt x="339" y="17768"/>
                  <a:pt x="61" y="20281"/>
                </a:cubicBezTo>
                <a:lnTo>
                  <a:pt x="5" y="21305"/>
                </a:lnTo>
                <a:lnTo>
                  <a:pt x="5" y="14328"/>
                </a:lnTo>
                <a:lnTo>
                  <a:pt x="0" y="142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A723C05F-8F74-4175-917D-48E0FAC28B4E}"/>
              </a:ext>
            </a:extLst>
          </p:cNvPr>
          <p:cNvSpPr/>
          <p:nvPr/>
        </p:nvSpPr>
        <p:spPr>
          <a:xfrm rot="18959705">
            <a:off x="4179064" y="2913383"/>
            <a:ext cx="1722826" cy="856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80" y="0"/>
                </a:moveTo>
                <a:cubicBezTo>
                  <a:pt x="14849" y="0"/>
                  <a:pt x="17756" y="1481"/>
                  <a:pt x="20023" y="3946"/>
                </a:cubicBezTo>
                <a:lnTo>
                  <a:pt x="20816" y="4895"/>
                </a:lnTo>
                <a:lnTo>
                  <a:pt x="21600" y="6130"/>
                </a:lnTo>
                <a:lnTo>
                  <a:pt x="14614" y="17136"/>
                </a:lnTo>
                <a:lnTo>
                  <a:pt x="14636" y="14132"/>
                </a:lnTo>
                <a:lnTo>
                  <a:pt x="14635" y="14132"/>
                </a:lnTo>
                <a:lnTo>
                  <a:pt x="14636" y="13935"/>
                </a:lnTo>
                <a:lnTo>
                  <a:pt x="3888" y="13878"/>
                </a:lnTo>
                <a:lnTo>
                  <a:pt x="3886" y="13878"/>
                </a:lnTo>
                <a:lnTo>
                  <a:pt x="3886" y="13879"/>
                </a:lnTo>
                <a:lnTo>
                  <a:pt x="3103" y="14037"/>
                </a:lnTo>
                <a:cubicBezTo>
                  <a:pt x="1551" y="14676"/>
                  <a:pt x="336" y="17171"/>
                  <a:pt x="56" y="20318"/>
                </a:cubicBezTo>
                <a:lnTo>
                  <a:pt x="0" y="21600"/>
                </a:lnTo>
                <a:lnTo>
                  <a:pt x="0" y="13061"/>
                </a:lnTo>
                <a:lnTo>
                  <a:pt x="0" y="13061"/>
                </a:lnTo>
                <a:lnTo>
                  <a:pt x="0" y="12870"/>
                </a:lnTo>
                <a:lnTo>
                  <a:pt x="0" y="12869"/>
                </a:lnTo>
                <a:lnTo>
                  <a:pt x="0" y="12563"/>
                </a:lnTo>
                <a:lnTo>
                  <a:pt x="14" y="12563"/>
                </a:lnTo>
                <a:lnTo>
                  <a:pt x="126" y="10199"/>
                </a:lnTo>
                <a:cubicBezTo>
                  <a:pt x="163" y="9807"/>
                  <a:pt x="208" y="9420"/>
                  <a:pt x="261" y="9040"/>
                </a:cubicBezTo>
                <a:lnTo>
                  <a:pt x="321" y="8664"/>
                </a:lnTo>
                <a:lnTo>
                  <a:pt x="803" y="7620"/>
                </a:lnTo>
                <a:cubicBezTo>
                  <a:pt x="3160" y="3022"/>
                  <a:pt x="7152" y="0"/>
                  <a:pt x="11680" y="0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887C654F-DE26-4434-9984-E2EFBCEAA354}"/>
              </a:ext>
            </a:extLst>
          </p:cNvPr>
          <p:cNvSpPr/>
          <p:nvPr/>
        </p:nvSpPr>
        <p:spPr>
          <a:xfrm rot="2759705">
            <a:off x="5563095" y="1965997"/>
            <a:ext cx="1728174" cy="107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" y="21600"/>
                </a:moveTo>
                <a:lnTo>
                  <a:pt x="5" y="21470"/>
                </a:lnTo>
                <a:lnTo>
                  <a:pt x="12" y="21600"/>
                </a:lnTo>
                <a:lnTo>
                  <a:pt x="5" y="21600"/>
                </a:lnTo>
                <a:close/>
                <a:moveTo>
                  <a:pt x="0" y="14251"/>
                </a:moveTo>
                <a:lnTo>
                  <a:pt x="5" y="14175"/>
                </a:lnTo>
                <a:lnTo>
                  <a:pt x="5" y="13930"/>
                </a:lnTo>
                <a:lnTo>
                  <a:pt x="19" y="13930"/>
                </a:lnTo>
                <a:lnTo>
                  <a:pt x="130" y="12041"/>
                </a:lnTo>
                <a:cubicBezTo>
                  <a:pt x="726" y="7032"/>
                  <a:pt x="3309" y="3161"/>
                  <a:pt x="6507" y="2638"/>
                </a:cubicBezTo>
                <a:lnTo>
                  <a:pt x="7121" y="2588"/>
                </a:lnTo>
                <a:lnTo>
                  <a:pt x="7121" y="2566"/>
                </a:lnTo>
                <a:lnTo>
                  <a:pt x="14571" y="2566"/>
                </a:lnTo>
                <a:lnTo>
                  <a:pt x="14571" y="0"/>
                </a:lnTo>
                <a:lnTo>
                  <a:pt x="21600" y="8871"/>
                </a:lnTo>
                <a:lnTo>
                  <a:pt x="14571" y="17742"/>
                </a:lnTo>
                <a:lnTo>
                  <a:pt x="14596" y="15183"/>
                </a:lnTo>
                <a:lnTo>
                  <a:pt x="3880" y="15138"/>
                </a:lnTo>
                <a:lnTo>
                  <a:pt x="3879" y="15138"/>
                </a:lnTo>
                <a:lnTo>
                  <a:pt x="3879" y="15138"/>
                </a:lnTo>
                <a:lnTo>
                  <a:pt x="3098" y="15265"/>
                </a:lnTo>
                <a:cubicBezTo>
                  <a:pt x="1551" y="15775"/>
                  <a:pt x="339" y="17768"/>
                  <a:pt x="61" y="20281"/>
                </a:cubicBezTo>
                <a:lnTo>
                  <a:pt x="5" y="21305"/>
                </a:lnTo>
                <a:lnTo>
                  <a:pt x="5" y="14328"/>
                </a:lnTo>
                <a:lnTo>
                  <a:pt x="0" y="142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CE9CF1C5-FFD0-45B0-B25B-E720A887FDC1}"/>
              </a:ext>
            </a:extLst>
          </p:cNvPr>
          <p:cNvSpPr/>
          <p:nvPr/>
        </p:nvSpPr>
        <p:spPr>
          <a:xfrm rot="2759705">
            <a:off x="5501838" y="2142046"/>
            <a:ext cx="1722826" cy="85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80" y="0"/>
                </a:moveTo>
                <a:cubicBezTo>
                  <a:pt x="14849" y="0"/>
                  <a:pt x="17756" y="1481"/>
                  <a:pt x="20023" y="3946"/>
                </a:cubicBezTo>
                <a:lnTo>
                  <a:pt x="20816" y="4895"/>
                </a:lnTo>
                <a:lnTo>
                  <a:pt x="21600" y="6130"/>
                </a:lnTo>
                <a:lnTo>
                  <a:pt x="14614" y="17136"/>
                </a:lnTo>
                <a:lnTo>
                  <a:pt x="14636" y="14132"/>
                </a:lnTo>
                <a:lnTo>
                  <a:pt x="14635" y="14132"/>
                </a:lnTo>
                <a:lnTo>
                  <a:pt x="14636" y="13935"/>
                </a:lnTo>
                <a:lnTo>
                  <a:pt x="3888" y="13878"/>
                </a:lnTo>
                <a:lnTo>
                  <a:pt x="3886" y="13878"/>
                </a:lnTo>
                <a:lnTo>
                  <a:pt x="3886" y="13879"/>
                </a:lnTo>
                <a:lnTo>
                  <a:pt x="3103" y="14037"/>
                </a:lnTo>
                <a:cubicBezTo>
                  <a:pt x="1551" y="14676"/>
                  <a:pt x="336" y="17171"/>
                  <a:pt x="56" y="20318"/>
                </a:cubicBezTo>
                <a:lnTo>
                  <a:pt x="0" y="21600"/>
                </a:lnTo>
                <a:lnTo>
                  <a:pt x="0" y="13061"/>
                </a:lnTo>
                <a:lnTo>
                  <a:pt x="0" y="13061"/>
                </a:lnTo>
                <a:lnTo>
                  <a:pt x="0" y="12870"/>
                </a:lnTo>
                <a:lnTo>
                  <a:pt x="0" y="12869"/>
                </a:lnTo>
                <a:lnTo>
                  <a:pt x="0" y="12563"/>
                </a:lnTo>
                <a:lnTo>
                  <a:pt x="14" y="12563"/>
                </a:lnTo>
                <a:lnTo>
                  <a:pt x="126" y="10199"/>
                </a:lnTo>
                <a:cubicBezTo>
                  <a:pt x="163" y="9807"/>
                  <a:pt x="208" y="9420"/>
                  <a:pt x="261" y="9040"/>
                </a:cubicBezTo>
                <a:lnTo>
                  <a:pt x="321" y="8664"/>
                </a:lnTo>
                <a:lnTo>
                  <a:pt x="803" y="7620"/>
                </a:lnTo>
                <a:cubicBezTo>
                  <a:pt x="3160" y="3022"/>
                  <a:pt x="7152" y="0"/>
                  <a:pt x="11680" y="0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8C917BC0-8663-41FF-9728-DDB410B7BAC2}"/>
              </a:ext>
            </a:extLst>
          </p:cNvPr>
          <p:cNvSpPr/>
          <p:nvPr/>
        </p:nvSpPr>
        <p:spPr>
          <a:xfrm rot="8159705">
            <a:off x="6355550" y="3439117"/>
            <a:ext cx="1728174" cy="107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" y="21600"/>
                </a:moveTo>
                <a:lnTo>
                  <a:pt x="5" y="21470"/>
                </a:lnTo>
                <a:lnTo>
                  <a:pt x="12" y="21600"/>
                </a:lnTo>
                <a:lnTo>
                  <a:pt x="5" y="21600"/>
                </a:lnTo>
                <a:close/>
                <a:moveTo>
                  <a:pt x="0" y="14251"/>
                </a:moveTo>
                <a:lnTo>
                  <a:pt x="5" y="14175"/>
                </a:lnTo>
                <a:lnTo>
                  <a:pt x="5" y="13930"/>
                </a:lnTo>
                <a:lnTo>
                  <a:pt x="19" y="13930"/>
                </a:lnTo>
                <a:lnTo>
                  <a:pt x="130" y="12041"/>
                </a:lnTo>
                <a:cubicBezTo>
                  <a:pt x="726" y="7032"/>
                  <a:pt x="3309" y="3161"/>
                  <a:pt x="6507" y="2638"/>
                </a:cubicBezTo>
                <a:lnTo>
                  <a:pt x="7121" y="2588"/>
                </a:lnTo>
                <a:lnTo>
                  <a:pt x="7121" y="2566"/>
                </a:lnTo>
                <a:lnTo>
                  <a:pt x="14571" y="2566"/>
                </a:lnTo>
                <a:lnTo>
                  <a:pt x="14571" y="0"/>
                </a:lnTo>
                <a:lnTo>
                  <a:pt x="21600" y="8871"/>
                </a:lnTo>
                <a:lnTo>
                  <a:pt x="14571" y="17742"/>
                </a:lnTo>
                <a:lnTo>
                  <a:pt x="14596" y="15183"/>
                </a:lnTo>
                <a:lnTo>
                  <a:pt x="3880" y="15138"/>
                </a:lnTo>
                <a:lnTo>
                  <a:pt x="3879" y="15138"/>
                </a:lnTo>
                <a:lnTo>
                  <a:pt x="3879" y="15138"/>
                </a:lnTo>
                <a:lnTo>
                  <a:pt x="3098" y="15265"/>
                </a:lnTo>
                <a:cubicBezTo>
                  <a:pt x="1551" y="15775"/>
                  <a:pt x="339" y="17768"/>
                  <a:pt x="61" y="20281"/>
                </a:cubicBezTo>
                <a:lnTo>
                  <a:pt x="5" y="21305"/>
                </a:lnTo>
                <a:lnTo>
                  <a:pt x="5" y="14328"/>
                </a:lnTo>
                <a:lnTo>
                  <a:pt x="0" y="142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8E7762EB-0436-4DFA-BC29-BC14B6EA86AA}"/>
              </a:ext>
            </a:extLst>
          </p:cNvPr>
          <p:cNvSpPr/>
          <p:nvPr/>
        </p:nvSpPr>
        <p:spPr>
          <a:xfrm rot="8159705">
            <a:off x="6290111" y="3483124"/>
            <a:ext cx="1722826" cy="85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80" y="0"/>
                </a:moveTo>
                <a:cubicBezTo>
                  <a:pt x="14849" y="0"/>
                  <a:pt x="17756" y="1481"/>
                  <a:pt x="20023" y="3946"/>
                </a:cubicBezTo>
                <a:lnTo>
                  <a:pt x="20816" y="4895"/>
                </a:lnTo>
                <a:lnTo>
                  <a:pt x="21600" y="6130"/>
                </a:lnTo>
                <a:lnTo>
                  <a:pt x="14614" y="17136"/>
                </a:lnTo>
                <a:lnTo>
                  <a:pt x="14636" y="14132"/>
                </a:lnTo>
                <a:lnTo>
                  <a:pt x="14635" y="14132"/>
                </a:lnTo>
                <a:lnTo>
                  <a:pt x="14636" y="13935"/>
                </a:lnTo>
                <a:lnTo>
                  <a:pt x="3888" y="13878"/>
                </a:lnTo>
                <a:lnTo>
                  <a:pt x="3886" y="13878"/>
                </a:lnTo>
                <a:lnTo>
                  <a:pt x="3886" y="13879"/>
                </a:lnTo>
                <a:lnTo>
                  <a:pt x="3103" y="14037"/>
                </a:lnTo>
                <a:cubicBezTo>
                  <a:pt x="1551" y="14676"/>
                  <a:pt x="336" y="17171"/>
                  <a:pt x="56" y="20318"/>
                </a:cubicBezTo>
                <a:lnTo>
                  <a:pt x="0" y="21600"/>
                </a:lnTo>
                <a:lnTo>
                  <a:pt x="0" y="13061"/>
                </a:lnTo>
                <a:lnTo>
                  <a:pt x="0" y="13061"/>
                </a:lnTo>
                <a:lnTo>
                  <a:pt x="0" y="12870"/>
                </a:lnTo>
                <a:lnTo>
                  <a:pt x="0" y="12869"/>
                </a:lnTo>
                <a:lnTo>
                  <a:pt x="0" y="12563"/>
                </a:lnTo>
                <a:lnTo>
                  <a:pt x="14" y="12563"/>
                </a:lnTo>
                <a:lnTo>
                  <a:pt x="126" y="10199"/>
                </a:lnTo>
                <a:cubicBezTo>
                  <a:pt x="163" y="9807"/>
                  <a:pt x="208" y="9420"/>
                  <a:pt x="261" y="9040"/>
                </a:cubicBezTo>
                <a:lnTo>
                  <a:pt x="321" y="8664"/>
                </a:lnTo>
                <a:lnTo>
                  <a:pt x="803" y="7620"/>
                </a:lnTo>
                <a:cubicBezTo>
                  <a:pt x="3160" y="3022"/>
                  <a:pt x="7152" y="0"/>
                  <a:pt x="11680" y="0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39" name="Freeform 20">
            <a:extLst>
              <a:ext uri="{FF2B5EF4-FFF2-40B4-BE49-F238E27FC236}">
                <a16:creationId xmlns:a16="http://schemas.microsoft.com/office/drawing/2014/main" id="{33D1FD7F-5A27-4C84-92F8-BA9C4847CFB3}"/>
              </a:ext>
            </a:extLst>
          </p:cNvPr>
          <p:cNvSpPr/>
          <p:nvPr/>
        </p:nvSpPr>
        <p:spPr>
          <a:xfrm rot="13559705">
            <a:off x="4900732" y="4214638"/>
            <a:ext cx="1728174" cy="107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" y="21600"/>
                </a:moveTo>
                <a:lnTo>
                  <a:pt x="5" y="21470"/>
                </a:lnTo>
                <a:lnTo>
                  <a:pt x="12" y="21600"/>
                </a:lnTo>
                <a:lnTo>
                  <a:pt x="5" y="21600"/>
                </a:lnTo>
                <a:close/>
                <a:moveTo>
                  <a:pt x="0" y="14251"/>
                </a:moveTo>
                <a:lnTo>
                  <a:pt x="5" y="14175"/>
                </a:lnTo>
                <a:lnTo>
                  <a:pt x="5" y="13930"/>
                </a:lnTo>
                <a:lnTo>
                  <a:pt x="19" y="13930"/>
                </a:lnTo>
                <a:lnTo>
                  <a:pt x="130" y="12041"/>
                </a:lnTo>
                <a:cubicBezTo>
                  <a:pt x="726" y="7032"/>
                  <a:pt x="3309" y="3161"/>
                  <a:pt x="6507" y="2638"/>
                </a:cubicBezTo>
                <a:lnTo>
                  <a:pt x="7121" y="2588"/>
                </a:lnTo>
                <a:lnTo>
                  <a:pt x="7121" y="2566"/>
                </a:lnTo>
                <a:lnTo>
                  <a:pt x="14571" y="2566"/>
                </a:lnTo>
                <a:lnTo>
                  <a:pt x="14571" y="0"/>
                </a:lnTo>
                <a:lnTo>
                  <a:pt x="21600" y="8871"/>
                </a:lnTo>
                <a:lnTo>
                  <a:pt x="14571" y="17742"/>
                </a:lnTo>
                <a:lnTo>
                  <a:pt x="14596" y="15183"/>
                </a:lnTo>
                <a:lnTo>
                  <a:pt x="3880" y="15138"/>
                </a:lnTo>
                <a:lnTo>
                  <a:pt x="3879" y="15138"/>
                </a:lnTo>
                <a:lnTo>
                  <a:pt x="3879" y="15138"/>
                </a:lnTo>
                <a:lnTo>
                  <a:pt x="3098" y="15265"/>
                </a:lnTo>
                <a:cubicBezTo>
                  <a:pt x="1551" y="15775"/>
                  <a:pt x="339" y="17768"/>
                  <a:pt x="61" y="20281"/>
                </a:cubicBezTo>
                <a:lnTo>
                  <a:pt x="5" y="21305"/>
                </a:lnTo>
                <a:lnTo>
                  <a:pt x="5" y="14328"/>
                </a:lnTo>
                <a:lnTo>
                  <a:pt x="0" y="142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27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40" name="Freeform 21">
            <a:extLst>
              <a:ext uri="{FF2B5EF4-FFF2-40B4-BE49-F238E27FC236}">
                <a16:creationId xmlns:a16="http://schemas.microsoft.com/office/drawing/2014/main" id="{E5BCD827-FC8A-4984-AE28-B1BC33AA695F}"/>
              </a:ext>
            </a:extLst>
          </p:cNvPr>
          <p:cNvSpPr/>
          <p:nvPr/>
        </p:nvSpPr>
        <p:spPr>
          <a:xfrm rot="13559705">
            <a:off x="4967336" y="4254462"/>
            <a:ext cx="1722826" cy="85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80" y="0"/>
                </a:moveTo>
                <a:cubicBezTo>
                  <a:pt x="14849" y="0"/>
                  <a:pt x="17756" y="1481"/>
                  <a:pt x="20023" y="3946"/>
                </a:cubicBezTo>
                <a:lnTo>
                  <a:pt x="20816" y="4895"/>
                </a:lnTo>
                <a:lnTo>
                  <a:pt x="21600" y="6130"/>
                </a:lnTo>
                <a:lnTo>
                  <a:pt x="14614" y="17136"/>
                </a:lnTo>
                <a:lnTo>
                  <a:pt x="14636" y="14132"/>
                </a:lnTo>
                <a:lnTo>
                  <a:pt x="14635" y="14132"/>
                </a:lnTo>
                <a:lnTo>
                  <a:pt x="14636" y="13935"/>
                </a:lnTo>
                <a:lnTo>
                  <a:pt x="3888" y="13878"/>
                </a:lnTo>
                <a:lnTo>
                  <a:pt x="3886" y="13878"/>
                </a:lnTo>
                <a:lnTo>
                  <a:pt x="3886" y="13879"/>
                </a:lnTo>
                <a:lnTo>
                  <a:pt x="3103" y="14037"/>
                </a:lnTo>
                <a:cubicBezTo>
                  <a:pt x="1551" y="14676"/>
                  <a:pt x="336" y="17171"/>
                  <a:pt x="56" y="20318"/>
                </a:cubicBezTo>
                <a:lnTo>
                  <a:pt x="0" y="21600"/>
                </a:lnTo>
                <a:lnTo>
                  <a:pt x="0" y="13061"/>
                </a:lnTo>
                <a:lnTo>
                  <a:pt x="0" y="13061"/>
                </a:lnTo>
                <a:lnTo>
                  <a:pt x="0" y="12870"/>
                </a:lnTo>
                <a:lnTo>
                  <a:pt x="0" y="12869"/>
                </a:lnTo>
                <a:lnTo>
                  <a:pt x="0" y="12563"/>
                </a:lnTo>
                <a:lnTo>
                  <a:pt x="14" y="12563"/>
                </a:lnTo>
                <a:lnTo>
                  <a:pt x="126" y="10199"/>
                </a:lnTo>
                <a:cubicBezTo>
                  <a:pt x="163" y="9807"/>
                  <a:pt x="208" y="9420"/>
                  <a:pt x="261" y="9040"/>
                </a:cubicBezTo>
                <a:lnTo>
                  <a:pt x="321" y="8664"/>
                </a:lnTo>
                <a:lnTo>
                  <a:pt x="803" y="7620"/>
                </a:lnTo>
                <a:cubicBezTo>
                  <a:pt x="3160" y="3022"/>
                  <a:pt x="7152" y="0"/>
                  <a:pt x="11680" y="0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2700">
            <a:miter lim="400000"/>
          </a:ln>
        </p:spPr>
        <p:txBody>
          <a:bodyPr lIns="22859" tIns="22859" rIns="22859" bIns="22859" anchor="ctr"/>
          <a:lstStyle/>
          <a:p>
            <a:pPr defTabSz="914446" hangingPunct="0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1C1F25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0401750-3258-4791-B747-08F37B42F5FD}"/>
              </a:ext>
            </a:extLst>
          </p:cNvPr>
          <p:cNvGrpSpPr/>
          <p:nvPr/>
        </p:nvGrpSpPr>
        <p:grpSpPr>
          <a:xfrm>
            <a:off x="8042960" y="2437246"/>
            <a:ext cx="888613" cy="888613"/>
            <a:chOff x="2627453" y="4939966"/>
            <a:chExt cx="1125168" cy="1125168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8FA9107-535E-4F21-A4B8-913F8313BA37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31D5C2A-C035-455B-BA10-7959BF82F5B5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0E6A88B8-C61E-4868-9664-062E0A55BFE6}"/>
              </a:ext>
            </a:extLst>
          </p:cNvPr>
          <p:cNvSpPr txBox="1"/>
          <p:nvPr/>
        </p:nvSpPr>
        <p:spPr>
          <a:xfrm>
            <a:off x="8210914" y="2589164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贰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276C328-408B-4D56-A394-42479BDEB643}"/>
              </a:ext>
            </a:extLst>
          </p:cNvPr>
          <p:cNvSpPr txBox="1"/>
          <p:nvPr/>
        </p:nvSpPr>
        <p:spPr>
          <a:xfrm>
            <a:off x="9025091" y="2766600"/>
            <a:ext cx="2555912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1DE41B4-C9C3-4EFA-80F7-EA93ABBC6A35}"/>
              </a:ext>
            </a:extLst>
          </p:cNvPr>
          <p:cNvSpPr txBox="1"/>
          <p:nvPr/>
        </p:nvSpPr>
        <p:spPr>
          <a:xfrm>
            <a:off x="9025091" y="2408299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形式追踪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9B126D-76E7-48DC-AA44-47EBAB67449F}"/>
              </a:ext>
            </a:extLst>
          </p:cNvPr>
          <p:cNvGrpSpPr/>
          <p:nvPr/>
        </p:nvGrpSpPr>
        <p:grpSpPr>
          <a:xfrm>
            <a:off x="8042960" y="3890118"/>
            <a:ext cx="888613" cy="888613"/>
            <a:chOff x="2627453" y="4939966"/>
            <a:chExt cx="1125168" cy="1125168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F3CED7C4-9EA6-4DB3-B7CF-ADCAD4595D20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FEE2C03-9BA8-47A2-90A0-6CCB2844F0C4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A12064CF-35FE-443F-919C-E0A407636E0C}"/>
              </a:ext>
            </a:extLst>
          </p:cNvPr>
          <p:cNvSpPr txBox="1"/>
          <p:nvPr/>
        </p:nvSpPr>
        <p:spPr>
          <a:xfrm>
            <a:off x="8210914" y="4042036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肆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772BA0F-8031-4962-96E8-66E4D63A1524}"/>
              </a:ext>
            </a:extLst>
          </p:cNvPr>
          <p:cNvSpPr txBox="1"/>
          <p:nvPr/>
        </p:nvSpPr>
        <p:spPr>
          <a:xfrm>
            <a:off x="9025091" y="4219472"/>
            <a:ext cx="2555912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525A43C-9587-4A3A-AEA5-800B7D243EA8}"/>
              </a:ext>
            </a:extLst>
          </p:cNvPr>
          <p:cNvSpPr txBox="1"/>
          <p:nvPr/>
        </p:nvSpPr>
        <p:spPr>
          <a:xfrm>
            <a:off x="9025091" y="3861171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频次追踪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11794E5-3E43-4DB2-B4EF-A0CE7B2218DE}"/>
              </a:ext>
            </a:extLst>
          </p:cNvPr>
          <p:cNvGrpSpPr/>
          <p:nvPr/>
        </p:nvGrpSpPr>
        <p:grpSpPr>
          <a:xfrm flipH="1">
            <a:off x="3260428" y="2437246"/>
            <a:ext cx="888613" cy="888613"/>
            <a:chOff x="2627453" y="4939966"/>
            <a:chExt cx="1125168" cy="1125168"/>
          </a:xfrm>
        </p:grpSpPr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83F01C98-BB1E-4701-A9C9-39E77F4DB36C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A3DE4648-5ACC-4308-B35F-F81C777E42A8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BB5E0C5F-7653-407A-9448-E9D0C3612C18}"/>
              </a:ext>
            </a:extLst>
          </p:cNvPr>
          <p:cNvSpPr txBox="1"/>
          <p:nvPr/>
        </p:nvSpPr>
        <p:spPr>
          <a:xfrm flipH="1">
            <a:off x="3428383" y="2589164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壹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C071CDD-7999-4DFA-86D3-586079ED14AC}"/>
              </a:ext>
            </a:extLst>
          </p:cNvPr>
          <p:cNvSpPr txBox="1"/>
          <p:nvPr/>
        </p:nvSpPr>
        <p:spPr>
          <a:xfrm flipH="1">
            <a:off x="610998" y="2766600"/>
            <a:ext cx="2555912" cy="62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E3FC3A1-8661-46EC-85F0-9329092B0CAA}"/>
              </a:ext>
            </a:extLst>
          </p:cNvPr>
          <p:cNvSpPr txBox="1"/>
          <p:nvPr/>
        </p:nvSpPr>
        <p:spPr>
          <a:xfrm flipH="1">
            <a:off x="389335" y="2408299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创意追踪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52F059A-D618-46A0-B228-98E510C3414B}"/>
              </a:ext>
            </a:extLst>
          </p:cNvPr>
          <p:cNvGrpSpPr/>
          <p:nvPr/>
        </p:nvGrpSpPr>
        <p:grpSpPr>
          <a:xfrm flipH="1">
            <a:off x="3260428" y="3890118"/>
            <a:ext cx="888613" cy="888613"/>
            <a:chOff x="2627453" y="4939966"/>
            <a:chExt cx="1125168" cy="1125168"/>
          </a:xfrm>
        </p:grpSpPr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9922183C-12B2-4703-A466-60D77606EF90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0A8960E4-4C44-449D-9EDA-6A3D9587FF07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93B6A294-9B93-4E30-A298-63EFD6431E78}"/>
              </a:ext>
            </a:extLst>
          </p:cNvPr>
          <p:cNvSpPr txBox="1"/>
          <p:nvPr/>
        </p:nvSpPr>
        <p:spPr>
          <a:xfrm flipH="1">
            <a:off x="3428383" y="4042036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叁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BB1470ED-99E1-4958-B5AF-4FC17046B21D}"/>
              </a:ext>
            </a:extLst>
          </p:cNvPr>
          <p:cNvSpPr txBox="1"/>
          <p:nvPr/>
        </p:nvSpPr>
        <p:spPr>
          <a:xfrm flipH="1">
            <a:off x="610998" y="4219472"/>
            <a:ext cx="2555912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73AF1316-708A-4528-B8F1-F4538F0048DA}"/>
              </a:ext>
            </a:extLst>
          </p:cNvPr>
          <p:cNvSpPr txBox="1"/>
          <p:nvPr/>
        </p:nvSpPr>
        <p:spPr>
          <a:xfrm flipH="1">
            <a:off x="389335" y="3861171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媒介追踪</a:t>
            </a:r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D62D61CE-D45B-4F14-8936-EA55CCBE95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8718"/>
          <a:stretch>
            <a:fillRect/>
          </a:stretch>
        </p:blipFill>
        <p:spPr>
          <a:xfrm>
            <a:off x="156" y="4598221"/>
            <a:ext cx="12180864" cy="2259779"/>
          </a:xfrm>
          <a:custGeom>
            <a:avLst/>
            <a:gdLst>
              <a:gd name="connsiteX0" fmla="*/ 0 w 12180864"/>
              <a:gd name="connsiteY0" fmla="*/ 0 h 2259779"/>
              <a:gd name="connsiteX1" fmla="*/ 12180864 w 12180864"/>
              <a:gd name="connsiteY1" fmla="*/ 0 h 2259779"/>
              <a:gd name="connsiteX2" fmla="*/ 12180864 w 12180864"/>
              <a:gd name="connsiteY2" fmla="*/ 2259779 h 2259779"/>
              <a:gd name="connsiteX3" fmla="*/ 0 w 12180864"/>
              <a:gd name="connsiteY3" fmla="*/ 2259779 h 225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0864" h="2259779">
                <a:moveTo>
                  <a:pt x="0" y="0"/>
                </a:moveTo>
                <a:lnTo>
                  <a:pt x="12180864" y="0"/>
                </a:lnTo>
                <a:lnTo>
                  <a:pt x="12180864" y="2259779"/>
                </a:lnTo>
                <a:lnTo>
                  <a:pt x="0" y="225977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616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146D2D-5B36-454C-9AA0-D5FC202C19DD}"/>
              </a:ext>
            </a:extLst>
          </p:cNvPr>
          <p:cNvGrpSpPr/>
          <p:nvPr/>
        </p:nvGrpSpPr>
        <p:grpSpPr>
          <a:xfrm>
            <a:off x="1274444" y="1130300"/>
            <a:ext cx="9182736" cy="2548256"/>
            <a:chOff x="1274444" y="1385422"/>
            <a:chExt cx="9182736" cy="254825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9E57C3D-D6F1-4634-93A8-5F708AC97720}"/>
                </a:ext>
              </a:extLst>
            </p:cNvPr>
            <p:cNvSpPr/>
            <p:nvPr/>
          </p:nvSpPr>
          <p:spPr>
            <a:xfrm>
              <a:off x="1274444" y="1740938"/>
              <a:ext cx="51435" cy="1837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302201C-B0A5-467D-BBBB-023B518C006A}"/>
                </a:ext>
              </a:extLst>
            </p:cNvPr>
            <p:cNvSpPr/>
            <p:nvPr/>
          </p:nvSpPr>
          <p:spPr>
            <a:xfrm>
              <a:off x="1295080" y="1689270"/>
              <a:ext cx="7431723" cy="1940560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1D7D25CA-769F-4BC4-B04A-284ED6723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1479" y="1385422"/>
              <a:ext cx="2835701" cy="2548256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D95AE96-2A65-4F38-B280-849A9C10D131}"/>
              </a:ext>
            </a:extLst>
          </p:cNvPr>
          <p:cNvGrpSpPr/>
          <p:nvPr/>
        </p:nvGrpSpPr>
        <p:grpSpPr>
          <a:xfrm flipH="1">
            <a:off x="1274444" y="3766185"/>
            <a:ext cx="9182736" cy="2548256"/>
            <a:chOff x="1274444" y="1385422"/>
            <a:chExt cx="9182736" cy="2548256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6BD49DE-B652-49ED-94DD-349DC53640EE}"/>
                </a:ext>
              </a:extLst>
            </p:cNvPr>
            <p:cNvSpPr/>
            <p:nvPr/>
          </p:nvSpPr>
          <p:spPr>
            <a:xfrm>
              <a:off x="1274444" y="1740938"/>
              <a:ext cx="51435" cy="1837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0025E98-87D0-4FC2-AB30-CC484E91A472}"/>
                </a:ext>
              </a:extLst>
            </p:cNvPr>
            <p:cNvSpPr/>
            <p:nvPr/>
          </p:nvSpPr>
          <p:spPr>
            <a:xfrm>
              <a:off x="1295080" y="1689270"/>
              <a:ext cx="7431723" cy="1940560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2BEA293B-5CB9-4C39-A71B-E8AF95CDF2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1479" y="1385422"/>
              <a:ext cx="2835701" cy="2548256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D0A319D3-F4C2-4F35-881E-3817FDE5F304}"/>
              </a:ext>
            </a:extLst>
          </p:cNvPr>
          <p:cNvSpPr txBox="1"/>
          <p:nvPr/>
        </p:nvSpPr>
        <p:spPr>
          <a:xfrm>
            <a:off x="1564298" y="2143408"/>
            <a:ext cx="5818761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</a:p>
          <a:p>
            <a:endParaRPr lang="zh-CN" altLang="en-US" sz="1400" dirty="0">
              <a:sym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CE7AB76-9322-4EB9-B6BE-9663F8CB2202}"/>
              </a:ext>
            </a:extLst>
          </p:cNvPr>
          <p:cNvSpPr txBox="1"/>
          <p:nvPr/>
        </p:nvSpPr>
        <p:spPr>
          <a:xfrm>
            <a:off x="1564299" y="1743298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创意追踪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80803B4-9ECD-41D0-8012-DF229EC830F7}"/>
              </a:ext>
            </a:extLst>
          </p:cNvPr>
          <p:cNvSpPr txBox="1"/>
          <p:nvPr/>
        </p:nvSpPr>
        <p:spPr>
          <a:xfrm flipH="1">
            <a:off x="4226218" y="4773991"/>
            <a:ext cx="5818761" cy="146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</a:p>
          <a:p>
            <a:pPr algn="r"/>
            <a:endParaRPr lang="zh-CN" altLang="en-US" sz="1400" dirty="0"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F4488B4-A57A-4983-B725-1A0D3ED6F291}"/>
              </a:ext>
            </a:extLst>
          </p:cNvPr>
          <p:cNvSpPr txBox="1"/>
          <p:nvPr/>
        </p:nvSpPr>
        <p:spPr>
          <a:xfrm flipH="1">
            <a:off x="7267404" y="4373881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创意追踪</a:t>
            </a:r>
          </a:p>
        </p:txBody>
      </p:sp>
    </p:spTree>
    <p:extLst>
      <p:ext uri="{BB962C8B-B14F-4D97-AF65-F5344CB8AC3E}">
        <p14:creationId xmlns:p14="http://schemas.microsoft.com/office/powerpoint/2010/main" val="149665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46B042D-5960-4EE3-95BF-D141AEA5F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2C0D0DB-160B-4D23-8468-6E3F308C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588780" y="5819776"/>
            <a:ext cx="1603219" cy="1038224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69" name="Picture 82">
            <a:extLst>
              <a:ext uri="{FF2B5EF4-FFF2-40B4-BE49-F238E27FC236}">
                <a16:creationId xmlns:a16="http://schemas.microsoft.com/office/drawing/2014/main" id="{70383FBB-FC2A-49D6-AC87-B49E1C7BC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8067F29B-B6EE-4F4C-976D-2A8E38C2D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763789"/>
              </p:ext>
            </p:extLst>
          </p:nvPr>
        </p:nvGraphicFramePr>
        <p:xfrm>
          <a:off x="717958" y="2193812"/>
          <a:ext cx="5512045" cy="373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5" name="组合 24">
            <a:extLst>
              <a:ext uri="{FF2B5EF4-FFF2-40B4-BE49-F238E27FC236}">
                <a16:creationId xmlns:a16="http://schemas.microsoft.com/office/drawing/2014/main" id="{1DB77399-77F7-4155-A4D7-E2C350F14836}"/>
              </a:ext>
            </a:extLst>
          </p:cNvPr>
          <p:cNvGrpSpPr/>
          <p:nvPr/>
        </p:nvGrpSpPr>
        <p:grpSpPr>
          <a:xfrm>
            <a:off x="7513198" y="2486030"/>
            <a:ext cx="888613" cy="888613"/>
            <a:chOff x="2627453" y="4939966"/>
            <a:chExt cx="1125168" cy="1125168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E4DFB2B-E8B1-4001-B724-1FA7D164329E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D7AFA0A-C1A5-44CE-A91C-F819465B4A7F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0C78BC9B-D6BD-47F1-8D15-86B3798B534D}"/>
              </a:ext>
            </a:extLst>
          </p:cNvPr>
          <p:cNvSpPr txBox="1"/>
          <p:nvPr/>
        </p:nvSpPr>
        <p:spPr>
          <a:xfrm>
            <a:off x="7681152" y="2637948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026833-A575-4A03-91D8-E8514C42C5D5}"/>
              </a:ext>
            </a:extLst>
          </p:cNvPr>
          <p:cNvSpPr txBox="1"/>
          <p:nvPr/>
        </p:nvSpPr>
        <p:spPr>
          <a:xfrm>
            <a:off x="8570435" y="2815384"/>
            <a:ext cx="2777575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98920B7-DDEC-4BDD-8CFA-5081F2475985}"/>
              </a:ext>
            </a:extLst>
          </p:cNvPr>
          <p:cNvSpPr txBox="1"/>
          <p:nvPr/>
        </p:nvSpPr>
        <p:spPr>
          <a:xfrm>
            <a:off x="8570436" y="2457083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形式追踪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EA78F4D-FD8A-49CD-8366-D396A2D0FD0B}"/>
              </a:ext>
            </a:extLst>
          </p:cNvPr>
          <p:cNvGrpSpPr/>
          <p:nvPr/>
        </p:nvGrpSpPr>
        <p:grpSpPr>
          <a:xfrm>
            <a:off x="7513198" y="4097545"/>
            <a:ext cx="888613" cy="888613"/>
            <a:chOff x="2627453" y="4939966"/>
            <a:chExt cx="1125168" cy="1125168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C4AB0CBA-8C7B-4DCF-8918-BA8F9DA8D21F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81CEDE16-89BD-4FD3-9E38-4902FA0B28AB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76A4D95F-5287-4A50-8B72-5959B229CB18}"/>
              </a:ext>
            </a:extLst>
          </p:cNvPr>
          <p:cNvSpPr txBox="1"/>
          <p:nvPr/>
        </p:nvSpPr>
        <p:spPr>
          <a:xfrm>
            <a:off x="7681152" y="4249463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贰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106BAF9-97ED-4CF1-BAC3-19C6ACF704DE}"/>
              </a:ext>
            </a:extLst>
          </p:cNvPr>
          <p:cNvSpPr txBox="1"/>
          <p:nvPr/>
        </p:nvSpPr>
        <p:spPr>
          <a:xfrm>
            <a:off x="8570435" y="4426899"/>
            <a:ext cx="2777575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在此输入有关工作计划的相关说明，以便于观众更好的理解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FB4BDF7-7AFF-4B6E-9781-B31126895E1E}"/>
              </a:ext>
            </a:extLst>
          </p:cNvPr>
          <p:cNvSpPr txBox="1"/>
          <p:nvPr/>
        </p:nvSpPr>
        <p:spPr>
          <a:xfrm>
            <a:off x="8570436" y="4068598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形式追踪</a:t>
            </a:r>
          </a:p>
        </p:txBody>
      </p:sp>
    </p:spTree>
    <p:extLst>
      <p:ext uri="{BB962C8B-B14F-4D97-AF65-F5344CB8AC3E}">
        <p14:creationId xmlns:p14="http://schemas.microsoft.com/office/powerpoint/2010/main" val="3942295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F3CDF79-4F71-496C-A259-E0AB7C8E2265}"/>
              </a:ext>
            </a:extLst>
          </p:cNvPr>
          <p:cNvCxnSpPr/>
          <p:nvPr/>
        </p:nvCxnSpPr>
        <p:spPr>
          <a:xfrm>
            <a:off x="1355653" y="1821764"/>
            <a:ext cx="8089334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弧形 13">
            <a:extLst>
              <a:ext uri="{FF2B5EF4-FFF2-40B4-BE49-F238E27FC236}">
                <a16:creationId xmlns:a16="http://schemas.microsoft.com/office/drawing/2014/main" id="{F21FBA16-6C42-41D5-953F-59DDE202C8DC}"/>
              </a:ext>
            </a:extLst>
          </p:cNvPr>
          <p:cNvSpPr/>
          <p:nvPr/>
        </p:nvSpPr>
        <p:spPr>
          <a:xfrm>
            <a:off x="8585130" y="1820583"/>
            <a:ext cx="1719714" cy="1719713"/>
          </a:xfrm>
          <a:prstGeom prst="arc">
            <a:avLst>
              <a:gd name="adj1" fmla="val 16200000"/>
              <a:gd name="adj2" fmla="val 5501085"/>
            </a:avLst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83DA69B-4A3C-42C7-8A34-F422D728D9E3}"/>
              </a:ext>
            </a:extLst>
          </p:cNvPr>
          <p:cNvCxnSpPr/>
          <p:nvPr/>
        </p:nvCxnSpPr>
        <p:spPr>
          <a:xfrm>
            <a:off x="2790557" y="3540296"/>
            <a:ext cx="6654430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弧形 15">
            <a:extLst>
              <a:ext uri="{FF2B5EF4-FFF2-40B4-BE49-F238E27FC236}">
                <a16:creationId xmlns:a16="http://schemas.microsoft.com/office/drawing/2014/main" id="{FB2B5EDD-A0D6-4ABE-B70E-E8C318E2F74E}"/>
              </a:ext>
            </a:extLst>
          </p:cNvPr>
          <p:cNvSpPr/>
          <p:nvPr/>
        </p:nvSpPr>
        <p:spPr>
          <a:xfrm flipH="1">
            <a:off x="1936555" y="3540296"/>
            <a:ext cx="1719714" cy="1719713"/>
          </a:xfrm>
          <a:prstGeom prst="arc">
            <a:avLst>
              <a:gd name="adj1" fmla="val 16200000"/>
              <a:gd name="adj2" fmla="val 5501085"/>
            </a:avLst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3E43AB0-659E-4761-AA21-BE57D638B0CA}"/>
              </a:ext>
            </a:extLst>
          </p:cNvPr>
          <p:cNvCxnSpPr/>
          <p:nvPr/>
        </p:nvCxnSpPr>
        <p:spPr>
          <a:xfrm>
            <a:off x="2773157" y="5260010"/>
            <a:ext cx="806319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5">
            <a:extLst>
              <a:ext uri="{FF2B5EF4-FFF2-40B4-BE49-F238E27FC236}">
                <a16:creationId xmlns:a16="http://schemas.microsoft.com/office/drawing/2014/main" id="{8DBE87AD-F9F7-4450-9317-76453659B3F2}"/>
              </a:ext>
            </a:extLst>
          </p:cNvPr>
          <p:cNvSpPr>
            <a:spLocks noEditPoints="1"/>
          </p:cNvSpPr>
          <p:nvPr/>
        </p:nvSpPr>
        <p:spPr bwMode="auto">
          <a:xfrm>
            <a:off x="8741535" y="1994456"/>
            <a:ext cx="1406903" cy="1503775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6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A16576A4-F9C2-4FCE-95E6-AA58CC9D1C49}"/>
              </a:ext>
            </a:extLst>
          </p:cNvPr>
          <p:cNvSpPr>
            <a:spLocks noEditPoints="1"/>
          </p:cNvSpPr>
          <p:nvPr/>
        </p:nvSpPr>
        <p:spPr bwMode="auto">
          <a:xfrm>
            <a:off x="2087105" y="3712987"/>
            <a:ext cx="1406903" cy="1503775"/>
          </a:xfrm>
          <a:custGeom>
            <a:avLst/>
            <a:gdLst>
              <a:gd name="T0" fmla="*/ 748 w 796"/>
              <a:gd name="T1" fmla="*/ 238 h 851"/>
              <a:gd name="T2" fmla="*/ 160 w 796"/>
              <a:gd name="T3" fmla="*/ 78 h 851"/>
              <a:gd name="T4" fmla="*/ 63 w 796"/>
              <a:gd name="T5" fmla="*/ 600 h 851"/>
              <a:gd name="T6" fmla="*/ 720 w 796"/>
              <a:gd name="T7" fmla="*/ 222 h 851"/>
              <a:gd name="T8" fmla="*/ 701 w 796"/>
              <a:gd name="T9" fmla="*/ 189 h 851"/>
              <a:gd name="T10" fmla="*/ 366 w 796"/>
              <a:gd name="T11" fmla="*/ 16 h 851"/>
              <a:gd name="T12" fmla="*/ 366 w 796"/>
              <a:gd name="T13" fmla="*/ 43 h 851"/>
              <a:gd name="T14" fmla="*/ 33 w 796"/>
              <a:gd name="T15" fmla="*/ 506 h 851"/>
              <a:gd name="T16" fmla="*/ 57 w 796"/>
              <a:gd name="T17" fmla="*/ 487 h 851"/>
              <a:gd name="T18" fmla="*/ 220 w 796"/>
              <a:gd name="T19" fmla="*/ 707 h 851"/>
              <a:gd name="T20" fmla="*/ 701 w 796"/>
              <a:gd name="T21" fmla="*/ 621 h 851"/>
              <a:gd name="T22" fmla="*/ 557 w 796"/>
              <a:gd name="T23" fmla="*/ 718 h 851"/>
              <a:gd name="T24" fmla="*/ 109 w 796"/>
              <a:gd name="T25" fmla="*/ 193 h 851"/>
              <a:gd name="T26" fmla="*/ 479 w 796"/>
              <a:gd name="T27" fmla="*/ 57 h 851"/>
              <a:gd name="T28" fmla="*/ 754 w 796"/>
              <a:gd name="T29" fmla="*/ 271 h 851"/>
              <a:gd name="T30" fmla="*/ 90 w 796"/>
              <a:gd name="T31" fmla="*/ 327 h 851"/>
              <a:gd name="T32" fmla="*/ 123 w 796"/>
              <a:gd name="T33" fmla="*/ 267 h 851"/>
              <a:gd name="T34" fmla="*/ 246 w 796"/>
              <a:gd name="T35" fmla="*/ 203 h 851"/>
              <a:gd name="T36" fmla="*/ 244 w 796"/>
              <a:gd name="T37" fmla="*/ 177 h 851"/>
              <a:gd name="T38" fmla="*/ 343 w 796"/>
              <a:gd name="T39" fmla="*/ 187 h 851"/>
              <a:gd name="T40" fmla="*/ 417 w 796"/>
              <a:gd name="T41" fmla="*/ 181 h 851"/>
              <a:gd name="T42" fmla="*/ 452 w 796"/>
              <a:gd name="T43" fmla="*/ 234 h 851"/>
              <a:gd name="T44" fmla="*/ 309 w 796"/>
              <a:gd name="T45" fmla="*/ 249 h 851"/>
              <a:gd name="T46" fmla="*/ 469 w 796"/>
              <a:gd name="T47" fmla="*/ 281 h 851"/>
              <a:gd name="T48" fmla="*/ 522 w 796"/>
              <a:gd name="T49" fmla="*/ 179 h 851"/>
              <a:gd name="T50" fmla="*/ 454 w 796"/>
              <a:gd name="T51" fmla="*/ 265 h 851"/>
              <a:gd name="T52" fmla="*/ 275 w 796"/>
              <a:gd name="T53" fmla="*/ 259 h 851"/>
              <a:gd name="T54" fmla="*/ 565 w 796"/>
              <a:gd name="T55" fmla="*/ 212 h 851"/>
              <a:gd name="T56" fmla="*/ 555 w 796"/>
              <a:gd name="T57" fmla="*/ 238 h 851"/>
              <a:gd name="T58" fmla="*/ 623 w 796"/>
              <a:gd name="T59" fmla="*/ 265 h 851"/>
              <a:gd name="T60" fmla="*/ 650 w 796"/>
              <a:gd name="T61" fmla="*/ 323 h 851"/>
              <a:gd name="T62" fmla="*/ 582 w 796"/>
              <a:gd name="T63" fmla="*/ 440 h 851"/>
              <a:gd name="T64" fmla="*/ 538 w 796"/>
              <a:gd name="T65" fmla="*/ 277 h 851"/>
              <a:gd name="T66" fmla="*/ 489 w 796"/>
              <a:gd name="T67" fmla="*/ 487 h 851"/>
              <a:gd name="T68" fmla="*/ 627 w 796"/>
              <a:gd name="T69" fmla="*/ 526 h 851"/>
              <a:gd name="T70" fmla="*/ 251 w 796"/>
              <a:gd name="T71" fmla="*/ 551 h 851"/>
              <a:gd name="T72" fmla="*/ 238 w 796"/>
              <a:gd name="T73" fmla="*/ 543 h 851"/>
              <a:gd name="T74" fmla="*/ 162 w 796"/>
              <a:gd name="T75" fmla="*/ 514 h 851"/>
              <a:gd name="T76" fmla="*/ 179 w 796"/>
              <a:gd name="T77" fmla="*/ 370 h 851"/>
              <a:gd name="T78" fmla="*/ 224 w 796"/>
              <a:gd name="T79" fmla="*/ 314 h 851"/>
              <a:gd name="T80" fmla="*/ 255 w 796"/>
              <a:gd name="T81" fmla="*/ 452 h 851"/>
              <a:gd name="T82" fmla="*/ 345 w 796"/>
              <a:gd name="T83" fmla="*/ 290 h 851"/>
              <a:gd name="T84" fmla="*/ 168 w 796"/>
              <a:gd name="T85" fmla="*/ 292 h 851"/>
              <a:gd name="T86" fmla="*/ 201 w 796"/>
              <a:gd name="T87" fmla="*/ 244 h 851"/>
              <a:gd name="T88" fmla="*/ 220 w 796"/>
              <a:gd name="T89" fmla="*/ 407 h 851"/>
              <a:gd name="T90" fmla="*/ 259 w 796"/>
              <a:gd name="T91" fmla="*/ 325 h 851"/>
              <a:gd name="T92" fmla="*/ 368 w 796"/>
              <a:gd name="T93" fmla="*/ 489 h 851"/>
              <a:gd name="T94" fmla="*/ 372 w 796"/>
              <a:gd name="T95" fmla="*/ 450 h 851"/>
              <a:gd name="T96" fmla="*/ 386 w 796"/>
              <a:gd name="T97" fmla="*/ 364 h 851"/>
              <a:gd name="T98" fmla="*/ 386 w 796"/>
              <a:gd name="T99" fmla="*/ 364 h 851"/>
              <a:gd name="T100" fmla="*/ 493 w 796"/>
              <a:gd name="T101" fmla="*/ 510 h 851"/>
              <a:gd name="T102" fmla="*/ 493 w 796"/>
              <a:gd name="T103" fmla="*/ 510 h 851"/>
              <a:gd name="T104" fmla="*/ 545 w 796"/>
              <a:gd name="T105" fmla="*/ 574 h 851"/>
              <a:gd name="T106" fmla="*/ 495 w 796"/>
              <a:gd name="T107" fmla="*/ 650 h 851"/>
              <a:gd name="T108" fmla="*/ 362 w 796"/>
              <a:gd name="T109" fmla="*/ 650 h 851"/>
              <a:gd name="T110" fmla="*/ 516 w 796"/>
              <a:gd name="T111" fmla="*/ 559 h 851"/>
              <a:gd name="T112" fmla="*/ 304 w 796"/>
              <a:gd name="T113" fmla="*/ 502 h 851"/>
              <a:gd name="T114" fmla="*/ 296 w 796"/>
              <a:gd name="T115" fmla="*/ 617 h 851"/>
              <a:gd name="T116" fmla="*/ 413 w 796"/>
              <a:gd name="T117" fmla="*/ 551 h 851"/>
              <a:gd name="T118" fmla="*/ 512 w 796"/>
              <a:gd name="T119" fmla="*/ 582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6" h="851">
                <a:moveTo>
                  <a:pt x="787" y="376"/>
                </a:moveTo>
                <a:cubicBezTo>
                  <a:pt x="787" y="372"/>
                  <a:pt x="787" y="372"/>
                  <a:pt x="787" y="372"/>
                </a:cubicBezTo>
                <a:cubicBezTo>
                  <a:pt x="777" y="375"/>
                  <a:pt x="777" y="378"/>
                  <a:pt x="771" y="384"/>
                </a:cubicBezTo>
                <a:cubicBezTo>
                  <a:pt x="770" y="383"/>
                  <a:pt x="768" y="382"/>
                  <a:pt x="767" y="380"/>
                </a:cubicBezTo>
                <a:cubicBezTo>
                  <a:pt x="770" y="356"/>
                  <a:pt x="786" y="321"/>
                  <a:pt x="779" y="290"/>
                </a:cubicBezTo>
                <a:cubicBezTo>
                  <a:pt x="775" y="268"/>
                  <a:pt x="756" y="252"/>
                  <a:pt x="748" y="238"/>
                </a:cubicBezTo>
                <a:cubicBezTo>
                  <a:pt x="744" y="230"/>
                  <a:pt x="748" y="218"/>
                  <a:pt x="742" y="207"/>
                </a:cubicBezTo>
                <a:cubicBezTo>
                  <a:pt x="725" y="176"/>
                  <a:pt x="705" y="166"/>
                  <a:pt x="680" y="144"/>
                </a:cubicBezTo>
                <a:cubicBezTo>
                  <a:pt x="667" y="132"/>
                  <a:pt x="663" y="104"/>
                  <a:pt x="645" y="90"/>
                </a:cubicBezTo>
                <a:cubicBezTo>
                  <a:pt x="579" y="38"/>
                  <a:pt x="499" y="4"/>
                  <a:pt x="395" y="2"/>
                </a:cubicBezTo>
                <a:cubicBezTo>
                  <a:pt x="385" y="11"/>
                  <a:pt x="335" y="0"/>
                  <a:pt x="320" y="4"/>
                </a:cubicBezTo>
                <a:cubicBezTo>
                  <a:pt x="267" y="17"/>
                  <a:pt x="200" y="46"/>
                  <a:pt x="160" y="78"/>
                </a:cubicBezTo>
                <a:cubicBezTo>
                  <a:pt x="148" y="87"/>
                  <a:pt x="93" y="132"/>
                  <a:pt x="104" y="154"/>
                </a:cubicBezTo>
                <a:cubicBezTo>
                  <a:pt x="96" y="162"/>
                  <a:pt x="78" y="160"/>
                  <a:pt x="67" y="172"/>
                </a:cubicBezTo>
                <a:cubicBezTo>
                  <a:pt x="31" y="218"/>
                  <a:pt x="15" y="284"/>
                  <a:pt x="4" y="343"/>
                </a:cubicBezTo>
                <a:cubicBezTo>
                  <a:pt x="0" y="364"/>
                  <a:pt x="17" y="398"/>
                  <a:pt x="14" y="413"/>
                </a:cubicBezTo>
                <a:cubicBezTo>
                  <a:pt x="4" y="459"/>
                  <a:pt x="21" y="555"/>
                  <a:pt x="65" y="594"/>
                </a:cubicBezTo>
                <a:cubicBezTo>
                  <a:pt x="65" y="596"/>
                  <a:pt x="64" y="598"/>
                  <a:pt x="63" y="600"/>
                </a:cubicBezTo>
                <a:cubicBezTo>
                  <a:pt x="67" y="610"/>
                  <a:pt x="72" y="619"/>
                  <a:pt x="76" y="629"/>
                </a:cubicBezTo>
                <a:cubicBezTo>
                  <a:pt x="87" y="650"/>
                  <a:pt x="113" y="676"/>
                  <a:pt x="131" y="691"/>
                </a:cubicBezTo>
                <a:cubicBezTo>
                  <a:pt x="333" y="851"/>
                  <a:pt x="615" y="816"/>
                  <a:pt x="734" y="592"/>
                </a:cubicBezTo>
                <a:cubicBezTo>
                  <a:pt x="762" y="539"/>
                  <a:pt x="785" y="477"/>
                  <a:pt x="781" y="393"/>
                </a:cubicBezTo>
                <a:cubicBezTo>
                  <a:pt x="781" y="382"/>
                  <a:pt x="790" y="386"/>
                  <a:pt x="787" y="376"/>
                </a:cubicBezTo>
                <a:close/>
                <a:moveTo>
                  <a:pt x="720" y="222"/>
                </a:moveTo>
                <a:cubicBezTo>
                  <a:pt x="719" y="223"/>
                  <a:pt x="718" y="225"/>
                  <a:pt x="717" y="226"/>
                </a:cubicBezTo>
                <a:cubicBezTo>
                  <a:pt x="717" y="225"/>
                  <a:pt x="716" y="223"/>
                  <a:pt x="715" y="222"/>
                </a:cubicBezTo>
                <a:lnTo>
                  <a:pt x="720" y="222"/>
                </a:lnTo>
                <a:close/>
                <a:moveTo>
                  <a:pt x="701" y="183"/>
                </a:moveTo>
                <a:cubicBezTo>
                  <a:pt x="702" y="185"/>
                  <a:pt x="704" y="187"/>
                  <a:pt x="705" y="189"/>
                </a:cubicBezTo>
                <a:cubicBezTo>
                  <a:pt x="701" y="189"/>
                  <a:pt x="701" y="189"/>
                  <a:pt x="701" y="189"/>
                </a:cubicBezTo>
                <a:lnTo>
                  <a:pt x="701" y="183"/>
                </a:lnTo>
                <a:close/>
                <a:moveTo>
                  <a:pt x="536" y="37"/>
                </a:moveTo>
                <a:cubicBezTo>
                  <a:pt x="530" y="34"/>
                  <a:pt x="534" y="37"/>
                  <a:pt x="530" y="33"/>
                </a:cubicBezTo>
                <a:cubicBezTo>
                  <a:pt x="536" y="35"/>
                  <a:pt x="533" y="32"/>
                  <a:pt x="536" y="37"/>
                </a:cubicBezTo>
                <a:close/>
                <a:moveTo>
                  <a:pt x="362" y="10"/>
                </a:moveTo>
                <a:cubicBezTo>
                  <a:pt x="366" y="14"/>
                  <a:pt x="363" y="10"/>
                  <a:pt x="366" y="16"/>
                </a:cubicBezTo>
                <a:cubicBezTo>
                  <a:pt x="362" y="16"/>
                  <a:pt x="362" y="16"/>
                  <a:pt x="362" y="16"/>
                </a:cubicBezTo>
                <a:lnTo>
                  <a:pt x="362" y="10"/>
                </a:lnTo>
                <a:close/>
                <a:moveTo>
                  <a:pt x="366" y="43"/>
                </a:moveTo>
                <a:cubicBezTo>
                  <a:pt x="366" y="45"/>
                  <a:pt x="366" y="45"/>
                  <a:pt x="366" y="45"/>
                </a:cubicBezTo>
                <a:cubicBezTo>
                  <a:pt x="358" y="42"/>
                  <a:pt x="361" y="45"/>
                  <a:pt x="357" y="39"/>
                </a:cubicBezTo>
                <a:cubicBezTo>
                  <a:pt x="360" y="40"/>
                  <a:pt x="363" y="41"/>
                  <a:pt x="366" y="43"/>
                </a:cubicBezTo>
                <a:close/>
                <a:moveTo>
                  <a:pt x="146" y="148"/>
                </a:moveTo>
                <a:cubicBezTo>
                  <a:pt x="142" y="145"/>
                  <a:pt x="144" y="148"/>
                  <a:pt x="142" y="144"/>
                </a:cubicBezTo>
                <a:cubicBezTo>
                  <a:pt x="143" y="145"/>
                  <a:pt x="144" y="146"/>
                  <a:pt x="146" y="148"/>
                </a:cubicBezTo>
                <a:close/>
                <a:moveTo>
                  <a:pt x="28" y="512"/>
                </a:moveTo>
                <a:cubicBezTo>
                  <a:pt x="29" y="510"/>
                  <a:pt x="30" y="508"/>
                  <a:pt x="30" y="506"/>
                </a:cubicBezTo>
                <a:cubicBezTo>
                  <a:pt x="33" y="506"/>
                  <a:pt x="33" y="506"/>
                  <a:pt x="33" y="506"/>
                </a:cubicBezTo>
                <a:cubicBezTo>
                  <a:pt x="30" y="512"/>
                  <a:pt x="33" y="508"/>
                  <a:pt x="28" y="512"/>
                </a:cubicBezTo>
                <a:close/>
                <a:moveTo>
                  <a:pt x="49" y="331"/>
                </a:moveTo>
                <a:cubicBezTo>
                  <a:pt x="48" y="329"/>
                  <a:pt x="48" y="328"/>
                  <a:pt x="47" y="327"/>
                </a:cubicBezTo>
                <a:cubicBezTo>
                  <a:pt x="51" y="329"/>
                  <a:pt x="48" y="329"/>
                  <a:pt x="49" y="331"/>
                </a:cubicBezTo>
                <a:close/>
                <a:moveTo>
                  <a:pt x="57" y="491"/>
                </a:moveTo>
                <a:cubicBezTo>
                  <a:pt x="57" y="487"/>
                  <a:pt x="57" y="487"/>
                  <a:pt x="57" y="487"/>
                </a:cubicBezTo>
                <a:cubicBezTo>
                  <a:pt x="59" y="491"/>
                  <a:pt x="59" y="488"/>
                  <a:pt x="57" y="491"/>
                </a:cubicBezTo>
                <a:close/>
                <a:moveTo>
                  <a:pt x="187" y="715"/>
                </a:moveTo>
                <a:cubicBezTo>
                  <a:pt x="187" y="713"/>
                  <a:pt x="188" y="711"/>
                  <a:pt x="189" y="709"/>
                </a:cubicBezTo>
                <a:cubicBezTo>
                  <a:pt x="191" y="714"/>
                  <a:pt x="190" y="711"/>
                  <a:pt x="187" y="715"/>
                </a:cubicBezTo>
                <a:close/>
                <a:moveTo>
                  <a:pt x="211" y="705"/>
                </a:moveTo>
                <a:cubicBezTo>
                  <a:pt x="214" y="706"/>
                  <a:pt x="217" y="707"/>
                  <a:pt x="220" y="707"/>
                </a:cubicBezTo>
                <a:cubicBezTo>
                  <a:pt x="214" y="709"/>
                  <a:pt x="216" y="709"/>
                  <a:pt x="211" y="705"/>
                </a:cubicBezTo>
                <a:close/>
                <a:moveTo>
                  <a:pt x="320" y="761"/>
                </a:moveTo>
                <a:cubicBezTo>
                  <a:pt x="320" y="755"/>
                  <a:pt x="320" y="755"/>
                  <a:pt x="320" y="755"/>
                </a:cubicBezTo>
                <a:cubicBezTo>
                  <a:pt x="323" y="756"/>
                  <a:pt x="325" y="757"/>
                  <a:pt x="327" y="759"/>
                </a:cubicBezTo>
                <a:cubicBezTo>
                  <a:pt x="322" y="763"/>
                  <a:pt x="326" y="760"/>
                  <a:pt x="320" y="761"/>
                </a:cubicBezTo>
                <a:close/>
                <a:moveTo>
                  <a:pt x="701" y="621"/>
                </a:moveTo>
                <a:cubicBezTo>
                  <a:pt x="701" y="615"/>
                  <a:pt x="701" y="615"/>
                  <a:pt x="701" y="615"/>
                </a:cubicBezTo>
                <a:cubicBezTo>
                  <a:pt x="703" y="615"/>
                  <a:pt x="703" y="615"/>
                  <a:pt x="703" y="615"/>
                </a:cubicBezTo>
                <a:cubicBezTo>
                  <a:pt x="702" y="617"/>
                  <a:pt x="702" y="619"/>
                  <a:pt x="701" y="621"/>
                </a:cubicBezTo>
                <a:close/>
                <a:moveTo>
                  <a:pt x="631" y="658"/>
                </a:moveTo>
                <a:cubicBezTo>
                  <a:pt x="614" y="677"/>
                  <a:pt x="587" y="684"/>
                  <a:pt x="565" y="699"/>
                </a:cubicBezTo>
                <a:cubicBezTo>
                  <a:pt x="558" y="704"/>
                  <a:pt x="562" y="710"/>
                  <a:pt x="557" y="718"/>
                </a:cubicBezTo>
                <a:cubicBezTo>
                  <a:pt x="507" y="728"/>
                  <a:pt x="457" y="739"/>
                  <a:pt x="407" y="750"/>
                </a:cubicBezTo>
                <a:cubicBezTo>
                  <a:pt x="381" y="739"/>
                  <a:pt x="342" y="737"/>
                  <a:pt x="310" y="730"/>
                </a:cubicBezTo>
                <a:cubicBezTo>
                  <a:pt x="303" y="731"/>
                  <a:pt x="296" y="731"/>
                  <a:pt x="290" y="732"/>
                </a:cubicBezTo>
                <a:cubicBezTo>
                  <a:pt x="263" y="719"/>
                  <a:pt x="225" y="705"/>
                  <a:pt x="199" y="685"/>
                </a:cubicBezTo>
                <a:cubicBezTo>
                  <a:pt x="77" y="586"/>
                  <a:pt x="14" y="444"/>
                  <a:pt x="82" y="259"/>
                </a:cubicBezTo>
                <a:cubicBezTo>
                  <a:pt x="91" y="237"/>
                  <a:pt x="100" y="215"/>
                  <a:pt x="109" y="193"/>
                </a:cubicBezTo>
                <a:cubicBezTo>
                  <a:pt x="118" y="186"/>
                  <a:pt x="126" y="179"/>
                  <a:pt x="135" y="172"/>
                </a:cubicBezTo>
                <a:cubicBezTo>
                  <a:pt x="139" y="167"/>
                  <a:pt x="140" y="156"/>
                  <a:pt x="142" y="154"/>
                </a:cubicBezTo>
                <a:cubicBezTo>
                  <a:pt x="184" y="115"/>
                  <a:pt x="241" y="78"/>
                  <a:pt x="300" y="57"/>
                </a:cubicBezTo>
                <a:cubicBezTo>
                  <a:pt x="320" y="50"/>
                  <a:pt x="357" y="61"/>
                  <a:pt x="378" y="49"/>
                </a:cubicBezTo>
                <a:cubicBezTo>
                  <a:pt x="412" y="52"/>
                  <a:pt x="447" y="55"/>
                  <a:pt x="481" y="58"/>
                </a:cubicBezTo>
                <a:cubicBezTo>
                  <a:pt x="481" y="58"/>
                  <a:pt x="480" y="58"/>
                  <a:pt x="479" y="57"/>
                </a:cubicBezTo>
                <a:cubicBezTo>
                  <a:pt x="483" y="58"/>
                  <a:pt x="487" y="59"/>
                  <a:pt x="491" y="59"/>
                </a:cubicBezTo>
                <a:cubicBezTo>
                  <a:pt x="488" y="59"/>
                  <a:pt x="485" y="59"/>
                  <a:pt x="481" y="58"/>
                </a:cubicBezTo>
                <a:cubicBezTo>
                  <a:pt x="518" y="75"/>
                  <a:pt x="554" y="92"/>
                  <a:pt x="590" y="109"/>
                </a:cubicBezTo>
                <a:cubicBezTo>
                  <a:pt x="649" y="163"/>
                  <a:pt x="706" y="221"/>
                  <a:pt x="732" y="314"/>
                </a:cubicBezTo>
                <a:cubicBezTo>
                  <a:pt x="770" y="453"/>
                  <a:pt x="701" y="579"/>
                  <a:pt x="631" y="658"/>
                </a:cubicBezTo>
                <a:close/>
                <a:moveTo>
                  <a:pt x="754" y="271"/>
                </a:moveTo>
                <a:cubicBezTo>
                  <a:pt x="760" y="275"/>
                  <a:pt x="757" y="272"/>
                  <a:pt x="761" y="277"/>
                </a:cubicBezTo>
                <a:cubicBezTo>
                  <a:pt x="757" y="274"/>
                  <a:pt x="757" y="275"/>
                  <a:pt x="754" y="271"/>
                </a:cubicBezTo>
                <a:close/>
                <a:moveTo>
                  <a:pt x="483" y="94"/>
                </a:moveTo>
                <a:cubicBezTo>
                  <a:pt x="447" y="84"/>
                  <a:pt x="402" y="89"/>
                  <a:pt x="370" y="84"/>
                </a:cubicBezTo>
                <a:cubicBezTo>
                  <a:pt x="337" y="98"/>
                  <a:pt x="299" y="94"/>
                  <a:pt x="269" y="107"/>
                </a:cubicBezTo>
                <a:cubicBezTo>
                  <a:pt x="179" y="146"/>
                  <a:pt x="120" y="240"/>
                  <a:pt x="90" y="327"/>
                </a:cubicBezTo>
                <a:cubicBezTo>
                  <a:pt x="80" y="357"/>
                  <a:pt x="86" y="399"/>
                  <a:pt x="90" y="427"/>
                </a:cubicBezTo>
                <a:cubicBezTo>
                  <a:pt x="115" y="587"/>
                  <a:pt x="250" y="745"/>
                  <a:pt x="452" y="703"/>
                </a:cubicBezTo>
                <a:cubicBezTo>
                  <a:pt x="648" y="663"/>
                  <a:pt x="789" y="436"/>
                  <a:pt x="662" y="232"/>
                </a:cubicBezTo>
                <a:cubicBezTo>
                  <a:pt x="627" y="176"/>
                  <a:pt x="554" y="114"/>
                  <a:pt x="483" y="94"/>
                </a:cubicBezTo>
                <a:close/>
                <a:moveTo>
                  <a:pt x="450" y="693"/>
                </a:moveTo>
                <a:cubicBezTo>
                  <a:pt x="210" y="731"/>
                  <a:pt x="24" y="495"/>
                  <a:pt x="123" y="267"/>
                </a:cubicBezTo>
                <a:cubicBezTo>
                  <a:pt x="154" y="197"/>
                  <a:pt x="215" y="144"/>
                  <a:pt x="288" y="115"/>
                </a:cubicBezTo>
                <a:cubicBezTo>
                  <a:pt x="317" y="108"/>
                  <a:pt x="347" y="101"/>
                  <a:pt x="376" y="94"/>
                </a:cubicBezTo>
                <a:cubicBezTo>
                  <a:pt x="768" y="91"/>
                  <a:pt x="796" y="638"/>
                  <a:pt x="450" y="693"/>
                </a:cubicBezTo>
                <a:close/>
                <a:moveTo>
                  <a:pt x="246" y="251"/>
                </a:moveTo>
                <a:cubicBezTo>
                  <a:pt x="254" y="244"/>
                  <a:pt x="260" y="241"/>
                  <a:pt x="265" y="232"/>
                </a:cubicBezTo>
                <a:cubicBezTo>
                  <a:pt x="265" y="213"/>
                  <a:pt x="260" y="209"/>
                  <a:pt x="246" y="203"/>
                </a:cubicBezTo>
                <a:cubicBezTo>
                  <a:pt x="246" y="204"/>
                  <a:pt x="245" y="205"/>
                  <a:pt x="244" y="205"/>
                </a:cubicBezTo>
                <a:cubicBezTo>
                  <a:pt x="248" y="210"/>
                  <a:pt x="253" y="215"/>
                  <a:pt x="257" y="220"/>
                </a:cubicBezTo>
                <a:cubicBezTo>
                  <a:pt x="255" y="225"/>
                  <a:pt x="254" y="231"/>
                  <a:pt x="253" y="236"/>
                </a:cubicBezTo>
                <a:cubicBezTo>
                  <a:pt x="245" y="238"/>
                  <a:pt x="238" y="239"/>
                  <a:pt x="230" y="240"/>
                </a:cubicBezTo>
                <a:cubicBezTo>
                  <a:pt x="218" y="233"/>
                  <a:pt x="212" y="224"/>
                  <a:pt x="209" y="207"/>
                </a:cubicBezTo>
                <a:cubicBezTo>
                  <a:pt x="218" y="192"/>
                  <a:pt x="226" y="183"/>
                  <a:pt x="244" y="177"/>
                </a:cubicBezTo>
                <a:cubicBezTo>
                  <a:pt x="262" y="178"/>
                  <a:pt x="268" y="186"/>
                  <a:pt x="273" y="199"/>
                </a:cubicBezTo>
                <a:cubicBezTo>
                  <a:pt x="276" y="201"/>
                  <a:pt x="279" y="203"/>
                  <a:pt x="281" y="205"/>
                </a:cubicBezTo>
                <a:cubicBezTo>
                  <a:pt x="282" y="204"/>
                  <a:pt x="283" y="203"/>
                  <a:pt x="283" y="201"/>
                </a:cubicBezTo>
                <a:cubicBezTo>
                  <a:pt x="277" y="192"/>
                  <a:pt x="271" y="183"/>
                  <a:pt x="265" y="175"/>
                </a:cubicBezTo>
                <a:cubicBezTo>
                  <a:pt x="268" y="128"/>
                  <a:pt x="333" y="146"/>
                  <a:pt x="337" y="183"/>
                </a:cubicBezTo>
                <a:cubicBezTo>
                  <a:pt x="339" y="184"/>
                  <a:pt x="341" y="185"/>
                  <a:pt x="343" y="187"/>
                </a:cubicBezTo>
                <a:cubicBezTo>
                  <a:pt x="345" y="187"/>
                  <a:pt x="345" y="187"/>
                  <a:pt x="345" y="187"/>
                </a:cubicBezTo>
                <a:cubicBezTo>
                  <a:pt x="340" y="174"/>
                  <a:pt x="336" y="161"/>
                  <a:pt x="331" y="148"/>
                </a:cubicBezTo>
                <a:cubicBezTo>
                  <a:pt x="331" y="145"/>
                  <a:pt x="332" y="142"/>
                  <a:pt x="333" y="140"/>
                </a:cubicBezTo>
                <a:cubicBezTo>
                  <a:pt x="351" y="127"/>
                  <a:pt x="405" y="109"/>
                  <a:pt x="419" y="140"/>
                </a:cubicBezTo>
                <a:cubicBezTo>
                  <a:pt x="424" y="150"/>
                  <a:pt x="419" y="165"/>
                  <a:pt x="415" y="175"/>
                </a:cubicBezTo>
                <a:cubicBezTo>
                  <a:pt x="416" y="177"/>
                  <a:pt x="416" y="179"/>
                  <a:pt x="417" y="181"/>
                </a:cubicBezTo>
                <a:cubicBezTo>
                  <a:pt x="422" y="165"/>
                  <a:pt x="427" y="149"/>
                  <a:pt x="432" y="133"/>
                </a:cubicBezTo>
                <a:cubicBezTo>
                  <a:pt x="458" y="128"/>
                  <a:pt x="473" y="137"/>
                  <a:pt x="489" y="146"/>
                </a:cubicBezTo>
                <a:cubicBezTo>
                  <a:pt x="490" y="148"/>
                  <a:pt x="491" y="151"/>
                  <a:pt x="491" y="154"/>
                </a:cubicBezTo>
                <a:cubicBezTo>
                  <a:pt x="470" y="178"/>
                  <a:pt x="468" y="190"/>
                  <a:pt x="469" y="228"/>
                </a:cubicBezTo>
                <a:cubicBezTo>
                  <a:pt x="462" y="232"/>
                  <a:pt x="462" y="232"/>
                  <a:pt x="462" y="232"/>
                </a:cubicBezTo>
                <a:cubicBezTo>
                  <a:pt x="457" y="235"/>
                  <a:pt x="459" y="236"/>
                  <a:pt x="452" y="234"/>
                </a:cubicBezTo>
                <a:cubicBezTo>
                  <a:pt x="427" y="222"/>
                  <a:pt x="403" y="209"/>
                  <a:pt x="378" y="197"/>
                </a:cubicBezTo>
                <a:cubicBezTo>
                  <a:pt x="362" y="192"/>
                  <a:pt x="347" y="202"/>
                  <a:pt x="337" y="201"/>
                </a:cubicBezTo>
                <a:cubicBezTo>
                  <a:pt x="328" y="197"/>
                  <a:pt x="319" y="193"/>
                  <a:pt x="310" y="189"/>
                </a:cubicBezTo>
                <a:cubicBezTo>
                  <a:pt x="321" y="204"/>
                  <a:pt x="332" y="217"/>
                  <a:pt x="343" y="234"/>
                </a:cubicBezTo>
                <a:cubicBezTo>
                  <a:pt x="342" y="236"/>
                  <a:pt x="342" y="237"/>
                  <a:pt x="341" y="238"/>
                </a:cubicBezTo>
                <a:cubicBezTo>
                  <a:pt x="330" y="242"/>
                  <a:pt x="319" y="246"/>
                  <a:pt x="309" y="249"/>
                </a:cubicBezTo>
                <a:cubicBezTo>
                  <a:pt x="324" y="250"/>
                  <a:pt x="340" y="251"/>
                  <a:pt x="355" y="253"/>
                </a:cubicBezTo>
                <a:cubicBezTo>
                  <a:pt x="364" y="250"/>
                  <a:pt x="369" y="240"/>
                  <a:pt x="382" y="242"/>
                </a:cubicBezTo>
                <a:cubicBezTo>
                  <a:pt x="419" y="249"/>
                  <a:pt x="502" y="295"/>
                  <a:pt x="510" y="333"/>
                </a:cubicBezTo>
                <a:cubicBezTo>
                  <a:pt x="516" y="333"/>
                  <a:pt x="516" y="333"/>
                  <a:pt x="516" y="333"/>
                </a:cubicBezTo>
                <a:cubicBezTo>
                  <a:pt x="510" y="319"/>
                  <a:pt x="505" y="305"/>
                  <a:pt x="499" y="292"/>
                </a:cubicBezTo>
                <a:cubicBezTo>
                  <a:pt x="489" y="288"/>
                  <a:pt x="479" y="285"/>
                  <a:pt x="469" y="281"/>
                </a:cubicBezTo>
                <a:cubicBezTo>
                  <a:pt x="473" y="270"/>
                  <a:pt x="483" y="271"/>
                  <a:pt x="487" y="261"/>
                </a:cubicBezTo>
                <a:cubicBezTo>
                  <a:pt x="497" y="238"/>
                  <a:pt x="482" y="212"/>
                  <a:pt x="481" y="187"/>
                </a:cubicBezTo>
                <a:cubicBezTo>
                  <a:pt x="484" y="184"/>
                  <a:pt x="488" y="181"/>
                  <a:pt x="491" y="179"/>
                </a:cubicBezTo>
                <a:cubicBezTo>
                  <a:pt x="504" y="173"/>
                  <a:pt x="511" y="194"/>
                  <a:pt x="524" y="201"/>
                </a:cubicBezTo>
                <a:cubicBezTo>
                  <a:pt x="520" y="193"/>
                  <a:pt x="519" y="192"/>
                  <a:pt x="520" y="183"/>
                </a:cubicBezTo>
                <a:cubicBezTo>
                  <a:pt x="521" y="181"/>
                  <a:pt x="521" y="180"/>
                  <a:pt x="522" y="179"/>
                </a:cubicBezTo>
                <a:cubicBezTo>
                  <a:pt x="538" y="180"/>
                  <a:pt x="541" y="188"/>
                  <a:pt x="545" y="201"/>
                </a:cubicBezTo>
                <a:cubicBezTo>
                  <a:pt x="546" y="202"/>
                  <a:pt x="547" y="203"/>
                  <a:pt x="549" y="203"/>
                </a:cubicBezTo>
                <a:cubicBezTo>
                  <a:pt x="563" y="148"/>
                  <a:pt x="443" y="111"/>
                  <a:pt x="380" y="113"/>
                </a:cubicBezTo>
                <a:cubicBezTo>
                  <a:pt x="312" y="140"/>
                  <a:pt x="201" y="134"/>
                  <a:pt x="199" y="224"/>
                </a:cubicBezTo>
                <a:cubicBezTo>
                  <a:pt x="212" y="238"/>
                  <a:pt x="219" y="251"/>
                  <a:pt x="246" y="251"/>
                </a:cubicBezTo>
                <a:close/>
                <a:moveTo>
                  <a:pt x="454" y="265"/>
                </a:moveTo>
                <a:cubicBezTo>
                  <a:pt x="455" y="264"/>
                  <a:pt x="456" y="262"/>
                  <a:pt x="456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64" y="267"/>
                  <a:pt x="460" y="264"/>
                  <a:pt x="454" y="265"/>
                </a:cubicBezTo>
                <a:close/>
                <a:moveTo>
                  <a:pt x="271" y="267"/>
                </a:moveTo>
                <a:cubicBezTo>
                  <a:pt x="281" y="262"/>
                  <a:pt x="292" y="256"/>
                  <a:pt x="302" y="251"/>
                </a:cubicBezTo>
                <a:cubicBezTo>
                  <a:pt x="293" y="253"/>
                  <a:pt x="284" y="256"/>
                  <a:pt x="275" y="259"/>
                </a:cubicBezTo>
                <a:cubicBezTo>
                  <a:pt x="274" y="262"/>
                  <a:pt x="272" y="264"/>
                  <a:pt x="271" y="267"/>
                </a:cubicBezTo>
                <a:close/>
                <a:moveTo>
                  <a:pt x="302" y="251"/>
                </a:moveTo>
                <a:cubicBezTo>
                  <a:pt x="304" y="250"/>
                  <a:pt x="306" y="249"/>
                  <a:pt x="309" y="249"/>
                </a:cubicBezTo>
                <a:cubicBezTo>
                  <a:pt x="308" y="249"/>
                  <a:pt x="307" y="249"/>
                  <a:pt x="306" y="249"/>
                </a:cubicBezTo>
                <a:cubicBezTo>
                  <a:pt x="305" y="249"/>
                  <a:pt x="303" y="250"/>
                  <a:pt x="302" y="251"/>
                </a:cubicBezTo>
                <a:close/>
                <a:moveTo>
                  <a:pt x="565" y="212"/>
                </a:moveTo>
                <a:cubicBezTo>
                  <a:pt x="553" y="216"/>
                  <a:pt x="551" y="222"/>
                  <a:pt x="545" y="232"/>
                </a:cubicBezTo>
                <a:cubicBezTo>
                  <a:pt x="549" y="247"/>
                  <a:pt x="548" y="257"/>
                  <a:pt x="561" y="263"/>
                </a:cubicBezTo>
                <a:cubicBezTo>
                  <a:pt x="569" y="264"/>
                  <a:pt x="578" y="264"/>
                  <a:pt x="586" y="265"/>
                </a:cubicBezTo>
                <a:cubicBezTo>
                  <a:pt x="588" y="261"/>
                  <a:pt x="590" y="257"/>
                  <a:pt x="592" y="253"/>
                </a:cubicBezTo>
                <a:cubicBezTo>
                  <a:pt x="573" y="255"/>
                  <a:pt x="566" y="254"/>
                  <a:pt x="553" y="242"/>
                </a:cubicBezTo>
                <a:cubicBezTo>
                  <a:pt x="554" y="241"/>
                  <a:pt x="554" y="240"/>
                  <a:pt x="555" y="238"/>
                </a:cubicBezTo>
                <a:cubicBezTo>
                  <a:pt x="554" y="230"/>
                  <a:pt x="555" y="231"/>
                  <a:pt x="559" y="224"/>
                </a:cubicBezTo>
                <a:cubicBezTo>
                  <a:pt x="570" y="221"/>
                  <a:pt x="582" y="218"/>
                  <a:pt x="594" y="222"/>
                </a:cubicBezTo>
                <a:cubicBezTo>
                  <a:pt x="606" y="226"/>
                  <a:pt x="620" y="242"/>
                  <a:pt x="615" y="257"/>
                </a:cubicBezTo>
                <a:cubicBezTo>
                  <a:pt x="610" y="264"/>
                  <a:pt x="604" y="267"/>
                  <a:pt x="594" y="269"/>
                </a:cubicBezTo>
                <a:cubicBezTo>
                  <a:pt x="594" y="275"/>
                  <a:pt x="594" y="275"/>
                  <a:pt x="594" y="275"/>
                </a:cubicBezTo>
                <a:cubicBezTo>
                  <a:pt x="604" y="272"/>
                  <a:pt x="613" y="268"/>
                  <a:pt x="623" y="265"/>
                </a:cubicBezTo>
                <a:cubicBezTo>
                  <a:pt x="626" y="266"/>
                  <a:pt x="628" y="266"/>
                  <a:pt x="631" y="267"/>
                </a:cubicBezTo>
                <a:cubicBezTo>
                  <a:pt x="637" y="275"/>
                  <a:pt x="640" y="282"/>
                  <a:pt x="643" y="294"/>
                </a:cubicBezTo>
                <a:cubicBezTo>
                  <a:pt x="642" y="300"/>
                  <a:pt x="641" y="306"/>
                  <a:pt x="639" y="312"/>
                </a:cubicBezTo>
                <a:cubicBezTo>
                  <a:pt x="630" y="316"/>
                  <a:pt x="620" y="321"/>
                  <a:pt x="610" y="325"/>
                </a:cubicBezTo>
                <a:cubicBezTo>
                  <a:pt x="610" y="327"/>
                  <a:pt x="610" y="327"/>
                  <a:pt x="610" y="327"/>
                </a:cubicBezTo>
                <a:cubicBezTo>
                  <a:pt x="623" y="323"/>
                  <a:pt x="636" y="320"/>
                  <a:pt x="650" y="323"/>
                </a:cubicBezTo>
                <a:cubicBezTo>
                  <a:pt x="660" y="338"/>
                  <a:pt x="673" y="368"/>
                  <a:pt x="658" y="384"/>
                </a:cubicBezTo>
                <a:cubicBezTo>
                  <a:pt x="649" y="399"/>
                  <a:pt x="631" y="395"/>
                  <a:pt x="615" y="393"/>
                </a:cubicBezTo>
                <a:cubicBezTo>
                  <a:pt x="621" y="400"/>
                  <a:pt x="645" y="402"/>
                  <a:pt x="656" y="405"/>
                </a:cubicBezTo>
                <a:cubicBezTo>
                  <a:pt x="670" y="425"/>
                  <a:pt x="669" y="441"/>
                  <a:pt x="662" y="465"/>
                </a:cubicBezTo>
                <a:cubicBezTo>
                  <a:pt x="659" y="467"/>
                  <a:pt x="656" y="469"/>
                  <a:pt x="654" y="471"/>
                </a:cubicBezTo>
                <a:cubicBezTo>
                  <a:pt x="652" y="470"/>
                  <a:pt x="583" y="441"/>
                  <a:pt x="582" y="440"/>
                </a:cubicBezTo>
                <a:cubicBezTo>
                  <a:pt x="564" y="414"/>
                  <a:pt x="597" y="387"/>
                  <a:pt x="598" y="358"/>
                </a:cubicBezTo>
                <a:cubicBezTo>
                  <a:pt x="600" y="328"/>
                  <a:pt x="583" y="318"/>
                  <a:pt x="588" y="290"/>
                </a:cubicBezTo>
                <a:cubicBezTo>
                  <a:pt x="581" y="294"/>
                  <a:pt x="582" y="296"/>
                  <a:pt x="582" y="308"/>
                </a:cubicBezTo>
                <a:cubicBezTo>
                  <a:pt x="549" y="309"/>
                  <a:pt x="546" y="297"/>
                  <a:pt x="543" y="275"/>
                </a:cubicBezTo>
                <a:cubicBezTo>
                  <a:pt x="530" y="268"/>
                  <a:pt x="517" y="260"/>
                  <a:pt x="504" y="253"/>
                </a:cubicBezTo>
                <a:cubicBezTo>
                  <a:pt x="501" y="262"/>
                  <a:pt x="527" y="275"/>
                  <a:pt x="538" y="277"/>
                </a:cubicBezTo>
                <a:cubicBezTo>
                  <a:pt x="538" y="291"/>
                  <a:pt x="537" y="305"/>
                  <a:pt x="536" y="318"/>
                </a:cubicBezTo>
                <a:cubicBezTo>
                  <a:pt x="543" y="328"/>
                  <a:pt x="549" y="332"/>
                  <a:pt x="559" y="337"/>
                </a:cubicBezTo>
                <a:cubicBezTo>
                  <a:pt x="553" y="379"/>
                  <a:pt x="515" y="448"/>
                  <a:pt x="491" y="477"/>
                </a:cubicBezTo>
                <a:cubicBezTo>
                  <a:pt x="477" y="483"/>
                  <a:pt x="464" y="489"/>
                  <a:pt x="450" y="495"/>
                </a:cubicBezTo>
                <a:cubicBezTo>
                  <a:pt x="450" y="497"/>
                  <a:pt x="450" y="497"/>
                  <a:pt x="450" y="497"/>
                </a:cubicBezTo>
                <a:cubicBezTo>
                  <a:pt x="463" y="494"/>
                  <a:pt x="476" y="491"/>
                  <a:pt x="489" y="487"/>
                </a:cubicBezTo>
                <a:cubicBezTo>
                  <a:pt x="498" y="468"/>
                  <a:pt x="509" y="446"/>
                  <a:pt x="530" y="440"/>
                </a:cubicBezTo>
                <a:cubicBezTo>
                  <a:pt x="544" y="483"/>
                  <a:pt x="609" y="451"/>
                  <a:pt x="635" y="483"/>
                </a:cubicBezTo>
                <a:cubicBezTo>
                  <a:pt x="625" y="497"/>
                  <a:pt x="615" y="510"/>
                  <a:pt x="604" y="524"/>
                </a:cubicBezTo>
                <a:cubicBezTo>
                  <a:pt x="603" y="525"/>
                  <a:pt x="602" y="526"/>
                  <a:pt x="600" y="526"/>
                </a:cubicBezTo>
                <a:cubicBezTo>
                  <a:pt x="609" y="528"/>
                  <a:pt x="615" y="522"/>
                  <a:pt x="627" y="520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0" y="532"/>
                  <a:pt x="613" y="537"/>
                  <a:pt x="606" y="543"/>
                </a:cubicBezTo>
                <a:cubicBezTo>
                  <a:pt x="606" y="545"/>
                  <a:pt x="605" y="547"/>
                  <a:pt x="604" y="549"/>
                </a:cubicBezTo>
                <a:cubicBezTo>
                  <a:pt x="672" y="546"/>
                  <a:pt x="689" y="411"/>
                  <a:pt x="672" y="335"/>
                </a:cubicBezTo>
                <a:cubicBezTo>
                  <a:pt x="666" y="308"/>
                  <a:pt x="649" y="279"/>
                  <a:pt x="641" y="261"/>
                </a:cubicBezTo>
                <a:cubicBezTo>
                  <a:pt x="631" y="238"/>
                  <a:pt x="607" y="194"/>
                  <a:pt x="565" y="212"/>
                </a:cubicBezTo>
                <a:close/>
                <a:moveTo>
                  <a:pt x="251" y="551"/>
                </a:moveTo>
                <a:cubicBezTo>
                  <a:pt x="244" y="537"/>
                  <a:pt x="239" y="524"/>
                  <a:pt x="226" y="516"/>
                </a:cubicBezTo>
                <a:cubicBezTo>
                  <a:pt x="221" y="517"/>
                  <a:pt x="216" y="517"/>
                  <a:pt x="211" y="518"/>
                </a:cubicBezTo>
                <a:cubicBezTo>
                  <a:pt x="205" y="521"/>
                  <a:pt x="205" y="522"/>
                  <a:pt x="201" y="528"/>
                </a:cubicBezTo>
                <a:cubicBezTo>
                  <a:pt x="202" y="530"/>
                  <a:pt x="203" y="532"/>
                  <a:pt x="203" y="534"/>
                </a:cubicBezTo>
                <a:cubicBezTo>
                  <a:pt x="212" y="529"/>
                  <a:pt x="214" y="520"/>
                  <a:pt x="226" y="528"/>
                </a:cubicBezTo>
                <a:cubicBezTo>
                  <a:pt x="233" y="532"/>
                  <a:pt x="235" y="536"/>
                  <a:pt x="238" y="543"/>
                </a:cubicBezTo>
                <a:cubicBezTo>
                  <a:pt x="238" y="549"/>
                  <a:pt x="237" y="555"/>
                  <a:pt x="236" y="561"/>
                </a:cubicBezTo>
                <a:cubicBezTo>
                  <a:pt x="233" y="564"/>
                  <a:pt x="229" y="567"/>
                  <a:pt x="226" y="569"/>
                </a:cubicBezTo>
                <a:cubicBezTo>
                  <a:pt x="201" y="575"/>
                  <a:pt x="180" y="567"/>
                  <a:pt x="172" y="549"/>
                </a:cubicBezTo>
                <a:cubicBezTo>
                  <a:pt x="172" y="524"/>
                  <a:pt x="172" y="524"/>
                  <a:pt x="172" y="524"/>
                </a:cubicBezTo>
                <a:cubicBezTo>
                  <a:pt x="179" y="518"/>
                  <a:pt x="186" y="512"/>
                  <a:pt x="193" y="506"/>
                </a:cubicBezTo>
                <a:cubicBezTo>
                  <a:pt x="181" y="509"/>
                  <a:pt x="175" y="517"/>
                  <a:pt x="162" y="514"/>
                </a:cubicBezTo>
                <a:cubicBezTo>
                  <a:pt x="138" y="503"/>
                  <a:pt x="135" y="478"/>
                  <a:pt x="142" y="448"/>
                </a:cubicBezTo>
                <a:cubicBezTo>
                  <a:pt x="154" y="445"/>
                  <a:pt x="166" y="441"/>
                  <a:pt x="179" y="438"/>
                </a:cubicBezTo>
                <a:cubicBezTo>
                  <a:pt x="180" y="437"/>
                  <a:pt x="181" y="436"/>
                  <a:pt x="183" y="436"/>
                </a:cubicBezTo>
                <a:cubicBezTo>
                  <a:pt x="168" y="436"/>
                  <a:pt x="154" y="437"/>
                  <a:pt x="139" y="438"/>
                </a:cubicBezTo>
                <a:cubicBezTo>
                  <a:pt x="114" y="425"/>
                  <a:pt x="119" y="386"/>
                  <a:pt x="133" y="368"/>
                </a:cubicBezTo>
                <a:cubicBezTo>
                  <a:pt x="147" y="365"/>
                  <a:pt x="167" y="365"/>
                  <a:pt x="179" y="370"/>
                </a:cubicBezTo>
                <a:cubicBezTo>
                  <a:pt x="180" y="369"/>
                  <a:pt x="181" y="369"/>
                  <a:pt x="183" y="368"/>
                </a:cubicBezTo>
                <a:cubicBezTo>
                  <a:pt x="183" y="366"/>
                  <a:pt x="183" y="366"/>
                  <a:pt x="183" y="366"/>
                </a:cubicBezTo>
                <a:cubicBezTo>
                  <a:pt x="171" y="357"/>
                  <a:pt x="144" y="351"/>
                  <a:pt x="133" y="345"/>
                </a:cubicBezTo>
                <a:cubicBezTo>
                  <a:pt x="132" y="324"/>
                  <a:pt x="133" y="304"/>
                  <a:pt x="148" y="294"/>
                </a:cubicBezTo>
                <a:cubicBezTo>
                  <a:pt x="151" y="299"/>
                  <a:pt x="155" y="305"/>
                  <a:pt x="158" y="310"/>
                </a:cubicBezTo>
                <a:cubicBezTo>
                  <a:pt x="177" y="314"/>
                  <a:pt x="208" y="301"/>
                  <a:pt x="224" y="314"/>
                </a:cubicBezTo>
                <a:cubicBezTo>
                  <a:pt x="230" y="318"/>
                  <a:pt x="231" y="320"/>
                  <a:pt x="234" y="327"/>
                </a:cubicBezTo>
                <a:cubicBezTo>
                  <a:pt x="232" y="355"/>
                  <a:pt x="217" y="363"/>
                  <a:pt x="211" y="384"/>
                </a:cubicBezTo>
                <a:cubicBezTo>
                  <a:pt x="203" y="415"/>
                  <a:pt x="208" y="448"/>
                  <a:pt x="201" y="475"/>
                </a:cubicBezTo>
                <a:cubicBezTo>
                  <a:pt x="211" y="472"/>
                  <a:pt x="212" y="470"/>
                  <a:pt x="214" y="458"/>
                </a:cubicBezTo>
                <a:cubicBezTo>
                  <a:pt x="222" y="460"/>
                  <a:pt x="231" y="462"/>
                  <a:pt x="240" y="465"/>
                </a:cubicBezTo>
                <a:cubicBezTo>
                  <a:pt x="245" y="460"/>
                  <a:pt x="250" y="456"/>
                  <a:pt x="255" y="452"/>
                </a:cubicBezTo>
                <a:cubicBezTo>
                  <a:pt x="261" y="461"/>
                  <a:pt x="281" y="512"/>
                  <a:pt x="283" y="522"/>
                </a:cubicBezTo>
                <a:cubicBezTo>
                  <a:pt x="290" y="526"/>
                  <a:pt x="290" y="526"/>
                  <a:pt x="290" y="526"/>
                </a:cubicBezTo>
                <a:cubicBezTo>
                  <a:pt x="292" y="526"/>
                  <a:pt x="292" y="526"/>
                  <a:pt x="292" y="526"/>
                </a:cubicBezTo>
                <a:cubicBezTo>
                  <a:pt x="282" y="492"/>
                  <a:pt x="258" y="454"/>
                  <a:pt x="248" y="423"/>
                </a:cubicBezTo>
                <a:cubicBezTo>
                  <a:pt x="232" y="368"/>
                  <a:pt x="285" y="327"/>
                  <a:pt x="298" y="296"/>
                </a:cubicBezTo>
                <a:cubicBezTo>
                  <a:pt x="310" y="289"/>
                  <a:pt x="329" y="287"/>
                  <a:pt x="345" y="290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29" y="284"/>
                  <a:pt x="316" y="283"/>
                  <a:pt x="300" y="288"/>
                </a:cubicBezTo>
                <a:cubicBezTo>
                  <a:pt x="290" y="292"/>
                  <a:pt x="283" y="310"/>
                  <a:pt x="277" y="318"/>
                </a:cubicBezTo>
                <a:cubicBezTo>
                  <a:pt x="269" y="318"/>
                  <a:pt x="269" y="318"/>
                  <a:pt x="269" y="318"/>
                </a:cubicBezTo>
                <a:cubicBezTo>
                  <a:pt x="231" y="289"/>
                  <a:pt x="225" y="294"/>
                  <a:pt x="170" y="296"/>
                </a:cubicBezTo>
                <a:cubicBezTo>
                  <a:pt x="170" y="294"/>
                  <a:pt x="169" y="293"/>
                  <a:pt x="168" y="292"/>
                </a:cubicBezTo>
                <a:cubicBezTo>
                  <a:pt x="176" y="283"/>
                  <a:pt x="188" y="274"/>
                  <a:pt x="201" y="271"/>
                </a:cubicBezTo>
                <a:cubicBezTo>
                  <a:pt x="202" y="270"/>
                  <a:pt x="203" y="268"/>
                  <a:pt x="203" y="267"/>
                </a:cubicBezTo>
                <a:cubicBezTo>
                  <a:pt x="196" y="266"/>
                  <a:pt x="190" y="266"/>
                  <a:pt x="183" y="265"/>
                </a:cubicBezTo>
                <a:cubicBezTo>
                  <a:pt x="181" y="264"/>
                  <a:pt x="179" y="262"/>
                  <a:pt x="176" y="261"/>
                </a:cubicBezTo>
                <a:cubicBezTo>
                  <a:pt x="183" y="253"/>
                  <a:pt x="189" y="251"/>
                  <a:pt x="201" y="249"/>
                </a:cubicBezTo>
                <a:cubicBezTo>
                  <a:pt x="201" y="244"/>
                  <a:pt x="201" y="244"/>
                  <a:pt x="201" y="244"/>
                </a:cubicBezTo>
                <a:cubicBezTo>
                  <a:pt x="193" y="244"/>
                  <a:pt x="185" y="243"/>
                  <a:pt x="176" y="242"/>
                </a:cubicBezTo>
                <a:cubicBezTo>
                  <a:pt x="143" y="280"/>
                  <a:pt x="124" y="311"/>
                  <a:pt x="113" y="374"/>
                </a:cubicBezTo>
                <a:cubicBezTo>
                  <a:pt x="97" y="462"/>
                  <a:pt x="163" y="610"/>
                  <a:pt x="242" y="571"/>
                </a:cubicBezTo>
                <a:cubicBezTo>
                  <a:pt x="245" y="565"/>
                  <a:pt x="248" y="558"/>
                  <a:pt x="251" y="551"/>
                </a:cubicBezTo>
                <a:close/>
                <a:moveTo>
                  <a:pt x="230" y="403"/>
                </a:moveTo>
                <a:cubicBezTo>
                  <a:pt x="227" y="404"/>
                  <a:pt x="223" y="406"/>
                  <a:pt x="220" y="407"/>
                </a:cubicBezTo>
                <a:cubicBezTo>
                  <a:pt x="221" y="405"/>
                  <a:pt x="222" y="403"/>
                  <a:pt x="224" y="401"/>
                </a:cubicBezTo>
                <a:cubicBezTo>
                  <a:pt x="230" y="401"/>
                  <a:pt x="230" y="401"/>
                  <a:pt x="230" y="401"/>
                </a:cubicBezTo>
                <a:lnTo>
                  <a:pt x="230" y="403"/>
                </a:lnTo>
                <a:close/>
                <a:moveTo>
                  <a:pt x="263" y="325"/>
                </a:moveTo>
                <a:cubicBezTo>
                  <a:pt x="262" y="326"/>
                  <a:pt x="262" y="327"/>
                  <a:pt x="261" y="329"/>
                </a:cubicBezTo>
                <a:cubicBezTo>
                  <a:pt x="260" y="327"/>
                  <a:pt x="259" y="326"/>
                  <a:pt x="259" y="325"/>
                </a:cubicBezTo>
                <a:lnTo>
                  <a:pt x="263" y="325"/>
                </a:lnTo>
                <a:close/>
                <a:moveTo>
                  <a:pt x="386" y="294"/>
                </a:moveTo>
                <a:cubicBezTo>
                  <a:pt x="350" y="307"/>
                  <a:pt x="315" y="310"/>
                  <a:pt x="300" y="343"/>
                </a:cubicBezTo>
                <a:cubicBezTo>
                  <a:pt x="267" y="414"/>
                  <a:pt x="314" y="516"/>
                  <a:pt x="401" y="502"/>
                </a:cubicBezTo>
                <a:cubicBezTo>
                  <a:pt x="539" y="479"/>
                  <a:pt x="523" y="289"/>
                  <a:pt x="386" y="294"/>
                </a:cubicBezTo>
                <a:close/>
                <a:moveTo>
                  <a:pt x="368" y="489"/>
                </a:moveTo>
                <a:cubicBezTo>
                  <a:pt x="306" y="470"/>
                  <a:pt x="275" y="379"/>
                  <a:pt x="327" y="329"/>
                </a:cubicBezTo>
                <a:cubicBezTo>
                  <a:pt x="345" y="311"/>
                  <a:pt x="374" y="316"/>
                  <a:pt x="401" y="306"/>
                </a:cubicBezTo>
                <a:cubicBezTo>
                  <a:pt x="537" y="335"/>
                  <a:pt x="484" y="525"/>
                  <a:pt x="368" y="489"/>
                </a:cubicBezTo>
                <a:close/>
                <a:moveTo>
                  <a:pt x="384" y="341"/>
                </a:moveTo>
                <a:cubicBezTo>
                  <a:pt x="373" y="346"/>
                  <a:pt x="362" y="351"/>
                  <a:pt x="351" y="356"/>
                </a:cubicBezTo>
                <a:cubicBezTo>
                  <a:pt x="335" y="395"/>
                  <a:pt x="338" y="429"/>
                  <a:pt x="372" y="450"/>
                </a:cubicBezTo>
                <a:cubicBezTo>
                  <a:pt x="468" y="472"/>
                  <a:pt x="474" y="337"/>
                  <a:pt x="384" y="341"/>
                </a:cubicBezTo>
                <a:close/>
                <a:moveTo>
                  <a:pt x="392" y="446"/>
                </a:moveTo>
                <a:cubicBezTo>
                  <a:pt x="372" y="435"/>
                  <a:pt x="351" y="429"/>
                  <a:pt x="347" y="401"/>
                </a:cubicBezTo>
                <a:cubicBezTo>
                  <a:pt x="337" y="372"/>
                  <a:pt x="368" y="358"/>
                  <a:pt x="386" y="349"/>
                </a:cubicBezTo>
                <a:cubicBezTo>
                  <a:pt x="458" y="351"/>
                  <a:pt x="452" y="430"/>
                  <a:pt x="392" y="446"/>
                </a:cubicBezTo>
                <a:close/>
                <a:moveTo>
                  <a:pt x="386" y="364"/>
                </a:moveTo>
                <a:cubicBezTo>
                  <a:pt x="380" y="367"/>
                  <a:pt x="374" y="371"/>
                  <a:pt x="368" y="374"/>
                </a:cubicBezTo>
                <a:cubicBezTo>
                  <a:pt x="358" y="392"/>
                  <a:pt x="363" y="400"/>
                  <a:pt x="368" y="417"/>
                </a:cubicBezTo>
                <a:cubicBezTo>
                  <a:pt x="380" y="426"/>
                  <a:pt x="387" y="427"/>
                  <a:pt x="405" y="427"/>
                </a:cubicBezTo>
                <a:cubicBezTo>
                  <a:pt x="412" y="420"/>
                  <a:pt x="419" y="415"/>
                  <a:pt x="425" y="407"/>
                </a:cubicBezTo>
                <a:cubicBezTo>
                  <a:pt x="423" y="397"/>
                  <a:pt x="421" y="386"/>
                  <a:pt x="419" y="376"/>
                </a:cubicBezTo>
                <a:cubicBezTo>
                  <a:pt x="410" y="369"/>
                  <a:pt x="403" y="364"/>
                  <a:pt x="386" y="364"/>
                </a:cubicBezTo>
                <a:close/>
                <a:moveTo>
                  <a:pt x="401" y="395"/>
                </a:moveTo>
                <a:cubicBezTo>
                  <a:pt x="401" y="390"/>
                  <a:pt x="401" y="390"/>
                  <a:pt x="401" y="390"/>
                </a:cubicBezTo>
                <a:cubicBezTo>
                  <a:pt x="403" y="394"/>
                  <a:pt x="403" y="391"/>
                  <a:pt x="401" y="395"/>
                </a:cubicBezTo>
                <a:close/>
                <a:moveTo>
                  <a:pt x="532" y="489"/>
                </a:moveTo>
                <a:cubicBezTo>
                  <a:pt x="530" y="489"/>
                  <a:pt x="528" y="488"/>
                  <a:pt x="526" y="487"/>
                </a:cubicBezTo>
                <a:cubicBezTo>
                  <a:pt x="508" y="476"/>
                  <a:pt x="503" y="500"/>
                  <a:pt x="493" y="510"/>
                </a:cubicBezTo>
                <a:cubicBezTo>
                  <a:pt x="505" y="502"/>
                  <a:pt x="517" y="495"/>
                  <a:pt x="524" y="495"/>
                </a:cubicBezTo>
                <a:cubicBezTo>
                  <a:pt x="527" y="493"/>
                  <a:pt x="530" y="491"/>
                  <a:pt x="532" y="489"/>
                </a:cubicBezTo>
                <a:close/>
                <a:moveTo>
                  <a:pt x="493" y="510"/>
                </a:moveTo>
                <a:cubicBezTo>
                  <a:pt x="491" y="511"/>
                  <a:pt x="490" y="513"/>
                  <a:pt x="488" y="514"/>
                </a:cubicBezTo>
                <a:cubicBezTo>
                  <a:pt x="489" y="513"/>
                  <a:pt x="490" y="513"/>
                  <a:pt x="491" y="512"/>
                </a:cubicBezTo>
                <a:cubicBezTo>
                  <a:pt x="492" y="511"/>
                  <a:pt x="493" y="511"/>
                  <a:pt x="493" y="510"/>
                </a:cubicBezTo>
                <a:close/>
                <a:moveTo>
                  <a:pt x="569" y="541"/>
                </a:moveTo>
                <a:cubicBezTo>
                  <a:pt x="552" y="532"/>
                  <a:pt x="536" y="558"/>
                  <a:pt x="534" y="561"/>
                </a:cubicBezTo>
                <a:cubicBezTo>
                  <a:pt x="531" y="571"/>
                  <a:pt x="535" y="578"/>
                  <a:pt x="538" y="586"/>
                </a:cubicBezTo>
                <a:cubicBezTo>
                  <a:pt x="545" y="590"/>
                  <a:pt x="546" y="591"/>
                  <a:pt x="557" y="592"/>
                </a:cubicBezTo>
                <a:cubicBezTo>
                  <a:pt x="558" y="589"/>
                  <a:pt x="560" y="585"/>
                  <a:pt x="561" y="582"/>
                </a:cubicBezTo>
                <a:cubicBezTo>
                  <a:pt x="550" y="580"/>
                  <a:pt x="551" y="578"/>
                  <a:pt x="545" y="574"/>
                </a:cubicBezTo>
                <a:cubicBezTo>
                  <a:pt x="545" y="555"/>
                  <a:pt x="551" y="549"/>
                  <a:pt x="569" y="549"/>
                </a:cubicBezTo>
                <a:cubicBezTo>
                  <a:pt x="578" y="558"/>
                  <a:pt x="584" y="566"/>
                  <a:pt x="590" y="578"/>
                </a:cubicBezTo>
                <a:cubicBezTo>
                  <a:pt x="582" y="599"/>
                  <a:pt x="568" y="615"/>
                  <a:pt x="538" y="615"/>
                </a:cubicBezTo>
                <a:cubicBezTo>
                  <a:pt x="532" y="609"/>
                  <a:pt x="525" y="602"/>
                  <a:pt x="518" y="596"/>
                </a:cubicBezTo>
                <a:cubicBezTo>
                  <a:pt x="528" y="616"/>
                  <a:pt x="529" y="626"/>
                  <a:pt x="516" y="643"/>
                </a:cubicBezTo>
                <a:cubicBezTo>
                  <a:pt x="509" y="646"/>
                  <a:pt x="502" y="648"/>
                  <a:pt x="495" y="650"/>
                </a:cubicBezTo>
                <a:cubicBezTo>
                  <a:pt x="456" y="649"/>
                  <a:pt x="466" y="627"/>
                  <a:pt x="450" y="604"/>
                </a:cubicBezTo>
                <a:cubicBezTo>
                  <a:pt x="450" y="600"/>
                  <a:pt x="450" y="600"/>
                  <a:pt x="450" y="600"/>
                </a:cubicBezTo>
                <a:cubicBezTo>
                  <a:pt x="448" y="605"/>
                  <a:pt x="450" y="641"/>
                  <a:pt x="450" y="650"/>
                </a:cubicBezTo>
                <a:cubicBezTo>
                  <a:pt x="429" y="675"/>
                  <a:pt x="401" y="667"/>
                  <a:pt x="374" y="656"/>
                </a:cubicBezTo>
                <a:cubicBezTo>
                  <a:pt x="367" y="643"/>
                  <a:pt x="368" y="634"/>
                  <a:pt x="370" y="615"/>
                </a:cubicBezTo>
                <a:cubicBezTo>
                  <a:pt x="364" y="622"/>
                  <a:pt x="363" y="638"/>
                  <a:pt x="362" y="650"/>
                </a:cubicBezTo>
                <a:cubicBezTo>
                  <a:pt x="337" y="665"/>
                  <a:pt x="311" y="655"/>
                  <a:pt x="290" y="643"/>
                </a:cubicBezTo>
                <a:cubicBezTo>
                  <a:pt x="293" y="628"/>
                  <a:pt x="321" y="583"/>
                  <a:pt x="331" y="567"/>
                </a:cubicBezTo>
                <a:cubicBezTo>
                  <a:pt x="391" y="556"/>
                  <a:pt x="416" y="608"/>
                  <a:pt x="477" y="563"/>
                </a:cubicBezTo>
                <a:cubicBezTo>
                  <a:pt x="487" y="567"/>
                  <a:pt x="497" y="570"/>
                  <a:pt x="508" y="574"/>
                </a:cubicBezTo>
                <a:cubicBezTo>
                  <a:pt x="509" y="573"/>
                  <a:pt x="510" y="572"/>
                  <a:pt x="512" y="571"/>
                </a:cubicBezTo>
                <a:cubicBezTo>
                  <a:pt x="513" y="567"/>
                  <a:pt x="515" y="563"/>
                  <a:pt x="516" y="559"/>
                </a:cubicBezTo>
                <a:cubicBezTo>
                  <a:pt x="498" y="559"/>
                  <a:pt x="493" y="558"/>
                  <a:pt x="483" y="559"/>
                </a:cubicBezTo>
                <a:cubicBezTo>
                  <a:pt x="478" y="552"/>
                  <a:pt x="473" y="544"/>
                  <a:pt x="469" y="537"/>
                </a:cubicBezTo>
                <a:cubicBezTo>
                  <a:pt x="469" y="528"/>
                  <a:pt x="469" y="528"/>
                  <a:pt x="469" y="528"/>
                </a:cubicBezTo>
                <a:cubicBezTo>
                  <a:pt x="474" y="525"/>
                  <a:pt x="481" y="519"/>
                  <a:pt x="488" y="514"/>
                </a:cubicBezTo>
                <a:cubicBezTo>
                  <a:pt x="468" y="524"/>
                  <a:pt x="447" y="501"/>
                  <a:pt x="434" y="547"/>
                </a:cubicBezTo>
                <a:cubicBezTo>
                  <a:pt x="385" y="553"/>
                  <a:pt x="343" y="515"/>
                  <a:pt x="304" y="502"/>
                </a:cubicBezTo>
                <a:cubicBezTo>
                  <a:pt x="302" y="490"/>
                  <a:pt x="300" y="476"/>
                  <a:pt x="294" y="469"/>
                </a:cubicBezTo>
                <a:cubicBezTo>
                  <a:pt x="295" y="480"/>
                  <a:pt x="296" y="491"/>
                  <a:pt x="298" y="502"/>
                </a:cubicBezTo>
                <a:cubicBezTo>
                  <a:pt x="312" y="510"/>
                  <a:pt x="325" y="519"/>
                  <a:pt x="339" y="528"/>
                </a:cubicBezTo>
                <a:cubicBezTo>
                  <a:pt x="343" y="532"/>
                  <a:pt x="341" y="528"/>
                  <a:pt x="343" y="534"/>
                </a:cubicBezTo>
                <a:cubicBezTo>
                  <a:pt x="317" y="564"/>
                  <a:pt x="309" y="564"/>
                  <a:pt x="300" y="615"/>
                </a:cubicBezTo>
                <a:cubicBezTo>
                  <a:pt x="299" y="615"/>
                  <a:pt x="297" y="616"/>
                  <a:pt x="296" y="617"/>
                </a:cubicBezTo>
                <a:cubicBezTo>
                  <a:pt x="273" y="612"/>
                  <a:pt x="264" y="596"/>
                  <a:pt x="246" y="588"/>
                </a:cubicBezTo>
                <a:cubicBezTo>
                  <a:pt x="252" y="597"/>
                  <a:pt x="258" y="599"/>
                  <a:pt x="261" y="611"/>
                </a:cubicBezTo>
                <a:cubicBezTo>
                  <a:pt x="245" y="613"/>
                  <a:pt x="238" y="603"/>
                  <a:pt x="228" y="594"/>
                </a:cubicBezTo>
                <a:cubicBezTo>
                  <a:pt x="239" y="716"/>
                  <a:pt x="552" y="681"/>
                  <a:pt x="598" y="588"/>
                </a:cubicBezTo>
                <a:cubicBezTo>
                  <a:pt x="599" y="562"/>
                  <a:pt x="590" y="544"/>
                  <a:pt x="569" y="541"/>
                </a:cubicBezTo>
                <a:close/>
                <a:moveTo>
                  <a:pt x="413" y="551"/>
                </a:moveTo>
                <a:cubicBezTo>
                  <a:pt x="409" y="548"/>
                  <a:pt x="412" y="551"/>
                  <a:pt x="409" y="547"/>
                </a:cubicBezTo>
                <a:cubicBezTo>
                  <a:pt x="410" y="548"/>
                  <a:pt x="412" y="550"/>
                  <a:pt x="413" y="551"/>
                </a:cubicBezTo>
                <a:close/>
                <a:moveTo>
                  <a:pt x="510" y="586"/>
                </a:moveTo>
                <a:cubicBezTo>
                  <a:pt x="511" y="587"/>
                  <a:pt x="512" y="589"/>
                  <a:pt x="514" y="590"/>
                </a:cubicBezTo>
                <a:cubicBezTo>
                  <a:pt x="516" y="590"/>
                  <a:pt x="516" y="590"/>
                  <a:pt x="516" y="590"/>
                </a:cubicBezTo>
                <a:cubicBezTo>
                  <a:pt x="515" y="587"/>
                  <a:pt x="513" y="585"/>
                  <a:pt x="512" y="582"/>
                </a:cubicBezTo>
                <a:cubicBezTo>
                  <a:pt x="511" y="583"/>
                  <a:pt x="510" y="585"/>
                  <a:pt x="510" y="586"/>
                </a:cubicBezTo>
                <a:close/>
              </a:path>
            </a:pathLst>
          </a:custGeom>
          <a:solidFill>
            <a:schemeClr val="tx1">
              <a:alpha val="6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FE64ADB-CC6E-422C-9730-9E83571B4B88}"/>
              </a:ext>
            </a:extLst>
          </p:cNvPr>
          <p:cNvSpPr txBox="1"/>
          <p:nvPr/>
        </p:nvSpPr>
        <p:spPr>
          <a:xfrm>
            <a:off x="3656267" y="4271709"/>
            <a:ext cx="6968024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</a:p>
          <a:p>
            <a:endParaRPr lang="zh-CN" altLang="en-US" sz="1400" dirty="0"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CF38DF3-FD76-4689-846C-3A7EF1A671D1}"/>
              </a:ext>
            </a:extLst>
          </p:cNvPr>
          <p:cNvSpPr txBox="1"/>
          <p:nvPr/>
        </p:nvSpPr>
        <p:spPr>
          <a:xfrm>
            <a:off x="3656270" y="3817377"/>
            <a:ext cx="315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媒介追踪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920652C-08D0-4910-B896-61C0B2067D9C}"/>
              </a:ext>
            </a:extLst>
          </p:cNvPr>
          <p:cNvSpPr txBox="1"/>
          <p:nvPr/>
        </p:nvSpPr>
        <p:spPr>
          <a:xfrm>
            <a:off x="1538903" y="2563036"/>
            <a:ext cx="6968024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pPr algn="r"/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</a:p>
          <a:p>
            <a:pPr algn="r"/>
            <a:endParaRPr lang="zh-CN" altLang="en-US" sz="1400" dirty="0">
              <a:sym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C5D7FA3-ECCF-4C97-886C-57B6500AD70C}"/>
              </a:ext>
            </a:extLst>
          </p:cNvPr>
          <p:cNvSpPr txBox="1"/>
          <p:nvPr/>
        </p:nvSpPr>
        <p:spPr>
          <a:xfrm>
            <a:off x="5352938" y="2108704"/>
            <a:ext cx="315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媒介追踪</a:t>
            </a:r>
          </a:p>
        </p:txBody>
      </p:sp>
    </p:spTree>
    <p:extLst>
      <p:ext uri="{BB962C8B-B14F-4D97-AF65-F5344CB8AC3E}">
        <p14:creationId xmlns:p14="http://schemas.microsoft.com/office/powerpoint/2010/main" val="262881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">
            <a:extLst>
              <a:ext uri="{FF2B5EF4-FFF2-40B4-BE49-F238E27FC236}">
                <a16:creationId xmlns:a16="http://schemas.microsoft.com/office/drawing/2014/main" id="{6383DDFF-9B02-4FBA-A356-58328558F266}"/>
              </a:ext>
            </a:extLst>
          </p:cNvPr>
          <p:cNvSpPr>
            <a:spLocks noEditPoints="1"/>
          </p:cNvSpPr>
          <p:nvPr/>
        </p:nvSpPr>
        <p:spPr bwMode="auto">
          <a:xfrm>
            <a:off x="4075728" y="1116051"/>
            <a:ext cx="4040544" cy="3882293"/>
          </a:xfrm>
          <a:custGeom>
            <a:avLst/>
            <a:gdLst>
              <a:gd name="T0" fmla="*/ 363 w 786"/>
              <a:gd name="T1" fmla="*/ 284 h 801"/>
              <a:gd name="T2" fmla="*/ 626 w 786"/>
              <a:gd name="T3" fmla="*/ 134 h 801"/>
              <a:gd name="T4" fmla="*/ 682 w 786"/>
              <a:gd name="T5" fmla="*/ 349 h 801"/>
              <a:gd name="T6" fmla="*/ 783 w 786"/>
              <a:gd name="T7" fmla="*/ 364 h 801"/>
              <a:gd name="T8" fmla="*/ 755 w 786"/>
              <a:gd name="T9" fmla="*/ 486 h 801"/>
              <a:gd name="T10" fmla="*/ 672 w 786"/>
              <a:gd name="T11" fmla="*/ 431 h 801"/>
              <a:gd name="T12" fmla="*/ 701 w 786"/>
              <a:gd name="T13" fmla="*/ 535 h 801"/>
              <a:gd name="T14" fmla="*/ 403 w 786"/>
              <a:gd name="T15" fmla="*/ 326 h 801"/>
              <a:gd name="T16" fmla="*/ 578 w 786"/>
              <a:gd name="T17" fmla="*/ 516 h 801"/>
              <a:gd name="T18" fmla="*/ 671 w 786"/>
              <a:gd name="T19" fmla="*/ 565 h 801"/>
              <a:gd name="T20" fmla="*/ 608 w 786"/>
              <a:gd name="T21" fmla="*/ 488 h 801"/>
              <a:gd name="T22" fmla="*/ 662 w 786"/>
              <a:gd name="T23" fmla="*/ 523 h 801"/>
              <a:gd name="T24" fmla="*/ 431 w 786"/>
              <a:gd name="T25" fmla="*/ 280 h 801"/>
              <a:gd name="T26" fmla="*/ 578 w 786"/>
              <a:gd name="T27" fmla="*/ 486 h 801"/>
              <a:gd name="T28" fmla="*/ 620 w 786"/>
              <a:gd name="T29" fmla="*/ 536 h 801"/>
              <a:gd name="T30" fmla="*/ 666 w 786"/>
              <a:gd name="T31" fmla="*/ 549 h 801"/>
              <a:gd name="T32" fmla="*/ 225 w 786"/>
              <a:gd name="T33" fmla="*/ 648 h 801"/>
              <a:gd name="T34" fmla="*/ 179 w 786"/>
              <a:gd name="T35" fmla="*/ 491 h 801"/>
              <a:gd name="T36" fmla="*/ 301 w 786"/>
              <a:gd name="T37" fmla="*/ 440 h 801"/>
              <a:gd name="T38" fmla="*/ 242 w 786"/>
              <a:gd name="T39" fmla="*/ 369 h 801"/>
              <a:gd name="T40" fmla="*/ 167 w 786"/>
              <a:gd name="T41" fmla="*/ 436 h 801"/>
              <a:gd name="T42" fmla="*/ 148 w 786"/>
              <a:gd name="T43" fmla="*/ 665 h 801"/>
              <a:gd name="T44" fmla="*/ 145 w 786"/>
              <a:gd name="T45" fmla="*/ 433 h 801"/>
              <a:gd name="T46" fmla="*/ 405 w 786"/>
              <a:gd name="T47" fmla="*/ 261 h 801"/>
              <a:gd name="T48" fmla="*/ 323 w 786"/>
              <a:gd name="T49" fmla="*/ 106 h 801"/>
              <a:gd name="T50" fmla="*/ 235 w 786"/>
              <a:gd name="T51" fmla="*/ 281 h 801"/>
              <a:gd name="T52" fmla="*/ 121 w 786"/>
              <a:gd name="T53" fmla="*/ 394 h 801"/>
              <a:gd name="T54" fmla="*/ 91 w 786"/>
              <a:gd name="T55" fmla="*/ 557 h 801"/>
              <a:gd name="T56" fmla="*/ 212 w 786"/>
              <a:gd name="T57" fmla="*/ 743 h 801"/>
              <a:gd name="T58" fmla="*/ 293 w 786"/>
              <a:gd name="T59" fmla="*/ 785 h 801"/>
              <a:gd name="T60" fmla="*/ 251 w 786"/>
              <a:gd name="T61" fmla="*/ 366 h 801"/>
              <a:gd name="T62" fmla="*/ 173 w 786"/>
              <a:gd name="T63" fmla="*/ 436 h 801"/>
              <a:gd name="T64" fmla="*/ 289 w 786"/>
              <a:gd name="T65" fmla="*/ 291 h 801"/>
              <a:gd name="T66" fmla="*/ 142 w 786"/>
              <a:gd name="T67" fmla="*/ 394 h 801"/>
              <a:gd name="T68" fmla="*/ 158 w 786"/>
              <a:gd name="T69" fmla="*/ 370 h 801"/>
              <a:gd name="T70" fmla="*/ 127 w 786"/>
              <a:gd name="T71" fmla="*/ 418 h 801"/>
              <a:gd name="T72" fmla="*/ 146 w 786"/>
              <a:gd name="T73" fmla="*/ 545 h 801"/>
              <a:gd name="T74" fmla="*/ 151 w 786"/>
              <a:gd name="T75" fmla="*/ 534 h 801"/>
              <a:gd name="T76" fmla="*/ 234 w 786"/>
              <a:gd name="T77" fmla="*/ 738 h 801"/>
              <a:gd name="T78" fmla="*/ 92 w 786"/>
              <a:gd name="T79" fmla="*/ 213 h 801"/>
              <a:gd name="T80" fmla="*/ 76 w 786"/>
              <a:gd name="T81" fmla="*/ 291 h 801"/>
              <a:gd name="T82" fmla="*/ 75 w 786"/>
              <a:gd name="T83" fmla="*/ 237 h 801"/>
              <a:gd name="T84" fmla="*/ 644 w 786"/>
              <a:gd name="T85" fmla="*/ 118 h 801"/>
              <a:gd name="T86" fmla="*/ 664 w 786"/>
              <a:gd name="T87" fmla="*/ 139 h 801"/>
              <a:gd name="T88" fmla="*/ 578 w 786"/>
              <a:gd name="T89" fmla="*/ 526 h 801"/>
              <a:gd name="T90" fmla="*/ 562 w 786"/>
              <a:gd name="T91" fmla="*/ 256 h 801"/>
              <a:gd name="T92" fmla="*/ 556 w 786"/>
              <a:gd name="T93" fmla="*/ 67 h 801"/>
              <a:gd name="T94" fmla="*/ 178 w 786"/>
              <a:gd name="T95" fmla="*/ 415 h 801"/>
              <a:gd name="T96" fmla="*/ 704 w 786"/>
              <a:gd name="T97" fmla="*/ 598 h 801"/>
              <a:gd name="T98" fmla="*/ 579 w 786"/>
              <a:gd name="T99" fmla="*/ 663 h 801"/>
              <a:gd name="T100" fmla="*/ 633 w 786"/>
              <a:gd name="T101" fmla="*/ 669 h 801"/>
              <a:gd name="T102" fmla="*/ 471 w 786"/>
              <a:gd name="T103" fmla="*/ 490 h 801"/>
              <a:gd name="T104" fmla="*/ 561 w 786"/>
              <a:gd name="T105" fmla="*/ 665 h 801"/>
              <a:gd name="T106" fmla="*/ 382 w 786"/>
              <a:gd name="T107" fmla="*/ 646 h 801"/>
              <a:gd name="T108" fmla="*/ 593 w 786"/>
              <a:gd name="T109" fmla="*/ 669 h 801"/>
              <a:gd name="T110" fmla="*/ 668 w 786"/>
              <a:gd name="T111" fmla="*/ 624 h 801"/>
              <a:gd name="T112" fmla="*/ 694 w 786"/>
              <a:gd name="T113" fmla="*/ 614 h 801"/>
              <a:gd name="T114" fmla="*/ 97 w 786"/>
              <a:gd name="T115" fmla="*/ 631 h 801"/>
              <a:gd name="T116" fmla="*/ 112 w 786"/>
              <a:gd name="T117" fmla="*/ 657 h 801"/>
              <a:gd name="T118" fmla="*/ 126 w 786"/>
              <a:gd name="T119" fmla="*/ 145 h 801"/>
              <a:gd name="T120" fmla="*/ 194 w 786"/>
              <a:gd name="T121" fmla="*/ 79 h 801"/>
              <a:gd name="T122" fmla="*/ 160 w 786"/>
              <a:gd name="T123" fmla="*/ 97 h 801"/>
              <a:gd name="T124" fmla="*/ 243 w 786"/>
              <a:gd name="T125" fmla="*/ 38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6" h="801">
                <a:moveTo>
                  <a:pt x="214" y="292"/>
                </a:moveTo>
                <a:cubicBezTo>
                  <a:pt x="214" y="291"/>
                  <a:pt x="216" y="292"/>
                  <a:pt x="216" y="290"/>
                </a:cubicBezTo>
                <a:cubicBezTo>
                  <a:pt x="214" y="289"/>
                  <a:pt x="213" y="291"/>
                  <a:pt x="214" y="292"/>
                </a:cubicBezTo>
                <a:close/>
                <a:moveTo>
                  <a:pt x="209" y="293"/>
                </a:moveTo>
                <a:cubicBezTo>
                  <a:pt x="210" y="293"/>
                  <a:pt x="211" y="293"/>
                  <a:pt x="211" y="292"/>
                </a:cubicBezTo>
                <a:cubicBezTo>
                  <a:pt x="210" y="292"/>
                  <a:pt x="208" y="292"/>
                  <a:pt x="209" y="293"/>
                </a:cubicBezTo>
                <a:close/>
                <a:moveTo>
                  <a:pt x="196" y="302"/>
                </a:moveTo>
                <a:cubicBezTo>
                  <a:pt x="197" y="302"/>
                  <a:pt x="198" y="302"/>
                  <a:pt x="198" y="301"/>
                </a:cubicBezTo>
                <a:cubicBezTo>
                  <a:pt x="197" y="300"/>
                  <a:pt x="197" y="301"/>
                  <a:pt x="196" y="302"/>
                </a:cubicBezTo>
                <a:close/>
                <a:moveTo>
                  <a:pt x="221" y="285"/>
                </a:moveTo>
                <a:cubicBezTo>
                  <a:pt x="222" y="285"/>
                  <a:pt x="222" y="285"/>
                  <a:pt x="222" y="285"/>
                </a:cubicBezTo>
                <a:cubicBezTo>
                  <a:pt x="223" y="285"/>
                  <a:pt x="223" y="284"/>
                  <a:pt x="222" y="283"/>
                </a:cubicBezTo>
                <a:cubicBezTo>
                  <a:pt x="222" y="284"/>
                  <a:pt x="221" y="284"/>
                  <a:pt x="221" y="285"/>
                </a:cubicBezTo>
                <a:close/>
                <a:moveTo>
                  <a:pt x="206" y="295"/>
                </a:moveTo>
                <a:cubicBezTo>
                  <a:pt x="205" y="294"/>
                  <a:pt x="205" y="295"/>
                  <a:pt x="204" y="295"/>
                </a:cubicBezTo>
                <a:cubicBezTo>
                  <a:pt x="205" y="297"/>
                  <a:pt x="207" y="295"/>
                  <a:pt x="207" y="295"/>
                </a:cubicBezTo>
                <a:cubicBezTo>
                  <a:pt x="208" y="295"/>
                  <a:pt x="208" y="295"/>
                  <a:pt x="209" y="294"/>
                </a:cubicBezTo>
                <a:cubicBezTo>
                  <a:pt x="209" y="294"/>
                  <a:pt x="208" y="293"/>
                  <a:pt x="208" y="293"/>
                </a:cubicBezTo>
                <a:cubicBezTo>
                  <a:pt x="207" y="294"/>
                  <a:pt x="207" y="294"/>
                  <a:pt x="206" y="295"/>
                </a:cubicBezTo>
                <a:close/>
                <a:moveTo>
                  <a:pt x="195" y="303"/>
                </a:moveTo>
                <a:cubicBezTo>
                  <a:pt x="196" y="303"/>
                  <a:pt x="196" y="303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5" y="302"/>
                  <a:pt x="196" y="303"/>
                  <a:pt x="195" y="303"/>
                </a:cubicBezTo>
                <a:close/>
                <a:moveTo>
                  <a:pt x="200" y="297"/>
                </a:moveTo>
                <a:cubicBezTo>
                  <a:pt x="200" y="298"/>
                  <a:pt x="200" y="299"/>
                  <a:pt x="200" y="299"/>
                </a:cubicBezTo>
                <a:cubicBezTo>
                  <a:pt x="200" y="299"/>
                  <a:pt x="198" y="299"/>
                  <a:pt x="199" y="300"/>
                </a:cubicBezTo>
                <a:cubicBezTo>
                  <a:pt x="199" y="301"/>
                  <a:pt x="200" y="299"/>
                  <a:pt x="201" y="299"/>
                </a:cubicBezTo>
                <a:cubicBezTo>
                  <a:pt x="201" y="299"/>
                  <a:pt x="202" y="299"/>
                  <a:pt x="202" y="299"/>
                </a:cubicBezTo>
                <a:cubicBezTo>
                  <a:pt x="202" y="299"/>
                  <a:pt x="202" y="298"/>
                  <a:pt x="203" y="298"/>
                </a:cubicBezTo>
                <a:cubicBezTo>
                  <a:pt x="203" y="298"/>
                  <a:pt x="204" y="298"/>
                  <a:pt x="204" y="297"/>
                </a:cubicBezTo>
                <a:cubicBezTo>
                  <a:pt x="202" y="296"/>
                  <a:pt x="202" y="297"/>
                  <a:pt x="202" y="297"/>
                </a:cubicBezTo>
                <a:cubicBezTo>
                  <a:pt x="201" y="297"/>
                  <a:pt x="201" y="297"/>
                  <a:pt x="200" y="297"/>
                </a:cubicBezTo>
                <a:close/>
                <a:moveTo>
                  <a:pt x="217" y="288"/>
                </a:moveTo>
                <a:cubicBezTo>
                  <a:pt x="219" y="290"/>
                  <a:pt x="220" y="287"/>
                  <a:pt x="221" y="286"/>
                </a:cubicBezTo>
                <a:cubicBezTo>
                  <a:pt x="220" y="285"/>
                  <a:pt x="220" y="284"/>
                  <a:pt x="218" y="284"/>
                </a:cubicBezTo>
                <a:cubicBezTo>
                  <a:pt x="218" y="285"/>
                  <a:pt x="219" y="286"/>
                  <a:pt x="219" y="287"/>
                </a:cubicBezTo>
                <a:cubicBezTo>
                  <a:pt x="218" y="287"/>
                  <a:pt x="217" y="287"/>
                  <a:pt x="217" y="288"/>
                </a:cubicBezTo>
                <a:close/>
                <a:moveTo>
                  <a:pt x="245" y="272"/>
                </a:moveTo>
                <a:cubicBezTo>
                  <a:pt x="245" y="273"/>
                  <a:pt x="246" y="272"/>
                  <a:pt x="246" y="272"/>
                </a:cubicBezTo>
                <a:cubicBezTo>
                  <a:pt x="247" y="272"/>
                  <a:pt x="246" y="271"/>
                  <a:pt x="245" y="271"/>
                </a:cubicBezTo>
                <a:cubicBezTo>
                  <a:pt x="245" y="272"/>
                  <a:pt x="245" y="272"/>
                  <a:pt x="245" y="272"/>
                </a:cubicBezTo>
                <a:close/>
                <a:moveTo>
                  <a:pt x="247" y="271"/>
                </a:moveTo>
                <a:cubicBezTo>
                  <a:pt x="248" y="271"/>
                  <a:pt x="249" y="270"/>
                  <a:pt x="250" y="270"/>
                </a:cubicBezTo>
                <a:cubicBezTo>
                  <a:pt x="250" y="270"/>
                  <a:pt x="250" y="271"/>
                  <a:pt x="250" y="271"/>
                </a:cubicBezTo>
                <a:cubicBezTo>
                  <a:pt x="251" y="270"/>
                  <a:pt x="251" y="269"/>
                  <a:pt x="253" y="268"/>
                </a:cubicBezTo>
                <a:cubicBezTo>
                  <a:pt x="251" y="267"/>
                  <a:pt x="250" y="269"/>
                  <a:pt x="249" y="268"/>
                </a:cubicBezTo>
                <a:cubicBezTo>
                  <a:pt x="249" y="271"/>
                  <a:pt x="247" y="269"/>
                  <a:pt x="247" y="271"/>
                </a:cubicBezTo>
                <a:close/>
                <a:moveTo>
                  <a:pt x="243" y="272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4" y="273"/>
                  <a:pt x="244" y="273"/>
                  <a:pt x="244" y="273"/>
                </a:cubicBezTo>
                <a:cubicBezTo>
                  <a:pt x="244" y="273"/>
                  <a:pt x="244" y="273"/>
                  <a:pt x="245" y="273"/>
                </a:cubicBezTo>
                <a:cubicBezTo>
                  <a:pt x="244" y="273"/>
                  <a:pt x="244" y="272"/>
                  <a:pt x="243" y="272"/>
                </a:cubicBezTo>
                <a:close/>
                <a:moveTo>
                  <a:pt x="237" y="277"/>
                </a:moveTo>
                <a:cubicBezTo>
                  <a:pt x="238" y="277"/>
                  <a:pt x="238" y="277"/>
                  <a:pt x="238" y="277"/>
                </a:cubicBezTo>
                <a:cubicBezTo>
                  <a:pt x="238" y="277"/>
                  <a:pt x="238" y="277"/>
                  <a:pt x="238" y="276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8" y="276"/>
                  <a:pt x="237" y="276"/>
                  <a:pt x="237" y="277"/>
                </a:cubicBezTo>
                <a:close/>
                <a:moveTo>
                  <a:pt x="232" y="280"/>
                </a:moveTo>
                <a:cubicBezTo>
                  <a:pt x="233" y="279"/>
                  <a:pt x="235" y="280"/>
                  <a:pt x="235" y="278"/>
                </a:cubicBezTo>
                <a:cubicBezTo>
                  <a:pt x="234" y="278"/>
                  <a:pt x="234" y="278"/>
                  <a:pt x="234" y="278"/>
                </a:cubicBezTo>
                <a:cubicBezTo>
                  <a:pt x="233" y="279"/>
                  <a:pt x="231" y="280"/>
                  <a:pt x="232" y="280"/>
                </a:cubicBezTo>
                <a:close/>
                <a:moveTo>
                  <a:pt x="239" y="276"/>
                </a:moveTo>
                <a:cubicBezTo>
                  <a:pt x="239" y="275"/>
                  <a:pt x="240" y="276"/>
                  <a:pt x="240" y="275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76"/>
                  <a:pt x="239" y="276"/>
                  <a:pt x="239" y="276"/>
                </a:cubicBezTo>
                <a:close/>
                <a:moveTo>
                  <a:pt x="231" y="278"/>
                </a:moveTo>
                <a:cubicBezTo>
                  <a:pt x="231" y="278"/>
                  <a:pt x="228" y="279"/>
                  <a:pt x="227" y="280"/>
                </a:cubicBezTo>
                <a:cubicBezTo>
                  <a:pt x="226" y="280"/>
                  <a:pt x="225" y="280"/>
                  <a:pt x="225" y="281"/>
                </a:cubicBezTo>
                <a:cubicBezTo>
                  <a:pt x="225" y="281"/>
                  <a:pt x="225" y="282"/>
                  <a:pt x="225" y="282"/>
                </a:cubicBezTo>
                <a:cubicBezTo>
                  <a:pt x="225" y="282"/>
                  <a:pt x="226" y="282"/>
                  <a:pt x="226" y="282"/>
                </a:cubicBezTo>
                <a:cubicBezTo>
                  <a:pt x="226" y="282"/>
                  <a:pt x="226" y="283"/>
                  <a:pt x="227" y="283"/>
                </a:cubicBezTo>
                <a:cubicBezTo>
                  <a:pt x="228" y="282"/>
                  <a:pt x="229" y="281"/>
                  <a:pt x="229" y="280"/>
                </a:cubicBezTo>
                <a:cubicBezTo>
                  <a:pt x="229" y="279"/>
                  <a:pt x="230" y="280"/>
                  <a:pt x="231" y="279"/>
                </a:cubicBezTo>
                <a:cubicBezTo>
                  <a:pt x="230" y="279"/>
                  <a:pt x="231" y="278"/>
                  <a:pt x="231" y="278"/>
                </a:cubicBezTo>
                <a:close/>
                <a:moveTo>
                  <a:pt x="442" y="246"/>
                </a:moveTo>
                <a:cubicBezTo>
                  <a:pt x="441" y="246"/>
                  <a:pt x="442" y="248"/>
                  <a:pt x="442" y="248"/>
                </a:cubicBezTo>
                <a:cubicBezTo>
                  <a:pt x="443" y="249"/>
                  <a:pt x="443" y="247"/>
                  <a:pt x="444" y="247"/>
                </a:cubicBezTo>
                <a:cubicBezTo>
                  <a:pt x="445" y="247"/>
                  <a:pt x="445" y="248"/>
                  <a:pt x="446" y="248"/>
                </a:cubicBezTo>
                <a:cubicBezTo>
                  <a:pt x="446" y="246"/>
                  <a:pt x="444" y="246"/>
                  <a:pt x="444" y="245"/>
                </a:cubicBezTo>
                <a:cubicBezTo>
                  <a:pt x="443" y="245"/>
                  <a:pt x="443" y="245"/>
                  <a:pt x="443" y="244"/>
                </a:cubicBezTo>
                <a:cubicBezTo>
                  <a:pt x="442" y="244"/>
                  <a:pt x="442" y="244"/>
                  <a:pt x="442" y="244"/>
                </a:cubicBezTo>
                <a:cubicBezTo>
                  <a:pt x="442" y="246"/>
                  <a:pt x="443" y="246"/>
                  <a:pt x="442" y="246"/>
                </a:cubicBezTo>
                <a:close/>
                <a:moveTo>
                  <a:pt x="192" y="305"/>
                </a:moveTo>
                <a:cubicBezTo>
                  <a:pt x="191" y="305"/>
                  <a:pt x="191" y="305"/>
                  <a:pt x="191" y="306"/>
                </a:cubicBezTo>
                <a:cubicBezTo>
                  <a:pt x="192" y="307"/>
                  <a:pt x="193" y="305"/>
                  <a:pt x="192" y="305"/>
                </a:cubicBezTo>
                <a:close/>
                <a:moveTo>
                  <a:pt x="429" y="259"/>
                </a:moveTo>
                <a:cubicBezTo>
                  <a:pt x="429" y="258"/>
                  <a:pt x="431" y="257"/>
                  <a:pt x="430" y="255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8" y="255"/>
                  <a:pt x="427" y="257"/>
                  <a:pt x="425" y="257"/>
                </a:cubicBezTo>
                <a:cubicBezTo>
                  <a:pt x="424" y="259"/>
                  <a:pt x="424" y="259"/>
                  <a:pt x="424" y="259"/>
                </a:cubicBezTo>
                <a:cubicBezTo>
                  <a:pt x="423" y="259"/>
                  <a:pt x="422" y="259"/>
                  <a:pt x="421" y="260"/>
                </a:cubicBezTo>
                <a:cubicBezTo>
                  <a:pt x="421" y="259"/>
                  <a:pt x="419" y="259"/>
                  <a:pt x="418" y="258"/>
                </a:cubicBezTo>
                <a:cubicBezTo>
                  <a:pt x="418" y="260"/>
                  <a:pt x="419" y="260"/>
                  <a:pt x="418" y="262"/>
                </a:cubicBezTo>
                <a:cubicBezTo>
                  <a:pt x="418" y="262"/>
                  <a:pt x="417" y="262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2"/>
                  <a:pt x="415" y="262"/>
                  <a:pt x="415" y="262"/>
                </a:cubicBezTo>
                <a:cubicBezTo>
                  <a:pt x="414" y="263"/>
                  <a:pt x="413" y="263"/>
                  <a:pt x="412" y="263"/>
                </a:cubicBezTo>
                <a:cubicBezTo>
                  <a:pt x="412" y="263"/>
                  <a:pt x="412" y="263"/>
                  <a:pt x="411" y="263"/>
                </a:cubicBezTo>
                <a:cubicBezTo>
                  <a:pt x="411" y="263"/>
                  <a:pt x="410" y="263"/>
                  <a:pt x="410" y="263"/>
                </a:cubicBezTo>
                <a:cubicBezTo>
                  <a:pt x="409" y="264"/>
                  <a:pt x="409" y="264"/>
                  <a:pt x="408" y="264"/>
                </a:cubicBezTo>
                <a:cubicBezTo>
                  <a:pt x="408" y="264"/>
                  <a:pt x="407" y="264"/>
                  <a:pt x="407" y="264"/>
                </a:cubicBezTo>
                <a:cubicBezTo>
                  <a:pt x="407" y="265"/>
                  <a:pt x="406" y="265"/>
                  <a:pt x="406" y="265"/>
                </a:cubicBezTo>
                <a:cubicBezTo>
                  <a:pt x="405" y="265"/>
                  <a:pt x="404" y="266"/>
                  <a:pt x="403" y="267"/>
                </a:cubicBezTo>
                <a:cubicBezTo>
                  <a:pt x="401" y="267"/>
                  <a:pt x="399" y="268"/>
                  <a:pt x="399" y="268"/>
                </a:cubicBezTo>
                <a:cubicBezTo>
                  <a:pt x="399" y="268"/>
                  <a:pt x="400" y="269"/>
                  <a:pt x="400" y="269"/>
                </a:cubicBezTo>
                <a:cubicBezTo>
                  <a:pt x="400" y="270"/>
                  <a:pt x="401" y="270"/>
                  <a:pt x="400" y="271"/>
                </a:cubicBezTo>
                <a:cubicBezTo>
                  <a:pt x="399" y="270"/>
                  <a:pt x="398" y="272"/>
                  <a:pt x="397" y="271"/>
                </a:cubicBezTo>
                <a:cubicBezTo>
                  <a:pt x="396" y="272"/>
                  <a:pt x="396" y="274"/>
                  <a:pt x="394" y="273"/>
                </a:cubicBezTo>
                <a:cubicBezTo>
                  <a:pt x="393" y="273"/>
                  <a:pt x="396" y="271"/>
                  <a:pt x="394" y="271"/>
                </a:cubicBezTo>
                <a:cubicBezTo>
                  <a:pt x="394" y="270"/>
                  <a:pt x="393" y="271"/>
                  <a:pt x="393" y="271"/>
                </a:cubicBezTo>
                <a:cubicBezTo>
                  <a:pt x="392" y="272"/>
                  <a:pt x="391" y="271"/>
                  <a:pt x="391" y="272"/>
                </a:cubicBezTo>
                <a:cubicBezTo>
                  <a:pt x="390" y="273"/>
                  <a:pt x="391" y="273"/>
                  <a:pt x="391" y="274"/>
                </a:cubicBezTo>
                <a:cubicBezTo>
                  <a:pt x="390" y="274"/>
                  <a:pt x="390" y="275"/>
                  <a:pt x="390" y="275"/>
                </a:cubicBezTo>
                <a:cubicBezTo>
                  <a:pt x="390" y="275"/>
                  <a:pt x="389" y="275"/>
                  <a:pt x="389" y="275"/>
                </a:cubicBezTo>
                <a:cubicBezTo>
                  <a:pt x="388" y="276"/>
                  <a:pt x="388" y="276"/>
                  <a:pt x="387" y="277"/>
                </a:cubicBezTo>
                <a:cubicBezTo>
                  <a:pt x="386" y="276"/>
                  <a:pt x="386" y="276"/>
                  <a:pt x="385" y="276"/>
                </a:cubicBezTo>
                <a:cubicBezTo>
                  <a:pt x="385" y="277"/>
                  <a:pt x="384" y="277"/>
                  <a:pt x="384" y="278"/>
                </a:cubicBezTo>
                <a:cubicBezTo>
                  <a:pt x="383" y="277"/>
                  <a:pt x="382" y="278"/>
                  <a:pt x="381" y="278"/>
                </a:cubicBezTo>
                <a:cubicBezTo>
                  <a:pt x="380" y="278"/>
                  <a:pt x="380" y="278"/>
                  <a:pt x="379" y="279"/>
                </a:cubicBezTo>
                <a:cubicBezTo>
                  <a:pt x="377" y="279"/>
                  <a:pt x="376" y="280"/>
                  <a:pt x="374" y="280"/>
                </a:cubicBezTo>
                <a:cubicBezTo>
                  <a:pt x="373" y="281"/>
                  <a:pt x="372" y="281"/>
                  <a:pt x="371" y="282"/>
                </a:cubicBezTo>
                <a:cubicBezTo>
                  <a:pt x="370" y="281"/>
                  <a:pt x="370" y="282"/>
                  <a:pt x="369" y="282"/>
                </a:cubicBezTo>
                <a:cubicBezTo>
                  <a:pt x="368" y="282"/>
                  <a:pt x="367" y="282"/>
                  <a:pt x="367" y="282"/>
                </a:cubicBezTo>
                <a:cubicBezTo>
                  <a:pt x="366" y="283"/>
                  <a:pt x="365" y="283"/>
                  <a:pt x="364" y="284"/>
                </a:cubicBezTo>
                <a:cubicBezTo>
                  <a:pt x="364" y="284"/>
                  <a:pt x="364" y="284"/>
                  <a:pt x="363" y="284"/>
                </a:cubicBezTo>
                <a:cubicBezTo>
                  <a:pt x="363" y="284"/>
                  <a:pt x="363" y="285"/>
                  <a:pt x="363" y="285"/>
                </a:cubicBezTo>
                <a:cubicBezTo>
                  <a:pt x="363" y="285"/>
                  <a:pt x="362" y="285"/>
                  <a:pt x="362" y="286"/>
                </a:cubicBezTo>
                <a:cubicBezTo>
                  <a:pt x="363" y="287"/>
                  <a:pt x="364" y="286"/>
                  <a:pt x="365" y="287"/>
                </a:cubicBezTo>
                <a:cubicBezTo>
                  <a:pt x="365" y="285"/>
                  <a:pt x="365" y="286"/>
                  <a:pt x="366" y="285"/>
                </a:cubicBezTo>
                <a:cubicBezTo>
                  <a:pt x="367" y="285"/>
                  <a:pt x="368" y="284"/>
                  <a:pt x="369" y="284"/>
                </a:cubicBezTo>
                <a:cubicBezTo>
                  <a:pt x="370" y="284"/>
                  <a:pt x="371" y="283"/>
                  <a:pt x="372" y="283"/>
                </a:cubicBezTo>
                <a:cubicBezTo>
                  <a:pt x="374" y="282"/>
                  <a:pt x="375" y="282"/>
                  <a:pt x="377" y="282"/>
                </a:cubicBezTo>
                <a:cubicBezTo>
                  <a:pt x="378" y="281"/>
                  <a:pt x="380" y="280"/>
                  <a:pt x="381" y="280"/>
                </a:cubicBezTo>
                <a:cubicBezTo>
                  <a:pt x="381" y="280"/>
                  <a:pt x="381" y="280"/>
                  <a:pt x="381" y="280"/>
                </a:cubicBezTo>
                <a:cubicBezTo>
                  <a:pt x="382" y="280"/>
                  <a:pt x="382" y="280"/>
                  <a:pt x="383" y="280"/>
                </a:cubicBezTo>
                <a:cubicBezTo>
                  <a:pt x="384" y="280"/>
                  <a:pt x="385" y="278"/>
                  <a:pt x="386" y="279"/>
                </a:cubicBezTo>
                <a:cubicBezTo>
                  <a:pt x="388" y="278"/>
                  <a:pt x="389" y="277"/>
                  <a:pt x="391" y="277"/>
                </a:cubicBezTo>
                <a:cubicBezTo>
                  <a:pt x="391" y="276"/>
                  <a:pt x="392" y="275"/>
                  <a:pt x="393" y="275"/>
                </a:cubicBezTo>
                <a:cubicBezTo>
                  <a:pt x="394" y="276"/>
                  <a:pt x="394" y="275"/>
                  <a:pt x="395" y="275"/>
                </a:cubicBezTo>
                <a:cubicBezTo>
                  <a:pt x="396" y="275"/>
                  <a:pt x="397" y="274"/>
                  <a:pt x="398" y="274"/>
                </a:cubicBezTo>
                <a:cubicBezTo>
                  <a:pt x="399" y="274"/>
                  <a:pt x="400" y="274"/>
                  <a:pt x="402" y="274"/>
                </a:cubicBezTo>
                <a:cubicBezTo>
                  <a:pt x="403" y="274"/>
                  <a:pt x="404" y="273"/>
                  <a:pt x="405" y="272"/>
                </a:cubicBezTo>
                <a:cubicBezTo>
                  <a:pt x="406" y="273"/>
                  <a:pt x="406" y="272"/>
                  <a:pt x="407" y="272"/>
                </a:cubicBezTo>
                <a:cubicBezTo>
                  <a:pt x="408" y="271"/>
                  <a:pt x="409" y="271"/>
                  <a:pt x="410" y="270"/>
                </a:cubicBezTo>
                <a:cubicBezTo>
                  <a:pt x="411" y="270"/>
                  <a:pt x="411" y="269"/>
                  <a:pt x="412" y="269"/>
                </a:cubicBezTo>
                <a:cubicBezTo>
                  <a:pt x="413" y="268"/>
                  <a:pt x="413" y="267"/>
                  <a:pt x="414" y="266"/>
                </a:cubicBezTo>
                <a:cubicBezTo>
                  <a:pt x="414" y="267"/>
                  <a:pt x="415" y="267"/>
                  <a:pt x="416" y="268"/>
                </a:cubicBezTo>
                <a:cubicBezTo>
                  <a:pt x="416" y="267"/>
                  <a:pt x="417" y="266"/>
                  <a:pt x="417" y="265"/>
                </a:cubicBezTo>
                <a:cubicBezTo>
                  <a:pt x="419" y="265"/>
                  <a:pt x="421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3" y="263"/>
                  <a:pt x="424" y="262"/>
                  <a:pt x="423" y="261"/>
                </a:cubicBezTo>
                <a:cubicBezTo>
                  <a:pt x="423" y="261"/>
                  <a:pt x="423" y="261"/>
                  <a:pt x="423" y="261"/>
                </a:cubicBezTo>
                <a:cubicBezTo>
                  <a:pt x="426" y="261"/>
                  <a:pt x="427" y="259"/>
                  <a:pt x="429" y="259"/>
                </a:cubicBezTo>
                <a:close/>
                <a:moveTo>
                  <a:pt x="276" y="253"/>
                </a:moveTo>
                <a:cubicBezTo>
                  <a:pt x="276" y="255"/>
                  <a:pt x="274" y="254"/>
                  <a:pt x="275" y="256"/>
                </a:cubicBezTo>
                <a:cubicBezTo>
                  <a:pt x="276" y="255"/>
                  <a:pt x="276" y="255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5"/>
                  <a:pt x="277" y="253"/>
                  <a:pt x="276" y="253"/>
                </a:cubicBezTo>
                <a:close/>
                <a:moveTo>
                  <a:pt x="149" y="348"/>
                </a:moveTo>
                <a:cubicBezTo>
                  <a:pt x="149" y="347"/>
                  <a:pt x="148" y="346"/>
                  <a:pt x="147" y="346"/>
                </a:cubicBezTo>
                <a:cubicBezTo>
                  <a:pt x="147" y="348"/>
                  <a:pt x="149" y="348"/>
                  <a:pt x="148" y="350"/>
                </a:cubicBezTo>
                <a:cubicBezTo>
                  <a:pt x="149" y="351"/>
                  <a:pt x="147" y="347"/>
                  <a:pt x="149" y="348"/>
                </a:cubicBezTo>
                <a:close/>
                <a:moveTo>
                  <a:pt x="356" y="285"/>
                </a:moveTo>
                <a:cubicBezTo>
                  <a:pt x="356" y="286"/>
                  <a:pt x="355" y="286"/>
                  <a:pt x="353" y="287"/>
                </a:cubicBezTo>
                <a:cubicBezTo>
                  <a:pt x="353" y="288"/>
                  <a:pt x="352" y="288"/>
                  <a:pt x="352" y="289"/>
                </a:cubicBezTo>
                <a:cubicBezTo>
                  <a:pt x="351" y="290"/>
                  <a:pt x="348" y="290"/>
                  <a:pt x="348" y="292"/>
                </a:cubicBezTo>
                <a:cubicBezTo>
                  <a:pt x="350" y="293"/>
                  <a:pt x="350" y="291"/>
                  <a:pt x="352" y="291"/>
                </a:cubicBezTo>
                <a:cubicBezTo>
                  <a:pt x="353" y="291"/>
                  <a:pt x="353" y="291"/>
                  <a:pt x="354" y="291"/>
                </a:cubicBezTo>
                <a:cubicBezTo>
                  <a:pt x="355" y="290"/>
                  <a:pt x="355" y="289"/>
                  <a:pt x="356" y="287"/>
                </a:cubicBezTo>
                <a:cubicBezTo>
                  <a:pt x="357" y="287"/>
                  <a:pt x="359" y="287"/>
                  <a:pt x="359" y="285"/>
                </a:cubicBezTo>
                <a:cubicBezTo>
                  <a:pt x="359" y="284"/>
                  <a:pt x="358" y="285"/>
                  <a:pt x="356" y="285"/>
                </a:cubicBezTo>
                <a:close/>
                <a:moveTo>
                  <a:pt x="163" y="330"/>
                </a:move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1" y="331"/>
                  <a:pt x="160" y="331"/>
                  <a:pt x="161" y="332"/>
                </a:cubicBezTo>
                <a:cubicBezTo>
                  <a:pt x="161" y="332"/>
                  <a:pt x="162" y="331"/>
                  <a:pt x="162" y="331"/>
                </a:cubicBezTo>
                <a:cubicBezTo>
                  <a:pt x="162" y="331"/>
                  <a:pt x="163" y="331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ubicBezTo>
                  <a:pt x="163" y="330"/>
                  <a:pt x="163" y="330"/>
                  <a:pt x="163" y="330"/>
                </a:cubicBezTo>
                <a:close/>
                <a:moveTo>
                  <a:pt x="324" y="300"/>
                </a:moveTo>
                <a:cubicBezTo>
                  <a:pt x="324" y="300"/>
                  <a:pt x="323" y="299"/>
                  <a:pt x="322" y="300"/>
                </a:cubicBezTo>
                <a:cubicBezTo>
                  <a:pt x="322" y="300"/>
                  <a:pt x="321" y="300"/>
                  <a:pt x="322" y="301"/>
                </a:cubicBezTo>
                <a:cubicBezTo>
                  <a:pt x="323" y="302"/>
                  <a:pt x="323" y="301"/>
                  <a:pt x="324" y="301"/>
                </a:cubicBezTo>
                <a:cubicBezTo>
                  <a:pt x="326" y="301"/>
                  <a:pt x="327" y="300"/>
                  <a:pt x="328" y="300"/>
                </a:cubicBezTo>
                <a:cubicBezTo>
                  <a:pt x="328" y="300"/>
                  <a:pt x="329" y="300"/>
                  <a:pt x="329" y="299"/>
                </a:cubicBezTo>
                <a:cubicBezTo>
                  <a:pt x="329" y="299"/>
                  <a:pt x="328" y="298"/>
                  <a:pt x="328" y="298"/>
                </a:cubicBezTo>
                <a:cubicBezTo>
                  <a:pt x="327" y="299"/>
                  <a:pt x="326" y="299"/>
                  <a:pt x="324" y="300"/>
                </a:cubicBezTo>
                <a:close/>
                <a:moveTo>
                  <a:pt x="338" y="296"/>
                </a:moveTo>
                <a:cubicBezTo>
                  <a:pt x="340" y="296"/>
                  <a:pt x="340" y="295"/>
                  <a:pt x="342" y="295"/>
                </a:cubicBezTo>
                <a:cubicBezTo>
                  <a:pt x="342" y="294"/>
                  <a:pt x="343" y="295"/>
                  <a:pt x="344" y="294"/>
                </a:cubicBezTo>
                <a:cubicBezTo>
                  <a:pt x="343" y="293"/>
                  <a:pt x="343" y="293"/>
                  <a:pt x="342" y="293"/>
                </a:cubicBezTo>
                <a:cubicBezTo>
                  <a:pt x="341" y="294"/>
                  <a:pt x="338" y="294"/>
                  <a:pt x="338" y="296"/>
                </a:cubicBezTo>
                <a:close/>
                <a:moveTo>
                  <a:pt x="146" y="387"/>
                </a:moveTo>
                <a:cubicBezTo>
                  <a:pt x="146" y="387"/>
                  <a:pt x="146" y="386"/>
                  <a:pt x="146" y="386"/>
                </a:cubicBezTo>
                <a:cubicBezTo>
                  <a:pt x="146" y="386"/>
                  <a:pt x="147" y="386"/>
                  <a:pt x="147" y="386"/>
                </a:cubicBezTo>
                <a:cubicBezTo>
                  <a:pt x="147" y="386"/>
                  <a:pt x="147" y="385"/>
                  <a:pt x="148" y="385"/>
                </a:cubicBezTo>
                <a:cubicBezTo>
                  <a:pt x="146" y="384"/>
                  <a:pt x="146" y="385"/>
                  <a:pt x="146" y="386"/>
                </a:cubicBezTo>
                <a:cubicBezTo>
                  <a:pt x="146" y="386"/>
                  <a:pt x="146" y="386"/>
                  <a:pt x="145" y="386"/>
                </a:cubicBezTo>
                <a:cubicBezTo>
                  <a:pt x="146" y="386"/>
                  <a:pt x="145" y="386"/>
                  <a:pt x="145" y="386"/>
                </a:cubicBezTo>
                <a:cubicBezTo>
                  <a:pt x="145" y="387"/>
                  <a:pt x="145" y="387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8"/>
                  <a:pt x="144" y="388"/>
                  <a:pt x="144" y="388"/>
                </a:cubicBezTo>
                <a:cubicBezTo>
                  <a:pt x="144" y="389"/>
                  <a:pt x="143" y="388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4" y="389"/>
                  <a:pt x="144" y="389"/>
                  <a:pt x="145" y="388"/>
                </a:cubicBezTo>
                <a:cubicBezTo>
                  <a:pt x="145" y="387"/>
                  <a:pt x="146" y="387"/>
                  <a:pt x="146" y="387"/>
                </a:cubicBezTo>
                <a:close/>
                <a:moveTo>
                  <a:pt x="187" y="312"/>
                </a:moveTo>
                <a:cubicBezTo>
                  <a:pt x="188" y="311"/>
                  <a:pt x="189" y="309"/>
                  <a:pt x="187" y="309"/>
                </a:cubicBezTo>
                <a:cubicBezTo>
                  <a:pt x="186" y="310"/>
                  <a:pt x="186" y="311"/>
                  <a:pt x="187" y="312"/>
                </a:cubicBezTo>
                <a:close/>
                <a:moveTo>
                  <a:pt x="190" y="308"/>
                </a:moveTo>
                <a:cubicBezTo>
                  <a:pt x="190" y="308"/>
                  <a:pt x="191" y="307"/>
                  <a:pt x="191" y="307"/>
                </a:cubicBezTo>
                <a:cubicBezTo>
                  <a:pt x="189" y="306"/>
                  <a:pt x="189" y="308"/>
                  <a:pt x="190" y="308"/>
                </a:cubicBezTo>
                <a:close/>
                <a:moveTo>
                  <a:pt x="186" y="311"/>
                </a:moveTo>
                <a:cubicBezTo>
                  <a:pt x="185" y="310"/>
                  <a:pt x="186" y="309"/>
                  <a:pt x="185" y="309"/>
                </a:cubicBezTo>
                <a:cubicBezTo>
                  <a:pt x="184" y="310"/>
                  <a:pt x="183" y="310"/>
                  <a:pt x="183" y="312"/>
                </a:cubicBezTo>
                <a:cubicBezTo>
                  <a:pt x="182" y="313"/>
                  <a:pt x="181" y="312"/>
                  <a:pt x="181" y="314"/>
                </a:cubicBezTo>
                <a:cubicBezTo>
                  <a:pt x="181" y="314"/>
                  <a:pt x="182" y="315"/>
                  <a:pt x="183" y="315"/>
                </a:cubicBezTo>
                <a:cubicBezTo>
                  <a:pt x="183" y="314"/>
                  <a:pt x="184" y="314"/>
                  <a:pt x="184" y="314"/>
                </a:cubicBezTo>
                <a:cubicBezTo>
                  <a:pt x="185" y="313"/>
                  <a:pt x="184" y="313"/>
                  <a:pt x="184" y="312"/>
                </a:cubicBezTo>
                <a:cubicBezTo>
                  <a:pt x="185" y="311"/>
                  <a:pt x="186" y="312"/>
                  <a:pt x="186" y="311"/>
                </a:cubicBezTo>
                <a:close/>
                <a:moveTo>
                  <a:pt x="165" y="328"/>
                </a:moveTo>
                <a:cubicBezTo>
                  <a:pt x="164" y="328"/>
                  <a:pt x="163" y="329"/>
                  <a:pt x="163" y="330"/>
                </a:cubicBezTo>
                <a:cubicBezTo>
                  <a:pt x="164" y="330"/>
                  <a:pt x="164" y="329"/>
                  <a:pt x="165" y="328"/>
                </a:cubicBezTo>
                <a:close/>
                <a:moveTo>
                  <a:pt x="177" y="318"/>
                </a:moveTo>
                <a:cubicBezTo>
                  <a:pt x="179" y="319"/>
                  <a:pt x="180" y="317"/>
                  <a:pt x="178" y="317"/>
                </a:cubicBezTo>
                <a:lnTo>
                  <a:pt x="177" y="318"/>
                </a:lnTo>
                <a:close/>
                <a:moveTo>
                  <a:pt x="170" y="323"/>
                </a:moveTo>
                <a:cubicBezTo>
                  <a:pt x="170" y="322"/>
                  <a:pt x="169" y="322"/>
                  <a:pt x="168" y="323"/>
                </a:cubicBezTo>
                <a:cubicBezTo>
                  <a:pt x="169" y="324"/>
                  <a:pt x="170" y="324"/>
                  <a:pt x="170" y="323"/>
                </a:cubicBezTo>
                <a:close/>
                <a:moveTo>
                  <a:pt x="166" y="325"/>
                </a:moveTo>
                <a:cubicBezTo>
                  <a:pt x="166" y="326"/>
                  <a:pt x="166" y="326"/>
                  <a:pt x="166" y="327"/>
                </a:cubicBezTo>
                <a:cubicBezTo>
                  <a:pt x="167" y="326"/>
                  <a:pt x="168" y="326"/>
                  <a:pt x="168" y="325"/>
                </a:cubicBezTo>
                <a:cubicBezTo>
                  <a:pt x="167" y="325"/>
                  <a:pt x="167" y="325"/>
                  <a:pt x="166" y="325"/>
                </a:cubicBezTo>
                <a:close/>
                <a:moveTo>
                  <a:pt x="168" y="327"/>
                </a:moveTo>
                <a:cubicBezTo>
                  <a:pt x="170" y="328"/>
                  <a:pt x="170" y="327"/>
                  <a:pt x="171" y="326"/>
                </a:cubicBezTo>
                <a:cubicBezTo>
                  <a:pt x="172" y="326"/>
                  <a:pt x="173" y="325"/>
                  <a:pt x="173" y="324"/>
                </a:cubicBezTo>
                <a:cubicBezTo>
                  <a:pt x="173" y="324"/>
                  <a:pt x="173" y="324"/>
                  <a:pt x="172" y="323"/>
                </a:cubicBezTo>
                <a:cubicBezTo>
                  <a:pt x="172" y="324"/>
                  <a:pt x="172" y="324"/>
                  <a:pt x="171" y="323"/>
                </a:cubicBezTo>
                <a:cubicBezTo>
                  <a:pt x="170" y="325"/>
                  <a:pt x="168" y="326"/>
                  <a:pt x="168" y="327"/>
                </a:cubicBezTo>
                <a:close/>
                <a:moveTo>
                  <a:pt x="174" y="322"/>
                </a:moveTo>
                <a:cubicBezTo>
                  <a:pt x="175" y="323"/>
                  <a:pt x="175" y="322"/>
                  <a:pt x="176" y="321"/>
                </a:cubicBezTo>
                <a:cubicBezTo>
                  <a:pt x="176" y="321"/>
                  <a:pt x="177" y="320"/>
                  <a:pt x="177" y="319"/>
                </a:cubicBezTo>
                <a:cubicBezTo>
                  <a:pt x="176" y="319"/>
                  <a:pt x="176" y="318"/>
                  <a:pt x="175" y="317"/>
                </a:cubicBezTo>
                <a:cubicBezTo>
                  <a:pt x="174" y="319"/>
                  <a:pt x="175" y="319"/>
                  <a:pt x="175" y="320"/>
                </a:cubicBezTo>
                <a:cubicBezTo>
                  <a:pt x="175" y="321"/>
                  <a:pt x="173" y="321"/>
                  <a:pt x="174" y="322"/>
                </a:cubicBezTo>
                <a:close/>
                <a:moveTo>
                  <a:pt x="612" y="103"/>
                </a:moveTo>
                <a:cubicBezTo>
                  <a:pt x="618" y="113"/>
                  <a:pt x="623" y="123"/>
                  <a:pt x="626" y="134"/>
                </a:cubicBezTo>
                <a:cubicBezTo>
                  <a:pt x="627" y="136"/>
                  <a:pt x="627" y="139"/>
                  <a:pt x="628" y="141"/>
                </a:cubicBezTo>
                <a:cubicBezTo>
                  <a:pt x="628" y="141"/>
                  <a:pt x="628" y="141"/>
                  <a:pt x="628" y="141"/>
                </a:cubicBezTo>
                <a:cubicBezTo>
                  <a:pt x="627" y="141"/>
                  <a:pt x="628" y="142"/>
                  <a:pt x="628" y="143"/>
                </a:cubicBezTo>
                <a:cubicBezTo>
                  <a:pt x="628" y="144"/>
                  <a:pt x="628" y="144"/>
                  <a:pt x="628" y="145"/>
                </a:cubicBezTo>
                <a:cubicBezTo>
                  <a:pt x="628" y="146"/>
                  <a:pt x="630" y="147"/>
                  <a:pt x="630" y="149"/>
                </a:cubicBezTo>
                <a:cubicBezTo>
                  <a:pt x="630" y="149"/>
                  <a:pt x="630" y="149"/>
                  <a:pt x="630" y="149"/>
                </a:cubicBezTo>
                <a:cubicBezTo>
                  <a:pt x="630" y="150"/>
                  <a:pt x="630" y="150"/>
                  <a:pt x="630" y="150"/>
                </a:cubicBezTo>
                <a:cubicBezTo>
                  <a:pt x="630" y="151"/>
                  <a:pt x="630" y="151"/>
                  <a:pt x="630" y="152"/>
                </a:cubicBezTo>
                <a:cubicBezTo>
                  <a:pt x="631" y="152"/>
                  <a:pt x="630" y="152"/>
                  <a:pt x="630" y="152"/>
                </a:cubicBezTo>
                <a:cubicBezTo>
                  <a:pt x="631" y="154"/>
                  <a:pt x="631" y="155"/>
                  <a:pt x="631" y="156"/>
                </a:cubicBezTo>
                <a:cubicBezTo>
                  <a:pt x="630" y="156"/>
                  <a:pt x="631" y="157"/>
                  <a:pt x="630" y="158"/>
                </a:cubicBezTo>
                <a:cubicBezTo>
                  <a:pt x="630" y="159"/>
                  <a:pt x="631" y="160"/>
                  <a:pt x="630" y="161"/>
                </a:cubicBezTo>
                <a:cubicBezTo>
                  <a:pt x="632" y="164"/>
                  <a:pt x="632" y="167"/>
                  <a:pt x="633" y="171"/>
                </a:cubicBezTo>
                <a:cubicBezTo>
                  <a:pt x="632" y="173"/>
                  <a:pt x="634" y="175"/>
                  <a:pt x="634" y="177"/>
                </a:cubicBezTo>
                <a:cubicBezTo>
                  <a:pt x="634" y="178"/>
                  <a:pt x="633" y="179"/>
                  <a:pt x="633" y="179"/>
                </a:cubicBezTo>
                <a:cubicBezTo>
                  <a:pt x="633" y="180"/>
                  <a:pt x="634" y="180"/>
                  <a:pt x="633" y="180"/>
                </a:cubicBezTo>
                <a:cubicBezTo>
                  <a:pt x="633" y="180"/>
                  <a:pt x="633" y="181"/>
                  <a:pt x="633" y="181"/>
                </a:cubicBezTo>
                <a:cubicBezTo>
                  <a:pt x="633" y="182"/>
                  <a:pt x="633" y="182"/>
                  <a:pt x="633" y="183"/>
                </a:cubicBezTo>
                <a:cubicBezTo>
                  <a:pt x="633" y="184"/>
                  <a:pt x="634" y="184"/>
                  <a:pt x="634" y="185"/>
                </a:cubicBezTo>
                <a:cubicBezTo>
                  <a:pt x="635" y="186"/>
                  <a:pt x="633" y="188"/>
                  <a:pt x="633" y="189"/>
                </a:cubicBezTo>
                <a:cubicBezTo>
                  <a:pt x="633" y="189"/>
                  <a:pt x="633" y="190"/>
                  <a:pt x="633" y="190"/>
                </a:cubicBezTo>
                <a:cubicBezTo>
                  <a:pt x="633" y="192"/>
                  <a:pt x="632" y="194"/>
                  <a:pt x="632" y="195"/>
                </a:cubicBezTo>
                <a:cubicBezTo>
                  <a:pt x="633" y="197"/>
                  <a:pt x="632" y="200"/>
                  <a:pt x="632" y="203"/>
                </a:cubicBezTo>
                <a:cubicBezTo>
                  <a:pt x="632" y="204"/>
                  <a:pt x="632" y="205"/>
                  <a:pt x="631" y="205"/>
                </a:cubicBezTo>
                <a:cubicBezTo>
                  <a:pt x="632" y="205"/>
                  <a:pt x="632" y="205"/>
                  <a:pt x="632" y="205"/>
                </a:cubicBezTo>
                <a:cubicBezTo>
                  <a:pt x="631" y="207"/>
                  <a:pt x="632" y="209"/>
                  <a:pt x="631" y="211"/>
                </a:cubicBezTo>
                <a:cubicBezTo>
                  <a:pt x="631" y="212"/>
                  <a:pt x="631" y="213"/>
                  <a:pt x="631" y="214"/>
                </a:cubicBezTo>
                <a:cubicBezTo>
                  <a:pt x="631" y="214"/>
                  <a:pt x="631" y="214"/>
                  <a:pt x="630" y="215"/>
                </a:cubicBezTo>
                <a:cubicBezTo>
                  <a:pt x="630" y="215"/>
                  <a:pt x="630" y="215"/>
                  <a:pt x="630" y="215"/>
                </a:cubicBezTo>
                <a:cubicBezTo>
                  <a:pt x="630" y="216"/>
                  <a:pt x="630" y="217"/>
                  <a:pt x="630" y="218"/>
                </a:cubicBezTo>
                <a:cubicBezTo>
                  <a:pt x="630" y="218"/>
                  <a:pt x="630" y="219"/>
                  <a:pt x="630" y="219"/>
                </a:cubicBezTo>
                <a:cubicBezTo>
                  <a:pt x="631" y="221"/>
                  <a:pt x="628" y="222"/>
                  <a:pt x="629" y="223"/>
                </a:cubicBezTo>
                <a:cubicBezTo>
                  <a:pt x="629" y="223"/>
                  <a:pt x="628" y="224"/>
                  <a:pt x="628" y="224"/>
                </a:cubicBezTo>
                <a:cubicBezTo>
                  <a:pt x="628" y="226"/>
                  <a:pt x="627" y="227"/>
                  <a:pt x="626" y="229"/>
                </a:cubicBezTo>
                <a:cubicBezTo>
                  <a:pt x="627" y="231"/>
                  <a:pt x="626" y="234"/>
                  <a:pt x="625" y="236"/>
                </a:cubicBezTo>
                <a:cubicBezTo>
                  <a:pt x="625" y="237"/>
                  <a:pt x="625" y="238"/>
                  <a:pt x="624" y="238"/>
                </a:cubicBezTo>
                <a:cubicBezTo>
                  <a:pt x="625" y="239"/>
                  <a:pt x="625" y="239"/>
                  <a:pt x="625" y="240"/>
                </a:cubicBezTo>
                <a:cubicBezTo>
                  <a:pt x="625" y="240"/>
                  <a:pt x="625" y="239"/>
                  <a:pt x="625" y="239"/>
                </a:cubicBezTo>
                <a:cubicBezTo>
                  <a:pt x="625" y="240"/>
                  <a:pt x="625" y="240"/>
                  <a:pt x="625" y="241"/>
                </a:cubicBezTo>
                <a:cubicBezTo>
                  <a:pt x="625" y="241"/>
                  <a:pt x="625" y="242"/>
                  <a:pt x="625" y="242"/>
                </a:cubicBezTo>
                <a:cubicBezTo>
                  <a:pt x="625" y="242"/>
                  <a:pt x="624" y="243"/>
                  <a:pt x="624" y="243"/>
                </a:cubicBezTo>
                <a:cubicBezTo>
                  <a:pt x="624" y="244"/>
                  <a:pt x="624" y="245"/>
                  <a:pt x="624" y="245"/>
                </a:cubicBezTo>
                <a:cubicBezTo>
                  <a:pt x="624" y="246"/>
                  <a:pt x="624" y="246"/>
                  <a:pt x="624" y="247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23" y="247"/>
                  <a:pt x="624" y="248"/>
                  <a:pt x="624" y="248"/>
                </a:cubicBezTo>
                <a:cubicBezTo>
                  <a:pt x="624" y="248"/>
                  <a:pt x="623" y="248"/>
                  <a:pt x="623" y="248"/>
                </a:cubicBezTo>
                <a:cubicBezTo>
                  <a:pt x="623" y="249"/>
                  <a:pt x="624" y="251"/>
                  <a:pt x="624" y="251"/>
                </a:cubicBezTo>
                <a:cubicBezTo>
                  <a:pt x="624" y="250"/>
                  <a:pt x="624" y="251"/>
                  <a:pt x="625" y="251"/>
                </a:cubicBezTo>
                <a:cubicBezTo>
                  <a:pt x="624" y="253"/>
                  <a:pt x="624" y="254"/>
                  <a:pt x="624" y="256"/>
                </a:cubicBezTo>
                <a:cubicBezTo>
                  <a:pt x="624" y="256"/>
                  <a:pt x="624" y="257"/>
                  <a:pt x="624" y="257"/>
                </a:cubicBezTo>
                <a:cubicBezTo>
                  <a:pt x="623" y="258"/>
                  <a:pt x="623" y="256"/>
                  <a:pt x="623" y="255"/>
                </a:cubicBezTo>
                <a:cubicBezTo>
                  <a:pt x="623" y="255"/>
                  <a:pt x="624" y="251"/>
                  <a:pt x="622" y="252"/>
                </a:cubicBezTo>
                <a:cubicBezTo>
                  <a:pt x="623" y="254"/>
                  <a:pt x="622" y="255"/>
                  <a:pt x="622" y="255"/>
                </a:cubicBezTo>
                <a:cubicBezTo>
                  <a:pt x="622" y="256"/>
                  <a:pt x="622" y="257"/>
                  <a:pt x="621" y="257"/>
                </a:cubicBezTo>
                <a:cubicBezTo>
                  <a:pt x="621" y="258"/>
                  <a:pt x="621" y="260"/>
                  <a:pt x="621" y="261"/>
                </a:cubicBezTo>
                <a:cubicBezTo>
                  <a:pt x="620" y="262"/>
                  <a:pt x="621" y="262"/>
                  <a:pt x="621" y="264"/>
                </a:cubicBezTo>
                <a:cubicBezTo>
                  <a:pt x="621" y="265"/>
                  <a:pt x="620" y="264"/>
                  <a:pt x="621" y="266"/>
                </a:cubicBezTo>
                <a:cubicBezTo>
                  <a:pt x="621" y="266"/>
                  <a:pt x="621" y="267"/>
                  <a:pt x="621" y="267"/>
                </a:cubicBezTo>
                <a:cubicBezTo>
                  <a:pt x="621" y="266"/>
                  <a:pt x="623" y="263"/>
                  <a:pt x="623" y="262"/>
                </a:cubicBezTo>
                <a:cubicBezTo>
                  <a:pt x="623" y="262"/>
                  <a:pt x="623" y="261"/>
                  <a:pt x="624" y="260"/>
                </a:cubicBezTo>
                <a:cubicBezTo>
                  <a:pt x="624" y="260"/>
                  <a:pt x="624" y="260"/>
                  <a:pt x="624" y="260"/>
                </a:cubicBezTo>
                <a:cubicBezTo>
                  <a:pt x="623" y="265"/>
                  <a:pt x="624" y="272"/>
                  <a:pt x="622" y="276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7"/>
                  <a:pt x="622" y="273"/>
                  <a:pt x="621" y="273"/>
                </a:cubicBezTo>
                <a:cubicBezTo>
                  <a:pt x="620" y="273"/>
                  <a:pt x="621" y="274"/>
                  <a:pt x="621" y="275"/>
                </a:cubicBezTo>
                <a:cubicBezTo>
                  <a:pt x="621" y="277"/>
                  <a:pt x="621" y="280"/>
                  <a:pt x="621" y="282"/>
                </a:cubicBezTo>
                <a:cubicBezTo>
                  <a:pt x="621" y="283"/>
                  <a:pt x="620" y="284"/>
                  <a:pt x="621" y="284"/>
                </a:cubicBezTo>
                <a:cubicBezTo>
                  <a:pt x="621" y="284"/>
                  <a:pt x="621" y="289"/>
                  <a:pt x="621" y="289"/>
                </a:cubicBezTo>
                <a:cubicBezTo>
                  <a:pt x="621" y="289"/>
                  <a:pt x="621" y="290"/>
                  <a:pt x="621" y="290"/>
                </a:cubicBezTo>
                <a:cubicBezTo>
                  <a:pt x="621" y="291"/>
                  <a:pt x="622" y="291"/>
                  <a:pt x="622" y="292"/>
                </a:cubicBezTo>
                <a:cubicBezTo>
                  <a:pt x="621" y="293"/>
                  <a:pt x="622" y="295"/>
                  <a:pt x="622" y="297"/>
                </a:cubicBezTo>
                <a:cubicBezTo>
                  <a:pt x="622" y="298"/>
                  <a:pt x="622" y="299"/>
                  <a:pt x="622" y="300"/>
                </a:cubicBezTo>
                <a:cubicBezTo>
                  <a:pt x="622" y="301"/>
                  <a:pt x="623" y="301"/>
                  <a:pt x="623" y="302"/>
                </a:cubicBezTo>
                <a:cubicBezTo>
                  <a:pt x="624" y="305"/>
                  <a:pt x="624" y="308"/>
                  <a:pt x="626" y="309"/>
                </a:cubicBezTo>
                <a:cubicBezTo>
                  <a:pt x="625" y="309"/>
                  <a:pt x="625" y="309"/>
                  <a:pt x="624" y="309"/>
                </a:cubicBezTo>
                <a:cubicBezTo>
                  <a:pt x="625" y="311"/>
                  <a:pt x="625" y="312"/>
                  <a:pt x="626" y="313"/>
                </a:cubicBezTo>
                <a:cubicBezTo>
                  <a:pt x="625" y="315"/>
                  <a:pt x="628" y="317"/>
                  <a:pt x="627" y="319"/>
                </a:cubicBezTo>
                <a:cubicBezTo>
                  <a:pt x="628" y="319"/>
                  <a:pt x="628" y="319"/>
                  <a:pt x="629" y="320"/>
                </a:cubicBezTo>
                <a:cubicBezTo>
                  <a:pt x="629" y="321"/>
                  <a:pt x="628" y="321"/>
                  <a:pt x="628" y="321"/>
                </a:cubicBezTo>
                <a:cubicBezTo>
                  <a:pt x="628" y="322"/>
                  <a:pt x="629" y="322"/>
                  <a:pt x="630" y="322"/>
                </a:cubicBezTo>
                <a:cubicBezTo>
                  <a:pt x="630" y="323"/>
                  <a:pt x="631" y="324"/>
                  <a:pt x="631" y="325"/>
                </a:cubicBezTo>
                <a:cubicBezTo>
                  <a:pt x="632" y="327"/>
                  <a:pt x="634" y="329"/>
                  <a:pt x="635" y="331"/>
                </a:cubicBezTo>
                <a:cubicBezTo>
                  <a:pt x="635" y="331"/>
                  <a:pt x="635" y="332"/>
                  <a:pt x="635" y="332"/>
                </a:cubicBezTo>
                <a:cubicBezTo>
                  <a:pt x="636" y="334"/>
                  <a:pt x="638" y="335"/>
                  <a:pt x="637" y="337"/>
                </a:cubicBezTo>
                <a:cubicBezTo>
                  <a:pt x="639" y="337"/>
                  <a:pt x="639" y="339"/>
                  <a:pt x="641" y="340"/>
                </a:cubicBezTo>
                <a:cubicBezTo>
                  <a:pt x="641" y="337"/>
                  <a:pt x="638" y="336"/>
                  <a:pt x="637" y="334"/>
                </a:cubicBezTo>
                <a:cubicBezTo>
                  <a:pt x="637" y="334"/>
                  <a:pt x="637" y="332"/>
                  <a:pt x="636" y="332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6" y="331"/>
                  <a:pt x="636" y="331"/>
                  <a:pt x="636" y="331"/>
                </a:cubicBezTo>
                <a:cubicBezTo>
                  <a:pt x="638" y="333"/>
                  <a:pt x="639" y="335"/>
                  <a:pt x="640" y="336"/>
                </a:cubicBezTo>
                <a:cubicBezTo>
                  <a:pt x="641" y="337"/>
                  <a:pt x="642" y="338"/>
                  <a:pt x="643" y="339"/>
                </a:cubicBezTo>
                <a:cubicBezTo>
                  <a:pt x="642" y="339"/>
                  <a:pt x="642" y="339"/>
                  <a:pt x="642" y="340"/>
                </a:cubicBezTo>
                <a:cubicBezTo>
                  <a:pt x="642" y="340"/>
                  <a:pt x="643" y="340"/>
                  <a:pt x="643" y="341"/>
                </a:cubicBezTo>
                <a:cubicBezTo>
                  <a:pt x="643" y="341"/>
                  <a:pt x="643" y="342"/>
                  <a:pt x="643" y="342"/>
                </a:cubicBezTo>
                <a:cubicBezTo>
                  <a:pt x="643" y="342"/>
                  <a:pt x="644" y="342"/>
                  <a:pt x="644" y="343"/>
                </a:cubicBezTo>
                <a:cubicBezTo>
                  <a:pt x="644" y="343"/>
                  <a:pt x="644" y="343"/>
                  <a:pt x="644" y="343"/>
                </a:cubicBezTo>
                <a:cubicBezTo>
                  <a:pt x="644" y="343"/>
                  <a:pt x="645" y="343"/>
                  <a:pt x="645" y="343"/>
                </a:cubicBezTo>
                <a:cubicBezTo>
                  <a:pt x="645" y="344"/>
                  <a:pt x="645" y="344"/>
                  <a:pt x="646" y="344"/>
                </a:cubicBezTo>
                <a:cubicBezTo>
                  <a:pt x="646" y="344"/>
                  <a:pt x="646" y="345"/>
                  <a:pt x="646" y="345"/>
                </a:cubicBezTo>
                <a:cubicBezTo>
                  <a:pt x="648" y="346"/>
                  <a:pt x="649" y="347"/>
                  <a:pt x="650" y="348"/>
                </a:cubicBezTo>
                <a:cubicBezTo>
                  <a:pt x="651" y="348"/>
                  <a:pt x="651" y="348"/>
                  <a:pt x="651" y="348"/>
                </a:cubicBezTo>
                <a:cubicBezTo>
                  <a:pt x="651" y="348"/>
                  <a:pt x="652" y="349"/>
                  <a:pt x="652" y="349"/>
                </a:cubicBezTo>
                <a:cubicBezTo>
                  <a:pt x="653" y="349"/>
                  <a:pt x="654" y="350"/>
                  <a:pt x="654" y="350"/>
                </a:cubicBezTo>
                <a:cubicBezTo>
                  <a:pt x="656" y="351"/>
                  <a:pt x="657" y="352"/>
                  <a:pt x="659" y="352"/>
                </a:cubicBezTo>
                <a:cubicBezTo>
                  <a:pt x="659" y="352"/>
                  <a:pt x="659" y="353"/>
                  <a:pt x="660" y="353"/>
                </a:cubicBezTo>
                <a:cubicBezTo>
                  <a:pt x="660" y="353"/>
                  <a:pt x="660" y="352"/>
                  <a:pt x="660" y="353"/>
                </a:cubicBezTo>
                <a:cubicBezTo>
                  <a:pt x="661" y="353"/>
                  <a:pt x="661" y="353"/>
                  <a:pt x="661" y="353"/>
                </a:cubicBezTo>
                <a:cubicBezTo>
                  <a:pt x="662" y="353"/>
                  <a:pt x="662" y="353"/>
                  <a:pt x="663" y="353"/>
                </a:cubicBezTo>
                <a:cubicBezTo>
                  <a:pt x="663" y="353"/>
                  <a:pt x="663" y="353"/>
                  <a:pt x="663" y="354"/>
                </a:cubicBezTo>
                <a:cubicBezTo>
                  <a:pt x="664" y="354"/>
                  <a:pt x="665" y="353"/>
                  <a:pt x="666" y="353"/>
                </a:cubicBezTo>
                <a:cubicBezTo>
                  <a:pt x="666" y="353"/>
                  <a:pt x="666" y="354"/>
                  <a:pt x="666" y="354"/>
                </a:cubicBezTo>
                <a:cubicBezTo>
                  <a:pt x="667" y="354"/>
                  <a:pt x="667" y="353"/>
                  <a:pt x="667" y="354"/>
                </a:cubicBezTo>
                <a:cubicBezTo>
                  <a:pt x="668" y="354"/>
                  <a:pt x="669" y="354"/>
                  <a:pt x="669" y="354"/>
                </a:cubicBezTo>
                <a:cubicBezTo>
                  <a:pt x="670" y="354"/>
                  <a:pt x="670" y="354"/>
                  <a:pt x="670" y="353"/>
                </a:cubicBezTo>
                <a:cubicBezTo>
                  <a:pt x="671" y="353"/>
                  <a:pt x="671" y="354"/>
                  <a:pt x="672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4" y="353"/>
                  <a:pt x="674" y="352"/>
                  <a:pt x="676" y="353"/>
                </a:cubicBezTo>
                <a:cubicBezTo>
                  <a:pt x="676" y="352"/>
                  <a:pt x="676" y="352"/>
                  <a:pt x="677" y="352"/>
                </a:cubicBezTo>
                <a:cubicBezTo>
                  <a:pt x="677" y="352"/>
                  <a:pt x="677" y="352"/>
                  <a:pt x="677" y="352"/>
                </a:cubicBezTo>
                <a:cubicBezTo>
                  <a:pt x="678" y="351"/>
                  <a:pt x="679" y="351"/>
                  <a:pt x="680" y="351"/>
                </a:cubicBezTo>
                <a:cubicBezTo>
                  <a:pt x="680" y="351"/>
                  <a:pt x="680" y="350"/>
                  <a:pt x="680" y="350"/>
                </a:cubicBezTo>
                <a:cubicBezTo>
                  <a:pt x="680" y="350"/>
                  <a:pt x="681" y="350"/>
                  <a:pt x="681" y="350"/>
                </a:cubicBezTo>
                <a:cubicBezTo>
                  <a:pt x="681" y="350"/>
                  <a:pt x="681" y="350"/>
                  <a:pt x="681" y="350"/>
                </a:cubicBezTo>
                <a:cubicBezTo>
                  <a:pt x="682" y="350"/>
                  <a:pt x="682" y="350"/>
                  <a:pt x="682" y="349"/>
                </a:cubicBezTo>
                <a:cubicBezTo>
                  <a:pt x="683" y="349"/>
                  <a:pt x="683" y="349"/>
                  <a:pt x="684" y="349"/>
                </a:cubicBezTo>
                <a:cubicBezTo>
                  <a:pt x="684" y="349"/>
                  <a:pt x="685" y="348"/>
                  <a:pt x="685" y="348"/>
                </a:cubicBezTo>
                <a:cubicBezTo>
                  <a:pt x="685" y="348"/>
                  <a:pt x="687" y="347"/>
                  <a:pt x="688" y="345"/>
                </a:cubicBezTo>
                <a:cubicBezTo>
                  <a:pt x="688" y="346"/>
                  <a:pt x="688" y="346"/>
                  <a:pt x="688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90" y="344"/>
                  <a:pt x="690" y="344"/>
                  <a:pt x="690" y="344"/>
                </a:cubicBezTo>
                <a:cubicBezTo>
                  <a:pt x="690" y="344"/>
                  <a:pt x="690" y="344"/>
                  <a:pt x="691" y="343"/>
                </a:cubicBezTo>
                <a:cubicBezTo>
                  <a:pt x="691" y="343"/>
                  <a:pt x="692" y="342"/>
                  <a:pt x="692" y="341"/>
                </a:cubicBezTo>
                <a:cubicBezTo>
                  <a:pt x="693" y="340"/>
                  <a:pt x="695" y="337"/>
                  <a:pt x="694" y="338"/>
                </a:cubicBezTo>
                <a:cubicBezTo>
                  <a:pt x="693" y="339"/>
                  <a:pt x="693" y="339"/>
                  <a:pt x="693" y="339"/>
                </a:cubicBezTo>
                <a:cubicBezTo>
                  <a:pt x="692" y="340"/>
                  <a:pt x="690" y="342"/>
                  <a:pt x="690" y="343"/>
                </a:cubicBezTo>
                <a:cubicBezTo>
                  <a:pt x="689" y="343"/>
                  <a:pt x="689" y="343"/>
                  <a:pt x="689" y="344"/>
                </a:cubicBezTo>
                <a:cubicBezTo>
                  <a:pt x="689" y="344"/>
                  <a:pt x="689" y="344"/>
                  <a:pt x="689" y="344"/>
                </a:cubicBezTo>
                <a:cubicBezTo>
                  <a:pt x="689" y="343"/>
                  <a:pt x="689" y="343"/>
                  <a:pt x="689" y="343"/>
                </a:cubicBezTo>
                <a:cubicBezTo>
                  <a:pt x="688" y="344"/>
                  <a:pt x="687" y="346"/>
                  <a:pt x="687" y="346"/>
                </a:cubicBezTo>
                <a:cubicBezTo>
                  <a:pt x="685" y="347"/>
                  <a:pt x="684" y="348"/>
                  <a:pt x="683" y="349"/>
                </a:cubicBezTo>
                <a:cubicBezTo>
                  <a:pt x="681" y="348"/>
                  <a:pt x="681" y="350"/>
                  <a:pt x="680" y="349"/>
                </a:cubicBezTo>
                <a:cubicBezTo>
                  <a:pt x="686" y="346"/>
                  <a:pt x="692" y="340"/>
                  <a:pt x="695" y="335"/>
                </a:cubicBezTo>
                <a:cubicBezTo>
                  <a:pt x="697" y="339"/>
                  <a:pt x="700" y="339"/>
                  <a:pt x="703" y="343"/>
                </a:cubicBezTo>
                <a:cubicBezTo>
                  <a:pt x="708" y="349"/>
                  <a:pt x="715" y="351"/>
                  <a:pt x="723" y="352"/>
                </a:cubicBezTo>
                <a:cubicBezTo>
                  <a:pt x="732" y="353"/>
                  <a:pt x="742" y="348"/>
                  <a:pt x="749" y="340"/>
                </a:cubicBezTo>
                <a:cubicBezTo>
                  <a:pt x="754" y="332"/>
                  <a:pt x="757" y="323"/>
                  <a:pt x="758" y="312"/>
                </a:cubicBezTo>
                <a:cubicBezTo>
                  <a:pt x="758" y="281"/>
                  <a:pt x="735" y="282"/>
                  <a:pt x="735" y="282"/>
                </a:cubicBezTo>
                <a:cubicBezTo>
                  <a:pt x="736" y="282"/>
                  <a:pt x="750" y="252"/>
                  <a:pt x="731" y="233"/>
                </a:cubicBezTo>
                <a:cubicBezTo>
                  <a:pt x="727" y="229"/>
                  <a:pt x="720" y="226"/>
                  <a:pt x="714" y="225"/>
                </a:cubicBezTo>
                <a:cubicBezTo>
                  <a:pt x="685" y="218"/>
                  <a:pt x="672" y="245"/>
                  <a:pt x="670" y="252"/>
                </a:cubicBezTo>
                <a:cubicBezTo>
                  <a:pt x="663" y="289"/>
                  <a:pt x="703" y="294"/>
                  <a:pt x="712" y="277"/>
                </a:cubicBezTo>
                <a:cubicBezTo>
                  <a:pt x="705" y="306"/>
                  <a:pt x="676" y="293"/>
                  <a:pt x="668" y="281"/>
                </a:cubicBezTo>
                <a:cubicBezTo>
                  <a:pt x="662" y="271"/>
                  <a:pt x="661" y="257"/>
                  <a:pt x="658" y="244"/>
                </a:cubicBezTo>
                <a:cubicBezTo>
                  <a:pt x="654" y="223"/>
                  <a:pt x="656" y="200"/>
                  <a:pt x="652" y="179"/>
                </a:cubicBezTo>
                <a:cubicBezTo>
                  <a:pt x="647" y="150"/>
                  <a:pt x="637" y="122"/>
                  <a:pt x="620" y="98"/>
                </a:cubicBezTo>
                <a:cubicBezTo>
                  <a:pt x="609" y="82"/>
                  <a:pt x="594" y="70"/>
                  <a:pt x="580" y="57"/>
                </a:cubicBezTo>
                <a:cubicBezTo>
                  <a:pt x="588" y="64"/>
                  <a:pt x="612" y="103"/>
                  <a:pt x="612" y="103"/>
                </a:cubicBezTo>
                <a:close/>
                <a:moveTo>
                  <a:pt x="626" y="238"/>
                </a:moveTo>
                <a:cubicBezTo>
                  <a:pt x="627" y="237"/>
                  <a:pt x="627" y="236"/>
                  <a:pt x="626" y="235"/>
                </a:cubicBezTo>
                <a:cubicBezTo>
                  <a:pt x="626" y="234"/>
                  <a:pt x="628" y="234"/>
                  <a:pt x="628" y="234"/>
                </a:cubicBezTo>
                <a:cubicBezTo>
                  <a:pt x="628" y="233"/>
                  <a:pt x="627" y="237"/>
                  <a:pt x="627" y="239"/>
                </a:cubicBezTo>
                <a:cubicBezTo>
                  <a:pt x="627" y="239"/>
                  <a:pt x="626" y="239"/>
                  <a:pt x="626" y="238"/>
                </a:cubicBezTo>
                <a:close/>
                <a:moveTo>
                  <a:pt x="629" y="316"/>
                </a:moveTo>
                <a:cubicBezTo>
                  <a:pt x="628" y="314"/>
                  <a:pt x="627" y="313"/>
                  <a:pt x="627" y="311"/>
                </a:cubicBezTo>
                <a:cubicBezTo>
                  <a:pt x="626" y="310"/>
                  <a:pt x="625" y="310"/>
                  <a:pt x="626" y="309"/>
                </a:cubicBezTo>
                <a:cubicBezTo>
                  <a:pt x="626" y="309"/>
                  <a:pt x="626" y="309"/>
                  <a:pt x="626" y="309"/>
                </a:cubicBezTo>
                <a:cubicBezTo>
                  <a:pt x="626" y="308"/>
                  <a:pt x="625" y="306"/>
                  <a:pt x="625" y="305"/>
                </a:cubicBezTo>
                <a:cubicBezTo>
                  <a:pt x="625" y="304"/>
                  <a:pt x="625" y="304"/>
                  <a:pt x="625" y="304"/>
                </a:cubicBezTo>
                <a:cubicBezTo>
                  <a:pt x="628" y="308"/>
                  <a:pt x="629" y="316"/>
                  <a:pt x="629" y="316"/>
                </a:cubicBezTo>
                <a:close/>
                <a:moveTo>
                  <a:pt x="676" y="351"/>
                </a:moveTo>
                <a:cubicBezTo>
                  <a:pt x="676" y="351"/>
                  <a:pt x="676" y="352"/>
                  <a:pt x="675" y="352"/>
                </a:cubicBezTo>
                <a:cubicBezTo>
                  <a:pt x="675" y="352"/>
                  <a:pt x="674" y="352"/>
                  <a:pt x="673" y="352"/>
                </a:cubicBezTo>
                <a:cubicBezTo>
                  <a:pt x="673" y="352"/>
                  <a:pt x="672" y="352"/>
                  <a:pt x="671" y="352"/>
                </a:cubicBezTo>
                <a:cubicBezTo>
                  <a:pt x="671" y="352"/>
                  <a:pt x="671" y="352"/>
                  <a:pt x="671" y="352"/>
                </a:cubicBezTo>
                <a:cubicBezTo>
                  <a:pt x="671" y="351"/>
                  <a:pt x="677" y="351"/>
                  <a:pt x="676" y="351"/>
                </a:cubicBezTo>
                <a:close/>
                <a:moveTo>
                  <a:pt x="667" y="353"/>
                </a:moveTo>
                <a:cubicBezTo>
                  <a:pt x="667" y="353"/>
                  <a:pt x="667" y="353"/>
                  <a:pt x="667" y="353"/>
                </a:cubicBezTo>
                <a:cubicBezTo>
                  <a:pt x="667" y="353"/>
                  <a:pt x="663" y="353"/>
                  <a:pt x="662" y="352"/>
                </a:cubicBezTo>
                <a:cubicBezTo>
                  <a:pt x="661" y="352"/>
                  <a:pt x="661" y="352"/>
                  <a:pt x="660" y="352"/>
                </a:cubicBezTo>
                <a:cubicBezTo>
                  <a:pt x="660" y="352"/>
                  <a:pt x="660" y="351"/>
                  <a:pt x="660" y="351"/>
                </a:cubicBezTo>
                <a:cubicBezTo>
                  <a:pt x="659" y="351"/>
                  <a:pt x="658" y="351"/>
                  <a:pt x="657" y="351"/>
                </a:cubicBezTo>
                <a:cubicBezTo>
                  <a:pt x="656" y="350"/>
                  <a:pt x="655" y="350"/>
                  <a:pt x="655" y="349"/>
                </a:cubicBezTo>
                <a:cubicBezTo>
                  <a:pt x="654" y="349"/>
                  <a:pt x="654" y="349"/>
                  <a:pt x="654" y="348"/>
                </a:cubicBezTo>
                <a:cubicBezTo>
                  <a:pt x="656" y="347"/>
                  <a:pt x="662" y="352"/>
                  <a:pt x="667" y="353"/>
                </a:cubicBezTo>
                <a:close/>
                <a:moveTo>
                  <a:pt x="653" y="348"/>
                </a:moveTo>
                <a:cubicBezTo>
                  <a:pt x="653" y="348"/>
                  <a:pt x="653" y="347"/>
                  <a:pt x="652" y="348"/>
                </a:cubicBezTo>
                <a:cubicBezTo>
                  <a:pt x="651" y="347"/>
                  <a:pt x="650" y="346"/>
                  <a:pt x="649" y="346"/>
                </a:cubicBezTo>
                <a:cubicBezTo>
                  <a:pt x="649" y="345"/>
                  <a:pt x="648" y="345"/>
                  <a:pt x="648" y="344"/>
                </a:cubicBezTo>
                <a:cubicBezTo>
                  <a:pt x="649" y="343"/>
                  <a:pt x="651" y="347"/>
                  <a:pt x="653" y="348"/>
                </a:cubicBezTo>
                <a:close/>
                <a:moveTo>
                  <a:pt x="635" y="330"/>
                </a:moveTo>
                <a:cubicBezTo>
                  <a:pt x="635" y="330"/>
                  <a:pt x="635" y="329"/>
                  <a:pt x="635" y="328"/>
                </a:cubicBezTo>
                <a:cubicBezTo>
                  <a:pt x="634" y="328"/>
                  <a:pt x="634" y="328"/>
                  <a:pt x="633" y="327"/>
                </a:cubicBezTo>
                <a:cubicBezTo>
                  <a:pt x="632" y="327"/>
                  <a:pt x="632" y="324"/>
                  <a:pt x="632" y="324"/>
                </a:cubicBezTo>
                <a:cubicBezTo>
                  <a:pt x="635" y="325"/>
                  <a:pt x="635" y="329"/>
                  <a:pt x="636" y="331"/>
                </a:cubicBezTo>
                <a:cubicBezTo>
                  <a:pt x="636" y="330"/>
                  <a:pt x="635" y="330"/>
                  <a:pt x="635" y="330"/>
                </a:cubicBezTo>
                <a:close/>
                <a:moveTo>
                  <a:pt x="621" y="268"/>
                </a:moveTo>
                <a:cubicBezTo>
                  <a:pt x="621" y="270"/>
                  <a:pt x="621" y="270"/>
                  <a:pt x="622" y="270"/>
                </a:cubicBezTo>
                <a:cubicBezTo>
                  <a:pt x="622" y="269"/>
                  <a:pt x="622" y="267"/>
                  <a:pt x="621" y="268"/>
                </a:cubicBezTo>
                <a:close/>
                <a:moveTo>
                  <a:pt x="622" y="273"/>
                </a:moveTo>
                <a:cubicBezTo>
                  <a:pt x="623" y="270"/>
                  <a:pt x="620" y="271"/>
                  <a:pt x="622" y="273"/>
                </a:cubicBezTo>
                <a:close/>
                <a:moveTo>
                  <a:pt x="597" y="456"/>
                </a:moveTo>
                <a:cubicBezTo>
                  <a:pt x="597" y="456"/>
                  <a:pt x="597" y="455"/>
                  <a:pt x="597" y="455"/>
                </a:cubicBezTo>
                <a:cubicBezTo>
                  <a:pt x="596" y="456"/>
                  <a:pt x="596" y="456"/>
                  <a:pt x="596" y="456"/>
                </a:cubicBezTo>
                <a:cubicBezTo>
                  <a:pt x="596" y="457"/>
                  <a:pt x="596" y="457"/>
                  <a:pt x="596" y="458"/>
                </a:cubicBezTo>
                <a:cubicBezTo>
                  <a:pt x="596" y="458"/>
                  <a:pt x="596" y="459"/>
                  <a:pt x="596" y="459"/>
                </a:cubicBezTo>
                <a:cubicBezTo>
                  <a:pt x="596" y="460"/>
                  <a:pt x="596" y="460"/>
                  <a:pt x="596" y="460"/>
                </a:cubicBezTo>
                <a:cubicBezTo>
                  <a:pt x="596" y="461"/>
                  <a:pt x="596" y="462"/>
                  <a:pt x="596" y="463"/>
                </a:cubicBezTo>
                <a:cubicBezTo>
                  <a:pt x="596" y="464"/>
                  <a:pt x="597" y="466"/>
                  <a:pt x="596" y="467"/>
                </a:cubicBezTo>
                <a:cubicBezTo>
                  <a:pt x="597" y="468"/>
                  <a:pt x="597" y="469"/>
                  <a:pt x="598" y="470"/>
                </a:cubicBezTo>
                <a:cubicBezTo>
                  <a:pt x="598" y="471"/>
                  <a:pt x="598" y="472"/>
                  <a:pt x="599" y="473"/>
                </a:cubicBezTo>
                <a:cubicBezTo>
                  <a:pt x="600" y="472"/>
                  <a:pt x="598" y="471"/>
                  <a:pt x="599" y="470"/>
                </a:cubicBezTo>
                <a:cubicBezTo>
                  <a:pt x="599" y="469"/>
                  <a:pt x="598" y="468"/>
                  <a:pt x="599" y="468"/>
                </a:cubicBezTo>
                <a:cubicBezTo>
                  <a:pt x="599" y="467"/>
                  <a:pt x="599" y="466"/>
                  <a:pt x="599" y="465"/>
                </a:cubicBezTo>
                <a:cubicBezTo>
                  <a:pt x="598" y="465"/>
                  <a:pt x="597" y="464"/>
                  <a:pt x="597" y="463"/>
                </a:cubicBezTo>
                <a:cubicBezTo>
                  <a:pt x="598" y="462"/>
                  <a:pt x="598" y="462"/>
                  <a:pt x="599" y="460"/>
                </a:cubicBezTo>
                <a:cubicBezTo>
                  <a:pt x="598" y="459"/>
                  <a:pt x="598" y="460"/>
                  <a:pt x="597" y="460"/>
                </a:cubicBezTo>
                <a:cubicBezTo>
                  <a:pt x="597" y="459"/>
                  <a:pt x="597" y="458"/>
                  <a:pt x="597" y="458"/>
                </a:cubicBezTo>
                <a:cubicBezTo>
                  <a:pt x="597" y="457"/>
                  <a:pt x="596" y="457"/>
                  <a:pt x="596" y="456"/>
                </a:cubicBezTo>
                <a:cubicBezTo>
                  <a:pt x="596" y="456"/>
                  <a:pt x="597" y="456"/>
                  <a:pt x="597" y="456"/>
                </a:cubicBezTo>
                <a:close/>
                <a:moveTo>
                  <a:pt x="785" y="422"/>
                </a:moveTo>
                <a:cubicBezTo>
                  <a:pt x="785" y="421"/>
                  <a:pt x="785" y="420"/>
                  <a:pt x="786" y="419"/>
                </a:cubicBezTo>
                <a:cubicBezTo>
                  <a:pt x="784" y="418"/>
                  <a:pt x="785" y="416"/>
                  <a:pt x="785" y="415"/>
                </a:cubicBezTo>
                <a:cubicBezTo>
                  <a:pt x="785" y="413"/>
                  <a:pt x="785" y="412"/>
                  <a:pt x="785" y="410"/>
                </a:cubicBezTo>
                <a:cubicBezTo>
                  <a:pt x="785" y="410"/>
                  <a:pt x="785" y="410"/>
                  <a:pt x="785" y="410"/>
                </a:cubicBezTo>
                <a:cubicBezTo>
                  <a:pt x="785" y="409"/>
                  <a:pt x="785" y="409"/>
                  <a:pt x="785" y="409"/>
                </a:cubicBezTo>
                <a:cubicBezTo>
                  <a:pt x="785" y="408"/>
                  <a:pt x="785" y="408"/>
                  <a:pt x="785" y="408"/>
                </a:cubicBezTo>
                <a:cubicBezTo>
                  <a:pt x="785" y="408"/>
                  <a:pt x="785" y="407"/>
                  <a:pt x="785" y="407"/>
                </a:cubicBezTo>
                <a:cubicBezTo>
                  <a:pt x="785" y="407"/>
                  <a:pt x="785" y="406"/>
                  <a:pt x="785" y="406"/>
                </a:cubicBezTo>
                <a:cubicBezTo>
                  <a:pt x="785" y="406"/>
                  <a:pt x="785" y="406"/>
                  <a:pt x="785" y="406"/>
                </a:cubicBezTo>
                <a:cubicBezTo>
                  <a:pt x="785" y="405"/>
                  <a:pt x="785" y="404"/>
                  <a:pt x="785" y="403"/>
                </a:cubicBezTo>
                <a:cubicBezTo>
                  <a:pt x="785" y="403"/>
                  <a:pt x="785" y="402"/>
                  <a:pt x="785" y="401"/>
                </a:cubicBezTo>
                <a:cubicBezTo>
                  <a:pt x="785" y="400"/>
                  <a:pt x="785" y="399"/>
                  <a:pt x="785" y="399"/>
                </a:cubicBezTo>
                <a:cubicBezTo>
                  <a:pt x="785" y="398"/>
                  <a:pt x="785" y="397"/>
                  <a:pt x="785" y="396"/>
                </a:cubicBezTo>
                <a:cubicBezTo>
                  <a:pt x="785" y="396"/>
                  <a:pt x="785" y="396"/>
                  <a:pt x="785" y="396"/>
                </a:cubicBezTo>
                <a:cubicBezTo>
                  <a:pt x="785" y="395"/>
                  <a:pt x="785" y="395"/>
                  <a:pt x="785" y="395"/>
                </a:cubicBezTo>
                <a:cubicBezTo>
                  <a:pt x="785" y="395"/>
                  <a:pt x="785" y="394"/>
                  <a:pt x="785" y="394"/>
                </a:cubicBezTo>
                <a:cubicBezTo>
                  <a:pt x="785" y="394"/>
                  <a:pt x="785" y="393"/>
                  <a:pt x="785" y="393"/>
                </a:cubicBezTo>
                <a:cubicBezTo>
                  <a:pt x="784" y="392"/>
                  <a:pt x="785" y="390"/>
                  <a:pt x="785" y="389"/>
                </a:cubicBezTo>
                <a:cubicBezTo>
                  <a:pt x="784" y="389"/>
                  <a:pt x="785" y="388"/>
                  <a:pt x="785" y="388"/>
                </a:cubicBezTo>
                <a:cubicBezTo>
                  <a:pt x="784" y="387"/>
                  <a:pt x="784" y="386"/>
                  <a:pt x="785" y="385"/>
                </a:cubicBezTo>
                <a:cubicBezTo>
                  <a:pt x="784" y="383"/>
                  <a:pt x="786" y="379"/>
                  <a:pt x="783" y="376"/>
                </a:cubicBezTo>
                <a:cubicBezTo>
                  <a:pt x="783" y="377"/>
                  <a:pt x="784" y="378"/>
                  <a:pt x="783" y="378"/>
                </a:cubicBezTo>
                <a:cubicBezTo>
                  <a:pt x="782" y="376"/>
                  <a:pt x="784" y="377"/>
                  <a:pt x="784" y="375"/>
                </a:cubicBezTo>
                <a:cubicBezTo>
                  <a:pt x="784" y="374"/>
                  <a:pt x="784" y="373"/>
                  <a:pt x="783" y="372"/>
                </a:cubicBezTo>
                <a:cubicBezTo>
                  <a:pt x="784" y="371"/>
                  <a:pt x="783" y="370"/>
                  <a:pt x="783" y="369"/>
                </a:cubicBezTo>
                <a:cubicBezTo>
                  <a:pt x="783" y="368"/>
                  <a:pt x="783" y="368"/>
                  <a:pt x="783" y="367"/>
                </a:cubicBezTo>
                <a:cubicBezTo>
                  <a:pt x="783" y="367"/>
                  <a:pt x="783" y="367"/>
                  <a:pt x="783" y="366"/>
                </a:cubicBezTo>
                <a:cubicBezTo>
                  <a:pt x="783" y="366"/>
                  <a:pt x="783" y="366"/>
                  <a:pt x="783" y="365"/>
                </a:cubicBezTo>
                <a:cubicBezTo>
                  <a:pt x="783" y="365"/>
                  <a:pt x="783" y="364"/>
                  <a:pt x="783" y="364"/>
                </a:cubicBezTo>
                <a:cubicBezTo>
                  <a:pt x="783" y="363"/>
                  <a:pt x="783" y="363"/>
                  <a:pt x="783" y="362"/>
                </a:cubicBezTo>
                <a:cubicBezTo>
                  <a:pt x="783" y="362"/>
                  <a:pt x="783" y="362"/>
                  <a:pt x="782" y="362"/>
                </a:cubicBezTo>
                <a:cubicBezTo>
                  <a:pt x="782" y="361"/>
                  <a:pt x="783" y="359"/>
                  <a:pt x="783" y="358"/>
                </a:cubicBezTo>
                <a:cubicBezTo>
                  <a:pt x="782" y="356"/>
                  <a:pt x="782" y="356"/>
                  <a:pt x="782" y="357"/>
                </a:cubicBezTo>
                <a:cubicBezTo>
                  <a:pt x="781" y="358"/>
                  <a:pt x="782" y="359"/>
                  <a:pt x="781" y="360"/>
                </a:cubicBezTo>
                <a:cubicBezTo>
                  <a:pt x="781" y="359"/>
                  <a:pt x="780" y="359"/>
                  <a:pt x="781" y="359"/>
                </a:cubicBezTo>
                <a:cubicBezTo>
                  <a:pt x="781" y="359"/>
                  <a:pt x="780" y="356"/>
                  <a:pt x="780" y="355"/>
                </a:cubicBezTo>
                <a:cubicBezTo>
                  <a:pt x="780" y="355"/>
                  <a:pt x="780" y="354"/>
                  <a:pt x="780" y="354"/>
                </a:cubicBezTo>
                <a:cubicBezTo>
                  <a:pt x="781" y="354"/>
                  <a:pt x="780" y="352"/>
                  <a:pt x="779" y="352"/>
                </a:cubicBezTo>
                <a:cubicBezTo>
                  <a:pt x="779" y="353"/>
                  <a:pt x="780" y="354"/>
                  <a:pt x="778" y="354"/>
                </a:cubicBezTo>
                <a:cubicBezTo>
                  <a:pt x="779" y="354"/>
                  <a:pt x="779" y="353"/>
                  <a:pt x="779" y="353"/>
                </a:cubicBezTo>
                <a:cubicBezTo>
                  <a:pt x="778" y="352"/>
                  <a:pt x="779" y="352"/>
                  <a:pt x="779" y="351"/>
                </a:cubicBezTo>
                <a:cubicBezTo>
                  <a:pt x="779" y="351"/>
                  <a:pt x="778" y="350"/>
                  <a:pt x="779" y="350"/>
                </a:cubicBezTo>
                <a:cubicBezTo>
                  <a:pt x="779" y="349"/>
                  <a:pt x="779" y="348"/>
                  <a:pt x="779" y="347"/>
                </a:cubicBezTo>
                <a:cubicBezTo>
                  <a:pt x="778" y="346"/>
                  <a:pt x="778" y="346"/>
                  <a:pt x="778" y="345"/>
                </a:cubicBezTo>
                <a:cubicBezTo>
                  <a:pt x="778" y="345"/>
                  <a:pt x="778" y="345"/>
                  <a:pt x="778" y="345"/>
                </a:cubicBezTo>
                <a:cubicBezTo>
                  <a:pt x="778" y="345"/>
                  <a:pt x="778" y="344"/>
                  <a:pt x="778" y="343"/>
                </a:cubicBezTo>
                <a:cubicBezTo>
                  <a:pt x="778" y="343"/>
                  <a:pt x="777" y="342"/>
                  <a:pt x="777" y="342"/>
                </a:cubicBezTo>
                <a:cubicBezTo>
                  <a:pt x="777" y="342"/>
                  <a:pt x="777" y="341"/>
                  <a:pt x="777" y="341"/>
                </a:cubicBezTo>
                <a:cubicBezTo>
                  <a:pt x="777" y="341"/>
                  <a:pt x="777" y="340"/>
                  <a:pt x="777" y="340"/>
                </a:cubicBezTo>
                <a:cubicBezTo>
                  <a:pt x="777" y="340"/>
                  <a:pt x="777" y="339"/>
                  <a:pt x="776" y="339"/>
                </a:cubicBezTo>
                <a:cubicBezTo>
                  <a:pt x="775" y="338"/>
                  <a:pt x="776" y="337"/>
                  <a:pt x="774" y="337"/>
                </a:cubicBezTo>
                <a:cubicBezTo>
                  <a:pt x="774" y="336"/>
                  <a:pt x="773" y="335"/>
                  <a:pt x="773" y="333"/>
                </a:cubicBezTo>
                <a:cubicBezTo>
                  <a:pt x="773" y="333"/>
                  <a:pt x="774" y="332"/>
                  <a:pt x="774" y="332"/>
                </a:cubicBezTo>
                <a:cubicBezTo>
                  <a:pt x="774" y="331"/>
                  <a:pt x="773" y="331"/>
                  <a:pt x="774" y="330"/>
                </a:cubicBezTo>
                <a:cubicBezTo>
                  <a:pt x="774" y="331"/>
                  <a:pt x="774" y="332"/>
                  <a:pt x="775" y="332"/>
                </a:cubicBezTo>
                <a:cubicBezTo>
                  <a:pt x="775" y="331"/>
                  <a:pt x="774" y="331"/>
                  <a:pt x="774" y="330"/>
                </a:cubicBezTo>
                <a:cubicBezTo>
                  <a:pt x="774" y="330"/>
                  <a:pt x="774" y="329"/>
                  <a:pt x="774" y="328"/>
                </a:cubicBezTo>
                <a:cubicBezTo>
                  <a:pt x="774" y="328"/>
                  <a:pt x="774" y="328"/>
                  <a:pt x="774" y="328"/>
                </a:cubicBezTo>
                <a:cubicBezTo>
                  <a:pt x="774" y="327"/>
                  <a:pt x="774" y="327"/>
                  <a:pt x="774" y="327"/>
                </a:cubicBezTo>
                <a:cubicBezTo>
                  <a:pt x="774" y="326"/>
                  <a:pt x="774" y="326"/>
                  <a:pt x="773" y="326"/>
                </a:cubicBezTo>
                <a:cubicBezTo>
                  <a:pt x="773" y="326"/>
                  <a:pt x="774" y="325"/>
                  <a:pt x="773" y="325"/>
                </a:cubicBezTo>
                <a:cubicBezTo>
                  <a:pt x="773" y="326"/>
                  <a:pt x="774" y="327"/>
                  <a:pt x="772" y="327"/>
                </a:cubicBezTo>
                <a:cubicBezTo>
                  <a:pt x="771" y="327"/>
                  <a:pt x="771" y="327"/>
                  <a:pt x="771" y="326"/>
                </a:cubicBezTo>
                <a:cubicBezTo>
                  <a:pt x="772" y="326"/>
                  <a:pt x="771" y="327"/>
                  <a:pt x="772" y="327"/>
                </a:cubicBezTo>
                <a:cubicBezTo>
                  <a:pt x="772" y="327"/>
                  <a:pt x="771" y="327"/>
                  <a:pt x="772" y="326"/>
                </a:cubicBezTo>
                <a:cubicBezTo>
                  <a:pt x="772" y="325"/>
                  <a:pt x="772" y="324"/>
                  <a:pt 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        <a:pt x="771" y="322"/>
                  <a:pt x="770" y="321"/>
                  <a:pt x="771" y="321"/>
                </a:cubicBezTo>
                <a:cubicBezTo>
                  <a:pt x="770" y="320"/>
                  <a:pt x="770" y="319"/>
                  <a:pt x="770" y="319"/>
                </a:cubicBezTo>
                <a:cubicBezTo>
                  <a:pt x="769" y="320"/>
                  <a:pt x="769" y="318"/>
                  <a:pt x="768" y="317"/>
                </a:cubicBezTo>
                <a:cubicBezTo>
                  <a:pt x="769" y="317"/>
                  <a:pt x="769" y="316"/>
                  <a:pt x="769" y="316"/>
                </a:cubicBezTo>
                <a:cubicBezTo>
                  <a:pt x="764" y="312"/>
                  <a:pt x="767" y="318"/>
                  <a:pt x="767" y="318"/>
                </a:cubicBezTo>
                <a:cubicBezTo>
                  <a:pt x="767" y="319"/>
                  <a:pt x="768" y="320"/>
                  <a:pt x="767" y="321"/>
                </a:cubicBezTo>
                <a:cubicBezTo>
                  <a:pt x="768" y="323"/>
                  <a:pt x="769" y="326"/>
                  <a:pt x="769" y="329"/>
                </a:cubicBezTo>
                <a:cubicBezTo>
                  <a:pt x="770" y="330"/>
                  <a:pt x="770" y="331"/>
                  <a:pt x="770" y="332"/>
                </a:cubicBezTo>
                <a:cubicBezTo>
                  <a:pt x="771" y="334"/>
                  <a:pt x="772" y="336"/>
                  <a:pt x="771" y="337"/>
                </a:cubicBezTo>
                <a:cubicBezTo>
                  <a:pt x="772" y="338"/>
                  <a:pt x="772" y="339"/>
                  <a:pt x="772" y="340"/>
                </a:cubicBezTo>
                <a:cubicBezTo>
                  <a:pt x="772" y="340"/>
                  <a:pt x="773" y="341"/>
                  <a:pt x="773" y="342"/>
                </a:cubicBezTo>
                <a:cubicBezTo>
                  <a:pt x="773" y="342"/>
                  <a:pt x="773" y="342"/>
                  <a:pt x="773" y="342"/>
                </a:cubicBezTo>
                <a:cubicBezTo>
                  <a:pt x="773" y="343"/>
                  <a:pt x="773" y="343"/>
                  <a:pt x="773" y="343"/>
                </a:cubicBezTo>
                <a:cubicBezTo>
                  <a:pt x="773" y="343"/>
                  <a:pt x="773" y="344"/>
                  <a:pt x="773" y="344"/>
                </a:cubicBezTo>
                <a:cubicBezTo>
                  <a:pt x="774" y="344"/>
                  <a:pt x="773" y="344"/>
                  <a:pt x="773" y="344"/>
                </a:cubicBezTo>
                <a:cubicBezTo>
                  <a:pt x="774" y="345"/>
                  <a:pt x="774" y="346"/>
                  <a:pt x="774" y="346"/>
                </a:cubicBezTo>
                <a:cubicBezTo>
                  <a:pt x="773" y="347"/>
                  <a:pt x="774" y="347"/>
                  <a:pt x="774" y="348"/>
                </a:cubicBezTo>
                <a:cubicBezTo>
                  <a:pt x="774" y="348"/>
                  <a:pt x="774" y="349"/>
                  <a:pt x="774" y="349"/>
                </a:cubicBezTo>
                <a:cubicBezTo>
                  <a:pt x="774" y="350"/>
                  <a:pt x="774" y="349"/>
                  <a:pt x="774" y="350"/>
                </a:cubicBezTo>
                <a:cubicBezTo>
                  <a:pt x="775" y="351"/>
                  <a:pt x="774" y="351"/>
                  <a:pt x="774" y="352"/>
                </a:cubicBezTo>
                <a:cubicBezTo>
                  <a:pt x="775" y="353"/>
                  <a:pt x="775" y="353"/>
                  <a:pt x="775" y="354"/>
                </a:cubicBezTo>
                <a:cubicBezTo>
                  <a:pt x="775" y="354"/>
                  <a:pt x="775" y="355"/>
                  <a:pt x="775" y="355"/>
                </a:cubicBezTo>
                <a:cubicBezTo>
                  <a:pt x="775" y="356"/>
                  <a:pt x="775" y="356"/>
                  <a:pt x="775" y="357"/>
                </a:cubicBezTo>
                <a:cubicBezTo>
                  <a:pt x="776" y="357"/>
                  <a:pt x="776" y="358"/>
                  <a:pt x="776" y="358"/>
                </a:cubicBezTo>
                <a:cubicBezTo>
                  <a:pt x="776" y="359"/>
                  <a:pt x="776" y="360"/>
                  <a:pt x="776" y="360"/>
                </a:cubicBezTo>
                <a:cubicBezTo>
                  <a:pt x="775" y="361"/>
                  <a:pt x="776" y="362"/>
                  <a:pt x="775" y="363"/>
                </a:cubicBezTo>
                <a:cubicBezTo>
                  <a:pt x="776" y="363"/>
                  <a:pt x="776" y="364"/>
                  <a:pt x="776" y="365"/>
                </a:cubicBezTo>
                <a:cubicBezTo>
                  <a:pt x="776" y="365"/>
                  <a:pt x="776" y="365"/>
                  <a:pt x="776" y="366"/>
                </a:cubicBezTo>
                <a:cubicBezTo>
                  <a:pt x="776" y="367"/>
                  <a:pt x="776" y="368"/>
                  <a:pt x="776" y="369"/>
                </a:cubicBezTo>
                <a:cubicBezTo>
                  <a:pt x="776" y="369"/>
                  <a:pt x="777" y="369"/>
                  <a:pt x="777" y="369"/>
                </a:cubicBezTo>
                <a:cubicBezTo>
                  <a:pt x="777" y="369"/>
                  <a:pt x="776" y="370"/>
                  <a:pt x="776" y="370"/>
                </a:cubicBezTo>
                <a:cubicBezTo>
                  <a:pt x="776" y="370"/>
                  <a:pt x="777" y="370"/>
                  <a:pt x="777" y="371"/>
                </a:cubicBezTo>
                <a:cubicBezTo>
                  <a:pt x="777" y="371"/>
                  <a:pt x="777" y="371"/>
                  <a:pt x="777" y="371"/>
                </a:cubicBezTo>
                <a:cubicBezTo>
                  <a:pt x="777" y="372"/>
                  <a:pt x="777" y="372"/>
                  <a:pt x="777" y="372"/>
                </a:cubicBezTo>
                <a:cubicBezTo>
                  <a:pt x="778" y="374"/>
                  <a:pt x="777" y="375"/>
                  <a:pt x="776" y="377"/>
                </a:cubicBezTo>
                <a:cubicBezTo>
                  <a:pt x="777" y="379"/>
                  <a:pt x="778" y="379"/>
                  <a:pt x="777" y="382"/>
                </a:cubicBezTo>
                <a:cubicBezTo>
                  <a:pt x="777" y="381"/>
                  <a:pt x="777" y="380"/>
                  <a:pt x="776" y="381"/>
                </a:cubicBezTo>
                <a:cubicBezTo>
                  <a:pt x="775" y="382"/>
                  <a:pt x="776" y="384"/>
                  <a:pt x="776" y="385"/>
                </a:cubicBezTo>
                <a:cubicBezTo>
                  <a:pt x="775" y="387"/>
                  <a:pt x="774" y="389"/>
                  <a:pt x="776" y="389"/>
                </a:cubicBezTo>
                <a:cubicBezTo>
                  <a:pt x="778" y="389"/>
                  <a:pt x="777" y="386"/>
                  <a:pt x="777" y="385"/>
                </a:cubicBezTo>
                <a:cubicBezTo>
                  <a:pt x="778" y="386"/>
                  <a:pt x="777" y="387"/>
                  <a:pt x="777" y="388"/>
                </a:cubicBezTo>
                <a:cubicBezTo>
                  <a:pt x="777" y="388"/>
                  <a:pt x="777" y="389"/>
                  <a:pt x="778" y="389"/>
                </a:cubicBezTo>
                <a:cubicBezTo>
                  <a:pt x="778" y="390"/>
                  <a:pt x="777" y="390"/>
                  <a:pt x="777" y="391"/>
                </a:cubicBezTo>
                <a:cubicBezTo>
                  <a:pt x="777" y="392"/>
                  <a:pt x="778" y="392"/>
                  <a:pt x="777" y="393"/>
                </a:cubicBezTo>
                <a:cubicBezTo>
                  <a:pt x="776" y="392"/>
                  <a:pt x="777" y="392"/>
                  <a:pt x="776" y="392"/>
                </a:cubicBezTo>
                <a:cubicBezTo>
                  <a:pt x="775" y="393"/>
                  <a:pt x="775" y="395"/>
                  <a:pt x="775" y="396"/>
                </a:cubicBezTo>
                <a:cubicBezTo>
                  <a:pt x="776" y="395"/>
                  <a:pt x="776" y="397"/>
                  <a:pt x="776" y="397"/>
                </a:cubicBezTo>
                <a:cubicBezTo>
                  <a:pt x="775" y="399"/>
                  <a:pt x="777" y="398"/>
                  <a:pt x="776" y="401"/>
                </a:cubicBezTo>
                <a:cubicBezTo>
                  <a:pt x="777" y="403"/>
                  <a:pt x="776" y="405"/>
                  <a:pt x="776" y="406"/>
                </a:cubicBezTo>
                <a:cubicBezTo>
                  <a:pt x="776" y="407"/>
                  <a:pt x="776" y="408"/>
                  <a:pt x="776" y="409"/>
                </a:cubicBezTo>
                <a:cubicBezTo>
                  <a:pt x="776" y="409"/>
                  <a:pt x="776" y="409"/>
                  <a:pt x="776" y="410"/>
                </a:cubicBezTo>
                <a:cubicBezTo>
                  <a:pt x="776" y="411"/>
                  <a:pt x="776" y="412"/>
                  <a:pt x="775" y="413"/>
                </a:cubicBezTo>
                <a:cubicBezTo>
                  <a:pt x="775" y="414"/>
                  <a:pt x="775" y="415"/>
                  <a:pt x="775" y="416"/>
                </a:cubicBezTo>
                <a:cubicBezTo>
                  <a:pt x="775" y="416"/>
                  <a:pt x="775" y="416"/>
                  <a:pt x="775" y="417"/>
                </a:cubicBezTo>
                <a:cubicBezTo>
                  <a:pt x="775" y="417"/>
                  <a:pt x="775" y="418"/>
                  <a:pt x="775" y="418"/>
                </a:cubicBezTo>
                <a:cubicBezTo>
                  <a:pt x="775" y="419"/>
                  <a:pt x="775" y="419"/>
                  <a:pt x="774" y="420"/>
                </a:cubicBezTo>
                <a:cubicBezTo>
                  <a:pt x="774" y="421"/>
                  <a:pt x="775" y="421"/>
                  <a:pt x="775" y="421"/>
                </a:cubicBezTo>
                <a:cubicBezTo>
                  <a:pt x="775" y="422"/>
                  <a:pt x="774" y="422"/>
                  <a:pt x="774" y="422"/>
                </a:cubicBezTo>
                <a:cubicBezTo>
                  <a:pt x="774" y="423"/>
                  <a:pt x="775" y="423"/>
                  <a:pt x="775" y="423"/>
                </a:cubicBezTo>
                <a:cubicBezTo>
                  <a:pt x="775" y="425"/>
                  <a:pt x="774" y="426"/>
                  <a:pt x="773" y="428"/>
                </a:cubicBezTo>
                <a:cubicBezTo>
                  <a:pt x="773" y="429"/>
                  <a:pt x="773" y="430"/>
                  <a:pt x="773" y="431"/>
                </a:cubicBezTo>
                <a:cubicBezTo>
                  <a:pt x="771" y="433"/>
                  <a:pt x="772" y="436"/>
                  <a:pt x="772" y="439"/>
                </a:cubicBezTo>
                <a:cubicBezTo>
                  <a:pt x="771" y="440"/>
                  <a:pt x="771" y="441"/>
                  <a:pt x="770" y="442"/>
                </a:cubicBezTo>
                <a:cubicBezTo>
                  <a:pt x="770" y="442"/>
                  <a:pt x="771" y="443"/>
                  <a:pt x="770" y="443"/>
                </a:cubicBezTo>
                <a:cubicBezTo>
                  <a:pt x="770" y="446"/>
                  <a:pt x="769" y="448"/>
                  <a:pt x="768" y="450"/>
                </a:cubicBezTo>
                <a:cubicBezTo>
                  <a:pt x="768" y="451"/>
                  <a:pt x="768" y="451"/>
                  <a:pt x="768" y="451"/>
                </a:cubicBezTo>
                <a:cubicBezTo>
                  <a:pt x="767" y="454"/>
                  <a:pt x="766" y="457"/>
                  <a:pt x="765" y="459"/>
                </a:cubicBezTo>
                <a:cubicBezTo>
                  <a:pt x="765" y="460"/>
                  <a:pt x="765" y="460"/>
                  <a:pt x="765" y="460"/>
                </a:cubicBezTo>
                <a:cubicBezTo>
                  <a:pt x="764" y="460"/>
                  <a:pt x="764" y="462"/>
                  <a:pt x="764" y="462"/>
                </a:cubicBezTo>
                <a:cubicBezTo>
                  <a:pt x="763" y="463"/>
                  <a:pt x="763" y="463"/>
                  <a:pt x="762" y="464"/>
                </a:cubicBezTo>
                <a:cubicBezTo>
                  <a:pt x="762" y="464"/>
                  <a:pt x="762" y="464"/>
                  <a:pt x="762" y="465"/>
                </a:cubicBezTo>
                <a:cubicBezTo>
                  <a:pt x="762" y="465"/>
                  <a:pt x="762" y="465"/>
                  <a:pt x="762" y="466"/>
                </a:cubicBezTo>
                <a:cubicBezTo>
                  <a:pt x="761" y="467"/>
                  <a:pt x="761" y="469"/>
                  <a:pt x="760" y="470"/>
                </a:cubicBezTo>
                <a:cubicBezTo>
                  <a:pt x="762" y="470"/>
                  <a:pt x="762" y="468"/>
                  <a:pt x="763" y="469"/>
                </a:cubicBezTo>
                <a:cubicBezTo>
                  <a:pt x="764" y="468"/>
                  <a:pt x="764" y="467"/>
                  <a:pt x="765" y="467"/>
                </a:cubicBezTo>
                <a:cubicBezTo>
                  <a:pt x="765" y="467"/>
                  <a:pt x="765" y="469"/>
                  <a:pt x="765" y="470"/>
                </a:cubicBezTo>
                <a:cubicBezTo>
                  <a:pt x="765" y="470"/>
                  <a:pt x="764" y="470"/>
                  <a:pt x="764" y="470"/>
                </a:cubicBezTo>
                <a:cubicBezTo>
                  <a:pt x="763" y="472"/>
                  <a:pt x="763" y="472"/>
                  <a:pt x="762" y="472"/>
                </a:cubicBezTo>
                <a:cubicBezTo>
                  <a:pt x="761" y="472"/>
                  <a:pt x="763" y="470"/>
                  <a:pt x="762" y="470"/>
                </a:cubicBezTo>
                <a:cubicBezTo>
                  <a:pt x="761" y="471"/>
                  <a:pt x="760" y="472"/>
                  <a:pt x="760" y="473"/>
                </a:cubicBezTo>
                <a:cubicBezTo>
                  <a:pt x="760" y="473"/>
                  <a:pt x="760" y="474"/>
                  <a:pt x="760" y="474"/>
                </a:cubicBezTo>
                <a:cubicBezTo>
                  <a:pt x="760" y="475"/>
                  <a:pt x="762" y="475"/>
                  <a:pt x="761" y="476"/>
                </a:cubicBezTo>
                <a:cubicBezTo>
                  <a:pt x="761" y="477"/>
                  <a:pt x="760" y="478"/>
                  <a:pt x="759" y="480"/>
                </a:cubicBezTo>
                <a:cubicBezTo>
                  <a:pt x="759" y="480"/>
                  <a:pt x="759" y="481"/>
                  <a:pt x="758" y="482"/>
                </a:cubicBezTo>
                <a:cubicBezTo>
                  <a:pt x="758" y="482"/>
                  <a:pt x="757" y="483"/>
                  <a:pt x="757" y="484"/>
                </a:cubicBezTo>
                <a:cubicBezTo>
                  <a:pt x="756" y="484"/>
                  <a:pt x="756" y="484"/>
                  <a:pt x="756" y="484"/>
                </a:cubicBezTo>
                <a:cubicBezTo>
                  <a:pt x="755" y="485"/>
                  <a:pt x="756" y="485"/>
                  <a:pt x="755" y="486"/>
                </a:cubicBezTo>
                <a:cubicBezTo>
                  <a:pt x="755" y="486"/>
                  <a:pt x="755" y="487"/>
                  <a:pt x="755" y="487"/>
                </a:cubicBezTo>
                <a:cubicBezTo>
                  <a:pt x="754" y="486"/>
                  <a:pt x="755" y="485"/>
                  <a:pt x="754" y="485"/>
                </a:cubicBezTo>
                <a:cubicBezTo>
                  <a:pt x="756" y="485"/>
                  <a:pt x="755" y="483"/>
                  <a:pt x="756" y="482"/>
                </a:cubicBezTo>
                <a:cubicBezTo>
                  <a:pt x="756" y="482"/>
                  <a:pt x="757" y="482"/>
                  <a:pt x="757" y="481"/>
                </a:cubicBezTo>
                <a:cubicBezTo>
                  <a:pt x="758" y="481"/>
                  <a:pt x="757" y="480"/>
                  <a:pt x="758" y="479"/>
                </a:cubicBezTo>
                <a:cubicBezTo>
                  <a:pt x="758" y="479"/>
                  <a:pt x="758" y="479"/>
                  <a:pt x="758" y="479"/>
                </a:cubicBezTo>
                <a:cubicBezTo>
                  <a:pt x="758" y="479"/>
                  <a:pt x="758" y="478"/>
                  <a:pt x="759" y="478"/>
                </a:cubicBezTo>
                <a:cubicBezTo>
                  <a:pt x="760" y="476"/>
                  <a:pt x="761" y="475"/>
                  <a:pt x="759" y="474"/>
                </a:cubicBezTo>
                <a:cubicBezTo>
                  <a:pt x="757" y="475"/>
                  <a:pt x="758" y="477"/>
                  <a:pt x="757" y="479"/>
                </a:cubicBezTo>
                <a:cubicBezTo>
                  <a:pt x="756" y="479"/>
                  <a:pt x="756" y="481"/>
                  <a:pt x="755" y="480"/>
                </a:cubicBezTo>
                <a:cubicBezTo>
                  <a:pt x="755" y="482"/>
                  <a:pt x="754" y="482"/>
                  <a:pt x="753" y="484"/>
                </a:cubicBezTo>
                <a:cubicBezTo>
                  <a:pt x="752" y="484"/>
                  <a:pt x="752" y="486"/>
                  <a:pt x="751" y="485"/>
                </a:cubicBezTo>
                <a:cubicBezTo>
                  <a:pt x="750" y="488"/>
                  <a:pt x="748" y="488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3"/>
                  <a:pt x="744" y="493"/>
                  <a:pt x="744" y="494"/>
                </a:cubicBezTo>
                <a:cubicBezTo>
                  <a:pt x="743" y="494"/>
                  <a:pt x="743" y="494"/>
                  <a:pt x="743" y="494"/>
                </a:cubicBezTo>
                <a:cubicBezTo>
                  <a:pt x="742" y="495"/>
                  <a:pt x="741" y="495"/>
                  <a:pt x="741" y="496"/>
                </a:cubicBezTo>
                <a:cubicBezTo>
                  <a:pt x="741" y="496"/>
                  <a:pt x="740" y="496"/>
                  <a:pt x="740" y="497"/>
                </a:cubicBezTo>
                <a:cubicBezTo>
                  <a:pt x="739" y="497"/>
                  <a:pt x="739" y="497"/>
                  <a:pt x="739" y="497"/>
                </a:cubicBezTo>
                <a:cubicBezTo>
                  <a:pt x="739" y="497"/>
                  <a:pt x="739" y="497"/>
                  <a:pt x="738" y="498"/>
                </a:cubicBezTo>
                <a:cubicBezTo>
                  <a:pt x="738" y="498"/>
                  <a:pt x="738" y="498"/>
                  <a:pt x="738" y="498"/>
                </a:cubicBezTo>
                <a:cubicBezTo>
                  <a:pt x="737" y="498"/>
                  <a:pt x="737" y="499"/>
                  <a:pt x="737" y="499"/>
                </a:cubicBezTo>
                <a:cubicBezTo>
                  <a:pt x="736" y="499"/>
                  <a:pt x="736" y="499"/>
                  <a:pt x="736" y="499"/>
                </a:cubicBezTo>
                <a:cubicBezTo>
                  <a:pt x="736" y="499"/>
                  <a:pt x="736" y="500"/>
                  <a:pt x="735" y="500"/>
                </a:cubicBezTo>
                <a:cubicBezTo>
                  <a:pt x="735" y="500"/>
                  <a:pt x="735" y="500"/>
                  <a:pt x="734" y="500"/>
                </a:cubicBezTo>
                <a:cubicBezTo>
                  <a:pt x="734" y="500"/>
                  <a:pt x="734" y="501"/>
                  <a:pt x="734" y="501"/>
                </a:cubicBezTo>
                <a:cubicBezTo>
                  <a:pt x="734" y="501"/>
                  <a:pt x="733" y="501"/>
                  <a:pt x="733" y="501"/>
                </a:cubicBezTo>
                <a:cubicBezTo>
                  <a:pt x="733" y="501"/>
                  <a:pt x="732" y="502"/>
                  <a:pt x="732" y="502"/>
                </a:cubicBezTo>
                <a:cubicBezTo>
                  <a:pt x="732" y="502"/>
                  <a:pt x="732" y="502"/>
                  <a:pt x="732" y="502"/>
                </a:cubicBezTo>
                <a:cubicBezTo>
                  <a:pt x="732" y="502"/>
                  <a:pt x="732" y="503"/>
                  <a:pt x="732" y="503"/>
                </a:cubicBezTo>
                <a:cubicBezTo>
                  <a:pt x="731" y="503"/>
                  <a:pt x="730" y="503"/>
                  <a:pt x="730" y="503"/>
                </a:cubicBezTo>
                <a:cubicBezTo>
                  <a:pt x="729" y="503"/>
                  <a:pt x="729" y="504"/>
                  <a:pt x="729" y="504"/>
                </a:cubicBezTo>
                <a:cubicBezTo>
                  <a:pt x="729" y="504"/>
                  <a:pt x="728" y="504"/>
                  <a:pt x="728" y="504"/>
                </a:cubicBezTo>
                <a:cubicBezTo>
                  <a:pt x="728" y="504"/>
                  <a:pt x="728" y="505"/>
                  <a:pt x="727" y="505"/>
                </a:cubicBezTo>
                <a:cubicBezTo>
                  <a:pt x="727" y="506"/>
                  <a:pt x="725" y="506"/>
                  <a:pt x="725" y="506"/>
                </a:cubicBezTo>
                <a:cubicBezTo>
                  <a:pt x="725" y="507"/>
                  <a:pt x="724" y="506"/>
                  <a:pt x="724" y="507"/>
                </a:cubicBezTo>
                <a:cubicBezTo>
                  <a:pt x="721" y="508"/>
                  <a:pt x="717" y="510"/>
                  <a:pt x="714" y="511"/>
                </a:cubicBezTo>
                <a:cubicBezTo>
                  <a:pt x="713" y="511"/>
                  <a:pt x="711" y="512"/>
                  <a:pt x="710" y="512"/>
                </a:cubicBezTo>
                <a:cubicBezTo>
                  <a:pt x="710" y="512"/>
                  <a:pt x="710" y="512"/>
                  <a:pt x="710" y="512"/>
                </a:cubicBezTo>
                <a:cubicBezTo>
                  <a:pt x="709" y="512"/>
                  <a:pt x="709" y="512"/>
                  <a:pt x="709" y="512"/>
                </a:cubicBezTo>
                <a:cubicBezTo>
                  <a:pt x="708" y="512"/>
                  <a:pt x="708" y="512"/>
                  <a:pt x="708" y="512"/>
                </a:cubicBezTo>
                <a:cubicBezTo>
                  <a:pt x="707" y="513"/>
                  <a:pt x="707" y="513"/>
                  <a:pt x="707" y="513"/>
                </a:cubicBezTo>
                <a:cubicBezTo>
                  <a:pt x="706" y="513"/>
                  <a:pt x="704" y="513"/>
                  <a:pt x="703" y="513"/>
                </a:cubicBezTo>
                <a:cubicBezTo>
                  <a:pt x="703" y="514"/>
                  <a:pt x="703" y="514"/>
                  <a:pt x="703" y="514"/>
                </a:cubicBezTo>
                <a:cubicBezTo>
                  <a:pt x="703" y="514"/>
                  <a:pt x="702" y="514"/>
                  <a:pt x="702" y="514"/>
                </a:cubicBezTo>
                <a:cubicBezTo>
                  <a:pt x="702" y="514"/>
                  <a:pt x="701" y="514"/>
                  <a:pt x="701" y="514"/>
                </a:cubicBezTo>
                <a:cubicBezTo>
                  <a:pt x="701" y="514"/>
                  <a:pt x="700" y="514"/>
                  <a:pt x="699" y="514"/>
                </a:cubicBezTo>
                <a:cubicBezTo>
                  <a:pt x="697" y="514"/>
                  <a:pt x="694" y="514"/>
                  <a:pt x="692" y="514"/>
                </a:cubicBezTo>
                <a:cubicBezTo>
                  <a:pt x="692" y="514"/>
                  <a:pt x="692" y="514"/>
                  <a:pt x="691" y="514"/>
                </a:cubicBezTo>
                <a:cubicBezTo>
                  <a:pt x="691" y="514"/>
                  <a:pt x="690" y="515"/>
                  <a:pt x="690" y="515"/>
                </a:cubicBezTo>
                <a:cubicBezTo>
                  <a:pt x="690" y="515"/>
                  <a:pt x="689" y="515"/>
                  <a:pt x="689" y="515"/>
                </a:cubicBezTo>
                <a:cubicBezTo>
                  <a:pt x="689" y="515"/>
                  <a:pt x="689" y="515"/>
                  <a:pt x="689" y="515"/>
                </a:cubicBezTo>
                <a:cubicBezTo>
                  <a:pt x="688" y="515"/>
                  <a:pt x="687" y="515"/>
                  <a:pt x="686" y="515"/>
                </a:cubicBezTo>
                <a:cubicBezTo>
                  <a:pt x="685" y="515"/>
                  <a:pt x="685" y="515"/>
                  <a:pt x="685" y="515"/>
                </a:cubicBezTo>
                <a:cubicBezTo>
                  <a:pt x="684" y="515"/>
                  <a:pt x="684" y="515"/>
                  <a:pt x="684" y="515"/>
                </a:cubicBezTo>
                <a:cubicBezTo>
                  <a:pt x="684" y="515"/>
                  <a:pt x="683" y="515"/>
                  <a:pt x="682" y="515"/>
                </a:cubicBezTo>
                <a:cubicBezTo>
                  <a:pt x="682" y="515"/>
                  <a:pt x="682" y="515"/>
                  <a:pt x="682" y="515"/>
                </a:cubicBezTo>
                <a:cubicBezTo>
                  <a:pt x="681" y="515"/>
                  <a:pt x="681" y="515"/>
                  <a:pt x="680" y="515"/>
                </a:cubicBezTo>
                <a:cubicBezTo>
                  <a:pt x="680" y="515"/>
                  <a:pt x="678" y="515"/>
                  <a:pt x="678" y="515"/>
                </a:cubicBezTo>
                <a:cubicBezTo>
                  <a:pt x="677" y="516"/>
                  <a:pt x="677" y="516"/>
                  <a:pt x="676" y="516"/>
                </a:cubicBezTo>
                <a:cubicBezTo>
                  <a:pt x="675" y="516"/>
                  <a:pt x="673" y="515"/>
                  <a:pt x="672" y="515"/>
                </a:cubicBezTo>
                <a:cubicBezTo>
                  <a:pt x="670" y="515"/>
                  <a:pt x="669" y="515"/>
                  <a:pt x="668" y="514"/>
                </a:cubicBezTo>
                <a:cubicBezTo>
                  <a:pt x="668" y="514"/>
                  <a:pt x="667" y="514"/>
                  <a:pt x="667" y="513"/>
                </a:cubicBezTo>
                <a:cubicBezTo>
                  <a:pt x="666" y="513"/>
                  <a:pt x="665" y="513"/>
                  <a:pt x="664" y="512"/>
                </a:cubicBezTo>
                <a:cubicBezTo>
                  <a:pt x="664" y="512"/>
                  <a:pt x="663" y="512"/>
                  <a:pt x="663" y="512"/>
                </a:cubicBezTo>
                <a:cubicBezTo>
                  <a:pt x="662" y="512"/>
                  <a:pt x="662" y="511"/>
                  <a:pt x="661" y="511"/>
                </a:cubicBezTo>
                <a:cubicBezTo>
                  <a:pt x="660" y="510"/>
                  <a:pt x="658" y="510"/>
                  <a:pt x="659" y="508"/>
                </a:cubicBezTo>
                <a:cubicBezTo>
                  <a:pt x="660" y="508"/>
                  <a:pt x="661" y="509"/>
                  <a:pt x="662" y="509"/>
                </a:cubicBezTo>
                <a:cubicBezTo>
                  <a:pt x="662" y="509"/>
                  <a:pt x="663" y="509"/>
                  <a:pt x="663" y="510"/>
                </a:cubicBezTo>
                <a:cubicBezTo>
                  <a:pt x="663" y="510"/>
                  <a:pt x="662" y="511"/>
                  <a:pt x="664" y="511"/>
                </a:cubicBezTo>
                <a:cubicBezTo>
                  <a:pt x="665" y="512"/>
                  <a:pt x="665" y="511"/>
                  <a:pt x="666" y="511"/>
                </a:cubicBezTo>
                <a:cubicBezTo>
                  <a:pt x="666" y="512"/>
                  <a:pt x="667" y="511"/>
                  <a:pt x="667" y="512"/>
                </a:cubicBezTo>
                <a:cubicBezTo>
                  <a:pt x="669" y="512"/>
                  <a:pt x="668" y="513"/>
                  <a:pt x="669" y="513"/>
                </a:cubicBezTo>
                <a:cubicBezTo>
                  <a:pt x="670" y="513"/>
                  <a:pt x="671" y="513"/>
                  <a:pt x="672" y="514"/>
                </a:cubicBezTo>
                <a:cubicBezTo>
                  <a:pt x="672" y="514"/>
                  <a:pt x="672" y="513"/>
                  <a:pt x="673" y="514"/>
                </a:cubicBezTo>
                <a:cubicBezTo>
                  <a:pt x="674" y="514"/>
                  <a:pt x="674" y="514"/>
                  <a:pt x="675" y="514"/>
                </a:cubicBezTo>
                <a:cubicBezTo>
                  <a:pt x="675" y="514"/>
                  <a:pt x="675" y="514"/>
                  <a:pt x="676" y="514"/>
                </a:cubicBezTo>
                <a:cubicBezTo>
                  <a:pt x="676" y="514"/>
                  <a:pt x="677" y="513"/>
                  <a:pt x="677" y="513"/>
                </a:cubicBezTo>
                <a:cubicBezTo>
                  <a:pt x="679" y="514"/>
                  <a:pt x="679" y="513"/>
                  <a:pt x="681" y="514"/>
                </a:cubicBezTo>
                <a:cubicBezTo>
                  <a:pt x="682" y="513"/>
                  <a:pt x="685" y="514"/>
                  <a:pt x="687" y="514"/>
                </a:cubicBezTo>
                <a:cubicBezTo>
                  <a:pt x="687" y="514"/>
                  <a:pt x="689" y="514"/>
                  <a:pt x="689" y="514"/>
                </a:cubicBezTo>
                <a:cubicBezTo>
                  <a:pt x="687" y="513"/>
                  <a:pt x="685" y="513"/>
                  <a:pt x="683" y="512"/>
                </a:cubicBezTo>
                <a:cubicBezTo>
                  <a:pt x="683" y="512"/>
                  <a:pt x="682" y="512"/>
                  <a:pt x="682" y="512"/>
                </a:cubicBezTo>
                <a:cubicBezTo>
                  <a:pt x="680" y="511"/>
                  <a:pt x="679" y="512"/>
                  <a:pt x="677" y="511"/>
                </a:cubicBezTo>
                <a:cubicBezTo>
                  <a:pt x="677" y="511"/>
                  <a:pt x="676" y="510"/>
                  <a:pt x="675" y="510"/>
                </a:cubicBezTo>
                <a:cubicBezTo>
                  <a:pt x="674" y="509"/>
                  <a:pt x="674" y="509"/>
                  <a:pt x="674" y="509"/>
                </a:cubicBezTo>
                <a:cubicBezTo>
                  <a:pt x="673" y="509"/>
                  <a:pt x="673" y="509"/>
                  <a:pt x="672" y="509"/>
                </a:cubicBezTo>
                <a:cubicBezTo>
                  <a:pt x="672" y="509"/>
                  <a:pt x="672" y="509"/>
                  <a:pt x="672" y="509"/>
                </a:cubicBezTo>
                <a:cubicBezTo>
                  <a:pt x="671" y="508"/>
                  <a:pt x="669" y="507"/>
                  <a:pt x="669" y="507"/>
                </a:cubicBezTo>
                <a:cubicBezTo>
                  <a:pt x="668" y="506"/>
                  <a:pt x="667" y="506"/>
                  <a:pt x="667" y="506"/>
                </a:cubicBezTo>
                <a:cubicBezTo>
                  <a:pt x="664" y="506"/>
                  <a:pt x="666" y="504"/>
                  <a:pt x="664" y="504"/>
                </a:cubicBezTo>
                <a:cubicBezTo>
                  <a:pt x="663" y="504"/>
                  <a:pt x="663" y="503"/>
                  <a:pt x="662" y="502"/>
                </a:cubicBezTo>
                <a:cubicBezTo>
                  <a:pt x="662" y="503"/>
                  <a:pt x="661" y="502"/>
                  <a:pt x="660" y="502"/>
                </a:cubicBezTo>
                <a:cubicBezTo>
                  <a:pt x="659" y="501"/>
                  <a:pt x="658" y="500"/>
                  <a:pt x="657" y="499"/>
                </a:cubicBezTo>
                <a:cubicBezTo>
                  <a:pt x="656" y="498"/>
                  <a:pt x="656" y="498"/>
                  <a:pt x="656" y="498"/>
                </a:cubicBezTo>
                <a:cubicBezTo>
                  <a:pt x="655" y="498"/>
                  <a:pt x="655" y="498"/>
                  <a:pt x="654" y="498"/>
                </a:cubicBezTo>
                <a:cubicBezTo>
                  <a:pt x="654" y="497"/>
                  <a:pt x="653" y="497"/>
                  <a:pt x="653" y="497"/>
                </a:cubicBezTo>
                <a:cubicBezTo>
                  <a:pt x="653" y="495"/>
                  <a:pt x="652" y="495"/>
                  <a:pt x="652" y="494"/>
                </a:cubicBezTo>
                <a:cubicBezTo>
                  <a:pt x="652" y="494"/>
                  <a:pt x="650" y="494"/>
                  <a:pt x="650" y="493"/>
                </a:cubicBezTo>
                <a:cubicBezTo>
                  <a:pt x="649" y="493"/>
                  <a:pt x="649" y="494"/>
                  <a:pt x="648" y="494"/>
                </a:cubicBezTo>
                <a:cubicBezTo>
                  <a:pt x="648" y="493"/>
                  <a:pt x="647" y="493"/>
                  <a:pt x="647" y="492"/>
                </a:cubicBezTo>
                <a:cubicBezTo>
                  <a:pt x="647" y="492"/>
                  <a:pt x="646" y="491"/>
                  <a:pt x="646" y="491"/>
                </a:cubicBezTo>
                <a:cubicBezTo>
                  <a:pt x="646" y="491"/>
                  <a:pt x="646" y="491"/>
                  <a:pt x="646" y="491"/>
                </a:cubicBezTo>
                <a:cubicBezTo>
                  <a:pt x="646" y="491"/>
                  <a:pt x="646" y="491"/>
                  <a:pt x="646" y="490"/>
                </a:cubicBezTo>
                <a:cubicBezTo>
                  <a:pt x="645" y="490"/>
                  <a:pt x="644" y="489"/>
                  <a:pt x="645" y="488"/>
                </a:cubicBezTo>
                <a:cubicBezTo>
                  <a:pt x="645" y="489"/>
                  <a:pt x="646" y="489"/>
                  <a:pt x="646" y="489"/>
                </a:cubicBezTo>
                <a:cubicBezTo>
                  <a:pt x="647" y="490"/>
                  <a:pt x="646" y="490"/>
                  <a:pt x="647" y="490"/>
                </a:cubicBezTo>
                <a:cubicBezTo>
                  <a:pt x="647" y="491"/>
                  <a:pt x="648" y="491"/>
                  <a:pt x="649" y="491"/>
                </a:cubicBezTo>
                <a:cubicBezTo>
                  <a:pt x="649" y="492"/>
                  <a:pt x="650" y="492"/>
                  <a:pt x="650" y="492"/>
                </a:cubicBezTo>
                <a:cubicBezTo>
                  <a:pt x="650" y="490"/>
                  <a:pt x="648" y="489"/>
                  <a:pt x="648" y="488"/>
                </a:cubicBezTo>
                <a:cubicBezTo>
                  <a:pt x="646" y="487"/>
                  <a:pt x="646" y="486"/>
                  <a:pt x="645" y="486"/>
                </a:cubicBezTo>
                <a:cubicBezTo>
                  <a:pt x="645" y="485"/>
                  <a:pt x="644" y="484"/>
                  <a:pt x="644" y="483"/>
                </a:cubicBezTo>
                <a:cubicBezTo>
                  <a:pt x="644" y="482"/>
                  <a:pt x="642" y="481"/>
                  <a:pt x="642" y="480"/>
                </a:cubicBezTo>
                <a:cubicBezTo>
                  <a:pt x="642" y="480"/>
                  <a:pt x="642" y="480"/>
                  <a:pt x="642" y="479"/>
                </a:cubicBezTo>
                <a:cubicBezTo>
                  <a:pt x="642" y="479"/>
                  <a:pt x="642" y="479"/>
                  <a:pt x="642" y="478"/>
                </a:cubicBezTo>
                <a:cubicBezTo>
                  <a:pt x="641" y="478"/>
                  <a:pt x="642" y="477"/>
                  <a:pt x="641" y="477"/>
                </a:cubicBezTo>
                <a:cubicBezTo>
                  <a:pt x="641" y="477"/>
                  <a:pt x="640" y="477"/>
                  <a:pt x="640" y="476"/>
                </a:cubicBezTo>
                <a:cubicBezTo>
                  <a:pt x="640" y="475"/>
                  <a:pt x="640" y="474"/>
                  <a:pt x="640" y="474"/>
                </a:cubicBezTo>
                <a:cubicBezTo>
                  <a:pt x="640" y="473"/>
                  <a:pt x="640" y="473"/>
                  <a:pt x="639" y="473"/>
                </a:cubicBezTo>
                <a:cubicBezTo>
                  <a:pt x="639" y="473"/>
                  <a:pt x="639" y="472"/>
                  <a:pt x="639" y="472"/>
                </a:cubicBezTo>
                <a:cubicBezTo>
                  <a:pt x="640" y="472"/>
                  <a:pt x="639" y="472"/>
                  <a:pt x="639" y="471"/>
                </a:cubicBezTo>
                <a:cubicBezTo>
                  <a:pt x="639" y="471"/>
                  <a:pt x="639" y="470"/>
                  <a:pt x="639" y="469"/>
                </a:cubicBezTo>
                <a:cubicBezTo>
                  <a:pt x="638" y="467"/>
                  <a:pt x="638" y="464"/>
                  <a:pt x="639" y="462"/>
                </a:cubicBezTo>
                <a:cubicBezTo>
                  <a:pt x="640" y="453"/>
                  <a:pt x="645" y="445"/>
                  <a:pt x="652" y="439"/>
                </a:cubicBezTo>
                <a:cubicBezTo>
                  <a:pt x="657" y="434"/>
                  <a:pt x="665" y="431"/>
                  <a:pt x="672" y="431"/>
                </a:cubicBezTo>
                <a:cubicBezTo>
                  <a:pt x="676" y="431"/>
                  <a:pt x="679" y="431"/>
                  <a:pt x="683" y="432"/>
                </a:cubicBezTo>
                <a:cubicBezTo>
                  <a:pt x="686" y="434"/>
                  <a:pt x="691" y="436"/>
                  <a:pt x="693" y="439"/>
                </a:cubicBezTo>
                <a:cubicBezTo>
                  <a:pt x="695" y="441"/>
                  <a:pt x="696" y="442"/>
                  <a:pt x="697" y="445"/>
                </a:cubicBezTo>
                <a:cubicBezTo>
                  <a:pt x="697" y="445"/>
                  <a:pt x="697" y="446"/>
                  <a:pt x="695" y="445"/>
                </a:cubicBezTo>
                <a:cubicBezTo>
                  <a:pt x="693" y="442"/>
                  <a:pt x="681" y="435"/>
                  <a:pt x="671" y="445"/>
                </a:cubicBezTo>
                <a:cubicBezTo>
                  <a:pt x="661" y="456"/>
                  <a:pt x="664" y="492"/>
                  <a:pt x="700" y="496"/>
                </a:cubicBezTo>
                <a:cubicBezTo>
                  <a:pt x="735" y="500"/>
                  <a:pt x="748" y="461"/>
                  <a:pt x="749" y="449"/>
                </a:cubicBezTo>
                <a:cubicBezTo>
                  <a:pt x="750" y="437"/>
                  <a:pt x="748" y="400"/>
                  <a:pt x="718" y="399"/>
                </a:cubicBezTo>
                <a:cubicBezTo>
                  <a:pt x="718" y="399"/>
                  <a:pt x="719" y="378"/>
                  <a:pt x="695" y="366"/>
                </a:cubicBezTo>
                <a:cubicBezTo>
                  <a:pt x="695" y="366"/>
                  <a:pt x="679" y="359"/>
                  <a:pt x="658" y="363"/>
                </a:cubicBezTo>
                <a:cubicBezTo>
                  <a:pt x="639" y="367"/>
                  <a:pt x="629" y="382"/>
                  <a:pt x="637" y="393"/>
                </a:cubicBezTo>
                <a:cubicBezTo>
                  <a:pt x="633" y="389"/>
                  <a:pt x="623" y="392"/>
                  <a:pt x="620" y="394"/>
                </a:cubicBezTo>
                <a:cubicBezTo>
                  <a:pt x="601" y="403"/>
                  <a:pt x="596" y="430"/>
                  <a:pt x="597" y="449"/>
                </a:cubicBezTo>
                <a:cubicBezTo>
                  <a:pt x="597" y="449"/>
                  <a:pt x="597" y="453"/>
                  <a:pt x="597" y="453"/>
                </a:cubicBezTo>
                <a:cubicBezTo>
                  <a:pt x="597" y="455"/>
                  <a:pt x="596" y="458"/>
                  <a:pt x="599" y="459"/>
                </a:cubicBezTo>
                <a:cubicBezTo>
                  <a:pt x="600" y="460"/>
                  <a:pt x="600" y="457"/>
                  <a:pt x="601" y="458"/>
                </a:cubicBezTo>
                <a:cubicBezTo>
                  <a:pt x="600" y="460"/>
                  <a:pt x="600" y="460"/>
                  <a:pt x="599" y="461"/>
                </a:cubicBezTo>
                <a:cubicBezTo>
                  <a:pt x="599" y="462"/>
                  <a:pt x="599" y="462"/>
                  <a:pt x="599" y="463"/>
                </a:cubicBezTo>
                <a:cubicBezTo>
                  <a:pt x="599" y="464"/>
                  <a:pt x="600" y="465"/>
                  <a:pt x="599" y="466"/>
                </a:cubicBezTo>
                <a:cubicBezTo>
                  <a:pt x="600" y="467"/>
                  <a:pt x="601" y="467"/>
                  <a:pt x="601" y="467"/>
                </a:cubicBezTo>
                <a:cubicBezTo>
                  <a:pt x="600" y="468"/>
                  <a:pt x="600" y="469"/>
                  <a:pt x="600" y="470"/>
                </a:cubicBezTo>
                <a:cubicBezTo>
                  <a:pt x="601" y="470"/>
                  <a:pt x="600" y="471"/>
                  <a:pt x="600" y="472"/>
                </a:cubicBezTo>
                <a:cubicBezTo>
                  <a:pt x="600" y="473"/>
                  <a:pt x="601" y="473"/>
                  <a:pt x="601" y="474"/>
                </a:cubicBezTo>
                <a:cubicBezTo>
                  <a:pt x="602" y="476"/>
                  <a:pt x="603" y="477"/>
                  <a:pt x="602" y="478"/>
                </a:cubicBezTo>
                <a:cubicBezTo>
                  <a:pt x="602" y="479"/>
                  <a:pt x="602" y="480"/>
                  <a:pt x="603" y="480"/>
                </a:cubicBezTo>
                <a:cubicBezTo>
                  <a:pt x="603" y="482"/>
                  <a:pt x="604" y="483"/>
                  <a:pt x="605" y="484"/>
                </a:cubicBezTo>
                <a:cubicBezTo>
                  <a:pt x="605" y="483"/>
                  <a:pt x="606" y="483"/>
                  <a:pt x="605" y="484"/>
                </a:cubicBezTo>
                <a:cubicBezTo>
                  <a:pt x="605" y="485"/>
                  <a:pt x="607" y="487"/>
                  <a:pt x="606" y="487"/>
                </a:cubicBezTo>
                <a:cubicBezTo>
                  <a:pt x="606" y="488"/>
                  <a:pt x="606" y="488"/>
                  <a:pt x="606" y="488"/>
                </a:cubicBezTo>
                <a:cubicBezTo>
                  <a:pt x="605" y="488"/>
                  <a:pt x="606" y="486"/>
                  <a:pt x="605" y="486"/>
                </a:cubicBezTo>
                <a:cubicBezTo>
                  <a:pt x="604" y="485"/>
                  <a:pt x="604" y="484"/>
                  <a:pt x="602" y="483"/>
                </a:cubicBezTo>
                <a:cubicBezTo>
                  <a:pt x="601" y="481"/>
                  <a:pt x="601" y="479"/>
                  <a:pt x="601" y="477"/>
                </a:cubicBezTo>
                <a:cubicBezTo>
                  <a:pt x="600" y="476"/>
                  <a:pt x="600" y="475"/>
                  <a:pt x="599" y="474"/>
                </a:cubicBezTo>
                <a:cubicBezTo>
                  <a:pt x="598" y="476"/>
                  <a:pt x="599" y="476"/>
                  <a:pt x="599" y="477"/>
                </a:cubicBezTo>
                <a:cubicBezTo>
                  <a:pt x="599" y="477"/>
                  <a:pt x="599" y="477"/>
                  <a:pt x="599" y="478"/>
                </a:cubicBezTo>
                <a:cubicBezTo>
                  <a:pt x="599" y="478"/>
                  <a:pt x="599" y="479"/>
                  <a:pt x="599" y="480"/>
                </a:cubicBezTo>
                <a:cubicBezTo>
                  <a:pt x="600" y="481"/>
                  <a:pt x="601" y="483"/>
                  <a:pt x="602" y="484"/>
                </a:cubicBezTo>
                <a:cubicBezTo>
                  <a:pt x="602" y="485"/>
                  <a:pt x="602" y="485"/>
                  <a:pt x="603" y="485"/>
                </a:cubicBezTo>
                <a:cubicBezTo>
                  <a:pt x="603" y="485"/>
                  <a:pt x="602" y="485"/>
                  <a:pt x="602" y="486"/>
                </a:cubicBezTo>
                <a:cubicBezTo>
                  <a:pt x="602" y="486"/>
                  <a:pt x="603" y="486"/>
                  <a:pt x="603" y="486"/>
                </a:cubicBezTo>
                <a:cubicBezTo>
                  <a:pt x="603" y="486"/>
                  <a:pt x="603" y="487"/>
                  <a:pt x="604" y="487"/>
                </a:cubicBezTo>
                <a:cubicBezTo>
                  <a:pt x="604" y="488"/>
                  <a:pt x="604" y="488"/>
                  <a:pt x="604" y="489"/>
                </a:cubicBezTo>
                <a:cubicBezTo>
                  <a:pt x="605" y="489"/>
                  <a:pt x="604" y="490"/>
                  <a:pt x="606" y="490"/>
                </a:cubicBezTo>
                <a:cubicBezTo>
                  <a:pt x="605" y="491"/>
                  <a:pt x="606" y="492"/>
                  <a:pt x="606" y="492"/>
                </a:cubicBezTo>
                <a:cubicBezTo>
                  <a:pt x="606" y="493"/>
                  <a:pt x="607" y="494"/>
                  <a:pt x="607" y="494"/>
                </a:cubicBezTo>
                <a:cubicBezTo>
                  <a:pt x="607" y="495"/>
                  <a:pt x="607" y="494"/>
                  <a:pt x="607" y="495"/>
                </a:cubicBezTo>
                <a:cubicBezTo>
                  <a:pt x="608" y="496"/>
                  <a:pt x="609" y="497"/>
                  <a:pt x="609" y="498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10" y="500"/>
                  <a:pt x="610" y="500"/>
                  <a:pt x="611" y="500"/>
                </a:cubicBezTo>
                <a:cubicBezTo>
                  <a:pt x="611" y="501"/>
                  <a:pt x="611" y="501"/>
                  <a:pt x="612" y="501"/>
                </a:cubicBezTo>
                <a:cubicBezTo>
                  <a:pt x="612" y="499"/>
                  <a:pt x="611" y="498"/>
                  <a:pt x="609" y="497"/>
                </a:cubicBezTo>
                <a:cubicBezTo>
                  <a:pt x="609" y="496"/>
                  <a:pt x="609" y="496"/>
                  <a:pt x="609" y="495"/>
                </a:cubicBezTo>
                <a:cubicBezTo>
                  <a:pt x="608" y="495"/>
                  <a:pt x="607" y="494"/>
                  <a:pt x="608" y="493"/>
                </a:cubicBezTo>
                <a:cubicBezTo>
                  <a:pt x="609" y="493"/>
                  <a:pt x="609" y="494"/>
                  <a:pt x="609" y="495"/>
                </a:cubicBezTo>
                <a:cubicBezTo>
                  <a:pt x="609" y="495"/>
                  <a:pt x="610" y="495"/>
                  <a:pt x="610" y="495"/>
                </a:cubicBezTo>
                <a:cubicBezTo>
                  <a:pt x="610" y="495"/>
                  <a:pt x="610" y="495"/>
                  <a:pt x="610" y="495"/>
                </a:cubicBezTo>
                <a:cubicBezTo>
                  <a:pt x="610" y="495"/>
                  <a:pt x="611" y="495"/>
                  <a:pt x="611" y="495"/>
                </a:cubicBezTo>
                <a:cubicBezTo>
                  <a:pt x="611" y="496"/>
                  <a:pt x="611" y="496"/>
                  <a:pt x="611" y="496"/>
                </a:cubicBezTo>
                <a:cubicBezTo>
                  <a:pt x="611" y="497"/>
                  <a:pt x="611" y="497"/>
                  <a:pt x="611" y="498"/>
                </a:cubicBezTo>
                <a:cubicBezTo>
                  <a:pt x="611" y="498"/>
                  <a:pt x="612" y="498"/>
                  <a:pt x="612" y="498"/>
                </a:cubicBezTo>
                <a:cubicBezTo>
                  <a:pt x="612" y="499"/>
                  <a:pt x="613" y="500"/>
                  <a:pt x="613" y="501"/>
                </a:cubicBezTo>
                <a:cubicBezTo>
                  <a:pt x="614" y="502"/>
                  <a:pt x="615" y="504"/>
                  <a:pt x="616" y="504"/>
                </a:cubicBezTo>
                <a:cubicBezTo>
                  <a:pt x="616" y="507"/>
                  <a:pt x="619" y="508"/>
                  <a:pt x="620" y="510"/>
                </a:cubicBezTo>
                <a:cubicBezTo>
                  <a:pt x="621" y="511"/>
                  <a:pt x="622" y="511"/>
                  <a:pt x="622" y="511"/>
                </a:cubicBezTo>
                <a:cubicBezTo>
                  <a:pt x="622" y="512"/>
                  <a:pt x="622" y="512"/>
                  <a:pt x="623" y="512"/>
                </a:cubicBezTo>
                <a:cubicBezTo>
                  <a:pt x="623" y="512"/>
                  <a:pt x="623" y="512"/>
                  <a:pt x="623" y="513"/>
                </a:cubicBezTo>
                <a:cubicBezTo>
                  <a:pt x="624" y="514"/>
                  <a:pt x="624" y="514"/>
                  <a:pt x="625" y="515"/>
                </a:cubicBezTo>
                <a:cubicBezTo>
                  <a:pt x="626" y="516"/>
                  <a:pt x="626" y="516"/>
                  <a:pt x="626" y="516"/>
                </a:cubicBezTo>
                <a:cubicBezTo>
                  <a:pt x="627" y="516"/>
                  <a:pt x="626" y="516"/>
                  <a:pt x="627" y="516"/>
                </a:cubicBezTo>
                <a:cubicBezTo>
                  <a:pt x="627" y="517"/>
                  <a:pt x="629" y="517"/>
                  <a:pt x="630" y="518"/>
                </a:cubicBezTo>
                <a:cubicBezTo>
                  <a:pt x="631" y="519"/>
                  <a:pt x="631" y="519"/>
                  <a:pt x="631" y="519"/>
                </a:cubicBezTo>
                <a:cubicBezTo>
                  <a:pt x="632" y="520"/>
                  <a:pt x="633" y="520"/>
                  <a:pt x="633" y="520"/>
                </a:cubicBezTo>
                <a:cubicBezTo>
                  <a:pt x="633" y="520"/>
                  <a:pt x="634" y="521"/>
                  <a:pt x="634" y="521"/>
                </a:cubicBezTo>
                <a:cubicBezTo>
                  <a:pt x="636" y="523"/>
                  <a:pt x="639" y="525"/>
                  <a:pt x="641" y="526"/>
                </a:cubicBezTo>
                <a:cubicBezTo>
                  <a:pt x="643" y="528"/>
                  <a:pt x="646" y="528"/>
                  <a:pt x="648" y="529"/>
                </a:cubicBezTo>
                <a:cubicBezTo>
                  <a:pt x="649" y="530"/>
                  <a:pt x="649" y="530"/>
                  <a:pt x="649" y="531"/>
                </a:cubicBezTo>
                <a:cubicBezTo>
                  <a:pt x="650" y="530"/>
                  <a:pt x="651" y="532"/>
                  <a:pt x="652" y="532"/>
                </a:cubicBezTo>
                <a:cubicBezTo>
                  <a:pt x="653" y="532"/>
                  <a:pt x="654" y="532"/>
                  <a:pt x="655" y="533"/>
                </a:cubicBezTo>
                <a:cubicBezTo>
                  <a:pt x="656" y="533"/>
                  <a:pt x="657" y="534"/>
                  <a:pt x="657" y="534"/>
                </a:cubicBezTo>
                <a:cubicBezTo>
                  <a:pt x="658" y="534"/>
                  <a:pt x="660" y="534"/>
                  <a:pt x="661" y="534"/>
                </a:cubicBezTo>
                <a:cubicBezTo>
                  <a:pt x="662" y="535"/>
                  <a:pt x="663" y="535"/>
                  <a:pt x="663" y="535"/>
                </a:cubicBezTo>
                <a:cubicBezTo>
                  <a:pt x="664" y="535"/>
                  <a:pt x="665" y="535"/>
                  <a:pt x="665" y="536"/>
                </a:cubicBezTo>
                <a:cubicBezTo>
                  <a:pt x="665" y="536"/>
                  <a:pt x="666" y="536"/>
                  <a:pt x="666" y="536"/>
                </a:cubicBezTo>
                <a:cubicBezTo>
                  <a:pt x="666" y="536"/>
                  <a:pt x="667" y="535"/>
                  <a:pt x="667" y="535"/>
                </a:cubicBezTo>
                <a:cubicBezTo>
                  <a:pt x="667" y="535"/>
                  <a:pt x="668" y="535"/>
                  <a:pt x="668" y="535"/>
                </a:cubicBezTo>
                <a:cubicBezTo>
                  <a:pt x="671" y="536"/>
                  <a:pt x="673" y="537"/>
                  <a:pt x="676" y="538"/>
                </a:cubicBezTo>
                <a:cubicBezTo>
                  <a:pt x="678" y="538"/>
                  <a:pt x="679" y="537"/>
                  <a:pt x="682" y="538"/>
                </a:cubicBezTo>
                <a:cubicBezTo>
                  <a:pt x="683" y="538"/>
                  <a:pt x="684" y="539"/>
                  <a:pt x="686" y="539"/>
                </a:cubicBezTo>
                <a:cubicBezTo>
                  <a:pt x="686" y="539"/>
                  <a:pt x="686" y="538"/>
                  <a:pt x="687" y="538"/>
                </a:cubicBezTo>
                <a:cubicBezTo>
                  <a:pt x="687" y="538"/>
                  <a:pt x="688" y="539"/>
                  <a:pt x="688" y="539"/>
                </a:cubicBezTo>
                <a:cubicBezTo>
                  <a:pt x="689" y="539"/>
                  <a:pt x="690" y="539"/>
                  <a:pt x="691" y="538"/>
                </a:cubicBezTo>
                <a:cubicBezTo>
                  <a:pt x="690" y="538"/>
                  <a:pt x="689" y="537"/>
                  <a:pt x="688" y="537"/>
                </a:cubicBezTo>
                <a:cubicBezTo>
                  <a:pt x="688" y="537"/>
                  <a:pt x="688" y="537"/>
                  <a:pt x="687" y="537"/>
                </a:cubicBezTo>
                <a:cubicBezTo>
                  <a:pt x="687" y="537"/>
                  <a:pt x="687" y="537"/>
                  <a:pt x="686" y="537"/>
                </a:cubicBezTo>
                <a:cubicBezTo>
                  <a:pt x="685" y="537"/>
                  <a:pt x="685" y="537"/>
                  <a:pt x="684" y="537"/>
                </a:cubicBezTo>
                <a:cubicBezTo>
                  <a:pt x="684" y="537"/>
                  <a:pt x="683" y="537"/>
                  <a:pt x="683" y="537"/>
                </a:cubicBezTo>
                <a:cubicBezTo>
                  <a:pt x="683" y="537"/>
                  <a:pt x="682" y="537"/>
                  <a:pt x="682" y="536"/>
                </a:cubicBezTo>
                <a:cubicBezTo>
                  <a:pt x="681" y="536"/>
                  <a:pt x="680" y="537"/>
                  <a:pt x="680" y="536"/>
                </a:cubicBezTo>
                <a:cubicBezTo>
                  <a:pt x="681" y="536"/>
                  <a:pt x="682" y="535"/>
                  <a:pt x="683" y="536"/>
                </a:cubicBezTo>
                <a:cubicBezTo>
                  <a:pt x="684" y="536"/>
                  <a:pt x="684" y="536"/>
                  <a:pt x="685" y="536"/>
                </a:cubicBezTo>
                <a:cubicBezTo>
                  <a:pt x="685" y="536"/>
                  <a:pt x="686" y="537"/>
                  <a:pt x="686" y="537"/>
                </a:cubicBezTo>
                <a:cubicBezTo>
                  <a:pt x="686" y="537"/>
                  <a:pt x="687" y="536"/>
                  <a:pt x="687" y="536"/>
                </a:cubicBezTo>
                <a:cubicBezTo>
                  <a:pt x="688" y="536"/>
                  <a:pt x="690" y="537"/>
                  <a:pt x="691" y="537"/>
                </a:cubicBezTo>
                <a:cubicBezTo>
                  <a:pt x="692" y="537"/>
                  <a:pt x="692" y="538"/>
                  <a:pt x="693" y="539"/>
                </a:cubicBezTo>
                <a:cubicBezTo>
                  <a:pt x="693" y="538"/>
                  <a:pt x="694" y="538"/>
                  <a:pt x="694" y="538"/>
                </a:cubicBezTo>
                <a:cubicBezTo>
                  <a:pt x="694" y="538"/>
                  <a:pt x="695" y="538"/>
                  <a:pt x="695" y="538"/>
                </a:cubicBezTo>
                <a:cubicBezTo>
                  <a:pt x="695" y="538"/>
                  <a:pt x="695" y="537"/>
                  <a:pt x="696" y="537"/>
                </a:cubicBezTo>
                <a:cubicBezTo>
                  <a:pt x="697" y="537"/>
                  <a:pt x="697" y="538"/>
                  <a:pt x="698" y="538"/>
                </a:cubicBezTo>
                <a:cubicBezTo>
                  <a:pt x="699" y="538"/>
                  <a:pt x="699" y="538"/>
                  <a:pt x="700" y="538"/>
                </a:cubicBezTo>
                <a:cubicBezTo>
                  <a:pt x="700" y="538"/>
                  <a:pt x="701" y="538"/>
                  <a:pt x="701" y="538"/>
                </a:cubicBezTo>
                <a:cubicBezTo>
                  <a:pt x="701" y="538"/>
                  <a:pt x="701" y="538"/>
                  <a:pt x="701" y="538"/>
                </a:cubicBezTo>
                <a:cubicBezTo>
                  <a:pt x="701" y="537"/>
                  <a:pt x="701" y="538"/>
                  <a:pt x="702" y="538"/>
                </a:cubicBezTo>
                <a:cubicBezTo>
                  <a:pt x="702" y="538"/>
                  <a:pt x="702" y="537"/>
                  <a:pt x="702" y="537"/>
                </a:cubicBezTo>
                <a:cubicBezTo>
                  <a:pt x="702" y="537"/>
                  <a:pt x="702" y="538"/>
                  <a:pt x="702" y="538"/>
                </a:cubicBezTo>
                <a:cubicBezTo>
                  <a:pt x="703" y="538"/>
                  <a:pt x="703" y="537"/>
                  <a:pt x="704" y="537"/>
                </a:cubicBezTo>
                <a:cubicBezTo>
                  <a:pt x="704" y="537"/>
                  <a:pt x="704" y="537"/>
                  <a:pt x="705" y="537"/>
                </a:cubicBezTo>
                <a:cubicBezTo>
                  <a:pt x="705" y="537"/>
                  <a:pt x="706" y="537"/>
                  <a:pt x="706" y="537"/>
                </a:cubicBezTo>
                <a:cubicBezTo>
                  <a:pt x="706" y="537"/>
                  <a:pt x="707" y="537"/>
                  <a:pt x="708" y="537"/>
                </a:cubicBezTo>
                <a:cubicBezTo>
                  <a:pt x="709" y="537"/>
                  <a:pt x="709" y="536"/>
                  <a:pt x="711" y="536"/>
                </a:cubicBezTo>
                <a:cubicBezTo>
                  <a:pt x="712" y="536"/>
                  <a:pt x="714" y="535"/>
                  <a:pt x="715" y="535"/>
                </a:cubicBezTo>
                <a:cubicBezTo>
                  <a:pt x="713" y="534"/>
                  <a:pt x="712" y="536"/>
                  <a:pt x="709" y="535"/>
                </a:cubicBezTo>
                <a:cubicBezTo>
                  <a:pt x="709" y="535"/>
                  <a:pt x="708" y="536"/>
                  <a:pt x="708" y="536"/>
                </a:cubicBezTo>
                <a:cubicBezTo>
                  <a:pt x="706" y="535"/>
                  <a:pt x="704" y="536"/>
                  <a:pt x="703" y="536"/>
                </a:cubicBezTo>
                <a:cubicBezTo>
                  <a:pt x="703" y="536"/>
                  <a:pt x="703" y="536"/>
                  <a:pt x="703" y="536"/>
                </a:cubicBezTo>
                <a:cubicBezTo>
                  <a:pt x="703" y="536"/>
                  <a:pt x="700" y="536"/>
                  <a:pt x="701" y="535"/>
                </a:cubicBezTo>
                <a:cubicBezTo>
                  <a:pt x="701" y="535"/>
                  <a:pt x="701" y="535"/>
                  <a:pt x="702" y="535"/>
                </a:cubicBezTo>
                <a:cubicBezTo>
                  <a:pt x="702" y="535"/>
                  <a:pt x="702" y="535"/>
                  <a:pt x="703" y="535"/>
                </a:cubicBezTo>
                <a:cubicBezTo>
                  <a:pt x="703" y="534"/>
                  <a:pt x="703" y="534"/>
                  <a:pt x="704" y="534"/>
                </a:cubicBezTo>
                <a:cubicBezTo>
                  <a:pt x="705" y="535"/>
                  <a:pt x="707" y="534"/>
                  <a:pt x="708" y="534"/>
                </a:cubicBezTo>
                <a:cubicBezTo>
                  <a:pt x="708" y="534"/>
                  <a:pt x="708" y="534"/>
                  <a:pt x="708" y="534"/>
                </a:cubicBezTo>
                <a:cubicBezTo>
                  <a:pt x="709" y="534"/>
                  <a:pt x="709" y="534"/>
                  <a:pt x="710" y="534"/>
                </a:cubicBezTo>
                <a:cubicBezTo>
                  <a:pt x="710" y="534"/>
                  <a:pt x="710" y="533"/>
                  <a:pt x="710" y="533"/>
                </a:cubicBezTo>
                <a:cubicBezTo>
                  <a:pt x="710" y="533"/>
                  <a:pt x="711" y="534"/>
                  <a:pt x="711" y="534"/>
                </a:cubicBezTo>
                <a:cubicBezTo>
                  <a:pt x="711" y="534"/>
                  <a:pt x="712" y="533"/>
                  <a:pt x="712" y="533"/>
                </a:cubicBezTo>
                <a:cubicBezTo>
                  <a:pt x="712" y="533"/>
                  <a:pt x="712" y="532"/>
                  <a:pt x="713" y="532"/>
                </a:cubicBezTo>
                <a:cubicBezTo>
                  <a:pt x="713" y="533"/>
                  <a:pt x="713" y="532"/>
                  <a:pt x="714" y="532"/>
                </a:cubicBezTo>
                <a:cubicBezTo>
                  <a:pt x="715" y="532"/>
                  <a:pt x="714" y="533"/>
                  <a:pt x="715" y="534"/>
                </a:cubicBezTo>
                <a:cubicBezTo>
                  <a:pt x="715" y="533"/>
                  <a:pt x="716" y="533"/>
                  <a:pt x="717" y="532"/>
                </a:cubicBezTo>
                <a:cubicBezTo>
                  <a:pt x="717" y="532"/>
                  <a:pt x="717" y="532"/>
                  <a:pt x="717" y="532"/>
                </a:cubicBezTo>
                <a:cubicBezTo>
                  <a:pt x="718" y="532"/>
                  <a:pt x="718" y="531"/>
                  <a:pt x="719" y="531"/>
                </a:cubicBezTo>
                <a:cubicBezTo>
                  <a:pt x="719" y="531"/>
                  <a:pt x="720" y="530"/>
                  <a:pt x="721" y="531"/>
                </a:cubicBezTo>
                <a:cubicBezTo>
                  <a:pt x="721" y="531"/>
                  <a:pt x="720" y="533"/>
                  <a:pt x="719" y="533"/>
                </a:cubicBezTo>
                <a:cubicBezTo>
                  <a:pt x="719" y="533"/>
                  <a:pt x="717" y="533"/>
                  <a:pt x="718" y="534"/>
                </a:cubicBezTo>
                <a:cubicBezTo>
                  <a:pt x="719" y="533"/>
                  <a:pt x="720" y="533"/>
                  <a:pt x="721" y="533"/>
                </a:cubicBezTo>
                <a:cubicBezTo>
                  <a:pt x="721" y="533"/>
                  <a:pt x="722" y="532"/>
                  <a:pt x="723" y="532"/>
                </a:cubicBezTo>
                <a:cubicBezTo>
                  <a:pt x="724" y="531"/>
                  <a:pt x="724" y="531"/>
                  <a:pt x="725" y="531"/>
                </a:cubicBezTo>
                <a:cubicBezTo>
                  <a:pt x="725" y="531"/>
                  <a:pt x="725" y="531"/>
                  <a:pt x="725" y="531"/>
                </a:cubicBezTo>
                <a:cubicBezTo>
                  <a:pt x="724" y="531"/>
                  <a:pt x="725" y="531"/>
                  <a:pt x="724" y="532"/>
                </a:cubicBezTo>
                <a:cubicBezTo>
                  <a:pt x="724" y="532"/>
                  <a:pt x="722" y="534"/>
                  <a:pt x="721" y="534"/>
                </a:cubicBezTo>
                <a:cubicBezTo>
                  <a:pt x="720" y="534"/>
                  <a:pt x="712" y="538"/>
                  <a:pt x="712" y="538"/>
                </a:cubicBezTo>
                <a:cubicBezTo>
                  <a:pt x="711" y="539"/>
                  <a:pt x="711" y="538"/>
                  <a:pt x="710" y="539"/>
                </a:cubicBezTo>
                <a:cubicBezTo>
                  <a:pt x="710" y="539"/>
                  <a:pt x="710" y="539"/>
                  <a:pt x="709" y="539"/>
                </a:cubicBezTo>
                <a:cubicBezTo>
                  <a:pt x="709" y="539"/>
                  <a:pt x="708" y="539"/>
                  <a:pt x="708" y="539"/>
                </a:cubicBezTo>
                <a:cubicBezTo>
                  <a:pt x="708" y="539"/>
                  <a:pt x="708" y="540"/>
                  <a:pt x="708" y="540"/>
                </a:cubicBezTo>
                <a:cubicBezTo>
                  <a:pt x="707" y="540"/>
                  <a:pt x="706" y="540"/>
                  <a:pt x="705" y="540"/>
                </a:cubicBezTo>
                <a:cubicBezTo>
                  <a:pt x="704" y="540"/>
                  <a:pt x="703" y="540"/>
                  <a:pt x="703" y="540"/>
                </a:cubicBezTo>
                <a:cubicBezTo>
                  <a:pt x="703" y="540"/>
                  <a:pt x="702" y="540"/>
                  <a:pt x="702" y="540"/>
                </a:cubicBezTo>
                <a:cubicBezTo>
                  <a:pt x="702" y="540"/>
                  <a:pt x="701" y="541"/>
                  <a:pt x="700" y="541"/>
                </a:cubicBezTo>
                <a:cubicBezTo>
                  <a:pt x="700" y="542"/>
                  <a:pt x="699" y="541"/>
                  <a:pt x="698" y="542"/>
                </a:cubicBezTo>
                <a:cubicBezTo>
                  <a:pt x="698" y="542"/>
                  <a:pt x="698" y="542"/>
                  <a:pt x="697" y="542"/>
                </a:cubicBezTo>
                <a:cubicBezTo>
                  <a:pt x="696" y="542"/>
                  <a:pt x="695" y="543"/>
                  <a:pt x="694" y="542"/>
                </a:cubicBezTo>
                <a:cubicBezTo>
                  <a:pt x="693" y="542"/>
                  <a:pt x="693" y="542"/>
                  <a:pt x="693" y="543"/>
                </a:cubicBezTo>
                <a:cubicBezTo>
                  <a:pt x="692" y="543"/>
                  <a:pt x="690" y="543"/>
                  <a:pt x="689" y="543"/>
                </a:cubicBezTo>
                <a:cubicBezTo>
                  <a:pt x="689" y="543"/>
                  <a:pt x="689" y="542"/>
                  <a:pt x="689" y="542"/>
                </a:cubicBezTo>
                <a:cubicBezTo>
                  <a:pt x="688" y="543"/>
                  <a:pt x="685" y="542"/>
                  <a:pt x="685" y="542"/>
                </a:cubicBezTo>
                <a:cubicBezTo>
                  <a:pt x="684" y="542"/>
                  <a:pt x="684" y="542"/>
                  <a:pt x="684" y="542"/>
                </a:cubicBezTo>
                <a:cubicBezTo>
                  <a:pt x="684" y="542"/>
                  <a:pt x="683" y="542"/>
                  <a:pt x="683" y="542"/>
                </a:cubicBezTo>
                <a:cubicBezTo>
                  <a:pt x="682" y="542"/>
                  <a:pt x="682" y="543"/>
                  <a:pt x="682" y="543"/>
                </a:cubicBezTo>
                <a:cubicBezTo>
                  <a:pt x="682" y="543"/>
                  <a:pt x="682" y="542"/>
                  <a:pt x="681" y="542"/>
                </a:cubicBezTo>
                <a:cubicBezTo>
                  <a:pt x="682" y="542"/>
                  <a:pt x="681" y="542"/>
                  <a:pt x="681" y="542"/>
                </a:cubicBezTo>
                <a:cubicBezTo>
                  <a:pt x="680" y="543"/>
                  <a:pt x="675" y="542"/>
                  <a:pt x="675" y="542"/>
                </a:cubicBezTo>
                <a:cubicBezTo>
                  <a:pt x="674" y="542"/>
                  <a:pt x="668" y="541"/>
                  <a:pt x="667" y="541"/>
                </a:cubicBezTo>
                <a:cubicBezTo>
                  <a:pt x="667" y="541"/>
                  <a:pt x="667" y="541"/>
                  <a:pt x="667" y="541"/>
                </a:cubicBezTo>
                <a:cubicBezTo>
                  <a:pt x="666" y="542"/>
                  <a:pt x="666" y="541"/>
                  <a:pt x="665" y="541"/>
                </a:cubicBezTo>
                <a:cubicBezTo>
                  <a:pt x="665" y="541"/>
                  <a:pt x="664" y="541"/>
                  <a:pt x="664" y="541"/>
                </a:cubicBezTo>
                <a:cubicBezTo>
                  <a:pt x="663" y="540"/>
                  <a:pt x="662" y="540"/>
                  <a:pt x="661" y="540"/>
                </a:cubicBezTo>
                <a:cubicBezTo>
                  <a:pt x="658" y="541"/>
                  <a:pt x="657" y="538"/>
                  <a:pt x="653" y="539"/>
                </a:cubicBezTo>
                <a:cubicBezTo>
                  <a:pt x="652" y="538"/>
                  <a:pt x="652" y="538"/>
                  <a:pt x="651" y="538"/>
                </a:cubicBezTo>
                <a:cubicBezTo>
                  <a:pt x="651" y="538"/>
                  <a:pt x="651" y="537"/>
                  <a:pt x="651" y="537"/>
                </a:cubicBezTo>
                <a:cubicBezTo>
                  <a:pt x="651" y="537"/>
                  <a:pt x="651" y="537"/>
                  <a:pt x="651" y="537"/>
                </a:cubicBezTo>
                <a:cubicBezTo>
                  <a:pt x="650" y="537"/>
                  <a:pt x="650" y="537"/>
                  <a:pt x="650" y="537"/>
                </a:cubicBezTo>
                <a:cubicBezTo>
                  <a:pt x="650" y="537"/>
                  <a:pt x="648" y="536"/>
                  <a:pt x="647" y="536"/>
                </a:cubicBezTo>
                <a:cubicBezTo>
                  <a:pt x="647" y="536"/>
                  <a:pt x="647" y="536"/>
                  <a:pt x="647" y="536"/>
                </a:cubicBezTo>
                <a:cubicBezTo>
                  <a:pt x="646" y="536"/>
                  <a:pt x="645" y="536"/>
                  <a:pt x="645" y="536"/>
                </a:cubicBezTo>
                <a:cubicBezTo>
                  <a:pt x="644" y="536"/>
                  <a:pt x="644" y="535"/>
                  <a:pt x="644" y="535"/>
                </a:cubicBezTo>
                <a:cubicBezTo>
                  <a:pt x="644" y="535"/>
                  <a:pt x="643" y="535"/>
                  <a:pt x="643" y="535"/>
                </a:cubicBezTo>
                <a:cubicBezTo>
                  <a:pt x="642" y="535"/>
                  <a:pt x="642" y="534"/>
                  <a:pt x="641" y="534"/>
                </a:cubicBezTo>
                <a:cubicBezTo>
                  <a:pt x="640" y="533"/>
                  <a:pt x="638" y="532"/>
                  <a:pt x="638" y="531"/>
                </a:cubicBezTo>
                <a:cubicBezTo>
                  <a:pt x="635" y="531"/>
                  <a:pt x="635" y="531"/>
                  <a:pt x="635" y="531"/>
                </a:cubicBezTo>
                <a:cubicBezTo>
                  <a:pt x="635" y="530"/>
                  <a:pt x="634" y="530"/>
                  <a:pt x="634" y="529"/>
                </a:cubicBezTo>
                <a:cubicBezTo>
                  <a:pt x="634" y="529"/>
                  <a:pt x="633" y="529"/>
                  <a:pt x="633" y="530"/>
                </a:cubicBezTo>
                <a:cubicBezTo>
                  <a:pt x="632" y="529"/>
                  <a:pt x="631" y="529"/>
                  <a:pt x="631" y="528"/>
                </a:cubicBezTo>
                <a:cubicBezTo>
                  <a:pt x="630" y="528"/>
                  <a:pt x="630" y="527"/>
                  <a:pt x="629" y="527"/>
                </a:cubicBezTo>
                <a:cubicBezTo>
                  <a:pt x="629" y="527"/>
                  <a:pt x="629" y="526"/>
                  <a:pt x="629" y="526"/>
                </a:cubicBezTo>
                <a:cubicBezTo>
                  <a:pt x="627" y="526"/>
                  <a:pt x="627" y="526"/>
                  <a:pt x="627" y="526"/>
                </a:cubicBezTo>
                <a:cubicBezTo>
                  <a:pt x="626" y="525"/>
                  <a:pt x="626" y="524"/>
                  <a:pt x="625" y="524"/>
                </a:cubicBezTo>
                <a:cubicBezTo>
                  <a:pt x="625" y="523"/>
                  <a:pt x="625" y="524"/>
                  <a:pt x="624" y="524"/>
                </a:cubicBezTo>
                <a:cubicBezTo>
                  <a:pt x="624" y="523"/>
                  <a:pt x="623" y="523"/>
                  <a:pt x="623" y="522"/>
                </a:cubicBezTo>
                <a:cubicBezTo>
                  <a:pt x="622" y="522"/>
                  <a:pt x="621" y="521"/>
                  <a:pt x="620" y="521"/>
                </a:cubicBezTo>
                <a:cubicBezTo>
                  <a:pt x="619" y="519"/>
                  <a:pt x="618" y="517"/>
                  <a:pt x="616" y="515"/>
                </a:cubicBezTo>
                <a:cubicBezTo>
                  <a:pt x="615" y="515"/>
                  <a:pt x="615" y="515"/>
                  <a:pt x="614" y="515"/>
                </a:cubicBezTo>
                <a:cubicBezTo>
                  <a:pt x="614" y="514"/>
                  <a:pt x="613" y="513"/>
                  <a:pt x="612" y="512"/>
                </a:cubicBezTo>
                <a:cubicBezTo>
                  <a:pt x="611" y="512"/>
                  <a:pt x="610" y="511"/>
                  <a:pt x="610" y="511"/>
                </a:cubicBezTo>
                <a:cubicBezTo>
                  <a:pt x="610" y="510"/>
                  <a:pt x="609" y="510"/>
                  <a:pt x="610" y="509"/>
                </a:cubicBezTo>
                <a:cubicBezTo>
                  <a:pt x="609" y="508"/>
                  <a:pt x="609" y="508"/>
                  <a:pt x="608" y="508"/>
                </a:cubicBezTo>
                <a:cubicBezTo>
                  <a:pt x="608" y="506"/>
                  <a:pt x="606" y="505"/>
                  <a:pt x="605" y="503"/>
                </a:cubicBezTo>
                <a:cubicBezTo>
                  <a:pt x="605" y="503"/>
                  <a:pt x="605" y="503"/>
                  <a:pt x="604" y="503"/>
                </a:cubicBezTo>
                <a:cubicBezTo>
                  <a:pt x="603" y="501"/>
                  <a:pt x="602" y="500"/>
                  <a:pt x="601" y="499"/>
                </a:cubicBezTo>
                <a:cubicBezTo>
                  <a:pt x="601" y="499"/>
                  <a:pt x="601" y="498"/>
                  <a:pt x="601" y="498"/>
                </a:cubicBezTo>
                <a:cubicBezTo>
                  <a:pt x="601" y="498"/>
                  <a:pt x="600" y="498"/>
                  <a:pt x="600" y="498"/>
                </a:cubicBezTo>
                <a:cubicBezTo>
                  <a:pt x="600" y="498"/>
                  <a:pt x="600" y="497"/>
                  <a:pt x="600" y="497"/>
                </a:cubicBezTo>
                <a:cubicBezTo>
                  <a:pt x="599" y="496"/>
                  <a:pt x="599" y="496"/>
                  <a:pt x="599" y="496"/>
                </a:cubicBezTo>
                <a:cubicBezTo>
                  <a:pt x="599" y="495"/>
                  <a:pt x="597" y="495"/>
                  <a:pt x="598" y="495"/>
                </a:cubicBezTo>
                <a:cubicBezTo>
                  <a:pt x="598" y="494"/>
                  <a:pt x="598" y="494"/>
                  <a:pt x="598" y="494"/>
                </a:cubicBezTo>
                <a:cubicBezTo>
                  <a:pt x="598" y="493"/>
                  <a:pt x="597" y="492"/>
                  <a:pt x="597" y="491"/>
                </a:cubicBezTo>
                <a:cubicBezTo>
                  <a:pt x="597" y="491"/>
                  <a:pt x="597" y="491"/>
                  <a:pt x="597" y="491"/>
                </a:cubicBezTo>
                <a:cubicBezTo>
                  <a:pt x="597" y="491"/>
                  <a:pt x="596" y="491"/>
                  <a:pt x="596" y="490"/>
                </a:cubicBezTo>
                <a:cubicBezTo>
                  <a:pt x="596" y="490"/>
                  <a:pt x="596" y="489"/>
                  <a:pt x="596" y="489"/>
                </a:cubicBezTo>
                <a:cubicBezTo>
                  <a:pt x="596" y="488"/>
                  <a:pt x="595" y="488"/>
                  <a:pt x="595" y="488"/>
                </a:cubicBezTo>
                <a:cubicBezTo>
                  <a:pt x="595" y="487"/>
                  <a:pt x="595" y="487"/>
                  <a:pt x="595" y="486"/>
                </a:cubicBezTo>
                <a:cubicBezTo>
                  <a:pt x="595" y="486"/>
                  <a:pt x="594" y="486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5"/>
                  <a:pt x="594" y="485"/>
                </a:cubicBezTo>
                <a:cubicBezTo>
                  <a:pt x="594" y="485"/>
                  <a:pt x="594" y="484"/>
                  <a:pt x="594" y="484"/>
                </a:cubicBezTo>
                <a:cubicBezTo>
                  <a:pt x="593" y="483"/>
                  <a:pt x="594" y="483"/>
                  <a:pt x="594" y="482"/>
                </a:cubicBezTo>
                <a:cubicBezTo>
                  <a:pt x="593" y="481"/>
                  <a:pt x="592" y="480"/>
                  <a:pt x="592" y="479"/>
                </a:cubicBezTo>
                <a:cubicBezTo>
                  <a:pt x="592" y="479"/>
                  <a:pt x="592" y="478"/>
                  <a:pt x="592" y="477"/>
                </a:cubicBezTo>
                <a:cubicBezTo>
                  <a:pt x="592" y="476"/>
                  <a:pt x="591" y="476"/>
                  <a:pt x="591" y="476"/>
                </a:cubicBezTo>
                <a:cubicBezTo>
                  <a:pt x="591" y="476"/>
                  <a:pt x="591" y="476"/>
                  <a:pt x="591" y="475"/>
                </a:cubicBezTo>
                <a:cubicBezTo>
                  <a:pt x="591" y="475"/>
                  <a:pt x="590" y="474"/>
                  <a:pt x="590" y="473"/>
                </a:cubicBezTo>
                <a:cubicBezTo>
                  <a:pt x="589" y="473"/>
                  <a:pt x="589" y="471"/>
                  <a:pt x="588" y="471"/>
                </a:cubicBezTo>
                <a:cubicBezTo>
                  <a:pt x="588" y="470"/>
                  <a:pt x="588" y="470"/>
                  <a:pt x="588" y="469"/>
                </a:cubicBezTo>
                <a:cubicBezTo>
                  <a:pt x="588" y="469"/>
                  <a:pt x="588" y="468"/>
                  <a:pt x="588" y="468"/>
                </a:cubicBezTo>
                <a:cubicBezTo>
                  <a:pt x="587" y="466"/>
                  <a:pt x="587" y="466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5"/>
                  <a:pt x="587" y="465"/>
                </a:cubicBezTo>
                <a:cubicBezTo>
                  <a:pt x="587" y="465"/>
                  <a:pt x="587" y="464"/>
                  <a:pt x="587" y="464"/>
                </a:cubicBezTo>
                <a:cubicBezTo>
                  <a:pt x="586" y="462"/>
                  <a:pt x="586" y="460"/>
                  <a:pt x="586" y="459"/>
                </a:cubicBezTo>
                <a:cubicBezTo>
                  <a:pt x="585" y="458"/>
                  <a:pt x="586" y="457"/>
                  <a:pt x="586" y="457"/>
                </a:cubicBezTo>
                <a:cubicBezTo>
                  <a:pt x="586" y="456"/>
                  <a:pt x="585" y="456"/>
                  <a:pt x="585" y="456"/>
                </a:cubicBezTo>
                <a:cubicBezTo>
                  <a:pt x="585" y="455"/>
                  <a:pt x="585" y="454"/>
                  <a:pt x="585" y="454"/>
                </a:cubicBezTo>
                <a:cubicBezTo>
                  <a:pt x="585" y="453"/>
                  <a:pt x="585" y="452"/>
                  <a:pt x="585" y="452"/>
                </a:cubicBezTo>
                <a:cubicBezTo>
                  <a:pt x="584" y="442"/>
                  <a:pt x="584" y="442"/>
                  <a:pt x="584" y="442"/>
                </a:cubicBezTo>
                <a:cubicBezTo>
                  <a:pt x="583" y="421"/>
                  <a:pt x="582" y="418"/>
                  <a:pt x="583" y="396"/>
                </a:cubicBezTo>
                <a:cubicBezTo>
                  <a:pt x="585" y="367"/>
                  <a:pt x="588" y="334"/>
                  <a:pt x="571" y="308"/>
                </a:cubicBezTo>
                <a:cubicBezTo>
                  <a:pt x="547" y="273"/>
                  <a:pt x="513" y="290"/>
                  <a:pt x="513" y="290"/>
                </a:cubicBezTo>
                <a:cubicBezTo>
                  <a:pt x="513" y="290"/>
                  <a:pt x="509" y="285"/>
                  <a:pt x="508" y="284"/>
                </a:cubicBezTo>
                <a:cubicBezTo>
                  <a:pt x="505" y="280"/>
                  <a:pt x="502" y="277"/>
                  <a:pt x="496" y="274"/>
                </a:cubicBezTo>
                <a:cubicBezTo>
                  <a:pt x="491" y="271"/>
                  <a:pt x="488" y="270"/>
                  <a:pt x="483" y="269"/>
                </a:cubicBezTo>
                <a:cubicBezTo>
                  <a:pt x="452" y="261"/>
                  <a:pt x="407" y="281"/>
                  <a:pt x="403" y="326"/>
                </a:cubicBezTo>
                <a:cubicBezTo>
                  <a:pt x="402" y="335"/>
                  <a:pt x="404" y="348"/>
                  <a:pt x="413" y="352"/>
                </a:cubicBezTo>
                <a:cubicBezTo>
                  <a:pt x="398" y="362"/>
                  <a:pt x="393" y="387"/>
                  <a:pt x="395" y="402"/>
                </a:cubicBezTo>
                <a:cubicBezTo>
                  <a:pt x="399" y="435"/>
                  <a:pt x="456" y="481"/>
                  <a:pt x="506" y="441"/>
                </a:cubicBezTo>
                <a:cubicBezTo>
                  <a:pt x="539" y="415"/>
                  <a:pt x="524" y="355"/>
                  <a:pt x="479" y="369"/>
                </a:cubicBezTo>
                <a:cubicBezTo>
                  <a:pt x="468" y="374"/>
                  <a:pt x="463" y="383"/>
                  <a:pt x="465" y="389"/>
                </a:cubicBezTo>
                <a:cubicBezTo>
                  <a:pt x="467" y="397"/>
                  <a:pt x="476" y="399"/>
                  <a:pt x="479" y="399"/>
                </a:cubicBezTo>
                <a:cubicBezTo>
                  <a:pt x="478" y="401"/>
                  <a:pt x="452" y="406"/>
                  <a:pt x="454" y="379"/>
                </a:cubicBezTo>
                <a:cubicBezTo>
                  <a:pt x="455" y="367"/>
                  <a:pt x="468" y="357"/>
                  <a:pt x="478" y="355"/>
                </a:cubicBezTo>
                <a:cubicBezTo>
                  <a:pt x="490" y="352"/>
                  <a:pt x="502" y="353"/>
                  <a:pt x="511" y="359"/>
                </a:cubicBezTo>
                <a:cubicBezTo>
                  <a:pt x="539" y="376"/>
                  <a:pt x="538" y="412"/>
                  <a:pt x="543" y="434"/>
                </a:cubicBezTo>
                <a:cubicBezTo>
                  <a:pt x="543" y="434"/>
                  <a:pt x="542" y="433"/>
                  <a:pt x="543" y="434"/>
                </a:cubicBezTo>
                <a:cubicBezTo>
                  <a:pt x="543" y="434"/>
                  <a:pt x="543" y="434"/>
                  <a:pt x="544" y="435"/>
                </a:cubicBezTo>
                <a:cubicBezTo>
                  <a:pt x="544" y="435"/>
                  <a:pt x="544" y="435"/>
                  <a:pt x="544" y="436"/>
                </a:cubicBezTo>
                <a:cubicBezTo>
                  <a:pt x="544" y="436"/>
                  <a:pt x="544" y="436"/>
                  <a:pt x="544" y="436"/>
                </a:cubicBezTo>
                <a:cubicBezTo>
                  <a:pt x="544" y="437"/>
                  <a:pt x="543" y="436"/>
                  <a:pt x="544" y="437"/>
                </a:cubicBezTo>
                <a:cubicBezTo>
                  <a:pt x="544" y="437"/>
                  <a:pt x="544" y="437"/>
                  <a:pt x="544" y="438"/>
                </a:cubicBezTo>
                <a:cubicBezTo>
                  <a:pt x="544" y="438"/>
                  <a:pt x="544" y="439"/>
                  <a:pt x="544" y="439"/>
                </a:cubicBezTo>
                <a:cubicBezTo>
                  <a:pt x="544" y="439"/>
                  <a:pt x="544" y="440"/>
                  <a:pt x="544" y="440"/>
                </a:cubicBezTo>
                <a:cubicBezTo>
                  <a:pt x="544" y="440"/>
                  <a:pt x="544" y="441"/>
                  <a:pt x="544" y="441"/>
                </a:cubicBezTo>
                <a:cubicBezTo>
                  <a:pt x="545" y="441"/>
                  <a:pt x="545" y="442"/>
                  <a:pt x="545" y="443"/>
                </a:cubicBezTo>
                <a:cubicBezTo>
                  <a:pt x="545" y="443"/>
                  <a:pt x="545" y="444"/>
                  <a:pt x="545" y="445"/>
                </a:cubicBezTo>
                <a:cubicBezTo>
                  <a:pt x="545" y="445"/>
                  <a:pt x="545" y="445"/>
                  <a:pt x="545" y="445"/>
                </a:cubicBezTo>
                <a:cubicBezTo>
                  <a:pt x="545" y="446"/>
                  <a:pt x="545" y="446"/>
                  <a:pt x="546" y="446"/>
                </a:cubicBezTo>
                <a:cubicBezTo>
                  <a:pt x="546" y="446"/>
                  <a:pt x="546" y="447"/>
                  <a:pt x="546" y="447"/>
                </a:cubicBezTo>
                <a:cubicBezTo>
                  <a:pt x="546" y="447"/>
                  <a:pt x="546" y="453"/>
                  <a:pt x="546" y="453"/>
                </a:cubicBezTo>
                <a:cubicBezTo>
                  <a:pt x="546" y="454"/>
                  <a:pt x="546" y="454"/>
                  <a:pt x="546" y="454"/>
                </a:cubicBezTo>
                <a:cubicBezTo>
                  <a:pt x="547" y="455"/>
                  <a:pt x="546" y="455"/>
                  <a:pt x="547" y="456"/>
                </a:cubicBezTo>
                <a:cubicBezTo>
                  <a:pt x="547" y="456"/>
                  <a:pt x="546" y="457"/>
                  <a:pt x="546" y="457"/>
                </a:cubicBezTo>
                <a:cubicBezTo>
                  <a:pt x="546" y="458"/>
                  <a:pt x="547" y="459"/>
                  <a:pt x="547" y="460"/>
                </a:cubicBezTo>
                <a:cubicBezTo>
                  <a:pt x="548" y="460"/>
                  <a:pt x="546" y="460"/>
                  <a:pt x="546" y="460"/>
                </a:cubicBezTo>
                <a:cubicBezTo>
                  <a:pt x="547" y="461"/>
                  <a:pt x="547" y="461"/>
                  <a:pt x="547" y="462"/>
                </a:cubicBezTo>
                <a:cubicBezTo>
                  <a:pt x="547" y="462"/>
                  <a:pt x="547" y="462"/>
                  <a:pt x="547" y="462"/>
                </a:cubicBezTo>
                <a:cubicBezTo>
                  <a:pt x="548" y="463"/>
                  <a:pt x="548" y="464"/>
                  <a:pt x="549" y="464"/>
                </a:cubicBezTo>
                <a:cubicBezTo>
                  <a:pt x="549" y="464"/>
                  <a:pt x="548" y="464"/>
                  <a:pt x="548" y="464"/>
                </a:cubicBezTo>
                <a:cubicBezTo>
                  <a:pt x="548" y="464"/>
                  <a:pt x="547" y="466"/>
                  <a:pt x="548" y="466"/>
                </a:cubicBezTo>
                <a:cubicBezTo>
                  <a:pt x="548" y="466"/>
                  <a:pt x="548" y="466"/>
                  <a:pt x="548" y="467"/>
                </a:cubicBezTo>
                <a:cubicBezTo>
                  <a:pt x="548" y="467"/>
                  <a:pt x="548" y="468"/>
                  <a:pt x="549" y="469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9" y="469"/>
                  <a:pt x="549" y="470"/>
                </a:cubicBezTo>
                <a:cubicBezTo>
                  <a:pt x="549" y="470"/>
                  <a:pt x="549" y="470"/>
                  <a:pt x="549" y="470"/>
                </a:cubicBezTo>
                <a:cubicBezTo>
                  <a:pt x="550" y="471"/>
                  <a:pt x="550" y="472"/>
                  <a:pt x="550" y="472"/>
                </a:cubicBezTo>
                <a:cubicBezTo>
                  <a:pt x="550" y="473"/>
                  <a:pt x="551" y="474"/>
                  <a:pt x="551" y="476"/>
                </a:cubicBezTo>
                <a:cubicBezTo>
                  <a:pt x="551" y="476"/>
                  <a:pt x="551" y="477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8"/>
                  <a:pt x="552" y="478"/>
                  <a:pt x="552" y="478"/>
                </a:cubicBezTo>
                <a:cubicBezTo>
                  <a:pt x="552" y="479"/>
                  <a:pt x="552" y="479"/>
                  <a:pt x="552" y="479"/>
                </a:cubicBezTo>
                <a:cubicBezTo>
                  <a:pt x="552" y="479"/>
                  <a:pt x="552" y="480"/>
                  <a:pt x="552" y="480"/>
                </a:cubicBezTo>
                <a:cubicBezTo>
                  <a:pt x="552" y="480"/>
                  <a:pt x="553" y="481"/>
                  <a:pt x="553" y="481"/>
                </a:cubicBezTo>
                <a:cubicBezTo>
                  <a:pt x="553" y="482"/>
                  <a:pt x="553" y="482"/>
                  <a:pt x="553" y="483"/>
                </a:cubicBezTo>
                <a:cubicBezTo>
                  <a:pt x="553" y="483"/>
                  <a:pt x="554" y="485"/>
                  <a:pt x="554" y="485"/>
                </a:cubicBezTo>
                <a:cubicBezTo>
                  <a:pt x="554" y="485"/>
                  <a:pt x="554" y="485"/>
                  <a:pt x="555" y="486"/>
                </a:cubicBezTo>
                <a:cubicBezTo>
                  <a:pt x="555" y="486"/>
                  <a:pt x="555" y="486"/>
                  <a:pt x="555" y="486"/>
                </a:cubicBezTo>
                <a:cubicBezTo>
                  <a:pt x="556" y="486"/>
                  <a:pt x="555" y="486"/>
                  <a:pt x="556" y="486"/>
                </a:cubicBezTo>
                <a:cubicBezTo>
                  <a:pt x="556" y="487"/>
                  <a:pt x="557" y="489"/>
                  <a:pt x="556" y="489"/>
                </a:cubicBezTo>
                <a:cubicBezTo>
                  <a:pt x="557" y="490"/>
                  <a:pt x="558" y="489"/>
                  <a:pt x="558" y="489"/>
                </a:cubicBezTo>
                <a:cubicBezTo>
                  <a:pt x="558" y="491"/>
                  <a:pt x="559" y="490"/>
                  <a:pt x="559" y="491"/>
                </a:cubicBezTo>
                <a:cubicBezTo>
                  <a:pt x="558" y="491"/>
                  <a:pt x="559" y="491"/>
                  <a:pt x="559" y="492"/>
                </a:cubicBezTo>
                <a:cubicBezTo>
                  <a:pt x="560" y="492"/>
                  <a:pt x="560" y="492"/>
                  <a:pt x="560" y="493"/>
                </a:cubicBezTo>
                <a:cubicBezTo>
                  <a:pt x="560" y="495"/>
                  <a:pt x="561" y="495"/>
                  <a:pt x="561" y="496"/>
                </a:cubicBezTo>
                <a:cubicBezTo>
                  <a:pt x="561" y="496"/>
                  <a:pt x="561" y="497"/>
                  <a:pt x="562" y="497"/>
                </a:cubicBezTo>
                <a:cubicBezTo>
                  <a:pt x="562" y="499"/>
                  <a:pt x="563" y="500"/>
                  <a:pt x="564" y="501"/>
                </a:cubicBezTo>
                <a:cubicBezTo>
                  <a:pt x="564" y="501"/>
                  <a:pt x="563" y="502"/>
                  <a:pt x="564" y="503"/>
                </a:cubicBezTo>
                <a:cubicBezTo>
                  <a:pt x="565" y="503"/>
                  <a:pt x="565" y="502"/>
                  <a:pt x="565" y="503"/>
                </a:cubicBezTo>
                <a:cubicBezTo>
                  <a:pt x="566" y="504"/>
                  <a:pt x="564" y="505"/>
                  <a:pt x="565" y="505"/>
                </a:cubicBezTo>
                <a:cubicBezTo>
                  <a:pt x="565" y="505"/>
                  <a:pt x="566" y="505"/>
                  <a:pt x="566" y="505"/>
                </a:cubicBezTo>
                <a:cubicBezTo>
                  <a:pt x="566" y="506"/>
                  <a:pt x="567" y="506"/>
                  <a:pt x="567" y="507"/>
                </a:cubicBezTo>
                <a:cubicBezTo>
                  <a:pt x="566" y="506"/>
                  <a:pt x="566" y="507"/>
                  <a:pt x="566" y="507"/>
                </a:cubicBezTo>
                <a:cubicBezTo>
                  <a:pt x="566" y="508"/>
                  <a:pt x="567" y="507"/>
                  <a:pt x="567" y="507"/>
                </a:cubicBezTo>
                <a:cubicBezTo>
                  <a:pt x="567" y="508"/>
                  <a:pt x="568" y="508"/>
                  <a:pt x="568" y="509"/>
                </a:cubicBezTo>
                <a:cubicBezTo>
                  <a:pt x="568" y="510"/>
                  <a:pt x="568" y="510"/>
                  <a:pt x="568" y="511"/>
                </a:cubicBezTo>
                <a:cubicBezTo>
                  <a:pt x="568" y="511"/>
                  <a:pt x="569" y="511"/>
                  <a:pt x="569" y="512"/>
                </a:cubicBezTo>
                <a:cubicBezTo>
                  <a:pt x="569" y="512"/>
                  <a:pt x="570" y="513"/>
                  <a:pt x="571" y="513"/>
                </a:cubicBezTo>
                <a:cubicBezTo>
                  <a:pt x="571" y="514"/>
                  <a:pt x="571" y="515"/>
                  <a:pt x="572" y="515"/>
                </a:cubicBezTo>
                <a:cubicBezTo>
                  <a:pt x="572" y="514"/>
                  <a:pt x="571" y="513"/>
                  <a:pt x="571" y="513"/>
                </a:cubicBezTo>
                <a:cubicBezTo>
                  <a:pt x="570" y="512"/>
                  <a:pt x="571" y="512"/>
                  <a:pt x="571" y="512"/>
                </a:cubicBezTo>
                <a:cubicBezTo>
                  <a:pt x="570" y="512"/>
                  <a:pt x="570" y="512"/>
                  <a:pt x="570" y="511"/>
                </a:cubicBezTo>
                <a:cubicBezTo>
                  <a:pt x="570" y="511"/>
                  <a:pt x="570" y="511"/>
                  <a:pt x="569" y="510"/>
                </a:cubicBezTo>
                <a:cubicBezTo>
                  <a:pt x="569" y="510"/>
                  <a:pt x="569" y="510"/>
                  <a:pt x="569" y="510"/>
                </a:cubicBezTo>
                <a:cubicBezTo>
                  <a:pt x="569" y="509"/>
                  <a:pt x="568" y="508"/>
                  <a:pt x="568" y="507"/>
                </a:cubicBezTo>
                <a:cubicBezTo>
                  <a:pt x="568" y="506"/>
                  <a:pt x="568" y="506"/>
                  <a:pt x="568" y="505"/>
                </a:cubicBezTo>
                <a:cubicBezTo>
                  <a:pt x="567" y="505"/>
                  <a:pt x="567" y="504"/>
                  <a:pt x="567" y="503"/>
                </a:cubicBezTo>
                <a:cubicBezTo>
                  <a:pt x="566" y="502"/>
                  <a:pt x="565" y="502"/>
                  <a:pt x="565" y="501"/>
                </a:cubicBezTo>
                <a:cubicBezTo>
                  <a:pt x="565" y="501"/>
                  <a:pt x="564" y="500"/>
                  <a:pt x="565" y="499"/>
                </a:cubicBezTo>
                <a:cubicBezTo>
                  <a:pt x="564" y="499"/>
                  <a:pt x="563" y="498"/>
                  <a:pt x="564" y="497"/>
                </a:cubicBezTo>
                <a:cubicBezTo>
                  <a:pt x="563" y="497"/>
                  <a:pt x="563" y="496"/>
                  <a:pt x="562" y="496"/>
                </a:cubicBezTo>
                <a:cubicBezTo>
                  <a:pt x="562" y="496"/>
                  <a:pt x="563" y="495"/>
                  <a:pt x="562" y="495"/>
                </a:cubicBezTo>
                <a:cubicBezTo>
                  <a:pt x="562" y="495"/>
                  <a:pt x="562" y="495"/>
                  <a:pt x="562" y="495"/>
                </a:cubicBezTo>
                <a:cubicBezTo>
                  <a:pt x="561" y="494"/>
                  <a:pt x="561" y="494"/>
                  <a:pt x="561" y="493"/>
                </a:cubicBezTo>
                <a:cubicBezTo>
                  <a:pt x="561" y="493"/>
                  <a:pt x="561" y="493"/>
                  <a:pt x="561" y="493"/>
                </a:cubicBezTo>
                <a:cubicBezTo>
                  <a:pt x="561" y="492"/>
                  <a:pt x="561" y="492"/>
                  <a:pt x="560" y="491"/>
                </a:cubicBezTo>
                <a:cubicBezTo>
                  <a:pt x="560" y="491"/>
                  <a:pt x="560" y="491"/>
                  <a:pt x="560" y="490"/>
                </a:cubicBezTo>
                <a:cubicBezTo>
                  <a:pt x="560" y="490"/>
                  <a:pt x="559" y="489"/>
                  <a:pt x="559" y="489"/>
                </a:cubicBezTo>
                <a:cubicBezTo>
                  <a:pt x="559" y="488"/>
                  <a:pt x="558" y="487"/>
                  <a:pt x="559" y="486"/>
                </a:cubicBezTo>
                <a:cubicBezTo>
                  <a:pt x="558" y="486"/>
                  <a:pt x="558" y="485"/>
                  <a:pt x="557" y="485"/>
                </a:cubicBezTo>
                <a:cubicBezTo>
                  <a:pt x="558" y="485"/>
                  <a:pt x="557" y="483"/>
                  <a:pt x="558" y="483"/>
                </a:cubicBezTo>
                <a:cubicBezTo>
                  <a:pt x="558" y="485"/>
                  <a:pt x="559" y="484"/>
                  <a:pt x="559" y="485"/>
                </a:cubicBezTo>
                <a:cubicBezTo>
                  <a:pt x="560" y="485"/>
                  <a:pt x="560" y="486"/>
                  <a:pt x="560" y="486"/>
                </a:cubicBezTo>
                <a:cubicBezTo>
                  <a:pt x="561" y="487"/>
                  <a:pt x="561" y="487"/>
                  <a:pt x="561" y="488"/>
                </a:cubicBezTo>
                <a:cubicBezTo>
                  <a:pt x="561" y="488"/>
                  <a:pt x="561" y="489"/>
                  <a:pt x="561" y="489"/>
                </a:cubicBezTo>
                <a:cubicBezTo>
                  <a:pt x="562" y="489"/>
                  <a:pt x="562" y="490"/>
                  <a:pt x="562" y="490"/>
                </a:cubicBezTo>
                <a:cubicBezTo>
                  <a:pt x="562" y="491"/>
                  <a:pt x="564" y="491"/>
                  <a:pt x="563" y="491"/>
                </a:cubicBezTo>
                <a:cubicBezTo>
                  <a:pt x="563" y="492"/>
                  <a:pt x="564" y="492"/>
                  <a:pt x="564" y="492"/>
                </a:cubicBezTo>
                <a:cubicBezTo>
                  <a:pt x="563" y="493"/>
                  <a:pt x="564" y="493"/>
                  <a:pt x="564" y="494"/>
                </a:cubicBezTo>
                <a:cubicBezTo>
                  <a:pt x="564" y="494"/>
                  <a:pt x="564" y="495"/>
                  <a:pt x="564" y="495"/>
                </a:cubicBezTo>
                <a:cubicBezTo>
                  <a:pt x="564" y="495"/>
                  <a:pt x="565" y="496"/>
                  <a:pt x="565" y="496"/>
                </a:cubicBezTo>
                <a:cubicBezTo>
                  <a:pt x="565" y="496"/>
                  <a:pt x="565" y="496"/>
                  <a:pt x="565" y="496"/>
                </a:cubicBezTo>
                <a:cubicBezTo>
                  <a:pt x="565" y="497"/>
                  <a:pt x="566" y="497"/>
                  <a:pt x="566" y="497"/>
                </a:cubicBezTo>
                <a:cubicBezTo>
                  <a:pt x="566" y="498"/>
                  <a:pt x="567" y="499"/>
                  <a:pt x="567" y="499"/>
                </a:cubicBezTo>
                <a:cubicBezTo>
                  <a:pt x="567" y="500"/>
                  <a:pt x="567" y="501"/>
                  <a:pt x="567" y="501"/>
                </a:cubicBezTo>
                <a:cubicBezTo>
                  <a:pt x="567" y="502"/>
                  <a:pt x="568" y="502"/>
                  <a:pt x="568" y="503"/>
                </a:cubicBezTo>
                <a:cubicBezTo>
                  <a:pt x="569" y="504"/>
                  <a:pt x="570" y="505"/>
                  <a:pt x="570" y="507"/>
                </a:cubicBezTo>
                <a:cubicBezTo>
                  <a:pt x="570" y="507"/>
                  <a:pt x="571" y="507"/>
                  <a:pt x="571" y="508"/>
                </a:cubicBezTo>
                <a:cubicBezTo>
                  <a:pt x="571" y="508"/>
                  <a:pt x="571" y="509"/>
                  <a:pt x="571" y="509"/>
                </a:cubicBezTo>
                <a:cubicBezTo>
                  <a:pt x="571" y="509"/>
                  <a:pt x="571" y="509"/>
                  <a:pt x="571" y="509"/>
                </a:cubicBezTo>
                <a:cubicBezTo>
                  <a:pt x="572" y="509"/>
                  <a:pt x="572" y="510"/>
                  <a:pt x="572" y="510"/>
                </a:cubicBezTo>
                <a:cubicBezTo>
                  <a:pt x="572" y="510"/>
                  <a:pt x="572" y="510"/>
                  <a:pt x="572" y="511"/>
                </a:cubicBezTo>
                <a:cubicBezTo>
                  <a:pt x="572" y="511"/>
                  <a:pt x="572" y="511"/>
                  <a:pt x="573" y="512"/>
                </a:cubicBezTo>
                <a:cubicBezTo>
                  <a:pt x="573" y="512"/>
                  <a:pt x="573" y="512"/>
                  <a:pt x="573" y="512"/>
                </a:cubicBezTo>
                <a:cubicBezTo>
                  <a:pt x="573" y="512"/>
                  <a:pt x="573" y="513"/>
                  <a:pt x="573" y="513"/>
                </a:cubicBezTo>
                <a:cubicBezTo>
                  <a:pt x="574" y="513"/>
                  <a:pt x="573" y="513"/>
                  <a:pt x="574" y="513"/>
                </a:cubicBezTo>
                <a:cubicBezTo>
                  <a:pt x="574" y="514"/>
                  <a:pt x="575" y="514"/>
                  <a:pt x="575" y="514"/>
                </a:cubicBezTo>
                <a:cubicBezTo>
                  <a:pt x="575" y="515"/>
                  <a:pt x="575" y="515"/>
                  <a:pt x="576" y="515"/>
                </a:cubicBezTo>
                <a:cubicBezTo>
                  <a:pt x="576" y="515"/>
                  <a:pt x="576" y="514"/>
                  <a:pt x="576" y="514"/>
                </a:cubicBezTo>
                <a:cubicBezTo>
                  <a:pt x="576" y="515"/>
                  <a:pt x="577" y="515"/>
                  <a:pt x="577" y="516"/>
                </a:cubicBezTo>
                <a:cubicBezTo>
                  <a:pt x="577" y="516"/>
                  <a:pt x="578" y="516"/>
                  <a:pt x="578" y="516"/>
                </a:cubicBezTo>
                <a:cubicBezTo>
                  <a:pt x="578" y="517"/>
                  <a:pt x="577" y="517"/>
                  <a:pt x="577" y="518"/>
                </a:cubicBezTo>
                <a:cubicBezTo>
                  <a:pt x="577" y="517"/>
                  <a:pt x="578" y="517"/>
                  <a:pt x="578" y="517"/>
                </a:cubicBezTo>
                <a:cubicBezTo>
                  <a:pt x="578" y="518"/>
                  <a:pt x="579" y="518"/>
                  <a:pt x="579" y="519"/>
                </a:cubicBezTo>
                <a:cubicBezTo>
                  <a:pt x="579" y="519"/>
                  <a:pt x="578" y="519"/>
                  <a:pt x="578" y="519"/>
                </a:cubicBezTo>
                <a:cubicBezTo>
                  <a:pt x="578" y="519"/>
                  <a:pt x="578" y="519"/>
                  <a:pt x="578" y="520"/>
                </a:cubicBezTo>
                <a:cubicBezTo>
                  <a:pt x="579" y="520"/>
                  <a:pt x="579" y="521"/>
                  <a:pt x="580" y="522"/>
                </a:cubicBezTo>
                <a:cubicBezTo>
                  <a:pt x="580" y="522"/>
                  <a:pt x="580" y="522"/>
                  <a:pt x="580" y="522"/>
                </a:cubicBezTo>
                <a:cubicBezTo>
                  <a:pt x="581" y="522"/>
                  <a:pt x="581" y="521"/>
                  <a:pt x="582" y="522"/>
                </a:cubicBezTo>
                <a:cubicBezTo>
                  <a:pt x="582" y="523"/>
                  <a:pt x="580" y="522"/>
                  <a:pt x="580" y="523"/>
                </a:cubicBezTo>
                <a:cubicBezTo>
                  <a:pt x="581" y="524"/>
                  <a:pt x="581" y="524"/>
                  <a:pt x="582" y="524"/>
                </a:cubicBezTo>
                <a:cubicBezTo>
                  <a:pt x="582" y="525"/>
                  <a:pt x="582" y="525"/>
                  <a:pt x="582" y="526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83" y="527"/>
                  <a:pt x="584" y="527"/>
                  <a:pt x="584" y="527"/>
                </a:cubicBezTo>
                <a:cubicBezTo>
                  <a:pt x="584" y="527"/>
                  <a:pt x="584" y="528"/>
                  <a:pt x="584" y="529"/>
                </a:cubicBezTo>
                <a:cubicBezTo>
                  <a:pt x="585" y="529"/>
                  <a:pt x="585" y="529"/>
                  <a:pt x="586" y="530"/>
                </a:cubicBezTo>
                <a:cubicBezTo>
                  <a:pt x="586" y="531"/>
                  <a:pt x="587" y="531"/>
                  <a:pt x="587" y="531"/>
                </a:cubicBezTo>
                <a:cubicBezTo>
                  <a:pt x="587" y="531"/>
                  <a:pt x="587" y="532"/>
                  <a:pt x="587" y="532"/>
                </a:cubicBezTo>
                <a:cubicBezTo>
                  <a:pt x="587" y="532"/>
                  <a:pt x="588" y="532"/>
                  <a:pt x="588" y="533"/>
                </a:cubicBezTo>
                <a:cubicBezTo>
                  <a:pt x="588" y="533"/>
                  <a:pt x="588" y="533"/>
                  <a:pt x="589" y="533"/>
                </a:cubicBezTo>
                <a:cubicBezTo>
                  <a:pt x="588" y="535"/>
                  <a:pt x="587" y="533"/>
                  <a:pt x="586" y="534"/>
                </a:cubicBezTo>
                <a:cubicBezTo>
                  <a:pt x="586" y="535"/>
                  <a:pt x="586" y="535"/>
                  <a:pt x="587" y="536"/>
                </a:cubicBezTo>
                <a:cubicBezTo>
                  <a:pt x="587" y="537"/>
                  <a:pt x="588" y="537"/>
                  <a:pt x="588" y="537"/>
                </a:cubicBezTo>
                <a:cubicBezTo>
                  <a:pt x="589" y="538"/>
                  <a:pt x="590" y="537"/>
                  <a:pt x="590" y="537"/>
                </a:cubicBezTo>
                <a:cubicBezTo>
                  <a:pt x="591" y="538"/>
                  <a:pt x="591" y="538"/>
                  <a:pt x="591" y="540"/>
                </a:cubicBezTo>
                <a:cubicBezTo>
                  <a:pt x="592" y="540"/>
                  <a:pt x="591" y="539"/>
                  <a:pt x="592" y="539"/>
                </a:cubicBezTo>
                <a:cubicBezTo>
                  <a:pt x="592" y="539"/>
                  <a:pt x="593" y="539"/>
                  <a:pt x="593" y="540"/>
                </a:cubicBezTo>
                <a:cubicBezTo>
                  <a:pt x="593" y="540"/>
                  <a:pt x="594" y="540"/>
                  <a:pt x="594" y="540"/>
                </a:cubicBezTo>
                <a:cubicBezTo>
                  <a:pt x="594" y="541"/>
                  <a:pt x="593" y="541"/>
                  <a:pt x="593" y="542"/>
                </a:cubicBezTo>
                <a:cubicBezTo>
                  <a:pt x="594" y="542"/>
                  <a:pt x="594" y="541"/>
                  <a:pt x="595" y="540"/>
                </a:cubicBezTo>
                <a:cubicBezTo>
                  <a:pt x="595" y="540"/>
                  <a:pt x="595" y="541"/>
                  <a:pt x="596" y="541"/>
                </a:cubicBezTo>
                <a:cubicBezTo>
                  <a:pt x="596" y="541"/>
                  <a:pt x="596" y="541"/>
                  <a:pt x="596" y="542"/>
                </a:cubicBezTo>
                <a:cubicBezTo>
                  <a:pt x="596" y="542"/>
                  <a:pt x="596" y="542"/>
                  <a:pt x="596" y="542"/>
                </a:cubicBezTo>
                <a:cubicBezTo>
                  <a:pt x="597" y="543"/>
                  <a:pt x="597" y="542"/>
                  <a:pt x="597" y="542"/>
                </a:cubicBezTo>
                <a:cubicBezTo>
                  <a:pt x="598" y="543"/>
                  <a:pt x="599" y="543"/>
                  <a:pt x="600" y="543"/>
                </a:cubicBezTo>
                <a:cubicBezTo>
                  <a:pt x="600" y="544"/>
                  <a:pt x="601" y="544"/>
                  <a:pt x="600" y="545"/>
                </a:cubicBezTo>
                <a:cubicBezTo>
                  <a:pt x="601" y="545"/>
                  <a:pt x="601" y="544"/>
                  <a:pt x="602" y="544"/>
                </a:cubicBezTo>
                <a:cubicBezTo>
                  <a:pt x="602" y="545"/>
                  <a:pt x="604" y="546"/>
                  <a:pt x="605" y="547"/>
                </a:cubicBezTo>
                <a:cubicBezTo>
                  <a:pt x="605" y="546"/>
                  <a:pt x="605" y="546"/>
                  <a:pt x="605" y="546"/>
                </a:cubicBezTo>
                <a:cubicBezTo>
                  <a:pt x="605" y="546"/>
                  <a:pt x="606" y="546"/>
                  <a:pt x="606" y="546"/>
                </a:cubicBezTo>
                <a:cubicBezTo>
                  <a:pt x="606" y="547"/>
                  <a:pt x="607" y="547"/>
                  <a:pt x="607" y="547"/>
                </a:cubicBezTo>
                <a:cubicBezTo>
                  <a:pt x="607" y="547"/>
                  <a:pt x="608" y="548"/>
                  <a:pt x="608" y="548"/>
                </a:cubicBezTo>
                <a:cubicBezTo>
                  <a:pt x="609" y="548"/>
                  <a:pt x="609" y="548"/>
                  <a:pt x="610" y="548"/>
                </a:cubicBezTo>
                <a:cubicBezTo>
                  <a:pt x="611" y="549"/>
                  <a:pt x="612" y="550"/>
                  <a:pt x="614" y="551"/>
                </a:cubicBezTo>
                <a:cubicBezTo>
                  <a:pt x="614" y="551"/>
                  <a:pt x="615" y="552"/>
                  <a:pt x="616" y="552"/>
                </a:cubicBezTo>
                <a:cubicBezTo>
                  <a:pt x="616" y="552"/>
                  <a:pt x="617" y="552"/>
                  <a:pt x="617" y="551"/>
                </a:cubicBezTo>
                <a:cubicBezTo>
                  <a:pt x="618" y="552"/>
                  <a:pt x="617" y="550"/>
                  <a:pt x="618" y="550"/>
                </a:cubicBezTo>
                <a:cubicBezTo>
                  <a:pt x="618" y="550"/>
                  <a:pt x="618" y="551"/>
                  <a:pt x="618" y="552"/>
                </a:cubicBezTo>
                <a:cubicBezTo>
                  <a:pt x="618" y="552"/>
                  <a:pt x="619" y="552"/>
                  <a:pt x="619" y="552"/>
                </a:cubicBezTo>
                <a:cubicBezTo>
                  <a:pt x="619" y="553"/>
                  <a:pt x="619" y="553"/>
                  <a:pt x="620" y="553"/>
                </a:cubicBezTo>
                <a:cubicBezTo>
                  <a:pt x="620" y="554"/>
                  <a:pt x="620" y="553"/>
                  <a:pt x="621" y="553"/>
                </a:cubicBezTo>
                <a:cubicBezTo>
                  <a:pt x="621" y="553"/>
                  <a:pt x="621" y="553"/>
                  <a:pt x="622" y="553"/>
                </a:cubicBezTo>
                <a:cubicBezTo>
                  <a:pt x="622" y="553"/>
                  <a:pt x="622" y="553"/>
                  <a:pt x="622" y="553"/>
                </a:cubicBezTo>
                <a:cubicBezTo>
                  <a:pt x="623" y="553"/>
                  <a:pt x="623" y="552"/>
                  <a:pt x="623" y="552"/>
                </a:cubicBezTo>
                <a:cubicBezTo>
                  <a:pt x="623" y="554"/>
                  <a:pt x="624" y="554"/>
                  <a:pt x="624" y="555"/>
                </a:cubicBezTo>
                <a:cubicBezTo>
                  <a:pt x="626" y="555"/>
                  <a:pt x="628" y="556"/>
                  <a:pt x="630" y="556"/>
                </a:cubicBezTo>
                <a:cubicBezTo>
                  <a:pt x="630" y="556"/>
                  <a:pt x="631" y="557"/>
                  <a:pt x="631" y="557"/>
                </a:cubicBezTo>
                <a:cubicBezTo>
                  <a:pt x="633" y="557"/>
                  <a:pt x="635" y="558"/>
                  <a:pt x="635" y="558"/>
                </a:cubicBezTo>
                <a:cubicBezTo>
                  <a:pt x="635" y="558"/>
                  <a:pt x="636" y="558"/>
                  <a:pt x="636" y="559"/>
                </a:cubicBezTo>
                <a:cubicBezTo>
                  <a:pt x="635" y="559"/>
                  <a:pt x="635" y="560"/>
                  <a:pt x="634" y="560"/>
                </a:cubicBezTo>
                <a:cubicBezTo>
                  <a:pt x="634" y="559"/>
                  <a:pt x="634" y="558"/>
                  <a:pt x="634" y="559"/>
                </a:cubicBezTo>
                <a:cubicBezTo>
                  <a:pt x="633" y="560"/>
                  <a:pt x="632" y="559"/>
                  <a:pt x="632" y="559"/>
                </a:cubicBezTo>
                <a:cubicBezTo>
                  <a:pt x="631" y="559"/>
                  <a:pt x="631" y="559"/>
                  <a:pt x="631" y="559"/>
                </a:cubicBezTo>
                <a:cubicBezTo>
                  <a:pt x="631" y="559"/>
                  <a:pt x="630" y="559"/>
                  <a:pt x="630" y="559"/>
                </a:cubicBezTo>
                <a:cubicBezTo>
                  <a:pt x="630" y="558"/>
                  <a:pt x="630" y="559"/>
                  <a:pt x="629" y="558"/>
                </a:cubicBezTo>
                <a:cubicBezTo>
                  <a:pt x="629" y="558"/>
                  <a:pt x="629" y="558"/>
                  <a:pt x="629" y="558"/>
                </a:cubicBezTo>
                <a:cubicBezTo>
                  <a:pt x="629" y="558"/>
                  <a:pt x="628" y="559"/>
                  <a:pt x="628" y="558"/>
                </a:cubicBezTo>
                <a:cubicBezTo>
                  <a:pt x="628" y="558"/>
                  <a:pt x="627" y="557"/>
                  <a:pt x="627" y="557"/>
                </a:cubicBezTo>
                <a:cubicBezTo>
                  <a:pt x="625" y="556"/>
                  <a:pt x="624" y="555"/>
                  <a:pt x="623" y="554"/>
                </a:cubicBezTo>
                <a:cubicBezTo>
                  <a:pt x="622" y="555"/>
                  <a:pt x="622" y="556"/>
                  <a:pt x="622" y="556"/>
                </a:cubicBezTo>
                <a:cubicBezTo>
                  <a:pt x="622" y="555"/>
                  <a:pt x="621" y="555"/>
                  <a:pt x="620" y="554"/>
                </a:cubicBezTo>
                <a:cubicBezTo>
                  <a:pt x="617" y="554"/>
                  <a:pt x="615" y="553"/>
                  <a:pt x="613" y="552"/>
                </a:cubicBezTo>
                <a:cubicBezTo>
                  <a:pt x="612" y="551"/>
                  <a:pt x="612" y="550"/>
                  <a:pt x="611" y="550"/>
                </a:cubicBezTo>
                <a:cubicBezTo>
                  <a:pt x="610" y="550"/>
                  <a:pt x="611" y="551"/>
                  <a:pt x="610" y="551"/>
                </a:cubicBezTo>
                <a:cubicBezTo>
                  <a:pt x="610" y="550"/>
                  <a:pt x="608" y="550"/>
                  <a:pt x="608" y="549"/>
                </a:cubicBezTo>
                <a:cubicBezTo>
                  <a:pt x="607" y="549"/>
                  <a:pt x="606" y="547"/>
                  <a:pt x="605" y="547"/>
                </a:cubicBezTo>
                <a:cubicBezTo>
                  <a:pt x="604" y="547"/>
                  <a:pt x="604" y="548"/>
                  <a:pt x="603" y="547"/>
                </a:cubicBezTo>
                <a:cubicBezTo>
                  <a:pt x="603" y="547"/>
                  <a:pt x="602" y="547"/>
                  <a:pt x="602" y="546"/>
                </a:cubicBezTo>
                <a:cubicBezTo>
                  <a:pt x="602" y="546"/>
                  <a:pt x="601" y="546"/>
                  <a:pt x="601" y="546"/>
                </a:cubicBezTo>
                <a:cubicBezTo>
                  <a:pt x="601" y="546"/>
                  <a:pt x="601" y="546"/>
                  <a:pt x="601" y="546"/>
                </a:cubicBezTo>
                <a:cubicBezTo>
                  <a:pt x="600" y="545"/>
                  <a:pt x="600" y="545"/>
                  <a:pt x="599" y="545"/>
                </a:cubicBezTo>
                <a:cubicBezTo>
                  <a:pt x="599" y="545"/>
                  <a:pt x="599" y="544"/>
                  <a:pt x="599" y="544"/>
                </a:cubicBezTo>
                <a:cubicBezTo>
                  <a:pt x="598" y="544"/>
                  <a:pt x="598" y="544"/>
                  <a:pt x="598" y="544"/>
                </a:cubicBezTo>
                <a:cubicBezTo>
                  <a:pt x="598" y="545"/>
                  <a:pt x="598" y="546"/>
                  <a:pt x="600" y="546"/>
                </a:cubicBezTo>
                <a:cubicBezTo>
                  <a:pt x="600" y="547"/>
                  <a:pt x="601" y="547"/>
                  <a:pt x="600" y="547"/>
                </a:cubicBezTo>
                <a:cubicBezTo>
                  <a:pt x="602" y="547"/>
                  <a:pt x="602" y="547"/>
                  <a:pt x="602" y="547"/>
                </a:cubicBezTo>
                <a:cubicBezTo>
                  <a:pt x="602" y="548"/>
                  <a:pt x="603" y="549"/>
                  <a:pt x="604" y="549"/>
                </a:cubicBezTo>
                <a:cubicBezTo>
                  <a:pt x="604" y="549"/>
                  <a:pt x="604" y="549"/>
                  <a:pt x="604" y="549"/>
                </a:cubicBezTo>
                <a:cubicBezTo>
                  <a:pt x="604" y="549"/>
                  <a:pt x="605" y="550"/>
                  <a:pt x="605" y="550"/>
                </a:cubicBezTo>
                <a:cubicBezTo>
                  <a:pt x="606" y="550"/>
                  <a:pt x="606" y="551"/>
                  <a:pt x="607" y="551"/>
                </a:cubicBezTo>
                <a:cubicBezTo>
                  <a:pt x="607" y="551"/>
                  <a:pt x="607" y="551"/>
                  <a:pt x="607" y="551"/>
                </a:cubicBezTo>
                <a:cubicBezTo>
                  <a:pt x="608" y="551"/>
                  <a:pt x="607" y="551"/>
                  <a:pt x="608" y="551"/>
                </a:cubicBezTo>
                <a:cubicBezTo>
                  <a:pt x="609" y="552"/>
                  <a:pt x="610" y="552"/>
                  <a:pt x="612" y="552"/>
                </a:cubicBezTo>
                <a:cubicBezTo>
                  <a:pt x="612" y="553"/>
                  <a:pt x="614" y="553"/>
                  <a:pt x="616" y="554"/>
                </a:cubicBezTo>
                <a:cubicBezTo>
                  <a:pt x="616" y="554"/>
                  <a:pt x="616" y="554"/>
                  <a:pt x="616" y="554"/>
                </a:cubicBezTo>
                <a:cubicBezTo>
                  <a:pt x="617" y="554"/>
                  <a:pt x="616" y="554"/>
                  <a:pt x="617" y="554"/>
                </a:cubicBezTo>
                <a:cubicBezTo>
                  <a:pt x="617" y="555"/>
                  <a:pt x="619" y="555"/>
                  <a:pt x="620" y="555"/>
                </a:cubicBezTo>
                <a:cubicBezTo>
                  <a:pt x="620" y="555"/>
                  <a:pt x="620" y="555"/>
                  <a:pt x="620" y="555"/>
                </a:cubicBezTo>
                <a:cubicBezTo>
                  <a:pt x="620" y="555"/>
                  <a:pt x="621" y="556"/>
                  <a:pt x="621" y="556"/>
                </a:cubicBezTo>
                <a:cubicBezTo>
                  <a:pt x="621" y="556"/>
                  <a:pt x="621" y="556"/>
                  <a:pt x="622" y="556"/>
                </a:cubicBezTo>
                <a:cubicBezTo>
                  <a:pt x="622" y="557"/>
                  <a:pt x="623" y="557"/>
                  <a:pt x="624" y="558"/>
                </a:cubicBezTo>
                <a:cubicBezTo>
                  <a:pt x="624" y="557"/>
                  <a:pt x="624" y="557"/>
                  <a:pt x="624" y="556"/>
                </a:cubicBezTo>
                <a:cubicBezTo>
                  <a:pt x="625" y="557"/>
                  <a:pt x="625" y="558"/>
                  <a:pt x="625" y="558"/>
                </a:cubicBezTo>
                <a:cubicBezTo>
                  <a:pt x="626" y="559"/>
                  <a:pt x="627" y="560"/>
                  <a:pt x="628" y="560"/>
                </a:cubicBezTo>
                <a:cubicBezTo>
                  <a:pt x="628" y="560"/>
                  <a:pt x="628" y="559"/>
                  <a:pt x="629" y="559"/>
                </a:cubicBezTo>
                <a:cubicBezTo>
                  <a:pt x="630" y="560"/>
                  <a:pt x="631" y="560"/>
                  <a:pt x="632" y="560"/>
                </a:cubicBezTo>
                <a:cubicBezTo>
                  <a:pt x="633" y="561"/>
                  <a:pt x="635" y="561"/>
                  <a:pt x="636" y="561"/>
                </a:cubicBezTo>
                <a:cubicBezTo>
                  <a:pt x="638" y="562"/>
                  <a:pt x="640" y="562"/>
                  <a:pt x="643" y="562"/>
                </a:cubicBezTo>
                <a:cubicBezTo>
                  <a:pt x="644" y="563"/>
                  <a:pt x="644" y="563"/>
                  <a:pt x="644" y="563"/>
                </a:cubicBezTo>
                <a:cubicBezTo>
                  <a:pt x="646" y="562"/>
                  <a:pt x="646" y="563"/>
                  <a:pt x="647" y="563"/>
                </a:cubicBezTo>
                <a:cubicBezTo>
                  <a:pt x="648" y="563"/>
                  <a:pt x="650" y="564"/>
                  <a:pt x="651" y="564"/>
                </a:cubicBezTo>
                <a:cubicBezTo>
                  <a:pt x="651" y="564"/>
                  <a:pt x="651" y="563"/>
                  <a:pt x="652" y="563"/>
                </a:cubicBezTo>
                <a:cubicBezTo>
                  <a:pt x="652" y="563"/>
                  <a:pt x="654" y="564"/>
                  <a:pt x="654" y="564"/>
                </a:cubicBezTo>
                <a:cubicBezTo>
                  <a:pt x="655" y="564"/>
                  <a:pt x="655" y="564"/>
                  <a:pt x="655" y="564"/>
                </a:cubicBezTo>
                <a:cubicBezTo>
                  <a:pt x="656" y="564"/>
                  <a:pt x="656" y="564"/>
                  <a:pt x="656" y="564"/>
                </a:cubicBezTo>
                <a:cubicBezTo>
                  <a:pt x="657" y="564"/>
                  <a:pt x="658" y="565"/>
                  <a:pt x="658" y="565"/>
                </a:cubicBezTo>
                <a:cubicBezTo>
                  <a:pt x="659" y="565"/>
                  <a:pt x="659" y="565"/>
                  <a:pt x="659" y="565"/>
                </a:cubicBezTo>
                <a:cubicBezTo>
                  <a:pt x="659" y="565"/>
                  <a:pt x="659" y="565"/>
                  <a:pt x="660" y="565"/>
                </a:cubicBezTo>
                <a:cubicBezTo>
                  <a:pt x="660" y="565"/>
                  <a:pt x="660" y="564"/>
                  <a:pt x="660" y="563"/>
                </a:cubicBezTo>
                <a:cubicBezTo>
                  <a:pt x="660" y="563"/>
                  <a:pt x="661" y="565"/>
                  <a:pt x="661" y="565"/>
                </a:cubicBezTo>
                <a:cubicBezTo>
                  <a:pt x="661" y="565"/>
                  <a:pt x="662" y="565"/>
                  <a:pt x="662" y="565"/>
                </a:cubicBezTo>
                <a:cubicBezTo>
                  <a:pt x="662" y="565"/>
                  <a:pt x="663" y="565"/>
                  <a:pt x="663" y="565"/>
                </a:cubicBezTo>
                <a:cubicBezTo>
                  <a:pt x="664" y="565"/>
                  <a:pt x="665" y="566"/>
                  <a:pt x="665" y="566"/>
                </a:cubicBezTo>
                <a:cubicBezTo>
                  <a:pt x="666" y="566"/>
                  <a:pt x="666" y="565"/>
                  <a:pt x="667" y="565"/>
                </a:cubicBezTo>
                <a:cubicBezTo>
                  <a:pt x="668" y="565"/>
                  <a:pt x="670" y="566"/>
                  <a:pt x="671" y="566"/>
                </a:cubicBezTo>
                <a:cubicBezTo>
                  <a:pt x="671" y="566"/>
                  <a:pt x="671" y="565"/>
                  <a:pt x="671" y="565"/>
                </a:cubicBezTo>
                <a:cubicBezTo>
                  <a:pt x="672" y="565"/>
                  <a:pt x="673" y="566"/>
                  <a:pt x="673" y="566"/>
                </a:cubicBezTo>
                <a:cubicBezTo>
                  <a:pt x="673" y="566"/>
                  <a:pt x="673" y="565"/>
                  <a:pt x="673" y="565"/>
                </a:cubicBezTo>
                <a:cubicBezTo>
                  <a:pt x="673" y="565"/>
                  <a:pt x="674" y="566"/>
                  <a:pt x="675" y="566"/>
                </a:cubicBezTo>
                <a:cubicBezTo>
                  <a:pt x="675" y="566"/>
                  <a:pt x="675" y="566"/>
                  <a:pt x="676" y="566"/>
                </a:cubicBezTo>
                <a:cubicBezTo>
                  <a:pt x="676" y="566"/>
                  <a:pt x="676" y="565"/>
                  <a:pt x="677" y="565"/>
                </a:cubicBezTo>
                <a:cubicBezTo>
                  <a:pt x="677" y="565"/>
                  <a:pt x="677" y="565"/>
                  <a:pt x="677" y="564"/>
                </a:cubicBezTo>
                <a:cubicBezTo>
                  <a:pt x="677" y="564"/>
                  <a:pt x="677" y="565"/>
                  <a:pt x="677" y="565"/>
                </a:cubicBezTo>
                <a:cubicBezTo>
                  <a:pt x="678" y="564"/>
                  <a:pt x="678" y="565"/>
                  <a:pt x="679" y="565"/>
                </a:cubicBezTo>
                <a:cubicBezTo>
                  <a:pt x="680" y="565"/>
                  <a:pt x="682" y="565"/>
                  <a:pt x="683" y="565"/>
                </a:cubicBezTo>
                <a:cubicBezTo>
                  <a:pt x="683" y="565"/>
                  <a:pt x="683" y="565"/>
                  <a:pt x="684" y="565"/>
                </a:cubicBezTo>
                <a:cubicBezTo>
                  <a:pt x="684" y="565"/>
                  <a:pt x="684" y="565"/>
                  <a:pt x="685" y="564"/>
                </a:cubicBezTo>
                <a:cubicBezTo>
                  <a:pt x="685" y="564"/>
                  <a:pt x="687" y="564"/>
                  <a:pt x="687" y="564"/>
                </a:cubicBezTo>
                <a:cubicBezTo>
                  <a:pt x="688" y="564"/>
                  <a:pt x="689" y="564"/>
                  <a:pt x="689" y="564"/>
                </a:cubicBezTo>
                <a:cubicBezTo>
                  <a:pt x="689" y="564"/>
                  <a:pt x="690" y="564"/>
                  <a:pt x="690" y="564"/>
                </a:cubicBezTo>
                <a:cubicBezTo>
                  <a:pt x="690" y="564"/>
                  <a:pt x="690" y="564"/>
                  <a:pt x="691" y="564"/>
                </a:cubicBezTo>
                <a:cubicBezTo>
                  <a:pt x="692" y="563"/>
                  <a:pt x="693" y="563"/>
                  <a:pt x="693" y="563"/>
                </a:cubicBezTo>
                <a:cubicBezTo>
                  <a:pt x="694" y="563"/>
                  <a:pt x="694" y="563"/>
                  <a:pt x="694" y="562"/>
                </a:cubicBezTo>
                <a:cubicBezTo>
                  <a:pt x="695" y="562"/>
                  <a:pt x="696" y="563"/>
                  <a:pt x="696" y="563"/>
                </a:cubicBezTo>
                <a:cubicBezTo>
                  <a:pt x="697" y="563"/>
                  <a:pt x="697" y="563"/>
                  <a:pt x="697" y="562"/>
                </a:cubicBezTo>
                <a:cubicBezTo>
                  <a:pt x="697" y="562"/>
                  <a:pt x="698" y="562"/>
                  <a:pt x="698" y="562"/>
                </a:cubicBezTo>
                <a:cubicBezTo>
                  <a:pt x="698" y="562"/>
                  <a:pt x="699" y="562"/>
                  <a:pt x="699" y="562"/>
                </a:cubicBezTo>
                <a:cubicBezTo>
                  <a:pt x="699" y="561"/>
                  <a:pt x="700" y="561"/>
                  <a:pt x="700" y="561"/>
                </a:cubicBezTo>
                <a:cubicBezTo>
                  <a:pt x="701" y="561"/>
                  <a:pt x="702" y="562"/>
                  <a:pt x="702" y="561"/>
                </a:cubicBezTo>
                <a:cubicBezTo>
                  <a:pt x="702" y="561"/>
                  <a:pt x="703" y="560"/>
                  <a:pt x="703" y="559"/>
                </a:cubicBezTo>
                <a:cubicBezTo>
                  <a:pt x="703" y="559"/>
                  <a:pt x="704" y="560"/>
                  <a:pt x="704" y="560"/>
                </a:cubicBezTo>
                <a:cubicBezTo>
                  <a:pt x="704" y="560"/>
                  <a:pt x="705" y="560"/>
                  <a:pt x="705" y="560"/>
                </a:cubicBezTo>
                <a:cubicBezTo>
                  <a:pt x="705" y="560"/>
                  <a:pt x="706" y="560"/>
                  <a:pt x="706" y="559"/>
                </a:cubicBezTo>
                <a:cubicBezTo>
                  <a:pt x="707" y="559"/>
                  <a:pt x="707" y="559"/>
                  <a:pt x="708" y="559"/>
                </a:cubicBezTo>
                <a:cubicBezTo>
                  <a:pt x="708" y="559"/>
                  <a:pt x="732" y="550"/>
                  <a:pt x="735" y="544"/>
                </a:cubicBezTo>
                <a:cubicBezTo>
                  <a:pt x="735" y="543"/>
                  <a:pt x="736" y="543"/>
                  <a:pt x="736" y="543"/>
                </a:cubicBezTo>
                <a:cubicBezTo>
                  <a:pt x="742" y="541"/>
                  <a:pt x="750" y="531"/>
                  <a:pt x="750" y="531"/>
                </a:cubicBezTo>
                <a:cubicBezTo>
                  <a:pt x="750" y="530"/>
                  <a:pt x="751" y="530"/>
                  <a:pt x="751" y="530"/>
                </a:cubicBezTo>
                <a:cubicBezTo>
                  <a:pt x="751" y="529"/>
                  <a:pt x="751" y="529"/>
                  <a:pt x="751" y="529"/>
                </a:cubicBezTo>
                <a:cubicBezTo>
                  <a:pt x="751" y="529"/>
                  <a:pt x="751" y="529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8"/>
                  <a:pt x="752" y="528"/>
                  <a:pt x="752" y="528"/>
                </a:cubicBezTo>
                <a:cubicBezTo>
                  <a:pt x="752" y="529"/>
                  <a:pt x="751" y="529"/>
                  <a:pt x="752" y="530"/>
                </a:cubicBezTo>
                <a:cubicBezTo>
                  <a:pt x="752" y="530"/>
                  <a:pt x="752" y="530"/>
                  <a:pt x="752" y="530"/>
                </a:cubicBezTo>
                <a:cubicBezTo>
                  <a:pt x="753" y="529"/>
                  <a:pt x="753" y="529"/>
                  <a:pt x="754" y="528"/>
                </a:cubicBezTo>
                <a:cubicBezTo>
                  <a:pt x="754" y="527"/>
                  <a:pt x="754" y="527"/>
                  <a:pt x="755" y="527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5" y="526"/>
                  <a:pt x="755" y="526"/>
                  <a:pt x="755" y="526"/>
                </a:cubicBezTo>
                <a:cubicBezTo>
                  <a:pt x="754" y="526"/>
                  <a:pt x="753" y="526"/>
                  <a:pt x="753" y="526"/>
                </a:cubicBezTo>
                <a:cubicBezTo>
                  <a:pt x="754" y="525"/>
                  <a:pt x="755" y="524"/>
                  <a:pt x="755" y="523"/>
                </a:cubicBezTo>
                <a:cubicBezTo>
                  <a:pt x="756" y="522"/>
                  <a:pt x="757" y="522"/>
                  <a:pt x="758" y="521"/>
                </a:cubicBezTo>
                <a:cubicBezTo>
                  <a:pt x="757" y="521"/>
                  <a:pt x="757" y="521"/>
                  <a:pt x="757" y="520"/>
                </a:cubicBezTo>
                <a:cubicBezTo>
                  <a:pt x="757" y="520"/>
                  <a:pt x="757" y="518"/>
                  <a:pt x="758" y="518"/>
                </a:cubicBezTo>
                <a:cubicBezTo>
                  <a:pt x="758" y="518"/>
                  <a:pt x="758" y="518"/>
                  <a:pt x="758" y="517"/>
                </a:cubicBezTo>
                <a:cubicBezTo>
                  <a:pt x="758" y="517"/>
                  <a:pt x="758" y="517"/>
                  <a:pt x="758" y="517"/>
                </a:cubicBezTo>
                <a:cubicBezTo>
                  <a:pt x="758" y="517"/>
                  <a:pt x="759" y="516"/>
                  <a:pt x="759" y="516"/>
                </a:cubicBezTo>
                <a:cubicBezTo>
                  <a:pt x="759" y="516"/>
                  <a:pt x="759" y="516"/>
                  <a:pt x="759" y="516"/>
                </a:cubicBezTo>
                <a:cubicBezTo>
                  <a:pt x="759" y="516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4"/>
                  <a:pt x="760" y="514"/>
                  <a:pt x="760" y="514"/>
                </a:cubicBezTo>
                <a:cubicBezTo>
                  <a:pt x="760" y="514"/>
                  <a:pt x="759" y="513"/>
                  <a:pt x="760" y="512"/>
                </a:cubicBezTo>
                <a:cubicBezTo>
                  <a:pt x="760" y="512"/>
                  <a:pt x="760" y="512"/>
                  <a:pt x="760" y="511"/>
                </a:cubicBezTo>
                <a:cubicBezTo>
                  <a:pt x="760" y="511"/>
                  <a:pt x="761" y="511"/>
                  <a:pt x="761" y="510"/>
                </a:cubicBezTo>
                <a:cubicBezTo>
                  <a:pt x="761" y="510"/>
                  <a:pt x="761" y="509"/>
                  <a:pt x="761" y="509"/>
                </a:cubicBezTo>
                <a:cubicBezTo>
                  <a:pt x="762" y="508"/>
                  <a:pt x="761" y="507"/>
                  <a:pt x="762" y="506"/>
                </a:cubicBezTo>
                <a:cubicBezTo>
                  <a:pt x="762" y="505"/>
                  <a:pt x="762" y="505"/>
                  <a:pt x="762" y="505"/>
                </a:cubicBezTo>
                <a:cubicBezTo>
                  <a:pt x="762" y="505"/>
                  <a:pt x="762" y="504"/>
                  <a:pt x="762" y="504"/>
                </a:cubicBezTo>
                <a:cubicBezTo>
                  <a:pt x="763" y="503"/>
                  <a:pt x="761" y="503"/>
                  <a:pt x="762" y="502"/>
                </a:cubicBezTo>
                <a:cubicBezTo>
                  <a:pt x="762" y="501"/>
                  <a:pt x="762" y="501"/>
                  <a:pt x="761" y="500"/>
                </a:cubicBezTo>
                <a:cubicBezTo>
                  <a:pt x="763" y="500"/>
                  <a:pt x="763" y="498"/>
                  <a:pt x="763" y="496"/>
                </a:cubicBezTo>
                <a:cubicBezTo>
                  <a:pt x="763" y="496"/>
                  <a:pt x="764" y="496"/>
                  <a:pt x="764" y="495"/>
                </a:cubicBezTo>
                <a:cubicBezTo>
                  <a:pt x="764" y="495"/>
                  <a:pt x="765" y="495"/>
                  <a:pt x="765" y="495"/>
                </a:cubicBezTo>
                <a:cubicBezTo>
                  <a:pt x="764" y="496"/>
                  <a:pt x="764" y="496"/>
                  <a:pt x="764" y="497"/>
                </a:cubicBezTo>
                <a:cubicBezTo>
                  <a:pt x="764" y="498"/>
                  <a:pt x="763" y="499"/>
                  <a:pt x="764" y="500"/>
                </a:cubicBezTo>
                <a:cubicBezTo>
                  <a:pt x="763" y="498"/>
                  <a:pt x="765" y="498"/>
                  <a:pt x="764" y="497"/>
                </a:cubicBezTo>
                <a:cubicBezTo>
                  <a:pt x="765" y="496"/>
                  <a:pt x="764" y="495"/>
                  <a:pt x="765" y="494"/>
                </a:cubicBezTo>
                <a:cubicBezTo>
                  <a:pt x="765" y="494"/>
                  <a:pt x="765" y="494"/>
                  <a:pt x="765" y="493"/>
                </a:cubicBezTo>
                <a:cubicBezTo>
                  <a:pt x="765" y="493"/>
                  <a:pt x="764" y="493"/>
                  <a:pt x="764" y="493"/>
                </a:cubicBezTo>
                <a:cubicBezTo>
                  <a:pt x="764" y="492"/>
                  <a:pt x="764" y="492"/>
                  <a:pt x="764" y="492"/>
                </a:cubicBezTo>
                <a:cubicBezTo>
                  <a:pt x="764" y="491"/>
                  <a:pt x="764" y="491"/>
                  <a:pt x="764" y="491"/>
                </a:cubicBezTo>
                <a:cubicBezTo>
                  <a:pt x="765" y="489"/>
                  <a:pt x="765" y="488"/>
                  <a:pt x="766" y="487"/>
                </a:cubicBezTo>
                <a:cubicBezTo>
                  <a:pt x="766" y="486"/>
                  <a:pt x="767" y="486"/>
                  <a:pt x="768" y="485"/>
                </a:cubicBezTo>
                <a:cubicBezTo>
                  <a:pt x="768" y="485"/>
                  <a:pt x="767" y="484"/>
                  <a:pt x="767" y="484"/>
                </a:cubicBezTo>
                <a:cubicBezTo>
                  <a:pt x="768" y="483"/>
                  <a:pt x="768" y="483"/>
                  <a:pt x="769" y="482"/>
                </a:cubicBezTo>
                <a:cubicBezTo>
                  <a:pt x="769" y="481"/>
                  <a:pt x="770" y="479"/>
                  <a:pt x="771" y="477"/>
                </a:cubicBezTo>
                <a:cubicBezTo>
                  <a:pt x="771" y="477"/>
                  <a:pt x="771" y="477"/>
                  <a:pt x="771" y="476"/>
                </a:cubicBezTo>
                <a:cubicBezTo>
                  <a:pt x="772" y="475"/>
                  <a:pt x="772" y="473"/>
                  <a:pt x="773" y="472"/>
                </a:cubicBezTo>
                <a:cubicBezTo>
                  <a:pt x="773" y="472"/>
                  <a:pt x="774" y="472"/>
                  <a:pt x="774" y="471"/>
                </a:cubicBezTo>
                <a:cubicBezTo>
                  <a:pt x="774" y="470"/>
                  <a:pt x="774" y="470"/>
                  <a:pt x="774" y="469"/>
                </a:cubicBezTo>
                <a:cubicBezTo>
                  <a:pt x="775" y="466"/>
                  <a:pt x="777" y="462"/>
                  <a:pt x="778" y="459"/>
                </a:cubicBezTo>
                <a:cubicBezTo>
                  <a:pt x="778" y="459"/>
                  <a:pt x="778" y="459"/>
                  <a:pt x="778" y="458"/>
                </a:cubicBezTo>
                <a:cubicBezTo>
                  <a:pt x="779" y="456"/>
                  <a:pt x="780" y="455"/>
                  <a:pt x="780" y="454"/>
                </a:cubicBezTo>
                <a:cubicBezTo>
                  <a:pt x="781" y="453"/>
                  <a:pt x="781" y="452"/>
                  <a:pt x="781" y="451"/>
                </a:cubicBezTo>
                <a:cubicBezTo>
                  <a:pt x="781" y="450"/>
                  <a:pt x="781" y="450"/>
                  <a:pt x="781" y="449"/>
                </a:cubicBezTo>
                <a:cubicBezTo>
                  <a:pt x="781" y="449"/>
                  <a:pt x="781" y="449"/>
                  <a:pt x="781" y="449"/>
                </a:cubicBezTo>
                <a:cubicBezTo>
                  <a:pt x="781" y="448"/>
                  <a:pt x="781" y="447"/>
                  <a:pt x="781" y="446"/>
                </a:cubicBezTo>
                <a:cubicBezTo>
                  <a:pt x="782" y="445"/>
                  <a:pt x="782" y="445"/>
                  <a:pt x="782" y="445"/>
                </a:cubicBezTo>
                <a:cubicBezTo>
                  <a:pt x="782" y="444"/>
                  <a:pt x="783" y="443"/>
                  <a:pt x="782" y="443"/>
                </a:cubicBezTo>
                <a:cubicBezTo>
                  <a:pt x="781" y="445"/>
                  <a:pt x="781" y="445"/>
                  <a:pt x="781" y="445"/>
                </a:cubicBezTo>
                <a:cubicBezTo>
                  <a:pt x="781" y="446"/>
                  <a:pt x="781" y="447"/>
                  <a:pt x="780" y="448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780" y="450"/>
                  <a:pt x="780" y="452"/>
                  <a:pt x="779" y="452"/>
                </a:cubicBezTo>
                <a:cubicBezTo>
                  <a:pt x="779" y="452"/>
                  <a:pt x="779" y="452"/>
                  <a:pt x="779" y="451"/>
                </a:cubicBezTo>
                <a:cubicBezTo>
                  <a:pt x="779" y="451"/>
                  <a:pt x="779" y="451"/>
                  <a:pt x="779" y="451"/>
                </a:cubicBezTo>
                <a:cubicBezTo>
                  <a:pt x="779" y="449"/>
                  <a:pt x="780" y="449"/>
                  <a:pt x="780" y="447"/>
                </a:cubicBezTo>
                <a:cubicBezTo>
                  <a:pt x="780" y="447"/>
                  <a:pt x="780" y="447"/>
                  <a:pt x="780" y="446"/>
                </a:cubicBezTo>
                <a:cubicBezTo>
                  <a:pt x="780" y="445"/>
                  <a:pt x="781" y="444"/>
                  <a:pt x="782" y="442"/>
                </a:cubicBezTo>
                <a:cubicBezTo>
                  <a:pt x="782" y="443"/>
                  <a:pt x="783" y="443"/>
                  <a:pt x="783" y="442"/>
                </a:cubicBezTo>
                <a:cubicBezTo>
                  <a:pt x="783" y="440"/>
                  <a:pt x="784" y="437"/>
                  <a:pt x="784" y="435"/>
                </a:cubicBezTo>
                <a:cubicBezTo>
                  <a:pt x="784" y="434"/>
                  <a:pt x="784" y="433"/>
                  <a:pt x="784" y="432"/>
                </a:cubicBezTo>
                <a:cubicBezTo>
                  <a:pt x="785" y="432"/>
                  <a:pt x="784" y="431"/>
                  <a:pt x="784" y="430"/>
                </a:cubicBezTo>
                <a:cubicBezTo>
                  <a:pt x="785" y="430"/>
                  <a:pt x="784" y="430"/>
                  <a:pt x="784" y="430"/>
                </a:cubicBezTo>
                <a:cubicBezTo>
                  <a:pt x="784" y="429"/>
                  <a:pt x="785" y="429"/>
                  <a:pt x="785" y="428"/>
                </a:cubicBezTo>
                <a:cubicBezTo>
                  <a:pt x="785" y="427"/>
                  <a:pt x="785" y="426"/>
                  <a:pt x="785" y="426"/>
                </a:cubicBezTo>
                <a:cubicBezTo>
                  <a:pt x="785" y="426"/>
                  <a:pt x="784" y="426"/>
                  <a:pt x="784" y="426"/>
                </a:cubicBezTo>
                <a:cubicBezTo>
                  <a:pt x="785" y="424"/>
                  <a:pt x="785" y="424"/>
                  <a:pt x="785" y="424"/>
                </a:cubicBezTo>
                <a:cubicBezTo>
                  <a:pt x="785" y="423"/>
                  <a:pt x="784" y="423"/>
                  <a:pt x="785" y="422"/>
                </a:cubicBezTo>
                <a:close/>
                <a:moveTo>
                  <a:pt x="772" y="331"/>
                </a:moveTo>
                <a:cubicBezTo>
                  <a:pt x="771" y="331"/>
                  <a:pt x="772" y="330"/>
                  <a:pt x="771" y="329"/>
                </a:cubicBezTo>
                <a:cubicBezTo>
                  <a:pt x="772" y="328"/>
                  <a:pt x="773" y="330"/>
                  <a:pt x="772" y="331"/>
                </a:cubicBezTo>
                <a:close/>
                <a:moveTo>
                  <a:pt x="601" y="472"/>
                </a:moveTo>
                <a:cubicBezTo>
                  <a:pt x="601" y="471"/>
                  <a:pt x="602" y="472"/>
                  <a:pt x="602" y="471"/>
                </a:cubicBezTo>
                <a:cubicBezTo>
                  <a:pt x="602" y="471"/>
                  <a:pt x="603" y="472"/>
                  <a:pt x="603" y="472"/>
                </a:cubicBezTo>
                <a:cubicBezTo>
                  <a:pt x="604" y="476"/>
                  <a:pt x="602" y="472"/>
                  <a:pt x="601" y="472"/>
                </a:cubicBezTo>
                <a:close/>
                <a:moveTo>
                  <a:pt x="607" y="491"/>
                </a:moveTo>
                <a:cubicBezTo>
                  <a:pt x="607" y="492"/>
                  <a:pt x="608" y="492"/>
                  <a:pt x="607" y="493"/>
                </a:cubicBezTo>
                <a:cubicBezTo>
                  <a:pt x="607" y="492"/>
                  <a:pt x="606" y="490"/>
                  <a:pt x="606" y="489"/>
                </a:cubicBezTo>
                <a:cubicBezTo>
                  <a:pt x="607" y="489"/>
                  <a:pt x="607" y="489"/>
                  <a:pt x="608" y="488"/>
                </a:cubicBezTo>
                <a:cubicBezTo>
                  <a:pt x="608" y="489"/>
                  <a:pt x="608" y="490"/>
                  <a:pt x="607" y="491"/>
                </a:cubicBezTo>
                <a:close/>
                <a:moveTo>
                  <a:pt x="635" y="505"/>
                </a:moveTo>
                <a:cubicBezTo>
                  <a:pt x="635" y="505"/>
                  <a:pt x="635" y="505"/>
                  <a:pt x="635" y="505"/>
                </a:cubicBezTo>
                <a:cubicBezTo>
                  <a:pt x="634" y="505"/>
                  <a:pt x="634" y="504"/>
                  <a:pt x="633" y="504"/>
                </a:cubicBezTo>
                <a:cubicBezTo>
                  <a:pt x="633" y="504"/>
                  <a:pt x="633" y="504"/>
                  <a:pt x="633" y="504"/>
                </a:cubicBezTo>
                <a:cubicBezTo>
                  <a:pt x="633" y="503"/>
                  <a:pt x="631" y="502"/>
                  <a:pt x="631" y="501"/>
                </a:cubicBezTo>
                <a:cubicBezTo>
                  <a:pt x="631" y="501"/>
                  <a:pt x="631" y="501"/>
                  <a:pt x="631" y="501"/>
                </a:cubicBezTo>
                <a:cubicBezTo>
                  <a:pt x="630" y="501"/>
                  <a:pt x="631" y="500"/>
                  <a:pt x="631" y="500"/>
                </a:cubicBezTo>
                <a:cubicBezTo>
                  <a:pt x="630" y="500"/>
                  <a:pt x="630" y="500"/>
                  <a:pt x="630" y="500"/>
                </a:cubicBezTo>
                <a:cubicBezTo>
                  <a:pt x="629" y="498"/>
                  <a:pt x="629" y="496"/>
                  <a:pt x="628" y="494"/>
                </a:cubicBezTo>
                <a:cubicBezTo>
                  <a:pt x="628" y="494"/>
                  <a:pt x="628" y="494"/>
                  <a:pt x="629" y="493"/>
                </a:cubicBezTo>
                <a:cubicBezTo>
                  <a:pt x="629" y="493"/>
                  <a:pt x="629" y="494"/>
                  <a:pt x="629" y="494"/>
                </a:cubicBezTo>
                <a:cubicBezTo>
                  <a:pt x="629" y="495"/>
                  <a:pt x="630" y="494"/>
                  <a:pt x="631" y="495"/>
                </a:cubicBezTo>
                <a:cubicBezTo>
                  <a:pt x="631" y="495"/>
                  <a:pt x="630" y="496"/>
                  <a:pt x="630" y="496"/>
                </a:cubicBezTo>
                <a:cubicBezTo>
                  <a:pt x="631" y="496"/>
                  <a:pt x="631" y="497"/>
                  <a:pt x="631" y="498"/>
                </a:cubicBezTo>
                <a:cubicBezTo>
                  <a:pt x="632" y="499"/>
                  <a:pt x="632" y="499"/>
                  <a:pt x="633" y="500"/>
                </a:cubicBezTo>
                <a:cubicBezTo>
                  <a:pt x="633" y="500"/>
                  <a:pt x="633" y="500"/>
                  <a:pt x="633" y="501"/>
                </a:cubicBezTo>
                <a:cubicBezTo>
                  <a:pt x="634" y="501"/>
                  <a:pt x="633" y="502"/>
                  <a:pt x="634" y="502"/>
                </a:cubicBezTo>
                <a:cubicBezTo>
                  <a:pt x="634" y="502"/>
                  <a:pt x="635" y="503"/>
                  <a:pt x="635" y="503"/>
                </a:cubicBezTo>
                <a:cubicBezTo>
                  <a:pt x="635" y="503"/>
                  <a:pt x="636" y="504"/>
                  <a:pt x="635" y="505"/>
                </a:cubicBezTo>
                <a:close/>
                <a:moveTo>
                  <a:pt x="649" y="496"/>
                </a:moveTo>
                <a:cubicBezTo>
                  <a:pt x="650" y="496"/>
                  <a:pt x="650" y="496"/>
                  <a:pt x="651" y="496"/>
                </a:cubicBezTo>
                <a:cubicBezTo>
                  <a:pt x="654" y="500"/>
                  <a:pt x="654" y="500"/>
                  <a:pt x="654" y="500"/>
                </a:cubicBezTo>
                <a:cubicBezTo>
                  <a:pt x="651" y="501"/>
                  <a:pt x="649" y="497"/>
                  <a:pt x="649" y="496"/>
                </a:cubicBezTo>
                <a:close/>
                <a:moveTo>
                  <a:pt x="644" y="491"/>
                </a:moveTo>
                <a:cubicBezTo>
                  <a:pt x="643" y="490"/>
                  <a:pt x="642" y="489"/>
                  <a:pt x="642" y="487"/>
                </a:cubicBezTo>
                <a:cubicBezTo>
                  <a:pt x="643" y="488"/>
                  <a:pt x="645" y="489"/>
                  <a:pt x="644" y="491"/>
                </a:cubicBezTo>
                <a:close/>
                <a:moveTo>
                  <a:pt x="643" y="485"/>
                </a:moveTo>
                <a:cubicBezTo>
                  <a:pt x="641" y="485"/>
                  <a:pt x="642" y="483"/>
                  <a:pt x="641" y="482"/>
                </a:cubicBezTo>
                <a:cubicBezTo>
                  <a:pt x="641" y="482"/>
                  <a:pt x="642" y="484"/>
                  <a:pt x="643" y="485"/>
                </a:cubicBezTo>
                <a:close/>
                <a:moveTo>
                  <a:pt x="645" y="519"/>
                </a:moveTo>
                <a:cubicBezTo>
                  <a:pt x="644" y="519"/>
                  <a:pt x="646" y="518"/>
                  <a:pt x="644" y="518"/>
                </a:cubicBezTo>
                <a:cubicBezTo>
                  <a:pt x="644" y="518"/>
                  <a:pt x="644" y="518"/>
                  <a:pt x="643" y="518"/>
                </a:cubicBezTo>
                <a:cubicBezTo>
                  <a:pt x="643" y="517"/>
                  <a:pt x="643" y="517"/>
                  <a:pt x="643" y="517"/>
                </a:cubicBezTo>
                <a:cubicBezTo>
                  <a:pt x="643" y="517"/>
                  <a:pt x="642" y="516"/>
                  <a:pt x="642" y="516"/>
                </a:cubicBezTo>
                <a:cubicBezTo>
                  <a:pt x="642" y="515"/>
                  <a:pt x="642" y="516"/>
                  <a:pt x="642" y="516"/>
                </a:cubicBezTo>
                <a:cubicBezTo>
                  <a:pt x="643" y="516"/>
                  <a:pt x="643" y="517"/>
                  <a:pt x="644" y="517"/>
                </a:cubicBezTo>
                <a:cubicBezTo>
                  <a:pt x="645" y="518"/>
                  <a:pt x="647" y="518"/>
                  <a:pt x="647" y="519"/>
                </a:cubicBezTo>
                <a:cubicBezTo>
                  <a:pt x="647" y="520"/>
                  <a:pt x="646" y="519"/>
                  <a:pt x="645" y="519"/>
                </a:cubicBezTo>
                <a:close/>
                <a:moveTo>
                  <a:pt x="649" y="519"/>
                </a:moveTo>
                <a:cubicBezTo>
                  <a:pt x="648" y="518"/>
                  <a:pt x="648" y="518"/>
                  <a:pt x="647" y="517"/>
                </a:cubicBezTo>
                <a:cubicBezTo>
                  <a:pt x="647" y="517"/>
                  <a:pt x="647" y="516"/>
                  <a:pt x="646" y="516"/>
                </a:cubicBezTo>
                <a:cubicBezTo>
                  <a:pt x="645" y="515"/>
                  <a:pt x="644" y="515"/>
                  <a:pt x="643" y="514"/>
                </a:cubicBezTo>
                <a:cubicBezTo>
                  <a:pt x="643" y="514"/>
                  <a:pt x="645" y="514"/>
                  <a:pt x="646" y="514"/>
                </a:cubicBezTo>
                <a:cubicBezTo>
                  <a:pt x="646" y="515"/>
                  <a:pt x="646" y="515"/>
                  <a:pt x="647" y="515"/>
                </a:cubicBezTo>
                <a:cubicBezTo>
                  <a:pt x="647" y="515"/>
                  <a:pt x="648" y="515"/>
                  <a:pt x="648" y="516"/>
                </a:cubicBezTo>
                <a:cubicBezTo>
                  <a:pt x="649" y="516"/>
                  <a:pt x="649" y="516"/>
                  <a:pt x="649" y="517"/>
                </a:cubicBezTo>
                <a:cubicBezTo>
                  <a:pt x="649" y="517"/>
                  <a:pt x="651" y="517"/>
                  <a:pt x="651" y="518"/>
                </a:cubicBezTo>
                <a:cubicBezTo>
                  <a:pt x="651" y="518"/>
                  <a:pt x="651" y="518"/>
                  <a:pt x="651" y="518"/>
                </a:cubicBezTo>
                <a:cubicBezTo>
                  <a:pt x="651" y="519"/>
                  <a:pt x="653" y="519"/>
                  <a:pt x="653" y="520"/>
                </a:cubicBezTo>
                <a:cubicBezTo>
                  <a:pt x="653" y="521"/>
                  <a:pt x="651" y="520"/>
                  <a:pt x="651" y="520"/>
                </a:cubicBezTo>
                <a:cubicBezTo>
                  <a:pt x="650" y="520"/>
                  <a:pt x="650" y="519"/>
                  <a:pt x="649" y="519"/>
                </a:cubicBezTo>
                <a:close/>
                <a:moveTo>
                  <a:pt x="652" y="524"/>
                </a:moveTo>
                <a:cubicBezTo>
                  <a:pt x="651" y="523"/>
                  <a:pt x="651" y="522"/>
                  <a:pt x="650" y="522"/>
                </a:cubicBezTo>
                <a:cubicBezTo>
                  <a:pt x="650" y="521"/>
                  <a:pt x="650" y="522"/>
                  <a:pt x="650" y="522"/>
                </a:cubicBezTo>
                <a:cubicBezTo>
                  <a:pt x="651" y="522"/>
                  <a:pt x="651" y="522"/>
                  <a:pt x="652" y="522"/>
                </a:cubicBezTo>
                <a:cubicBezTo>
                  <a:pt x="653" y="522"/>
                  <a:pt x="653" y="523"/>
                  <a:pt x="655" y="524"/>
                </a:cubicBezTo>
                <a:cubicBezTo>
                  <a:pt x="654" y="525"/>
                  <a:pt x="653" y="524"/>
                  <a:pt x="652" y="524"/>
                </a:cubicBezTo>
                <a:close/>
                <a:moveTo>
                  <a:pt x="654" y="516"/>
                </a:moveTo>
                <a:cubicBezTo>
                  <a:pt x="651" y="514"/>
                  <a:pt x="649" y="512"/>
                  <a:pt x="647" y="510"/>
                </a:cubicBezTo>
                <a:cubicBezTo>
                  <a:pt x="647" y="509"/>
                  <a:pt x="646" y="509"/>
                  <a:pt x="647" y="508"/>
                </a:cubicBezTo>
                <a:cubicBezTo>
                  <a:pt x="646" y="508"/>
                  <a:pt x="646" y="508"/>
                  <a:pt x="646" y="508"/>
                </a:cubicBezTo>
                <a:cubicBezTo>
                  <a:pt x="645" y="507"/>
                  <a:pt x="645" y="507"/>
                  <a:pt x="644" y="507"/>
                </a:cubicBezTo>
                <a:cubicBezTo>
                  <a:pt x="644" y="507"/>
                  <a:pt x="644" y="506"/>
                  <a:pt x="644" y="506"/>
                </a:cubicBezTo>
                <a:cubicBezTo>
                  <a:pt x="644" y="506"/>
                  <a:pt x="643" y="506"/>
                  <a:pt x="643" y="505"/>
                </a:cubicBezTo>
                <a:cubicBezTo>
                  <a:pt x="643" y="505"/>
                  <a:pt x="643" y="505"/>
                  <a:pt x="643" y="505"/>
                </a:cubicBezTo>
                <a:cubicBezTo>
                  <a:pt x="642" y="505"/>
                  <a:pt x="642" y="504"/>
                  <a:pt x="642" y="504"/>
                </a:cubicBezTo>
                <a:cubicBezTo>
                  <a:pt x="641" y="503"/>
                  <a:pt x="641" y="503"/>
                  <a:pt x="640" y="502"/>
                </a:cubicBezTo>
                <a:cubicBezTo>
                  <a:pt x="640" y="502"/>
                  <a:pt x="640" y="502"/>
                  <a:pt x="640" y="502"/>
                </a:cubicBezTo>
                <a:cubicBezTo>
                  <a:pt x="639" y="501"/>
                  <a:pt x="639" y="501"/>
                  <a:pt x="638" y="500"/>
                </a:cubicBezTo>
                <a:cubicBezTo>
                  <a:pt x="639" y="499"/>
                  <a:pt x="639" y="500"/>
                  <a:pt x="639" y="499"/>
                </a:cubicBezTo>
                <a:cubicBezTo>
                  <a:pt x="640" y="499"/>
                  <a:pt x="640" y="499"/>
                  <a:pt x="641" y="500"/>
                </a:cubicBezTo>
                <a:cubicBezTo>
                  <a:pt x="641" y="500"/>
                  <a:pt x="641" y="501"/>
                  <a:pt x="641" y="502"/>
                </a:cubicBezTo>
                <a:cubicBezTo>
                  <a:pt x="642" y="503"/>
                  <a:pt x="642" y="504"/>
                  <a:pt x="644" y="505"/>
                </a:cubicBezTo>
                <a:cubicBezTo>
                  <a:pt x="645" y="505"/>
                  <a:pt x="643" y="504"/>
                  <a:pt x="644" y="503"/>
                </a:cubicBezTo>
                <a:cubicBezTo>
                  <a:pt x="645" y="504"/>
                  <a:pt x="645" y="505"/>
                  <a:pt x="646" y="506"/>
                </a:cubicBezTo>
                <a:cubicBezTo>
                  <a:pt x="647" y="505"/>
                  <a:pt x="647" y="506"/>
                  <a:pt x="648" y="507"/>
                </a:cubicBezTo>
                <a:cubicBezTo>
                  <a:pt x="648" y="508"/>
                  <a:pt x="649" y="508"/>
                  <a:pt x="650" y="509"/>
                </a:cubicBezTo>
                <a:cubicBezTo>
                  <a:pt x="650" y="509"/>
                  <a:pt x="650" y="509"/>
                  <a:pt x="651" y="509"/>
                </a:cubicBezTo>
                <a:cubicBezTo>
                  <a:pt x="651" y="509"/>
                  <a:pt x="652" y="509"/>
                  <a:pt x="652" y="510"/>
                </a:cubicBezTo>
                <a:cubicBezTo>
                  <a:pt x="652" y="510"/>
                  <a:pt x="652" y="510"/>
                  <a:pt x="652" y="510"/>
                </a:cubicBezTo>
                <a:cubicBezTo>
                  <a:pt x="653" y="510"/>
                  <a:pt x="653" y="510"/>
                  <a:pt x="653" y="511"/>
                </a:cubicBezTo>
                <a:cubicBezTo>
                  <a:pt x="654" y="512"/>
                  <a:pt x="653" y="510"/>
                  <a:pt x="654" y="511"/>
                </a:cubicBezTo>
                <a:cubicBezTo>
                  <a:pt x="654" y="511"/>
                  <a:pt x="656" y="511"/>
                  <a:pt x="655" y="512"/>
                </a:cubicBezTo>
                <a:cubicBezTo>
                  <a:pt x="657" y="512"/>
                  <a:pt x="657" y="513"/>
                  <a:pt x="659" y="514"/>
                </a:cubicBezTo>
                <a:cubicBezTo>
                  <a:pt x="659" y="515"/>
                  <a:pt x="660" y="515"/>
                  <a:pt x="660" y="516"/>
                </a:cubicBezTo>
                <a:cubicBezTo>
                  <a:pt x="662" y="516"/>
                  <a:pt x="664" y="515"/>
                  <a:pt x="667" y="517"/>
                </a:cubicBezTo>
                <a:cubicBezTo>
                  <a:pt x="667" y="517"/>
                  <a:pt x="668" y="518"/>
                  <a:pt x="669" y="518"/>
                </a:cubicBezTo>
                <a:cubicBezTo>
                  <a:pt x="670" y="519"/>
                  <a:pt x="670" y="519"/>
                  <a:pt x="671" y="519"/>
                </a:cubicBezTo>
                <a:cubicBezTo>
                  <a:pt x="671" y="519"/>
                  <a:pt x="671" y="519"/>
                  <a:pt x="671" y="519"/>
                </a:cubicBezTo>
                <a:cubicBezTo>
                  <a:pt x="672" y="519"/>
                  <a:pt x="674" y="519"/>
                  <a:pt x="675" y="519"/>
                </a:cubicBezTo>
                <a:cubicBezTo>
                  <a:pt x="675" y="519"/>
                  <a:pt x="676" y="519"/>
                  <a:pt x="676" y="519"/>
                </a:cubicBezTo>
                <a:cubicBezTo>
                  <a:pt x="677" y="519"/>
                  <a:pt x="676" y="519"/>
                  <a:pt x="676" y="519"/>
                </a:cubicBezTo>
                <a:cubicBezTo>
                  <a:pt x="677" y="520"/>
                  <a:pt x="677" y="519"/>
                  <a:pt x="677" y="519"/>
                </a:cubicBezTo>
                <a:cubicBezTo>
                  <a:pt x="678" y="520"/>
                  <a:pt x="677" y="520"/>
                  <a:pt x="678" y="520"/>
                </a:cubicBezTo>
                <a:cubicBezTo>
                  <a:pt x="679" y="521"/>
                  <a:pt x="679" y="519"/>
                  <a:pt x="680" y="520"/>
                </a:cubicBezTo>
                <a:cubicBezTo>
                  <a:pt x="680" y="522"/>
                  <a:pt x="679" y="522"/>
                  <a:pt x="677" y="522"/>
                </a:cubicBezTo>
                <a:cubicBezTo>
                  <a:pt x="676" y="522"/>
                  <a:pt x="676" y="522"/>
                  <a:pt x="675" y="522"/>
                </a:cubicBezTo>
                <a:cubicBezTo>
                  <a:pt x="675" y="522"/>
                  <a:pt x="674" y="522"/>
                  <a:pt x="674" y="522"/>
                </a:cubicBezTo>
                <a:cubicBezTo>
                  <a:pt x="671" y="521"/>
                  <a:pt x="669" y="521"/>
                  <a:pt x="666" y="520"/>
                </a:cubicBezTo>
                <a:cubicBezTo>
                  <a:pt x="665" y="519"/>
                  <a:pt x="665" y="521"/>
                  <a:pt x="664" y="520"/>
                </a:cubicBezTo>
                <a:cubicBezTo>
                  <a:pt x="663" y="519"/>
                  <a:pt x="661" y="519"/>
                  <a:pt x="660" y="519"/>
                </a:cubicBezTo>
                <a:cubicBezTo>
                  <a:pt x="659" y="518"/>
                  <a:pt x="659" y="518"/>
                  <a:pt x="658" y="517"/>
                </a:cubicBezTo>
                <a:cubicBezTo>
                  <a:pt x="658" y="517"/>
                  <a:pt x="657" y="517"/>
                  <a:pt x="657" y="516"/>
                </a:cubicBezTo>
                <a:cubicBezTo>
                  <a:pt x="656" y="515"/>
                  <a:pt x="655" y="516"/>
                  <a:pt x="654" y="516"/>
                </a:cubicBezTo>
                <a:close/>
                <a:moveTo>
                  <a:pt x="678" y="525"/>
                </a:moveTo>
                <a:cubicBezTo>
                  <a:pt x="677" y="525"/>
                  <a:pt x="675" y="525"/>
                  <a:pt x="674" y="525"/>
                </a:cubicBezTo>
                <a:cubicBezTo>
                  <a:pt x="674" y="525"/>
                  <a:pt x="674" y="525"/>
                  <a:pt x="673" y="525"/>
                </a:cubicBezTo>
                <a:cubicBezTo>
                  <a:pt x="672" y="526"/>
                  <a:pt x="673" y="524"/>
                  <a:pt x="672" y="524"/>
                </a:cubicBezTo>
                <a:cubicBezTo>
                  <a:pt x="671" y="525"/>
                  <a:pt x="671" y="525"/>
                  <a:pt x="671" y="525"/>
                </a:cubicBezTo>
                <a:cubicBezTo>
                  <a:pt x="670" y="525"/>
                  <a:pt x="669" y="524"/>
                  <a:pt x="668" y="524"/>
                </a:cubicBezTo>
                <a:cubicBezTo>
                  <a:pt x="669" y="524"/>
                  <a:pt x="669" y="523"/>
                  <a:pt x="669" y="523"/>
                </a:cubicBezTo>
                <a:cubicBezTo>
                  <a:pt x="670" y="523"/>
                  <a:pt x="670" y="524"/>
                  <a:pt x="671" y="524"/>
                </a:cubicBezTo>
                <a:cubicBezTo>
                  <a:pt x="671" y="524"/>
                  <a:pt x="671" y="524"/>
                  <a:pt x="672" y="524"/>
                </a:cubicBezTo>
                <a:cubicBezTo>
                  <a:pt x="672" y="524"/>
                  <a:pt x="672" y="524"/>
                  <a:pt x="672" y="524"/>
                </a:cubicBezTo>
                <a:cubicBezTo>
                  <a:pt x="673" y="523"/>
                  <a:pt x="674" y="524"/>
                  <a:pt x="675" y="524"/>
                </a:cubicBezTo>
                <a:cubicBezTo>
                  <a:pt x="675" y="524"/>
                  <a:pt x="676" y="524"/>
                  <a:pt x="676" y="524"/>
                </a:cubicBezTo>
                <a:cubicBezTo>
                  <a:pt x="677" y="524"/>
                  <a:pt x="678" y="524"/>
                  <a:pt x="678" y="524"/>
                </a:cubicBezTo>
                <a:cubicBezTo>
                  <a:pt x="678" y="524"/>
                  <a:pt x="678" y="524"/>
                  <a:pt x="678" y="525"/>
                </a:cubicBezTo>
                <a:close/>
                <a:moveTo>
                  <a:pt x="657" y="520"/>
                </a:moveTo>
                <a:cubicBezTo>
                  <a:pt x="660" y="521"/>
                  <a:pt x="664" y="521"/>
                  <a:pt x="665" y="523"/>
                </a:cubicBezTo>
                <a:cubicBezTo>
                  <a:pt x="665" y="524"/>
                  <a:pt x="664" y="523"/>
                  <a:pt x="664" y="523"/>
                </a:cubicBezTo>
                <a:cubicBezTo>
                  <a:pt x="663" y="524"/>
                  <a:pt x="664" y="524"/>
                  <a:pt x="664" y="525"/>
                </a:cubicBezTo>
                <a:cubicBezTo>
                  <a:pt x="662" y="525"/>
                  <a:pt x="660" y="525"/>
                  <a:pt x="658" y="524"/>
                </a:cubicBezTo>
                <a:cubicBezTo>
                  <a:pt x="659" y="523"/>
                  <a:pt x="662" y="525"/>
                  <a:pt x="662" y="523"/>
                </a:cubicBezTo>
                <a:cubicBezTo>
                  <a:pt x="661" y="521"/>
                  <a:pt x="656" y="522"/>
                  <a:pt x="657" y="520"/>
                </a:cubicBezTo>
                <a:close/>
                <a:moveTo>
                  <a:pt x="676" y="535"/>
                </a:moveTo>
                <a:cubicBezTo>
                  <a:pt x="675" y="535"/>
                  <a:pt x="674" y="535"/>
                  <a:pt x="673" y="535"/>
                </a:cubicBezTo>
                <a:cubicBezTo>
                  <a:pt x="672" y="535"/>
                  <a:pt x="672" y="535"/>
                  <a:pt x="671" y="535"/>
                </a:cubicBezTo>
                <a:cubicBezTo>
                  <a:pt x="671" y="535"/>
                  <a:pt x="671" y="535"/>
                  <a:pt x="670" y="535"/>
                </a:cubicBezTo>
                <a:cubicBezTo>
                  <a:pt x="670" y="535"/>
                  <a:pt x="670" y="534"/>
                  <a:pt x="670" y="534"/>
                </a:cubicBezTo>
                <a:cubicBezTo>
                  <a:pt x="669" y="534"/>
                  <a:pt x="669" y="534"/>
                  <a:pt x="668" y="534"/>
                </a:cubicBezTo>
                <a:cubicBezTo>
                  <a:pt x="667" y="533"/>
                  <a:pt x="667" y="533"/>
                  <a:pt x="665" y="533"/>
                </a:cubicBezTo>
                <a:cubicBezTo>
                  <a:pt x="665" y="533"/>
                  <a:pt x="665" y="533"/>
                  <a:pt x="665" y="533"/>
                </a:cubicBezTo>
                <a:cubicBezTo>
                  <a:pt x="664" y="533"/>
                  <a:pt x="664" y="533"/>
                  <a:pt x="664" y="533"/>
                </a:cubicBezTo>
                <a:cubicBezTo>
                  <a:pt x="663" y="533"/>
                  <a:pt x="663" y="533"/>
                  <a:pt x="662" y="533"/>
                </a:cubicBezTo>
                <a:cubicBezTo>
                  <a:pt x="662" y="533"/>
                  <a:pt x="661" y="532"/>
                  <a:pt x="661" y="532"/>
                </a:cubicBezTo>
                <a:cubicBezTo>
                  <a:pt x="661" y="532"/>
                  <a:pt x="661" y="532"/>
                  <a:pt x="660" y="532"/>
                </a:cubicBezTo>
                <a:cubicBezTo>
                  <a:pt x="660" y="532"/>
                  <a:pt x="659" y="532"/>
                  <a:pt x="659" y="531"/>
                </a:cubicBezTo>
                <a:cubicBezTo>
                  <a:pt x="658" y="531"/>
                  <a:pt x="656" y="531"/>
                  <a:pt x="657" y="530"/>
                </a:cubicBezTo>
                <a:cubicBezTo>
                  <a:pt x="659" y="531"/>
                  <a:pt x="660" y="532"/>
                  <a:pt x="662" y="531"/>
                </a:cubicBezTo>
                <a:cubicBezTo>
                  <a:pt x="663" y="532"/>
                  <a:pt x="666" y="533"/>
                  <a:pt x="667" y="532"/>
                </a:cubicBezTo>
                <a:cubicBezTo>
                  <a:pt x="667" y="532"/>
                  <a:pt x="668" y="532"/>
                  <a:pt x="669" y="533"/>
                </a:cubicBezTo>
                <a:cubicBezTo>
                  <a:pt x="669" y="533"/>
                  <a:pt x="669" y="533"/>
                  <a:pt x="669" y="533"/>
                </a:cubicBezTo>
                <a:cubicBezTo>
                  <a:pt x="670" y="534"/>
                  <a:pt x="670" y="533"/>
                  <a:pt x="671" y="533"/>
                </a:cubicBezTo>
                <a:cubicBezTo>
                  <a:pt x="672" y="533"/>
                  <a:pt x="672" y="534"/>
                  <a:pt x="672" y="534"/>
                </a:cubicBezTo>
                <a:cubicBezTo>
                  <a:pt x="672" y="534"/>
                  <a:pt x="673" y="534"/>
                  <a:pt x="673" y="535"/>
                </a:cubicBezTo>
                <a:cubicBezTo>
                  <a:pt x="674" y="534"/>
                  <a:pt x="676" y="535"/>
                  <a:pt x="678" y="535"/>
                </a:cubicBezTo>
                <a:cubicBezTo>
                  <a:pt x="679" y="535"/>
                  <a:pt x="679" y="536"/>
                  <a:pt x="679" y="536"/>
                </a:cubicBezTo>
                <a:cubicBezTo>
                  <a:pt x="679" y="537"/>
                  <a:pt x="677" y="536"/>
                  <a:pt x="676" y="535"/>
                </a:cubicBezTo>
                <a:close/>
                <a:moveTo>
                  <a:pt x="681" y="534"/>
                </a:moveTo>
                <a:cubicBezTo>
                  <a:pt x="681" y="534"/>
                  <a:pt x="680" y="534"/>
                  <a:pt x="680" y="534"/>
                </a:cubicBezTo>
                <a:cubicBezTo>
                  <a:pt x="678" y="534"/>
                  <a:pt x="678" y="534"/>
                  <a:pt x="678" y="534"/>
                </a:cubicBezTo>
                <a:cubicBezTo>
                  <a:pt x="678" y="533"/>
                  <a:pt x="679" y="534"/>
                  <a:pt x="679" y="534"/>
                </a:cubicBezTo>
                <a:cubicBezTo>
                  <a:pt x="681" y="534"/>
                  <a:pt x="682" y="533"/>
                  <a:pt x="683" y="534"/>
                </a:cubicBezTo>
                <a:cubicBezTo>
                  <a:pt x="682" y="535"/>
                  <a:pt x="682" y="534"/>
                  <a:pt x="681" y="534"/>
                </a:cubicBezTo>
                <a:close/>
                <a:moveTo>
                  <a:pt x="683" y="522"/>
                </a:moveTo>
                <a:cubicBezTo>
                  <a:pt x="684" y="521"/>
                  <a:pt x="684" y="521"/>
                  <a:pt x="685" y="522"/>
                </a:cubicBezTo>
                <a:cubicBezTo>
                  <a:pt x="685" y="522"/>
                  <a:pt x="684" y="522"/>
                  <a:pt x="683" y="522"/>
                </a:cubicBezTo>
                <a:close/>
                <a:moveTo>
                  <a:pt x="688" y="535"/>
                </a:moveTo>
                <a:cubicBezTo>
                  <a:pt x="688" y="535"/>
                  <a:pt x="686" y="536"/>
                  <a:pt x="686" y="535"/>
                </a:cubicBezTo>
                <a:cubicBezTo>
                  <a:pt x="686" y="534"/>
                  <a:pt x="686" y="535"/>
                  <a:pt x="687" y="535"/>
                </a:cubicBezTo>
                <a:cubicBezTo>
                  <a:pt x="687" y="535"/>
                  <a:pt x="688" y="535"/>
                  <a:pt x="688" y="535"/>
                </a:cubicBezTo>
                <a:cubicBezTo>
                  <a:pt x="688" y="535"/>
                  <a:pt x="689" y="535"/>
                  <a:pt x="689" y="535"/>
                </a:cubicBezTo>
                <a:cubicBezTo>
                  <a:pt x="690" y="536"/>
                  <a:pt x="689" y="535"/>
                  <a:pt x="688" y="535"/>
                </a:cubicBezTo>
                <a:close/>
                <a:moveTo>
                  <a:pt x="692" y="536"/>
                </a:moveTo>
                <a:cubicBezTo>
                  <a:pt x="692" y="535"/>
                  <a:pt x="692" y="536"/>
                  <a:pt x="693" y="536"/>
                </a:cubicBezTo>
                <a:cubicBezTo>
                  <a:pt x="694" y="536"/>
                  <a:pt x="694" y="535"/>
                  <a:pt x="695" y="536"/>
                </a:cubicBezTo>
                <a:cubicBezTo>
                  <a:pt x="694" y="537"/>
                  <a:pt x="693" y="536"/>
                  <a:pt x="692" y="536"/>
                </a:cubicBezTo>
                <a:close/>
                <a:moveTo>
                  <a:pt x="694" y="523"/>
                </a:moveTo>
                <a:cubicBezTo>
                  <a:pt x="691" y="522"/>
                  <a:pt x="688" y="523"/>
                  <a:pt x="686" y="522"/>
                </a:cubicBezTo>
                <a:cubicBezTo>
                  <a:pt x="686" y="521"/>
                  <a:pt x="687" y="521"/>
                  <a:pt x="688" y="521"/>
                </a:cubicBezTo>
                <a:cubicBezTo>
                  <a:pt x="688" y="521"/>
                  <a:pt x="688" y="522"/>
                  <a:pt x="689" y="522"/>
                </a:cubicBezTo>
                <a:cubicBezTo>
                  <a:pt x="689" y="522"/>
                  <a:pt x="689" y="521"/>
                  <a:pt x="689" y="521"/>
                </a:cubicBezTo>
                <a:cubicBezTo>
                  <a:pt x="690" y="521"/>
                  <a:pt x="691" y="522"/>
                  <a:pt x="691" y="522"/>
                </a:cubicBezTo>
                <a:cubicBezTo>
                  <a:pt x="692" y="521"/>
                  <a:pt x="692" y="521"/>
                  <a:pt x="692" y="521"/>
                </a:cubicBezTo>
                <a:cubicBezTo>
                  <a:pt x="693" y="521"/>
                  <a:pt x="694" y="521"/>
                  <a:pt x="695" y="521"/>
                </a:cubicBezTo>
                <a:cubicBezTo>
                  <a:pt x="695" y="521"/>
                  <a:pt x="696" y="522"/>
                  <a:pt x="697" y="520"/>
                </a:cubicBezTo>
                <a:cubicBezTo>
                  <a:pt x="697" y="521"/>
                  <a:pt x="698" y="521"/>
                  <a:pt x="699" y="521"/>
                </a:cubicBezTo>
                <a:cubicBezTo>
                  <a:pt x="699" y="521"/>
                  <a:pt x="699" y="520"/>
                  <a:pt x="700" y="520"/>
                </a:cubicBezTo>
                <a:cubicBezTo>
                  <a:pt x="701" y="520"/>
                  <a:pt x="702" y="520"/>
                  <a:pt x="703" y="519"/>
                </a:cubicBezTo>
                <a:cubicBezTo>
                  <a:pt x="703" y="520"/>
                  <a:pt x="703" y="520"/>
                  <a:pt x="703" y="521"/>
                </a:cubicBezTo>
                <a:cubicBezTo>
                  <a:pt x="703" y="520"/>
                  <a:pt x="704" y="521"/>
                  <a:pt x="705" y="521"/>
                </a:cubicBezTo>
                <a:cubicBezTo>
                  <a:pt x="706" y="521"/>
                  <a:pt x="706" y="520"/>
                  <a:pt x="707" y="520"/>
                </a:cubicBezTo>
                <a:cubicBezTo>
                  <a:pt x="708" y="520"/>
                  <a:pt x="708" y="520"/>
                  <a:pt x="709" y="520"/>
                </a:cubicBezTo>
                <a:cubicBezTo>
                  <a:pt x="709" y="520"/>
                  <a:pt x="710" y="519"/>
                  <a:pt x="710" y="519"/>
                </a:cubicBezTo>
                <a:cubicBezTo>
                  <a:pt x="711" y="519"/>
                  <a:pt x="711" y="520"/>
                  <a:pt x="711" y="519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3" y="519"/>
                  <a:pt x="713" y="518"/>
                  <a:pt x="715" y="519"/>
                </a:cubicBezTo>
                <a:cubicBezTo>
                  <a:pt x="715" y="519"/>
                  <a:pt x="715" y="519"/>
                  <a:pt x="716" y="518"/>
                </a:cubicBezTo>
                <a:cubicBezTo>
                  <a:pt x="716" y="520"/>
                  <a:pt x="715" y="519"/>
                  <a:pt x="714" y="519"/>
                </a:cubicBezTo>
                <a:cubicBezTo>
                  <a:pt x="714" y="519"/>
                  <a:pt x="713" y="520"/>
                  <a:pt x="713" y="520"/>
                </a:cubicBezTo>
                <a:cubicBezTo>
                  <a:pt x="713" y="520"/>
                  <a:pt x="712" y="520"/>
                  <a:pt x="712" y="520"/>
                </a:cubicBezTo>
                <a:cubicBezTo>
                  <a:pt x="712" y="520"/>
                  <a:pt x="711" y="521"/>
                  <a:pt x="711" y="521"/>
                </a:cubicBezTo>
                <a:cubicBezTo>
                  <a:pt x="711" y="521"/>
                  <a:pt x="710" y="521"/>
                  <a:pt x="710" y="521"/>
                </a:cubicBezTo>
                <a:cubicBezTo>
                  <a:pt x="709" y="521"/>
                  <a:pt x="709" y="521"/>
                  <a:pt x="709" y="521"/>
                </a:cubicBezTo>
                <a:cubicBezTo>
                  <a:pt x="708" y="521"/>
                  <a:pt x="708" y="522"/>
                  <a:pt x="708" y="522"/>
                </a:cubicBezTo>
                <a:cubicBezTo>
                  <a:pt x="707" y="522"/>
                  <a:pt x="706" y="521"/>
                  <a:pt x="705" y="522"/>
                </a:cubicBezTo>
                <a:cubicBezTo>
                  <a:pt x="705" y="522"/>
                  <a:pt x="705" y="522"/>
                  <a:pt x="704" y="522"/>
                </a:cubicBezTo>
                <a:cubicBezTo>
                  <a:pt x="703" y="522"/>
                  <a:pt x="701" y="522"/>
                  <a:pt x="700" y="523"/>
                </a:cubicBezTo>
                <a:cubicBezTo>
                  <a:pt x="697" y="522"/>
                  <a:pt x="695" y="522"/>
                  <a:pt x="694" y="523"/>
                </a:cubicBezTo>
                <a:close/>
                <a:moveTo>
                  <a:pt x="698" y="535"/>
                </a:moveTo>
                <a:cubicBezTo>
                  <a:pt x="698" y="534"/>
                  <a:pt x="700" y="536"/>
                  <a:pt x="700" y="536"/>
                </a:cubicBezTo>
                <a:cubicBezTo>
                  <a:pt x="700" y="537"/>
                  <a:pt x="698" y="536"/>
                  <a:pt x="698" y="535"/>
                </a:cubicBezTo>
                <a:close/>
                <a:moveTo>
                  <a:pt x="716" y="527"/>
                </a:moveTo>
                <a:cubicBezTo>
                  <a:pt x="715" y="527"/>
                  <a:pt x="715" y="527"/>
                  <a:pt x="715" y="527"/>
                </a:cubicBezTo>
                <a:cubicBezTo>
                  <a:pt x="714" y="527"/>
                  <a:pt x="714" y="526"/>
                  <a:pt x="714" y="527"/>
                </a:cubicBezTo>
                <a:cubicBezTo>
                  <a:pt x="713" y="527"/>
                  <a:pt x="712" y="527"/>
                  <a:pt x="712" y="527"/>
                </a:cubicBezTo>
                <a:cubicBezTo>
                  <a:pt x="712" y="528"/>
                  <a:pt x="711" y="527"/>
                  <a:pt x="711" y="528"/>
                </a:cubicBezTo>
                <a:cubicBezTo>
                  <a:pt x="709" y="527"/>
                  <a:pt x="708" y="529"/>
                  <a:pt x="706" y="528"/>
                </a:cubicBezTo>
                <a:cubicBezTo>
                  <a:pt x="705" y="528"/>
                  <a:pt x="705" y="529"/>
                  <a:pt x="705" y="529"/>
                </a:cubicBezTo>
                <a:cubicBezTo>
                  <a:pt x="704" y="529"/>
                  <a:pt x="703" y="530"/>
                  <a:pt x="703" y="530"/>
                </a:cubicBezTo>
                <a:cubicBezTo>
                  <a:pt x="702" y="530"/>
                  <a:pt x="702" y="529"/>
                  <a:pt x="702" y="529"/>
                </a:cubicBezTo>
                <a:cubicBezTo>
                  <a:pt x="702" y="529"/>
                  <a:pt x="701" y="530"/>
                  <a:pt x="701" y="530"/>
                </a:cubicBezTo>
                <a:cubicBezTo>
                  <a:pt x="701" y="530"/>
                  <a:pt x="700" y="530"/>
                  <a:pt x="699" y="530"/>
                </a:cubicBezTo>
                <a:cubicBezTo>
                  <a:pt x="698" y="530"/>
                  <a:pt x="698" y="530"/>
                  <a:pt x="698" y="530"/>
                </a:cubicBezTo>
                <a:cubicBezTo>
                  <a:pt x="698" y="529"/>
                  <a:pt x="698" y="529"/>
                  <a:pt x="699" y="530"/>
                </a:cubicBezTo>
                <a:cubicBezTo>
                  <a:pt x="700" y="530"/>
                  <a:pt x="700" y="529"/>
                  <a:pt x="700" y="529"/>
                </a:cubicBezTo>
                <a:cubicBezTo>
                  <a:pt x="701" y="528"/>
                  <a:pt x="701" y="529"/>
                  <a:pt x="701" y="529"/>
                </a:cubicBezTo>
                <a:cubicBezTo>
                  <a:pt x="701" y="529"/>
                  <a:pt x="702" y="528"/>
                  <a:pt x="702" y="528"/>
                </a:cubicBezTo>
                <a:cubicBezTo>
                  <a:pt x="702" y="528"/>
                  <a:pt x="702" y="529"/>
                  <a:pt x="702" y="529"/>
                </a:cubicBezTo>
                <a:cubicBezTo>
                  <a:pt x="703" y="528"/>
                  <a:pt x="703" y="528"/>
                  <a:pt x="703" y="528"/>
                </a:cubicBezTo>
                <a:cubicBezTo>
                  <a:pt x="704" y="528"/>
                  <a:pt x="705" y="528"/>
                  <a:pt x="706" y="527"/>
                </a:cubicBezTo>
                <a:cubicBezTo>
                  <a:pt x="707" y="527"/>
                  <a:pt x="709" y="527"/>
                  <a:pt x="710" y="527"/>
                </a:cubicBezTo>
                <a:cubicBezTo>
                  <a:pt x="711" y="526"/>
                  <a:pt x="713" y="526"/>
                  <a:pt x="714" y="526"/>
                </a:cubicBezTo>
                <a:cubicBezTo>
                  <a:pt x="715" y="526"/>
                  <a:pt x="714" y="526"/>
                  <a:pt x="714" y="527"/>
                </a:cubicBezTo>
                <a:cubicBezTo>
                  <a:pt x="715" y="527"/>
                  <a:pt x="715" y="526"/>
                  <a:pt x="716" y="526"/>
                </a:cubicBezTo>
                <a:cubicBezTo>
                  <a:pt x="716" y="526"/>
                  <a:pt x="716" y="526"/>
                  <a:pt x="717" y="526"/>
                </a:cubicBezTo>
                <a:cubicBezTo>
                  <a:pt x="718" y="527"/>
                  <a:pt x="716" y="527"/>
                  <a:pt x="716" y="527"/>
                </a:cubicBezTo>
                <a:close/>
                <a:moveTo>
                  <a:pt x="484" y="270"/>
                </a:moveTo>
                <a:cubicBezTo>
                  <a:pt x="484" y="270"/>
                  <a:pt x="484" y="271"/>
                  <a:pt x="484" y="271"/>
                </a:cubicBezTo>
                <a:cubicBezTo>
                  <a:pt x="485" y="271"/>
                  <a:pt x="485" y="270"/>
                  <a:pt x="485" y="270"/>
                </a:cubicBezTo>
                <a:cubicBezTo>
                  <a:pt x="486" y="270"/>
                  <a:pt x="487" y="271"/>
                  <a:pt x="487" y="270"/>
                </a:cubicBezTo>
                <a:cubicBezTo>
                  <a:pt x="488" y="271"/>
                  <a:pt x="488" y="271"/>
                  <a:pt x="488" y="272"/>
                </a:cubicBezTo>
                <a:cubicBezTo>
                  <a:pt x="488" y="272"/>
                  <a:pt x="487" y="272"/>
                  <a:pt x="486" y="272"/>
                </a:cubicBezTo>
                <a:cubicBezTo>
                  <a:pt x="485" y="271"/>
                  <a:pt x="484" y="272"/>
                  <a:pt x="483" y="271"/>
                </a:cubicBezTo>
                <a:cubicBezTo>
                  <a:pt x="483" y="270"/>
                  <a:pt x="484" y="271"/>
                  <a:pt x="484" y="270"/>
                </a:cubicBezTo>
                <a:close/>
                <a:moveTo>
                  <a:pt x="438" y="278"/>
                </a:moveTo>
                <a:cubicBezTo>
                  <a:pt x="438" y="278"/>
                  <a:pt x="437" y="278"/>
                  <a:pt x="437" y="278"/>
                </a:cubicBezTo>
                <a:cubicBezTo>
                  <a:pt x="436" y="278"/>
                  <a:pt x="436" y="278"/>
                  <a:pt x="436" y="278"/>
                </a:cubicBezTo>
                <a:cubicBezTo>
                  <a:pt x="435" y="278"/>
                  <a:pt x="435" y="278"/>
                  <a:pt x="434" y="279"/>
                </a:cubicBezTo>
                <a:cubicBezTo>
                  <a:pt x="434" y="279"/>
                  <a:pt x="434" y="279"/>
                  <a:pt x="434" y="279"/>
                </a:cubicBezTo>
                <a:cubicBezTo>
                  <a:pt x="434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9"/>
                </a:cubicBezTo>
                <a:cubicBezTo>
                  <a:pt x="432" y="280"/>
                  <a:pt x="432" y="281"/>
                  <a:pt x="431" y="281"/>
                </a:cubicBezTo>
                <a:cubicBezTo>
                  <a:pt x="431" y="281"/>
                  <a:pt x="430" y="281"/>
                  <a:pt x="430" y="281"/>
                </a:cubicBezTo>
                <a:cubicBezTo>
                  <a:pt x="430" y="281"/>
                  <a:pt x="429" y="282"/>
                  <a:pt x="429" y="282"/>
                </a:cubicBezTo>
                <a:cubicBezTo>
                  <a:pt x="429" y="281"/>
                  <a:pt x="430" y="281"/>
                  <a:pt x="430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1" y="280"/>
                  <a:pt x="431" y="280"/>
                  <a:pt x="431" y="280"/>
                </a:cubicBezTo>
                <a:cubicBezTo>
                  <a:pt x="432" y="280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2" y="279"/>
                  <a:pt x="432" y="279"/>
                </a:cubicBezTo>
                <a:cubicBezTo>
                  <a:pt x="432" y="279"/>
                  <a:pt x="433" y="279"/>
                  <a:pt x="433" y="279"/>
                </a:cubicBezTo>
                <a:cubicBezTo>
                  <a:pt x="433" y="279"/>
                  <a:pt x="433" y="279"/>
                  <a:pt x="433" y="278"/>
                </a:cubicBezTo>
                <a:cubicBezTo>
                  <a:pt x="433" y="278"/>
                  <a:pt x="434" y="279"/>
                  <a:pt x="434" y="278"/>
                </a:cubicBezTo>
                <a:cubicBezTo>
                  <a:pt x="434" y="278"/>
                  <a:pt x="434" y="278"/>
                  <a:pt x="435" y="278"/>
                </a:cubicBezTo>
                <a:cubicBezTo>
                  <a:pt x="435" y="278"/>
                  <a:pt x="436" y="278"/>
                  <a:pt x="436" y="277"/>
                </a:cubicBezTo>
                <a:cubicBezTo>
                  <a:pt x="437" y="277"/>
                  <a:pt x="438" y="276"/>
                  <a:pt x="438" y="276"/>
                </a:cubicBezTo>
                <a:cubicBezTo>
                  <a:pt x="439" y="275"/>
                  <a:pt x="441" y="275"/>
                  <a:pt x="442" y="275"/>
                </a:cubicBezTo>
                <a:cubicBezTo>
                  <a:pt x="442" y="275"/>
                  <a:pt x="442" y="275"/>
                  <a:pt x="443" y="275"/>
                </a:cubicBezTo>
                <a:cubicBezTo>
                  <a:pt x="441" y="276"/>
                  <a:pt x="440" y="276"/>
                  <a:pt x="438" y="278"/>
                </a:cubicBezTo>
                <a:close/>
                <a:moveTo>
                  <a:pt x="456" y="271"/>
                </a:moveTo>
                <a:cubicBezTo>
                  <a:pt x="456" y="271"/>
                  <a:pt x="455" y="272"/>
                  <a:pt x="455" y="272"/>
                </a:cubicBezTo>
                <a:cubicBezTo>
                  <a:pt x="455" y="272"/>
                  <a:pt x="454" y="272"/>
                  <a:pt x="454" y="272"/>
                </a:cubicBezTo>
                <a:cubicBezTo>
                  <a:pt x="454" y="272"/>
                  <a:pt x="453" y="272"/>
                  <a:pt x="453" y="272"/>
                </a:cubicBezTo>
                <a:cubicBezTo>
                  <a:pt x="453" y="273"/>
                  <a:pt x="452" y="272"/>
                  <a:pt x="452" y="272"/>
                </a:cubicBezTo>
                <a:cubicBezTo>
                  <a:pt x="451" y="273"/>
                  <a:pt x="451" y="273"/>
                  <a:pt x="451" y="273"/>
                </a:cubicBezTo>
                <a:cubicBezTo>
                  <a:pt x="450" y="273"/>
                  <a:pt x="450" y="273"/>
                  <a:pt x="450" y="274"/>
                </a:cubicBezTo>
                <a:cubicBezTo>
                  <a:pt x="450" y="274"/>
                  <a:pt x="449" y="273"/>
                  <a:pt x="449" y="273"/>
                </a:cubicBezTo>
                <a:cubicBezTo>
                  <a:pt x="449" y="273"/>
                  <a:pt x="449" y="274"/>
                  <a:pt x="448" y="274"/>
                </a:cubicBezTo>
                <a:cubicBezTo>
                  <a:pt x="447" y="274"/>
                  <a:pt x="447" y="274"/>
                  <a:pt x="447" y="274"/>
                </a:cubicBezTo>
                <a:cubicBezTo>
                  <a:pt x="447" y="273"/>
                  <a:pt x="447" y="274"/>
                  <a:pt x="447" y="274"/>
                </a:cubicBezTo>
                <a:cubicBezTo>
                  <a:pt x="447" y="274"/>
                  <a:pt x="447" y="273"/>
                  <a:pt x="448" y="273"/>
                </a:cubicBezTo>
                <a:cubicBezTo>
                  <a:pt x="448" y="273"/>
                  <a:pt x="448" y="273"/>
                  <a:pt x="448" y="273"/>
                </a:cubicBezTo>
                <a:cubicBezTo>
                  <a:pt x="449" y="273"/>
                  <a:pt x="449" y="273"/>
                  <a:pt x="450" y="273"/>
                </a:cubicBezTo>
                <a:cubicBezTo>
                  <a:pt x="450" y="272"/>
                  <a:pt x="450" y="272"/>
                  <a:pt x="450" y="272"/>
                </a:cubicBezTo>
                <a:cubicBezTo>
                  <a:pt x="451" y="273"/>
                  <a:pt x="451" y="271"/>
                  <a:pt x="452" y="271"/>
                </a:cubicBezTo>
                <a:cubicBezTo>
                  <a:pt x="452" y="271"/>
                  <a:pt x="452" y="271"/>
                  <a:pt x="453" y="271"/>
                </a:cubicBezTo>
                <a:cubicBezTo>
                  <a:pt x="453" y="271"/>
                  <a:pt x="454" y="271"/>
                  <a:pt x="454" y="271"/>
                </a:cubicBezTo>
                <a:cubicBezTo>
                  <a:pt x="455" y="271"/>
                  <a:pt x="454" y="271"/>
                  <a:pt x="455" y="271"/>
                </a:cubicBezTo>
                <a:cubicBezTo>
                  <a:pt x="455" y="270"/>
                  <a:pt x="456" y="271"/>
                  <a:pt x="456" y="270"/>
                </a:cubicBezTo>
                <a:cubicBezTo>
                  <a:pt x="457" y="271"/>
                  <a:pt x="457" y="270"/>
                  <a:pt x="457" y="271"/>
                </a:cubicBezTo>
                <a:cubicBezTo>
                  <a:pt x="457" y="271"/>
                  <a:pt x="456" y="271"/>
                  <a:pt x="456" y="271"/>
                </a:cubicBezTo>
                <a:close/>
                <a:moveTo>
                  <a:pt x="469" y="271"/>
                </a:moveTo>
                <a:cubicBezTo>
                  <a:pt x="468" y="271"/>
                  <a:pt x="467" y="271"/>
                  <a:pt x="467" y="271"/>
                </a:cubicBezTo>
                <a:cubicBezTo>
                  <a:pt x="466" y="271"/>
                  <a:pt x="466" y="271"/>
                  <a:pt x="466" y="271"/>
                </a:cubicBezTo>
                <a:cubicBezTo>
                  <a:pt x="465" y="271"/>
                  <a:pt x="465" y="271"/>
                  <a:pt x="464" y="271"/>
                </a:cubicBezTo>
                <a:cubicBezTo>
                  <a:pt x="464" y="271"/>
                  <a:pt x="464" y="271"/>
                  <a:pt x="464" y="271"/>
                </a:cubicBezTo>
                <a:cubicBezTo>
                  <a:pt x="464" y="271"/>
                  <a:pt x="463" y="271"/>
                  <a:pt x="463" y="271"/>
                </a:cubicBezTo>
                <a:cubicBezTo>
                  <a:pt x="463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2" y="271"/>
                  <a:pt x="462" y="271"/>
                  <a:pt x="462" y="271"/>
                </a:cubicBezTo>
                <a:cubicBezTo>
                  <a:pt x="461" y="271"/>
                  <a:pt x="461" y="271"/>
                  <a:pt x="461" y="271"/>
                </a:cubicBezTo>
                <a:cubicBezTo>
                  <a:pt x="460" y="271"/>
                  <a:pt x="460" y="271"/>
                  <a:pt x="460" y="271"/>
                </a:cubicBezTo>
                <a:cubicBezTo>
                  <a:pt x="460" y="271"/>
                  <a:pt x="459" y="272"/>
                  <a:pt x="458" y="271"/>
                </a:cubicBezTo>
                <a:cubicBezTo>
                  <a:pt x="459" y="271"/>
                  <a:pt x="460" y="271"/>
                  <a:pt x="460" y="271"/>
                </a:cubicBezTo>
                <a:cubicBezTo>
                  <a:pt x="461" y="271"/>
                  <a:pt x="462" y="271"/>
                  <a:pt x="463" y="270"/>
                </a:cubicBezTo>
                <a:cubicBezTo>
                  <a:pt x="463" y="270"/>
                  <a:pt x="463" y="270"/>
                  <a:pt x="463" y="270"/>
                </a:cubicBezTo>
                <a:cubicBezTo>
                  <a:pt x="463" y="270"/>
                  <a:pt x="464" y="270"/>
                  <a:pt x="464" y="270"/>
                </a:cubicBezTo>
                <a:cubicBezTo>
                  <a:pt x="464" y="270"/>
                  <a:pt x="464" y="270"/>
                  <a:pt x="465" y="270"/>
                </a:cubicBezTo>
                <a:cubicBezTo>
                  <a:pt x="465" y="270"/>
                  <a:pt x="465" y="270"/>
                  <a:pt x="466" y="269"/>
                </a:cubicBezTo>
                <a:cubicBezTo>
                  <a:pt x="467" y="270"/>
                  <a:pt x="468" y="270"/>
                  <a:pt x="470" y="271"/>
                </a:cubicBezTo>
                <a:cubicBezTo>
                  <a:pt x="469" y="271"/>
                  <a:pt x="469" y="271"/>
                  <a:pt x="469" y="271"/>
                </a:cubicBezTo>
                <a:close/>
                <a:moveTo>
                  <a:pt x="481" y="272"/>
                </a:moveTo>
                <a:cubicBezTo>
                  <a:pt x="481" y="271"/>
                  <a:pt x="480" y="271"/>
                  <a:pt x="480" y="271"/>
                </a:cubicBezTo>
                <a:cubicBezTo>
                  <a:pt x="478" y="271"/>
                  <a:pt x="477" y="271"/>
                  <a:pt x="476" y="270"/>
                </a:cubicBezTo>
                <a:cubicBezTo>
                  <a:pt x="475" y="270"/>
                  <a:pt x="475" y="271"/>
                  <a:pt x="475" y="270"/>
                </a:cubicBezTo>
                <a:cubicBezTo>
                  <a:pt x="475" y="270"/>
                  <a:pt x="474" y="270"/>
                  <a:pt x="473" y="270"/>
                </a:cubicBezTo>
                <a:cubicBezTo>
                  <a:pt x="473" y="270"/>
                  <a:pt x="472" y="270"/>
                  <a:pt x="472" y="270"/>
                </a:cubicBezTo>
                <a:cubicBezTo>
                  <a:pt x="471" y="270"/>
                  <a:pt x="471" y="270"/>
                  <a:pt x="471" y="270"/>
                </a:cubicBezTo>
                <a:cubicBezTo>
                  <a:pt x="471" y="269"/>
                  <a:pt x="472" y="269"/>
                  <a:pt x="472" y="269"/>
                </a:cubicBezTo>
                <a:cubicBezTo>
                  <a:pt x="472" y="269"/>
                  <a:pt x="472" y="269"/>
                  <a:pt x="473" y="269"/>
                </a:cubicBezTo>
                <a:cubicBezTo>
                  <a:pt x="473" y="269"/>
                  <a:pt x="473" y="270"/>
                  <a:pt x="474" y="269"/>
                </a:cubicBezTo>
                <a:cubicBezTo>
                  <a:pt x="474" y="269"/>
                  <a:pt x="474" y="269"/>
                  <a:pt x="474" y="269"/>
                </a:cubicBezTo>
                <a:cubicBezTo>
                  <a:pt x="475" y="269"/>
                  <a:pt x="475" y="270"/>
                  <a:pt x="476" y="270"/>
                </a:cubicBezTo>
                <a:cubicBezTo>
                  <a:pt x="476" y="270"/>
                  <a:pt x="476" y="269"/>
                  <a:pt x="476" y="269"/>
                </a:cubicBezTo>
                <a:cubicBezTo>
                  <a:pt x="477" y="269"/>
                  <a:pt x="477" y="270"/>
                  <a:pt x="477" y="270"/>
                </a:cubicBezTo>
                <a:cubicBezTo>
                  <a:pt x="478" y="270"/>
                  <a:pt x="478" y="270"/>
                  <a:pt x="479" y="270"/>
                </a:cubicBezTo>
                <a:cubicBezTo>
                  <a:pt x="479" y="270"/>
                  <a:pt x="480" y="270"/>
                  <a:pt x="480" y="271"/>
                </a:cubicBezTo>
                <a:cubicBezTo>
                  <a:pt x="481" y="271"/>
                  <a:pt x="480" y="270"/>
                  <a:pt x="480" y="270"/>
                </a:cubicBezTo>
                <a:cubicBezTo>
                  <a:pt x="480" y="270"/>
                  <a:pt x="481" y="270"/>
                  <a:pt x="481" y="270"/>
                </a:cubicBezTo>
                <a:cubicBezTo>
                  <a:pt x="481" y="270"/>
                  <a:pt x="481" y="271"/>
                  <a:pt x="481" y="271"/>
                </a:cubicBezTo>
                <a:cubicBezTo>
                  <a:pt x="481" y="271"/>
                  <a:pt x="482" y="271"/>
                  <a:pt x="483" y="271"/>
                </a:cubicBezTo>
                <a:cubicBezTo>
                  <a:pt x="482" y="272"/>
                  <a:pt x="482" y="271"/>
                  <a:pt x="481" y="272"/>
                </a:cubicBezTo>
                <a:close/>
                <a:moveTo>
                  <a:pt x="495" y="278"/>
                </a:moveTo>
                <a:cubicBezTo>
                  <a:pt x="494" y="276"/>
                  <a:pt x="492" y="276"/>
                  <a:pt x="491" y="275"/>
                </a:cubicBezTo>
                <a:cubicBezTo>
                  <a:pt x="490" y="275"/>
                  <a:pt x="490" y="275"/>
                  <a:pt x="490" y="275"/>
                </a:cubicBezTo>
                <a:cubicBezTo>
                  <a:pt x="488" y="275"/>
                  <a:pt x="488" y="275"/>
                  <a:pt x="488" y="275"/>
                </a:cubicBezTo>
                <a:cubicBezTo>
                  <a:pt x="487" y="275"/>
                  <a:pt x="486" y="275"/>
                  <a:pt x="486" y="274"/>
                </a:cubicBezTo>
                <a:cubicBezTo>
                  <a:pt x="484" y="274"/>
                  <a:pt x="483" y="274"/>
                  <a:pt x="482" y="273"/>
                </a:cubicBezTo>
                <a:cubicBezTo>
                  <a:pt x="482" y="273"/>
                  <a:pt x="482" y="273"/>
                  <a:pt x="483" y="273"/>
                </a:cubicBezTo>
                <a:cubicBezTo>
                  <a:pt x="484" y="272"/>
                  <a:pt x="485" y="273"/>
                  <a:pt x="486" y="273"/>
                </a:cubicBezTo>
                <a:cubicBezTo>
                  <a:pt x="486" y="273"/>
                  <a:pt x="486" y="273"/>
                  <a:pt x="486" y="273"/>
                </a:cubicBezTo>
                <a:cubicBezTo>
                  <a:pt x="487" y="273"/>
                  <a:pt x="487" y="274"/>
                  <a:pt x="488" y="274"/>
                </a:cubicBezTo>
                <a:cubicBezTo>
                  <a:pt x="491" y="274"/>
                  <a:pt x="492" y="274"/>
                  <a:pt x="494" y="275"/>
                </a:cubicBezTo>
                <a:cubicBezTo>
                  <a:pt x="495" y="276"/>
                  <a:pt x="496" y="276"/>
                  <a:pt x="497" y="277"/>
                </a:cubicBezTo>
                <a:cubicBezTo>
                  <a:pt x="499" y="277"/>
                  <a:pt x="499" y="277"/>
                  <a:pt x="499" y="277"/>
                </a:cubicBezTo>
                <a:cubicBezTo>
                  <a:pt x="500" y="278"/>
                  <a:pt x="501" y="278"/>
                  <a:pt x="502" y="279"/>
                </a:cubicBezTo>
                <a:cubicBezTo>
                  <a:pt x="503" y="280"/>
                  <a:pt x="503" y="280"/>
                  <a:pt x="503" y="280"/>
                </a:cubicBezTo>
                <a:cubicBezTo>
                  <a:pt x="504" y="281"/>
                  <a:pt x="504" y="282"/>
                  <a:pt x="504" y="283"/>
                </a:cubicBezTo>
                <a:cubicBezTo>
                  <a:pt x="503" y="283"/>
                  <a:pt x="502" y="282"/>
                  <a:pt x="502" y="281"/>
                </a:cubicBezTo>
                <a:cubicBezTo>
                  <a:pt x="501" y="280"/>
                  <a:pt x="500" y="281"/>
                  <a:pt x="500" y="280"/>
                </a:cubicBezTo>
                <a:cubicBezTo>
                  <a:pt x="500" y="279"/>
                  <a:pt x="499" y="279"/>
                  <a:pt x="499" y="278"/>
                </a:cubicBezTo>
                <a:cubicBezTo>
                  <a:pt x="497" y="279"/>
                  <a:pt x="497" y="276"/>
                  <a:pt x="495" y="278"/>
                </a:cubicBezTo>
                <a:close/>
                <a:moveTo>
                  <a:pt x="557" y="414"/>
                </a:moveTo>
                <a:cubicBezTo>
                  <a:pt x="553" y="387"/>
                  <a:pt x="555" y="351"/>
                  <a:pt x="531" y="332"/>
                </a:cubicBezTo>
                <a:cubicBezTo>
                  <a:pt x="524" y="327"/>
                  <a:pt x="518" y="323"/>
                  <a:pt x="510" y="323"/>
                </a:cubicBezTo>
                <a:cubicBezTo>
                  <a:pt x="503" y="323"/>
                  <a:pt x="502" y="323"/>
                  <a:pt x="496" y="324"/>
                </a:cubicBezTo>
                <a:cubicBezTo>
                  <a:pt x="496" y="324"/>
                  <a:pt x="504" y="322"/>
                  <a:pt x="510" y="322"/>
                </a:cubicBezTo>
                <a:cubicBezTo>
                  <a:pt x="529" y="321"/>
                  <a:pt x="549" y="333"/>
                  <a:pt x="555" y="366"/>
                </a:cubicBezTo>
                <a:cubicBezTo>
                  <a:pt x="558" y="383"/>
                  <a:pt x="559" y="400"/>
                  <a:pt x="561" y="414"/>
                </a:cubicBezTo>
                <a:cubicBezTo>
                  <a:pt x="562" y="422"/>
                  <a:pt x="563" y="433"/>
                  <a:pt x="566" y="441"/>
                </a:cubicBezTo>
                <a:cubicBezTo>
                  <a:pt x="569" y="452"/>
                  <a:pt x="571" y="460"/>
                  <a:pt x="575" y="471"/>
                </a:cubicBezTo>
                <a:cubicBezTo>
                  <a:pt x="566" y="454"/>
                  <a:pt x="561" y="437"/>
                  <a:pt x="557" y="414"/>
                </a:cubicBezTo>
                <a:close/>
                <a:moveTo>
                  <a:pt x="575" y="513"/>
                </a:moveTo>
                <a:cubicBezTo>
                  <a:pt x="574" y="512"/>
                  <a:pt x="574" y="512"/>
                  <a:pt x="574" y="511"/>
                </a:cubicBezTo>
                <a:cubicBezTo>
                  <a:pt x="575" y="511"/>
                  <a:pt x="576" y="512"/>
                  <a:pt x="575" y="513"/>
                </a:cubicBezTo>
                <a:close/>
                <a:moveTo>
                  <a:pt x="577" y="491"/>
                </a:moveTo>
                <a:cubicBezTo>
                  <a:pt x="579" y="491"/>
                  <a:pt x="579" y="491"/>
                  <a:pt x="579" y="491"/>
                </a:cubicBezTo>
                <a:cubicBezTo>
                  <a:pt x="578" y="492"/>
                  <a:pt x="579" y="493"/>
                  <a:pt x="579" y="494"/>
                </a:cubicBezTo>
                <a:cubicBezTo>
                  <a:pt x="579" y="495"/>
                  <a:pt x="579" y="494"/>
                  <a:pt x="579" y="494"/>
                </a:cubicBezTo>
                <a:cubicBezTo>
                  <a:pt x="578" y="493"/>
                  <a:pt x="577" y="492"/>
                  <a:pt x="577" y="491"/>
                </a:cubicBezTo>
                <a:close/>
                <a:moveTo>
                  <a:pt x="579" y="495"/>
                </a:moveTo>
                <a:cubicBezTo>
                  <a:pt x="579" y="494"/>
                  <a:pt x="581" y="495"/>
                  <a:pt x="580" y="496"/>
                </a:cubicBezTo>
                <a:cubicBezTo>
                  <a:pt x="579" y="496"/>
                  <a:pt x="579" y="495"/>
                  <a:pt x="579" y="495"/>
                </a:cubicBezTo>
                <a:close/>
                <a:moveTo>
                  <a:pt x="581" y="493"/>
                </a:moveTo>
                <a:cubicBezTo>
                  <a:pt x="581" y="493"/>
                  <a:pt x="581" y="493"/>
                  <a:pt x="580" y="493"/>
                </a:cubicBezTo>
                <a:cubicBezTo>
                  <a:pt x="580" y="492"/>
                  <a:pt x="580" y="492"/>
                  <a:pt x="580" y="491"/>
                </a:cubicBezTo>
                <a:cubicBezTo>
                  <a:pt x="580" y="491"/>
                  <a:pt x="580" y="490"/>
                  <a:pt x="579" y="490"/>
                </a:cubicBezTo>
                <a:cubicBezTo>
                  <a:pt x="579" y="490"/>
                  <a:pt x="579" y="489"/>
                  <a:pt x="579" y="489"/>
                </a:cubicBezTo>
                <a:cubicBezTo>
                  <a:pt x="578" y="488"/>
                  <a:pt x="579" y="488"/>
                  <a:pt x="578" y="487"/>
                </a:cubicBezTo>
                <a:cubicBezTo>
                  <a:pt x="578" y="487"/>
                  <a:pt x="578" y="486"/>
                  <a:pt x="578" y="486"/>
                </a:cubicBezTo>
                <a:cubicBezTo>
                  <a:pt x="578" y="486"/>
                  <a:pt x="578" y="486"/>
                  <a:pt x="578" y="485"/>
                </a:cubicBezTo>
                <a:cubicBezTo>
                  <a:pt x="578" y="484"/>
                  <a:pt x="576" y="483"/>
                  <a:pt x="576" y="482"/>
                </a:cubicBezTo>
                <a:cubicBezTo>
                  <a:pt x="576" y="481"/>
                  <a:pt x="576" y="481"/>
                  <a:pt x="575" y="481"/>
                </a:cubicBezTo>
                <a:cubicBezTo>
                  <a:pt x="576" y="480"/>
                  <a:pt x="575" y="480"/>
                  <a:pt x="575" y="479"/>
                </a:cubicBezTo>
                <a:cubicBezTo>
                  <a:pt x="576" y="479"/>
                  <a:pt x="576" y="479"/>
                  <a:pt x="576" y="479"/>
                </a:cubicBezTo>
                <a:cubicBezTo>
                  <a:pt x="576" y="480"/>
                  <a:pt x="577" y="481"/>
                  <a:pt x="577" y="482"/>
                </a:cubicBezTo>
                <a:cubicBezTo>
                  <a:pt x="577" y="483"/>
                  <a:pt x="578" y="483"/>
                  <a:pt x="578" y="483"/>
                </a:cubicBezTo>
                <a:cubicBezTo>
                  <a:pt x="578" y="485"/>
                  <a:pt x="578" y="487"/>
                  <a:pt x="580" y="487"/>
                </a:cubicBezTo>
                <a:cubicBezTo>
                  <a:pt x="580" y="489"/>
                  <a:pt x="580" y="490"/>
                  <a:pt x="582" y="490"/>
                </a:cubicBezTo>
                <a:cubicBezTo>
                  <a:pt x="582" y="491"/>
                  <a:pt x="581" y="491"/>
                  <a:pt x="581" y="492"/>
                </a:cubicBezTo>
                <a:cubicBezTo>
                  <a:pt x="581" y="493"/>
                  <a:pt x="583" y="494"/>
                  <a:pt x="582" y="495"/>
                </a:cubicBezTo>
                <a:cubicBezTo>
                  <a:pt x="582" y="495"/>
                  <a:pt x="582" y="494"/>
                  <a:pt x="582" y="494"/>
                </a:cubicBezTo>
                <a:cubicBezTo>
                  <a:pt x="581" y="494"/>
                  <a:pt x="581" y="494"/>
                  <a:pt x="581" y="493"/>
                </a:cubicBezTo>
                <a:close/>
                <a:moveTo>
                  <a:pt x="582" y="501"/>
                </a:moveTo>
                <a:cubicBezTo>
                  <a:pt x="582" y="501"/>
                  <a:pt x="582" y="500"/>
                  <a:pt x="582" y="500"/>
                </a:cubicBezTo>
                <a:cubicBezTo>
                  <a:pt x="582" y="500"/>
                  <a:pt x="581" y="499"/>
                  <a:pt x="581" y="499"/>
                </a:cubicBezTo>
                <a:cubicBezTo>
                  <a:pt x="581" y="499"/>
                  <a:pt x="582" y="499"/>
                  <a:pt x="582" y="499"/>
                </a:cubicBezTo>
                <a:cubicBezTo>
                  <a:pt x="582" y="500"/>
                  <a:pt x="582" y="500"/>
                  <a:pt x="583" y="500"/>
                </a:cubicBezTo>
                <a:cubicBezTo>
                  <a:pt x="583" y="501"/>
                  <a:pt x="583" y="501"/>
                  <a:pt x="583" y="502"/>
                </a:cubicBezTo>
                <a:cubicBezTo>
                  <a:pt x="583" y="502"/>
                  <a:pt x="584" y="502"/>
                  <a:pt x="584" y="502"/>
                </a:cubicBezTo>
                <a:cubicBezTo>
                  <a:pt x="584" y="502"/>
                  <a:pt x="584" y="502"/>
                  <a:pt x="584" y="502"/>
                </a:cubicBezTo>
                <a:cubicBezTo>
                  <a:pt x="583" y="503"/>
                  <a:pt x="582" y="502"/>
                  <a:pt x="582" y="501"/>
                </a:cubicBezTo>
                <a:close/>
                <a:moveTo>
                  <a:pt x="588" y="505"/>
                </a:moveTo>
                <a:cubicBezTo>
                  <a:pt x="587" y="505"/>
                  <a:pt x="586" y="503"/>
                  <a:pt x="586" y="502"/>
                </a:cubicBezTo>
                <a:cubicBezTo>
                  <a:pt x="585" y="501"/>
                  <a:pt x="583" y="498"/>
                  <a:pt x="583" y="497"/>
                </a:cubicBezTo>
                <a:cubicBezTo>
                  <a:pt x="586" y="498"/>
                  <a:pt x="586" y="498"/>
                  <a:pt x="586" y="498"/>
                </a:cubicBezTo>
                <a:cubicBezTo>
                  <a:pt x="586" y="499"/>
                  <a:pt x="586" y="501"/>
                  <a:pt x="586" y="502"/>
                </a:cubicBezTo>
                <a:cubicBezTo>
                  <a:pt x="587" y="501"/>
                  <a:pt x="588" y="504"/>
                  <a:pt x="588" y="505"/>
                </a:cubicBezTo>
                <a:close/>
                <a:moveTo>
                  <a:pt x="589" y="536"/>
                </a:moveTo>
                <a:cubicBezTo>
                  <a:pt x="589" y="535"/>
                  <a:pt x="591" y="535"/>
                  <a:pt x="591" y="535"/>
                </a:cubicBezTo>
                <a:cubicBezTo>
                  <a:pt x="591" y="536"/>
                  <a:pt x="590" y="536"/>
                  <a:pt x="589" y="536"/>
                </a:cubicBezTo>
                <a:close/>
                <a:moveTo>
                  <a:pt x="595" y="538"/>
                </a:moveTo>
                <a:cubicBezTo>
                  <a:pt x="594" y="538"/>
                  <a:pt x="594" y="539"/>
                  <a:pt x="594" y="539"/>
                </a:cubicBezTo>
                <a:cubicBezTo>
                  <a:pt x="593" y="539"/>
                  <a:pt x="593" y="538"/>
                  <a:pt x="592" y="538"/>
                </a:cubicBezTo>
                <a:cubicBezTo>
                  <a:pt x="592" y="537"/>
                  <a:pt x="591" y="537"/>
                  <a:pt x="591" y="536"/>
                </a:cubicBezTo>
                <a:cubicBezTo>
                  <a:pt x="593" y="536"/>
                  <a:pt x="593" y="536"/>
                  <a:pt x="593" y="536"/>
                </a:cubicBezTo>
                <a:cubicBezTo>
                  <a:pt x="592" y="538"/>
                  <a:pt x="594" y="537"/>
                  <a:pt x="594" y="538"/>
                </a:cubicBezTo>
                <a:cubicBezTo>
                  <a:pt x="594" y="538"/>
                  <a:pt x="595" y="538"/>
                  <a:pt x="595" y="537"/>
                </a:cubicBezTo>
                <a:cubicBezTo>
                  <a:pt x="595" y="538"/>
                  <a:pt x="596" y="538"/>
                  <a:pt x="596" y="538"/>
                </a:cubicBezTo>
                <a:cubicBezTo>
                  <a:pt x="596" y="540"/>
                  <a:pt x="595" y="539"/>
                  <a:pt x="595" y="538"/>
                </a:cubicBezTo>
                <a:close/>
                <a:moveTo>
                  <a:pt x="601" y="542"/>
                </a:moveTo>
                <a:cubicBezTo>
                  <a:pt x="600" y="541"/>
                  <a:pt x="599" y="541"/>
                  <a:pt x="597" y="540"/>
                </a:cubicBezTo>
                <a:cubicBezTo>
                  <a:pt x="597" y="540"/>
                  <a:pt x="597" y="539"/>
                  <a:pt x="597" y="539"/>
                </a:cubicBezTo>
                <a:cubicBezTo>
                  <a:pt x="598" y="539"/>
                  <a:pt x="598" y="540"/>
                  <a:pt x="600" y="540"/>
                </a:cubicBezTo>
                <a:cubicBezTo>
                  <a:pt x="600" y="541"/>
                  <a:pt x="601" y="542"/>
                  <a:pt x="603" y="541"/>
                </a:cubicBezTo>
                <a:cubicBezTo>
                  <a:pt x="603" y="542"/>
                  <a:pt x="604" y="542"/>
                  <a:pt x="604" y="543"/>
                </a:cubicBezTo>
                <a:cubicBezTo>
                  <a:pt x="604" y="544"/>
                  <a:pt x="602" y="542"/>
                  <a:pt x="601" y="542"/>
                </a:cubicBezTo>
                <a:close/>
                <a:moveTo>
                  <a:pt x="601" y="525"/>
                </a:moveTo>
                <a:cubicBezTo>
                  <a:pt x="601" y="526"/>
                  <a:pt x="601" y="526"/>
                  <a:pt x="601" y="526"/>
                </a:cubicBezTo>
                <a:cubicBezTo>
                  <a:pt x="600" y="526"/>
                  <a:pt x="600" y="525"/>
                  <a:pt x="599" y="525"/>
                </a:cubicBezTo>
                <a:cubicBezTo>
                  <a:pt x="600" y="524"/>
                  <a:pt x="599" y="524"/>
                  <a:pt x="599" y="523"/>
                </a:cubicBezTo>
                <a:cubicBezTo>
                  <a:pt x="600" y="523"/>
                  <a:pt x="600" y="524"/>
                  <a:pt x="600" y="524"/>
                </a:cubicBezTo>
                <a:cubicBezTo>
                  <a:pt x="600" y="525"/>
                  <a:pt x="601" y="525"/>
                  <a:pt x="601" y="525"/>
                </a:cubicBezTo>
                <a:close/>
                <a:moveTo>
                  <a:pt x="610" y="547"/>
                </a:moveTo>
                <a:cubicBezTo>
                  <a:pt x="609" y="547"/>
                  <a:pt x="609" y="546"/>
                  <a:pt x="608" y="546"/>
                </a:cubicBezTo>
                <a:cubicBezTo>
                  <a:pt x="608" y="544"/>
                  <a:pt x="604" y="545"/>
                  <a:pt x="604" y="543"/>
                </a:cubicBezTo>
                <a:cubicBezTo>
                  <a:pt x="605" y="543"/>
                  <a:pt x="605" y="543"/>
                  <a:pt x="606" y="544"/>
                </a:cubicBezTo>
                <a:cubicBezTo>
                  <a:pt x="606" y="544"/>
                  <a:pt x="607" y="544"/>
                  <a:pt x="607" y="545"/>
                </a:cubicBezTo>
                <a:cubicBezTo>
                  <a:pt x="608" y="545"/>
                  <a:pt x="608" y="545"/>
                  <a:pt x="608" y="545"/>
                </a:cubicBezTo>
                <a:cubicBezTo>
                  <a:pt x="609" y="545"/>
                  <a:pt x="609" y="545"/>
                  <a:pt x="609" y="545"/>
                </a:cubicBezTo>
                <a:cubicBezTo>
                  <a:pt x="609" y="546"/>
                  <a:pt x="611" y="545"/>
                  <a:pt x="610" y="547"/>
                </a:cubicBezTo>
                <a:close/>
                <a:moveTo>
                  <a:pt x="616" y="534"/>
                </a:moveTo>
                <a:cubicBezTo>
                  <a:pt x="615" y="534"/>
                  <a:pt x="614" y="533"/>
                  <a:pt x="613" y="533"/>
                </a:cubicBezTo>
                <a:cubicBezTo>
                  <a:pt x="612" y="532"/>
                  <a:pt x="611" y="531"/>
                  <a:pt x="609" y="530"/>
                </a:cubicBezTo>
                <a:cubicBezTo>
                  <a:pt x="609" y="529"/>
                  <a:pt x="608" y="530"/>
                  <a:pt x="608" y="529"/>
                </a:cubicBezTo>
                <a:cubicBezTo>
                  <a:pt x="607" y="529"/>
                  <a:pt x="607" y="528"/>
                  <a:pt x="606" y="527"/>
                </a:cubicBezTo>
                <a:cubicBezTo>
                  <a:pt x="606" y="527"/>
                  <a:pt x="606" y="527"/>
                  <a:pt x="605" y="527"/>
                </a:cubicBezTo>
                <a:cubicBezTo>
                  <a:pt x="605" y="527"/>
                  <a:pt x="605" y="526"/>
                  <a:pt x="605" y="526"/>
                </a:cubicBezTo>
                <a:cubicBezTo>
                  <a:pt x="605" y="526"/>
                  <a:pt x="604" y="526"/>
                  <a:pt x="604" y="526"/>
                </a:cubicBezTo>
                <a:cubicBezTo>
                  <a:pt x="604" y="525"/>
                  <a:pt x="604" y="524"/>
                  <a:pt x="603" y="524"/>
                </a:cubicBezTo>
                <a:cubicBezTo>
                  <a:pt x="602" y="523"/>
                  <a:pt x="602" y="523"/>
                  <a:pt x="601" y="522"/>
                </a:cubicBezTo>
                <a:cubicBezTo>
                  <a:pt x="601" y="522"/>
                  <a:pt x="600" y="521"/>
                  <a:pt x="600" y="521"/>
                </a:cubicBezTo>
                <a:cubicBezTo>
                  <a:pt x="600" y="521"/>
                  <a:pt x="599" y="520"/>
                  <a:pt x="599" y="520"/>
                </a:cubicBezTo>
                <a:cubicBezTo>
                  <a:pt x="598" y="520"/>
                  <a:pt x="599" y="519"/>
                  <a:pt x="598" y="519"/>
                </a:cubicBezTo>
                <a:cubicBezTo>
                  <a:pt x="598" y="518"/>
                  <a:pt x="597" y="517"/>
                  <a:pt x="596" y="517"/>
                </a:cubicBezTo>
                <a:cubicBezTo>
                  <a:pt x="596" y="516"/>
                  <a:pt x="594" y="516"/>
                  <a:pt x="595" y="514"/>
                </a:cubicBezTo>
                <a:cubicBezTo>
                  <a:pt x="595" y="514"/>
                  <a:pt x="594" y="514"/>
                  <a:pt x="594" y="514"/>
                </a:cubicBezTo>
                <a:cubicBezTo>
                  <a:pt x="594" y="512"/>
                  <a:pt x="592" y="511"/>
                  <a:pt x="591" y="510"/>
                </a:cubicBezTo>
                <a:cubicBezTo>
                  <a:pt x="590" y="509"/>
                  <a:pt x="590" y="509"/>
                  <a:pt x="589" y="508"/>
                </a:cubicBezTo>
                <a:cubicBezTo>
                  <a:pt x="589" y="507"/>
                  <a:pt x="589" y="507"/>
                  <a:pt x="589" y="507"/>
                </a:cubicBezTo>
                <a:cubicBezTo>
                  <a:pt x="590" y="507"/>
                  <a:pt x="590" y="507"/>
                  <a:pt x="590" y="507"/>
                </a:cubicBezTo>
                <a:cubicBezTo>
                  <a:pt x="591" y="508"/>
                  <a:pt x="591" y="509"/>
                  <a:pt x="592" y="510"/>
                </a:cubicBezTo>
                <a:cubicBezTo>
                  <a:pt x="593" y="511"/>
                  <a:pt x="593" y="512"/>
                  <a:pt x="594" y="512"/>
                </a:cubicBezTo>
                <a:cubicBezTo>
                  <a:pt x="594" y="513"/>
                  <a:pt x="595" y="514"/>
                  <a:pt x="595" y="515"/>
                </a:cubicBezTo>
                <a:cubicBezTo>
                  <a:pt x="596" y="515"/>
                  <a:pt x="596" y="514"/>
                  <a:pt x="596" y="514"/>
                </a:cubicBezTo>
                <a:cubicBezTo>
                  <a:pt x="597" y="514"/>
                  <a:pt x="597" y="514"/>
                  <a:pt x="597" y="515"/>
                </a:cubicBezTo>
                <a:cubicBezTo>
                  <a:pt x="597" y="515"/>
                  <a:pt x="597" y="515"/>
                  <a:pt x="597" y="515"/>
                </a:cubicBezTo>
                <a:cubicBezTo>
                  <a:pt x="597" y="516"/>
                  <a:pt x="597" y="516"/>
                  <a:pt x="597" y="517"/>
                </a:cubicBezTo>
                <a:cubicBezTo>
                  <a:pt x="597" y="517"/>
                  <a:pt x="597" y="517"/>
                  <a:pt x="597" y="517"/>
                </a:cubicBezTo>
                <a:cubicBezTo>
                  <a:pt x="597" y="518"/>
                  <a:pt x="599" y="518"/>
                  <a:pt x="599" y="519"/>
                </a:cubicBezTo>
                <a:cubicBezTo>
                  <a:pt x="600" y="519"/>
                  <a:pt x="600" y="520"/>
                  <a:pt x="600" y="519"/>
                </a:cubicBezTo>
                <a:cubicBezTo>
                  <a:pt x="601" y="520"/>
                  <a:pt x="600" y="521"/>
                  <a:pt x="602" y="521"/>
                </a:cubicBezTo>
                <a:cubicBezTo>
                  <a:pt x="601" y="521"/>
                  <a:pt x="602" y="521"/>
                  <a:pt x="602" y="522"/>
                </a:cubicBezTo>
                <a:cubicBezTo>
                  <a:pt x="603" y="522"/>
                  <a:pt x="603" y="523"/>
                  <a:pt x="604" y="523"/>
                </a:cubicBezTo>
                <a:cubicBezTo>
                  <a:pt x="603" y="524"/>
                  <a:pt x="604" y="524"/>
                  <a:pt x="605" y="525"/>
                </a:cubicBezTo>
                <a:cubicBezTo>
                  <a:pt x="606" y="525"/>
                  <a:pt x="606" y="526"/>
                  <a:pt x="608" y="526"/>
                </a:cubicBezTo>
                <a:cubicBezTo>
                  <a:pt x="608" y="528"/>
                  <a:pt x="610" y="528"/>
                  <a:pt x="610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30"/>
                  <a:pt x="612" y="530"/>
                  <a:pt x="612" y="530"/>
                </a:cubicBezTo>
                <a:cubicBezTo>
                  <a:pt x="612" y="531"/>
                  <a:pt x="613" y="531"/>
                  <a:pt x="613" y="531"/>
                </a:cubicBezTo>
                <a:cubicBezTo>
                  <a:pt x="614" y="531"/>
                  <a:pt x="614" y="532"/>
                  <a:pt x="614" y="532"/>
                </a:cubicBezTo>
                <a:cubicBezTo>
                  <a:pt x="615" y="532"/>
                  <a:pt x="615" y="532"/>
                  <a:pt x="615" y="532"/>
                </a:cubicBezTo>
                <a:cubicBezTo>
                  <a:pt x="615" y="532"/>
                  <a:pt x="615" y="533"/>
                  <a:pt x="615" y="533"/>
                </a:cubicBezTo>
                <a:cubicBezTo>
                  <a:pt x="616" y="533"/>
                  <a:pt x="617" y="533"/>
                  <a:pt x="617" y="534"/>
                </a:cubicBezTo>
                <a:cubicBezTo>
                  <a:pt x="616" y="534"/>
                  <a:pt x="616" y="535"/>
                  <a:pt x="616" y="534"/>
                </a:cubicBezTo>
                <a:close/>
                <a:moveTo>
                  <a:pt x="628" y="555"/>
                </a:moveTo>
                <a:cubicBezTo>
                  <a:pt x="627" y="555"/>
                  <a:pt x="627" y="555"/>
                  <a:pt x="627" y="555"/>
                </a:cubicBezTo>
                <a:cubicBezTo>
                  <a:pt x="627" y="554"/>
                  <a:pt x="627" y="554"/>
                  <a:pt x="627" y="554"/>
                </a:cubicBezTo>
                <a:cubicBezTo>
                  <a:pt x="628" y="554"/>
                  <a:pt x="628" y="554"/>
                  <a:pt x="628" y="554"/>
                </a:cubicBezTo>
                <a:cubicBezTo>
                  <a:pt x="628" y="554"/>
                  <a:pt x="628" y="554"/>
                  <a:pt x="628" y="555"/>
                </a:cubicBezTo>
                <a:close/>
                <a:moveTo>
                  <a:pt x="630" y="542"/>
                </a:moveTo>
                <a:cubicBezTo>
                  <a:pt x="628" y="542"/>
                  <a:pt x="628" y="542"/>
                  <a:pt x="628" y="542"/>
                </a:cubicBezTo>
                <a:cubicBezTo>
                  <a:pt x="628" y="542"/>
                  <a:pt x="628" y="541"/>
                  <a:pt x="628" y="541"/>
                </a:cubicBezTo>
                <a:cubicBezTo>
                  <a:pt x="626" y="541"/>
                  <a:pt x="624" y="540"/>
                  <a:pt x="623" y="539"/>
                </a:cubicBezTo>
                <a:cubicBezTo>
                  <a:pt x="622" y="539"/>
                  <a:pt x="622" y="538"/>
                  <a:pt x="621" y="538"/>
                </a:cubicBezTo>
                <a:cubicBezTo>
                  <a:pt x="621" y="538"/>
                  <a:pt x="620" y="538"/>
                  <a:pt x="620" y="537"/>
                </a:cubicBezTo>
                <a:cubicBezTo>
                  <a:pt x="620" y="537"/>
                  <a:pt x="620" y="537"/>
                  <a:pt x="619" y="537"/>
                </a:cubicBezTo>
                <a:cubicBezTo>
                  <a:pt x="619" y="536"/>
                  <a:pt x="618" y="537"/>
                  <a:pt x="618" y="536"/>
                </a:cubicBezTo>
                <a:cubicBezTo>
                  <a:pt x="618" y="536"/>
                  <a:pt x="618" y="536"/>
                  <a:pt x="618" y="536"/>
                </a:cubicBezTo>
                <a:cubicBezTo>
                  <a:pt x="618" y="535"/>
                  <a:pt x="617" y="535"/>
                  <a:pt x="617" y="535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4"/>
                  <a:pt x="617" y="534"/>
                  <a:pt x="617" y="534"/>
                </a:cubicBezTo>
                <a:cubicBezTo>
                  <a:pt x="618" y="534"/>
                  <a:pt x="617" y="535"/>
                  <a:pt x="618" y="535"/>
                </a:cubicBezTo>
                <a:cubicBezTo>
                  <a:pt x="618" y="535"/>
                  <a:pt x="619" y="535"/>
                  <a:pt x="619" y="535"/>
                </a:cubicBezTo>
                <a:cubicBezTo>
                  <a:pt x="619" y="536"/>
                  <a:pt x="619" y="536"/>
                  <a:pt x="620" y="536"/>
                </a:cubicBezTo>
                <a:cubicBezTo>
                  <a:pt x="620" y="536"/>
                  <a:pt x="620" y="535"/>
                  <a:pt x="620" y="535"/>
                </a:cubicBezTo>
                <a:cubicBezTo>
                  <a:pt x="621" y="535"/>
                  <a:pt x="621" y="536"/>
                  <a:pt x="621" y="537"/>
                </a:cubicBezTo>
                <a:cubicBezTo>
                  <a:pt x="622" y="537"/>
                  <a:pt x="622" y="537"/>
                  <a:pt x="622" y="537"/>
                </a:cubicBezTo>
                <a:cubicBezTo>
                  <a:pt x="623" y="538"/>
                  <a:pt x="623" y="538"/>
                  <a:pt x="624" y="539"/>
                </a:cubicBezTo>
                <a:cubicBezTo>
                  <a:pt x="625" y="539"/>
                  <a:pt x="625" y="538"/>
                  <a:pt x="625" y="538"/>
                </a:cubicBezTo>
                <a:cubicBezTo>
                  <a:pt x="625" y="539"/>
                  <a:pt x="626" y="539"/>
                  <a:pt x="626" y="539"/>
                </a:cubicBezTo>
                <a:cubicBezTo>
                  <a:pt x="626" y="540"/>
                  <a:pt x="627" y="539"/>
                  <a:pt x="627" y="540"/>
                </a:cubicBezTo>
                <a:cubicBezTo>
                  <a:pt x="627" y="540"/>
                  <a:pt x="627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8" y="540"/>
                  <a:pt x="628" y="540"/>
                  <a:pt x="628" y="540"/>
                </a:cubicBezTo>
                <a:cubicBezTo>
                  <a:pt x="629" y="540"/>
                  <a:pt x="630" y="540"/>
                  <a:pt x="630" y="541"/>
                </a:cubicBezTo>
                <a:cubicBezTo>
                  <a:pt x="630" y="541"/>
                  <a:pt x="631" y="541"/>
                  <a:pt x="631" y="541"/>
                </a:cubicBezTo>
                <a:cubicBezTo>
                  <a:pt x="632" y="541"/>
                  <a:pt x="631" y="543"/>
                  <a:pt x="633" y="543"/>
                </a:cubicBezTo>
                <a:cubicBezTo>
                  <a:pt x="633" y="544"/>
                  <a:pt x="632" y="543"/>
                  <a:pt x="631" y="543"/>
                </a:cubicBezTo>
                <a:cubicBezTo>
                  <a:pt x="631" y="543"/>
                  <a:pt x="630" y="542"/>
                  <a:pt x="630" y="542"/>
                </a:cubicBezTo>
                <a:close/>
                <a:moveTo>
                  <a:pt x="634" y="555"/>
                </a:moveTo>
                <a:cubicBezTo>
                  <a:pt x="633" y="555"/>
                  <a:pt x="631" y="556"/>
                  <a:pt x="632" y="555"/>
                </a:cubicBezTo>
                <a:cubicBezTo>
                  <a:pt x="633" y="555"/>
                  <a:pt x="635" y="555"/>
                  <a:pt x="635" y="556"/>
                </a:cubicBezTo>
                <a:cubicBezTo>
                  <a:pt x="635" y="557"/>
                  <a:pt x="634" y="556"/>
                  <a:pt x="634" y="555"/>
                </a:cubicBezTo>
                <a:close/>
                <a:moveTo>
                  <a:pt x="640" y="561"/>
                </a:moveTo>
                <a:cubicBezTo>
                  <a:pt x="640" y="561"/>
                  <a:pt x="640" y="560"/>
                  <a:pt x="640" y="560"/>
                </a:cubicBezTo>
                <a:cubicBezTo>
                  <a:pt x="639" y="560"/>
                  <a:pt x="638" y="560"/>
                  <a:pt x="638" y="560"/>
                </a:cubicBezTo>
                <a:cubicBezTo>
                  <a:pt x="638" y="559"/>
                  <a:pt x="640" y="560"/>
                  <a:pt x="641" y="560"/>
                </a:cubicBezTo>
                <a:cubicBezTo>
                  <a:pt x="641" y="560"/>
                  <a:pt x="641" y="561"/>
                  <a:pt x="640" y="561"/>
                </a:cubicBezTo>
                <a:close/>
                <a:moveTo>
                  <a:pt x="654" y="561"/>
                </a:moveTo>
                <a:cubicBezTo>
                  <a:pt x="653" y="561"/>
                  <a:pt x="652" y="561"/>
                  <a:pt x="651" y="561"/>
                </a:cubicBezTo>
                <a:cubicBezTo>
                  <a:pt x="650" y="561"/>
                  <a:pt x="650" y="561"/>
                  <a:pt x="649" y="561"/>
                </a:cubicBezTo>
                <a:cubicBezTo>
                  <a:pt x="649" y="561"/>
                  <a:pt x="649" y="561"/>
                  <a:pt x="649" y="560"/>
                </a:cubicBezTo>
                <a:cubicBezTo>
                  <a:pt x="647" y="560"/>
                  <a:pt x="647" y="560"/>
                  <a:pt x="646" y="560"/>
                </a:cubicBezTo>
                <a:cubicBezTo>
                  <a:pt x="646" y="560"/>
                  <a:pt x="645" y="559"/>
                  <a:pt x="645" y="559"/>
                </a:cubicBezTo>
                <a:cubicBezTo>
                  <a:pt x="645" y="559"/>
                  <a:pt x="644" y="560"/>
                  <a:pt x="644" y="559"/>
                </a:cubicBezTo>
                <a:cubicBezTo>
                  <a:pt x="644" y="558"/>
                  <a:pt x="645" y="558"/>
                  <a:pt x="647" y="558"/>
                </a:cubicBezTo>
                <a:cubicBezTo>
                  <a:pt x="647" y="558"/>
                  <a:pt x="646" y="559"/>
                  <a:pt x="646" y="559"/>
                </a:cubicBezTo>
                <a:cubicBezTo>
                  <a:pt x="646" y="560"/>
                  <a:pt x="647" y="559"/>
                  <a:pt x="647" y="558"/>
                </a:cubicBezTo>
                <a:cubicBezTo>
                  <a:pt x="648" y="559"/>
                  <a:pt x="648" y="559"/>
                  <a:pt x="648" y="559"/>
                </a:cubicBezTo>
                <a:cubicBezTo>
                  <a:pt x="649" y="560"/>
                  <a:pt x="649" y="559"/>
                  <a:pt x="649" y="560"/>
                </a:cubicBezTo>
                <a:cubicBezTo>
                  <a:pt x="649" y="560"/>
                  <a:pt x="651" y="560"/>
                  <a:pt x="651" y="559"/>
                </a:cubicBezTo>
                <a:cubicBezTo>
                  <a:pt x="651" y="559"/>
                  <a:pt x="651" y="559"/>
                  <a:pt x="651" y="559"/>
                </a:cubicBezTo>
                <a:cubicBezTo>
                  <a:pt x="652" y="559"/>
                  <a:pt x="653" y="560"/>
                  <a:pt x="654" y="560"/>
                </a:cubicBezTo>
                <a:cubicBezTo>
                  <a:pt x="653" y="560"/>
                  <a:pt x="654" y="561"/>
                  <a:pt x="654" y="561"/>
                </a:cubicBezTo>
                <a:close/>
                <a:moveTo>
                  <a:pt x="655" y="548"/>
                </a:moveTo>
                <a:cubicBezTo>
                  <a:pt x="655" y="548"/>
                  <a:pt x="654" y="549"/>
                  <a:pt x="654" y="549"/>
                </a:cubicBezTo>
                <a:cubicBezTo>
                  <a:pt x="654" y="549"/>
                  <a:pt x="654" y="548"/>
                  <a:pt x="654" y="548"/>
                </a:cubicBezTo>
                <a:cubicBezTo>
                  <a:pt x="653" y="548"/>
                  <a:pt x="652" y="548"/>
                  <a:pt x="651" y="548"/>
                </a:cubicBezTo>
                <a:cubicBezTo>
                  <a:pt x="650" y="548"/>
                  <a:pt x="648" y="547"/>
                  <a:pt x="647" y="547"/>
                </a:cubicBezTo>
                <a:cubicBezTo>
                  <a:pt x="646" y="547"/>
                  <a:pt x="645" y="547"/>
                  <a:pt x="643" y="546"/>
                </a:cubicBezTo>
                <a:cubicBezTo>
                  <a:pt x="643" y="546"/>
                  <a:pt x="643" y="546"/>
                  <a:pt x="642" y="546"/>
                </a:cubicBezTo>
                <a:cubicBezTo>
                  <a:pt x="642" y="546"/>
                  <a:pt x="640" y="546"/>
                  <a:pt x="640" y="546"/>
                </a:cubicBezTo>
                <a:cubicBezTo>
                  <a:pt x="640" y="546"/>
                  <a:pt x="640" y="545"/>
                  <a:pt x="640" y="545"/>
                </a:cubicBezTo>
                <a:cubicBezTo>
                  <a:pt x="640" y="545"/>
                  <a:pt x="640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9" y="545"/>
                  <a:pt x="639" y="545"/>
                  <a:pt x="639" y="545"/>
                </a:cubicBezTo>
                <a:cubicBezTo>
                  <a:pt x="638" y="545"/>
                  <a:pt x="638" y="545"/>
                  <a:pt x="638" y="545"/>
                </a:cubicBezTo>
                <a:cubicBezTo>
                  <a:pt x="637" y="545"/>
                  <a:pt x="636" y="545"/>
                  <a:pt x="636" y="545"/>
                </a:cubicBezTo>
                <a:cubicBezTo>
                  <a:pt x="635" y="545"/>
                  <a:pt x="635" y="544"/>
                  <a:pt x="635" y="544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4" y="544"/>
                  <a:pt x="634" y="544"/>
                </a:cubicBezTo>
                <a:cubicBezTo>
                  <a:pt x="634" y="544"/>
                  <a:pt x="633" y="543"/>
                  <a:pt x="633" y="543"/>
                </a:cubicBezTo>
                <a:cubicBezTo>
                  <a:pt x="633" y="543"/>
                  <a:pt x="634" y="543"/>
                  <a:pt x="634" y="543"/>
                </a:cubicBezTo>
                <a:cubicBezTo>
                  <a:pt x="634" y="543"/>
                  <a:pt x="635" y="543"/>
                  <a:pt x="635" y="543"/>
                </a:cubicBezTo>
                <a:cubicBezTo>
                  <a:pt x="635" y="543"/>
                  <a:pt x="635" y="543"/>
                  <a:pt x="635" y="543"/>
                </a:cubicBezTo>
                <a:cubicBezTo>
                  <a:pt x="636" y="543"/>
                  <a:pt x="636" y="543"/>
                  <a:pt x="636" y="543"/>
                </a:cubicBezTo>
                <a:cubicBezTo>
                  <a:pt x="636" y="543"/>
                  <a:pt x="637" y="543"/>
                  <a:pt x="637" y="543"/>
                </a:cubicBezTo>
                <a:cubicBezTo>
                  <a:pt x="637" y="543"/>
                  <a:pt x="637" y="544"/>
                  <a:pt x="637" y="544"/>
                </a:cubicBezTo>
                <a:cubicBezTo>
                  <a:pt x="637" y="544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8" y="543"/>
                  <a:pt x="638" y="543"/>
                  <a:pt x="638" y="543"/>
                </a:cubicBezTo>
                <a:cubicBezTo>
                  <a:pt x="639" y="543"/>
                  <a:pt x="639" y="544"/>
                  <a:pt x="639" y="544"/>
                </a:cubicBezTo>
                <a:cubicBezTo>
                  <a:pt x="639" y="544"/>
                  <a:pt x="639" y="544"/>
                  <a:pt x="639" y="544"/>
                </a:cubicBezTo>
                <a:cubicBezTo>
                  <a:pt x="639" y="544"/>
                  <a:pt x="640" y="543"/>
                  <a:pt x="640" y="543"/>
                </a:cubicBezTo>
                <a:cubicBezTo>
                  <a:pt x="640" y="543"/>
                  <a:pt x="640" y="544"/>
                  <a:pt x="640" y="544"/>
                </a:cubicBezTo>
                <a:cubicBezTo>
                  <a:pt x="640" y="544"/>
                  <a:pt x="640" y="544"/>
                  <a:pt x="640" y="544"/>
                </a:cubicBezTo>
                <a:cubicBezTo>
                  <a:pt x="640" y="544"/>
                  <a:pt x="641" y="544"/>
                  <a:pt x="641" y="545"/>
                </a:cubicBezTo>
                <a:cubicBezTo>
                  <a:pt x="641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2" y="545"/>
                </a:cubicBezTo>
                <a:cubicBezTo>
                  <a:pt x="642" y="545"/>
                  <a:pt x="642" y="545"/>
                  <a:pt x="643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3" y="544"/>
                  <a:pt x="643" y="544"/>
                  <a:pt x="643" y="544"/>
                </a:cubicBezTo>
                <a:cubicBezTo>
                  <a:pt x="643" y="544"/>
                  <a:pt x="644" y="544"/>
                  <a:pt x="644" y="545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5" y="546"/>
                  <a:pt x="645" y="546"/>
                  <a:pt x="645" y="546"/>
                </a:cubicBezTo>
                <a:cubicBezTo>
                  <a:pt x="645" y="546"/>
                  <a:pt x="646" y="546"/>
                  <a:pt x="646" y="546"/>
                </a:cubicBezTo>
                <a:cubicBezTo>
                  <a:pt x="646" y="546"/>
                  <a:pt x="647" y="546"/>
                  <a:pt x="647" y="546"/>
                </a:cubicBezTo>
                <a:cubicBezTo>
                  <a:pt x="647" y="546"/>
                  <a:pt x="648" y="546"/>
                  <a:pt x="648" y="546"/>
                </a:cubicBezTo>
                <a:cubicBezTo>
                  <a:pt x="648" y="547"/>
                  <a:pt x="648" y="547"/>
                  <a:pt x="648" y="547"/>
                </a:cubicBezTo>
                <a:cubicBezTo>
                  <a:pt x="648" y="547"/>
                  <a:pt x="648" y="547"/>
                  <a:pt x="648" y="546"/>
                </a:cubicBezTo>
                <a:cubicBezTo>
                  <a:pt x="648" y="546"/>
                  <a:pt x="648" y="546"/>
                  <a:pt x="648" y="546"/>
                </a:cubicBezTo>
                <a:cubicBezTo>
                  <a:pt x="649" y="546"/>
                  <a:pt x="650" y="546"/>
                  <a:pt x="651" y="547"/>
                </a:cubicBezTo>
                <a:cubicBezTo>
                  <a:pt x="651" y="547"/>
                  <a:pt x="651" y="547"/>
                  <a:pt x="651" y="547"/>
                </a:cubicBezTo>
                <a:cubicBezTo>
                  <a:pt x="652" y="547"/>
                  <a:pt x="652" y="546"/>
                  <a:pt x="653" y="546"/>
                </a:cubicBezTo>
                <a:cubicBezTo>
                  <a:pt x="653" y="548"/>
                  <a:pt x="655" y="547"/>
                  <a:pt x="656" y="548"/>
                </a:cubicBezTo>
                <a:cubicBezTo>
                  <a:pt x="656" y="548"/>
                  <a:pt x="657" y="547"/>
                  <a:pt x="657" y="547"/>
                </a:cubicBezTo>
                <a:cubicBezTo>
                  <a:pt x="658" y="548"/>
                  <a:pt x="658" y="547"/>
                  <a:pt x="659" y="547"/>
                </a:cubicBezTo>
                <a:cubicBezTo>
                  <a:pt x="660" y="547"/>
                  <a:pt x="660" y="548"/>
                  <a:pt x="660" y="548"/>
                </a:cubicBezTo>
                <a:cubicBezTo>
                  <a:pt x="660" y="548"/>
                  <a:pt x="662" y="547"/>
                  <a:pt x="663" y="548"/>
                </a:cubicBezTo>
                <a:cubicBezTo>
                  <a:pt x="662" y="549"/>
                  <a:pt x="661" y="548"/>
                  <a:pt x="660" y="548"/>
                </a:cubicBezTo>
                <a:cubicBezTo>
                  <a:pt x="659" y="548"/>
                  <a:pt x="658" y="548"/>
                  <a:pt x="657" y="548"/>
                </a:cubicBezTo>
                <a:cubicBezTo>
                  <a:pt x="657" y="549"/>
                  <a:pt x="656" y="548"/>
                  <a:pt x="655" y="548"/>
                </a:cubicBezTo>
                <a:close/>
                <a:moveTo>
                  <a:pt x="664" y="561"/>
                </a:moveTo>
                <a:cubicBezTo>
                  <a:pt x="663" y="561"/>
                  <a:pt x="663" y="561"/>
                  <a:pt x="662" y="561"/>
                </a:cubicBezTo>
                <a:cubicBezTo>
                  <a:pt x="661" y="561"/>
                  <a:pt x="660" y="560"/>
                  <a:pt x="659" y="560"/>
                </a:cubicBezTo>
                <a:cubicBezTo>
                  <a:pt x="659" y="560"/>
                  <a:pt x="659" y="560"/>
                  <a:pt x="658" y="560"/>
                </a:cubicBezTo>
                <a:cubicBezTo>
                  <a:pt x="658" y="560"/>
                  <a:pt x="658" y="560"/>
                  <a:pt x="658" y="560"/>
                </a:cubicBezTo>
                <a:cubicBezTo>
                  <a:pt x="658" y="560"/>
                  <a:pt x="657" y="560"/>
                  <a:pt x="657" y="560"/>
                </a:cubicBezTo>
                <a:cubicBezTo>
                  <a:pt x="656" y="561"/>
                  <a:pt x="657" y="561"/>
                  <a:pt x="657" y="561"/>
                </a:cubicBezTo>
                <a:cubicBezTo>
                  <a:pt x="658" y="561"/>
                  <a:pt x="658" y="561"/>
                  <a:pt x="659" y="561"/>
                </a:cubicBezTo>
                <a:cubicBezTo>
                  <a:pt x="660" y="562"/>
                  <a:pt x="661" y="561"/>
                  <a:pt x="662" y="562"/>
                </a:cubicBezTo>
                <a:cubicBezTo>
                  <a:pt x="661" y="563"/>
                  <a:pt x="660" y="562"/>
                  <a:pt x="660" y="562"/>
                </a:cubicBezTo>
                <a:cubicBezTo>
                  <a:pt x="658" y="562"/>
                  <a:pt x="658" y="562"/>
                  <a:pt x="658" y="562"/>
                </a:cubicBezTo>
                <a:cubicBezTo>
                  <a:pt x="657" y="561"/>
                  <a:pt x="657" y="562"/>
                  <a:pt x="656" y="561"/>
                </a:cubicBezTo>
                <a:cubicBezTo>
                  <a:pt x="656" y="561"/>
                  <a:pt x="656" y="560"/>
                  <a:pt x="656" y="560"/>
                </a:cubicBezTo>
                <a:cubicBezTo>
                  <a:pt x="656" y="559"/>
                  <a:pt x="656" y="560"/>
                  <a:pt x="657" y="560"/>
                </a:cubicBezTo>
                <a:cubicBezTo>
                  <a:pt x="657" y="560"/>
                  <a:pt x="658" y="560"/>
                  <a:pt x="658" y="560"/>
                </a:cubicBezTo>
                <a:cubicBezTo>
                  <a:pt x="658" y="560"/>
                  <a:pt x="659" y="560"/>
                  <a:pt x="660" y="560"/>
                </a:cubicBezTo>
                <a:cubicBezTo>
                  <a:pt x="660" y="560"/>
                  <a:pt x="661" y="560"/>
                  <a:pt x="661" y="560"/>
                </a:cubicBezTo>
                <a:cubicBezTo>
                  <a:pt x="662" y="560"/>
                  <a:pt x="662" y="561"/>
                  <a:pt x="662" y="561"/>
                </a:cubicBezTo>
                <a:cubicBezTo>
                  <a:pt x="664" y="561"/>
                  <a:pt x="665" y="560"/>
                  <a:pt x="666" y="561"/>
                </a:cubicBezTo>
                <a:cubicBezTo>
                  <a:pt x="666" y="562"/>
                  <a:pt x="665" y="561"/>
                  <a:pt x="664" y="561"/>
                </a:cubicBezTo>
                <a:close/>
                <a:moveTo>
                  <a:pt x="666" y="550"/>
                </a:moveTo>
                <a:cubicBezTo>
                  <a:pt x="665" y="550"/>
                  <a:pt x="665" y="549"/>
                  <a:pt x="663" y="549"/>
                </a:cubicBezTo>
                <a:cubicBezTo>
                  <a:pt x="664" y="549"/>
                  <a:pt x="665" y="549"/>
                  <a:pt x="666" y="549"/>
                </a:cubicBezTo>
                <a:cubicBezTo>
                  <a:pt x="667" y="549"/>
                  <a:pt x="667" y="549"/>
                  <a:pt x="667" y="549"/>
                </a:cubicBezTo>
                <a:cubicBezTo>
                  <a:pt x="668" y="549"/>
                  <a:pt x="668" y="549"/>
                  <a:pt x="669" y="549"/>
                </a:cubicBezTo>
                <a:cubicBezTo>
                  <a:pt x="670" y="549"/>
                  <a:pt x="670" y="548"/>
                  <a:pt x="671" y="549"/>
                </a:cubicBezTo>
                <a:cubicBezTo>
                  <a:pt x="670" y="550"/>
                  <a:pt x="668" y="550"/>
                  <a:pt x="666" y="550"/>
                </a:cubicBezTo>
                <a:close/>
                <a:moveTo>
                  <a:pt x="670" y="562"/>
                </a:moveTo>
                <a:cubicBezTo>
                  <a:pt x="669" y="562"/>
                  <a:pt x="668" y="562"/>
                  <a:pt x="667" y="561"/>
                </a:cubicBezTo>
                <a:cubicBezTo>
                  <a:pt x="667" y="560"/>
                  <a:pt x="668" y="561"/>
                  <a:pt x="669" y="561"/>
                </a:cubicBezTo>
                <a:cubicBezTo>
                  <a:pt x="670" y="561"/>
                  <a:pt x="671" y="561"/>
                  <a:pt x="672" y="562"/>
                </a:cubicBezTo>
                <a:cubicBezTo>
                  <a:pt x="672" y="563"/>
                  <a:pt x="671" y="562"/>
                  <a:pt x="670" y="562"/>
                </a:cubicBezTo>
                <a:close/>
                <a:moveTo>
                  <a:pt x="727" y="527"/>
                </a:moveTo>
                <a:cubicBezTo>
                  <a:pt x="727" y="528"/>
                  <a:pt x="727" y="528"/>
                  <a:pt x="726" y="528"/>
                </a:cubicBezTo>
                <a:cubicBezTo>
                  <a:pt x="726" y="528"/>
                  <a:pt x="726" y="528"/>
                  <a:pt x="726" y="528"/>
                </a:cubicBezTo>
                <a:cubicBezTo>
                  <a:pt x="726" y="528"/>
                  <a:pt x="725" y="529"/>
                  <a:pt x="725" y="529"/>
                </a:cubicBezTo>
                <a:cubicBezTo>
                  <a:pt x="725" y="529"/>
                  <a:pt x="725" y="529"/>
                  <a:pt x="724" y="529"/>
                </a:cubicBezTo>
                <a:cubicBezTo>
                  <a:pt x="724" y="529"/>
                  <a:pt x="724" y="529"/>
                  <a:pt x="723" y="530"/>
                </a:cubicBezTo>
                <a:cubicBezTo>
                  <a:pt x="722" y="529"/>
                  <a:pt x="724" y="529"/>
                  <a:pt x="725" y="528"/>
                </a:cubicBezTo>
                <a:cubicBezTo>
                  <a:pt x="726" y="528"/>
                  <a:pt x="727" y="528"/>
                  <a:pt x="727" y="527"/>
                </a:cubicBezTo>
                <a:cubicBezTo>
                  <a:pt x="728" y="527"/>
                  <a:pt x="727" y="528"/>
                  <a:pt x="727" y="527"/>
                </a:cubicBezTo>
                <a:close/>
                <a:moveTo>
                  <a:pt x="753" y="501"/>
                </a:moveTo>
                <a:cubicBezTo>
                  <a:pt x="753" y="501"/>
                  <a:pt x="752" y="501"/>
                  <a:pt x="752" y="501"/>
                </a:cubicBezTo>
                <a:cubicBezTo>
                  <a:pt x="751" y="503"/>
                  <a:pt x="752" y="503"/>
                  <a:pt x="751" y="504"/>
                </a:cubicBezTo>
                <a:cubicBezTo>
                  <a:pt x="750" y="506"/>
                  <a:pt x="748" y="507"/>
                  <a:pt x="748" y="507"/>
                </a:cubicBezTo>
                <a:cubicBezTo>
                  <a:pt x="746" y="507"/>
                  <a:pt x="749" y="505"/>
                  <a:pt x="750" y="502"/>
                </a:cubicBezTo>
                <a:cubicBezTo>
                  <a:pt x="750" y="503"/>
                  <a:pt x="751" y="500"/>
                  <a:pt x="752" y="501"/>
                </a:cubicBezTo>
                <a:cubicBezTo>
                  <a:pt x="752" y="500"/>
                  <a:pt x="754" y="500"/>
                  <a:pt x="753" y="500"/>
                </a:cubicBezTo>
                <a:cubicBezTo>
                  <a:pt x="754" y="499"/>
                  <a:pt x="754" y="500"/>
                  <a:pt x="753" y="501"/>
                </a:cubicBezTo>
                <a:close/>
                <a:moveTo>
                  <a:pt x="756" y="520"/>
                </a:move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1"/>
                  <a:pt x="756" y="521"/>
                  <a:pt x="756" y="521"/>
                </a:cubicBezTo>
                <a:cubicBezTo>
                  <a:pt x="756" y="522"/>
                  <a:pt x="756" y="522"/>
                  <a:pt x="756" y="522"/>
                </a:cubicBezTo>
                <a:cubicBezTo>
                  <a:pt x="755" y="522"/>
                  <a:pt x="755" y="522"/>
                  <a:pt x="755" y="521"/>
                </a:cubicBezTo>
                <a:cubicBezTo>
                  <a:pt x="755" y="521"/>
                  <a:pt x="755" y="521"/>
                  <a:pt x="755" y="521"/>
                </a:cubicBezTo>
                <a:cubicBezTo>
                  <a:pt x="755" y="521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ubicBezTo>
                  <a:pt x="756" y="520"/>
                  <a:pt x="756" y="520"/>
                  <a:pt x="756" y="520"/>
                </a:cubicBezTo>
                <a:close/>
                <a:moveTo>
                  <a:pt x="757" y="517"/>
                </a:moveTo>
                <a:cubicBezTo>
                  <a:pt x="756" y="517"/>
                  <a:pt x="759" y="516"/>
                  <a:pt x="759" y="515"/>
                </a:cubicBezTo>
                <a:cubicBezTo>
                  <a:pt x="760" y="515"/>
                  <a:pt x="757" y="517"/>
                  <a:pt x="757" y="517"/>
                </a:cubicBezTo>
                <a:close/>
                <a:moveTo>
                  <a:pt x="759" y="512"/>
                </a:moveTo>
                <a:cubicBezTo>
                  <a:pt x="758" y="512"/>
                  <a:pt x="759" y="511"/>
                  <a:pt x="759" y="510"/>
                </a:cubicBezTo>
                <a:cubicBezTo>
                  <a:pt x="760" y="511"/>
                  <a:pt x="759" y="511"/>
                  <a:pt x="759" y="512"/>
                </a:cubicBezTo>
                <a:close/>
                <a:moveTo>
                  <a:pt x="760" y="510"/>
                </a:moveTo>
                <a:cubicBezTo>
                  <a:pt x="759" y="510"/>
                  <a:pt x="759" y="508"/>
                  <a:pt x="759" y="507"/>
                </a:cubicBezTo>
                <a:cubicBezTo>
                  <a:pt x="760" y="508"/>
                  <a:pt x="760" y="509"/>
                  <a:pt x="760" y="510"/>
                </a:cubicBezTo>
                <a:close/>
                <a:moveTo>
                  <a:pt x="760" y="507"/>
                </a:moveTo>
                <a:cubicBezTo>
                  <a:pt x="759" y="507"/>
                  <a:pt x="760" y="506"/>
                  <a:pt x="761" y="505"/>
                </a:cubicBezTo>
                <a:cubicBezTo>
                  <a:pt x="761" y="506"/>
                  <a:pt x="760" y="507"/>
                  <a:pt x="760" y="507"/>
                </a:cubicBezTo>
                <a:close/>
                <a:moveTo>
                  <a:pt x="321" y="795"/>
                </a:moveTo>
                <a:cubicBezTo>
                  <a:pt x="320" y="795"/>
                  <a:pt x="320" y="793"/>
                  <a:pt x="319" y="793"/>
                </a:cubicBezTo>
                <a:cubicBezTo>
                  <a:pt x="318" y="793"/>
                  <a:pt x="318" y="793"/>
                  <a:pt x="317" y="792"/>
                </a:cubicBezTo>
                <a:cubicBezTo>
                  <a:pt x="316" y="792"/>
                  <a:pt x="314" y="790"/>
                  <a:pt x="313" y="790"/>
                </a:cubicBezTo>
                <a:cubicBezTo>
                  <a:pt x="312" y="790"/>
                  <a:pt x="311" y="788"/>
                  <a:pt x="311" y="788"/>
                </a:cubicBezTo>
                <a:cubicBezTo>
                  <a:pt x="311" y="788"/>
                  <a:pt x="310" y="788"/>
                  <a:pt x="310" y="788"/>
                </a:cubicBezTo>
                <a:cubicBezTo>
                  <a:pt x="309" y="787"/>
                  <a:pt x="308" y="787"/>
                  <a:pt x="308" y="786"/>
                </a:cubicBezTo>
                <a:cubicBezTo>
                  <a:pt x="308" y="786"/>
                  <a:pt x="308" y="786"/>
                  <a:pt x="308" y="786"/>
                </a:cubicBezTo>
                <a:cubicBezTo>
                  <a:pt x="308" y="785"/>
                  <a:pt x="306" y="785"/>
                  <a:pt x="304" y="784"/>
                </a:cubicBezTo>
                <a:cubicBezTo>
                  <a:pt x="303" y="783"/>
                  <a:pt x="301" y="781"/>
                  <a:pt x="300" y="781"/>
                </a:cubicBezTo>
                <a:cubicBezTo>
                  <a:pt x="299" y="781"/>
                  <a:pt x="296" y="778"/>
                  <a:pt x="296" y="778"/>
                </a:cubicBezTo>
                <a:cubicBezTo>
                  <a:pt x="296" y="778"/>
                  <a:pt x="295" y="778"/>
                  <a:pt x="295" y="778"/>
                </a:cubicBezTo>
                <a:cubicBezTo>
                  <a:pt x="295" y="778"/>
                  <a:pt x="294" y="777"/>
                  <a:pt x="294" y="777"/>
                </a:cubicBezTo>
                <a:cubicBezTo>
                  <a:pt x="294" y="777"/>
                  <a:pt x="294" y="777"/>
                  <a:pt x="293" y="776"/>
                </a:cubicBezTo>
                <a:cubicBezTo>
                  <a:pt x="292" y="776"/>
                  <a:pt x="291" y="775"/>
                  <a:pt x="289" y="774"/>
                </a:cubicBezTo>
                <a:cubicBezTo>
                  <a:pt x="289" y="773"/>
                  <a:pt x="289" y="773"/>
                  <a:pt x="288" y="772"/>
                </a:cubicBezTo>
                <a:cubicBezTo>
                  <a:pt x="288" y="772"/>
                  <a:pt x="287" y="771"/>
                  <a:pt x="287" y="771"/>
                </a:cubicBezTo>
                <a:cubicBezTo>
                  <a:pt x="286" y="771"/>
                  <a:pt x="285" y="770"/>
                  <a:pt x="285" y="770"/>
                </a:cubicBezTo>
                <a:cubicBezTo>
                  <a:pt x="284" y="769"/>
                  <a:pt x="284" y="769"/>
                  <a:pt x="283" y="768"/>
                </a:cubicBezTo>
                <a:cubicBezTo>
                  <a:pt x="283" y="768"/>
                  <a:pt x="282" y="768"/>
                  <a:pt x="281" y="767"/>
                </a:cubicBezTo>
                <a:cubicBezTo>
                  <a:pt x="280" y="767"/>
                  <a:pt x="280" y="766"/>
                  <a:pt x="279" y="766"/>
                </a:cubicBezTo>
                <a:cubicBezTo>
                  <a:pt x="279" y="765"/>
                  <a:pt x="278" y="765"/>
                  <a:pt x="278" y="764"/>
                </a:cubicBezTo>
                <a:cubicBezTo>
                  <a:pt x="277" y="764"/>
                  <a:pt x="277" y="764"/>
                  <a:pt x="277" y="763"/>
                </a:cubicBezTo>
                <a:cubicBezTo>
                  <a:pt x="276" y="762"/>
                  <a:pt x="274" y="761"/>
                  <a:pt x="274" y="761"/>
                </a:cubicBezTo>
                <a:cubicBezTo>
                  <a:pt x="273" y="760"/>
                  <a:pt x="272" y="759"/>
                  <a:pt x="272" y="759"/>
                </a:cubicBezTo>
                <a:cubicBezTo>
                  <a:pt x="271" y="759"/>
                  <a:pt x="272" y="758"/>
                  <a:pt x="271" y="758"/>
                </a:cubicBezTo>
                <a:cubicBezTo>
                  <a:pt x="271" y="758"/>
                  <a:pt x="271" y="758"/>
                  <a:pt x="270" y="758"/>
                </a:cubicBezTo>
                <a:cubicBezTo>
                  <a:pt x="270" y="757"/>
                  <a:pt x="270" y="757"/>
                  <a:pt x="270" y="756"/>
                </a:cubicBezTo>
                <a:cubicBezTo>
                  <a:pt x="269" y="756"/>
                  <a:pt x="269" y="755"/>
                  <a:pt x="268" y="755"/>
                </a:cubicBezTo>
                <a:cubicBezTo>
                  <a:pt x="268" y="755"/>
                  <a:pt x="267" y="754"/>
                  <a:pt x="266" y="753"/>
                </a:cubicBezTo>
                <a:cubicBezTo>
                  <a:pt x="265" y="752"/>
                  <a:pt x="264" y="751"/>
                  <a:pt x="264" y="750"/>
                </a:cubicBezTo>
                <a:cubicBezTo>
                  <a:pt x="262" y="750"/>
                  <a:pt x="262" y="749"/>
                  <a:pt x="261" y="749"/>
                </a:cubicBezTo>
                <a:cubicBezTo>
                  <a:pt x="261" y="748"/>
                  <a:pt x="260" y="748"/>
                  <a:pt x="259" y="747"/>
                </a:cubicBezTo>
                <a:cubicBezTo>
                  <a:pt x="260" y="746"/>
                  <a:pt x="258" y="746"/>
                  <a:pt x="258" y="746"/>
                </a:cubicBezTo>
                <a:cubicBezTo>
                  <a:pt x="258" y="745"/>
                  <a:pt x="258" y="745"/>
                  <a:pt x="258" y="744"/>
                </a:cubicBezTo>
                <a:cubicBezTo>
                  <a:pt x="258" y="744"/>
                  <a:pt x="257" y="744"/>
                  <a:pt x="257" y="744"/>
                </a:cubicBezTo>
                <a:cubicBezTo>
                  <a:pt x="257" y="743"/>
                  <a:pt x="256" y="743"/>
                  <a:pt x="256" y="743"/>
                </a:cubicBezTo>
                <a:cubicBezTo>
                  <a:pt x="256" y="743"/>
                  <a:pt x="256" y="742"/>
                  <a:pt x="256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2"/>
                  <a:pt x="255" y="742"/>
                  <a:pt x="255" y="742"/>
                </a:cubicBezTo>
                <a:cubicBezTo>
                  <a:pt x="255" y="741"/>
                  <a:pt x="254" y="741"/>
                  <a:pt x="254" y="740"/>
                </a:cubicBezTo>
                <a:cubicBezTo>
                  <a:pt x="253" y="740"/>
                  <a:pt x="251" y="738"/>
                  <a:pt x="251" y="738"/>
                </a:cubicBezTo>
                <a:cubicBezTo>
                  <a:pt x="250" y="737"/>
                  <a:pt x="250" y="737"/>
                  <a:pt x="250" y="737"/>
                </a:cubicBezTo>
                <a:cubicBezTo>
                  <a:pt x="250" y="737"/>
                  <a:pt x="250" y="736"/>
                  <a:pt x="250" y="736"/>
                </a:cubicBezTo>
                <a:cubicBezTo>
                  <a:pt x="249" y="735"/>
                  <a:pt x="248" y="734"/>
                  <a:pt x="247" y="733"/>
                </a:cubicBezTo>
                <a:cubicBezTo>
                  <a:pt x="247" y="732"/>
                  <a:pt x="246" y="731"/>
                  <a:pt x="246" y="730"/>
                </a:cubicBezTo>
                <a:cubicBezTo>
                  <a:pt x="246" y="730"/>
                  <a:pt x="245" y="729"/>
                  <a:pt x="245" y="729"/>
                </a:cubicBezTo>
                <a:cubicBezTo>
                  <a:pt x="244" y="729"/>
                  <a:pt x="244" y="728"/>
                  <a:pt x="244" y="728"/>
                </a:cubicBezTo>
                <a:cubicBezTo>
                  <a:pt x="243" y="727"/>
                  <a:pt x="242" y="725"/>
                  <a:pt x="241" y="724"/>
                </a:cubicBezTo>
                <a:cubicBezTo>
                  <a:pt x="241" y="724"/>
                  <a:pt x="241" y="723"/>
                  <a:pt x="241" y="723"/>
                </a:cubicBezTo>
                <a:cubicBezTo>
                  <a:pt x="241" y="723"/>
                  <a:pt x="240" y="723"/>
                  <a:pt x="240" y="723"/>
                </a:cubicBezTo>
                <a:cubicBezTo>
                  <a:pt x="240" y="722"/>
                  <a:pt x="239" y="720"/>
                  <a:pt x="239" y="720"/>
                </a:cubicBezTo>
                <a:cubicBezTo>
                  <a:pt x="239" y="720"/>
                  <a:pt x="239" y="719"/>
                  <a:pt x="238" y="719"/>
                </a:cubicBezTo>
                <a:cubicBezTo>
                  <a:pt x="238" y="718"/>
                  <a:pt x="237" y="717"/>
                  <a:pt x="237" y="717"/>
                </a:cubicBezTo>
                <a:cubicBezTo>
                  <a:pt x="237" y="716"/>
                  <a:pt x="236" y="715"/>
                  <a:pt x="236" y="714"/>
                </a:cubicBezTo>
                <a:cubicBezTo>
                  <a:pt x="235" y="713"/>
                  <a:pt x="235" y="712"/>
                  <a:pt x="235" y="712"/>
                </a:cubicBezTo>
                <a:cubicBezTo>
                  <a:pt x="235" y="712"/>
                  <a:pt x="235" y="712"/>
                  <a:pt x="235" y="712"/>
                </a:cubicBezTo>
                <a:cubicBezTo>
                  <a:pt x="235" y="711"/>
                  <a:pt x="234" y="711"/>
                  <a:pt x="234" y="711"/>
                </a:cubicBezTo>
                <a:cubicBezTo>
                  <a:pt x="234" y="710"/>
                  <a:pt x="233" y="708"/>
                  <a:pt x="233" y="707"/>
                </a:cubicBezTo>
                <a:cubicBezTo>
                  <a:pt x="233" y="707"/>
                  <a:pt x="232" y="707"/>
                  <a:pt x="232" y="707"/>
                </a:cubicBezTo>
                <a:cubicBezTo>
                  <a:pt x="232" y="706"/>
                  <a:pt x="232" y="705"/>
                  <a:pt x="232" y="705"/>
                </a:cubicBezTo>
                <a:cubicBezTo>
                  <a:pt x="232" y="705"/>
                  <a:pt x="232" y="705"/>
                  <a:pt x="232" y="704"/>
                </a:cubicBezTo>
                <a:cubicBezTo>
                  <a:pt x="232" y="704"/>
                  <a:pt x="231" y="704"/>
                  <a:pt x="231" y="704"/>
                </a:cubicBezTo>
                <a:cubicBezTo>
                  <a:pt x="230" y="703"/>
                  <a:pt x="230" y="702"/>
                  <a:pt x="230" y="701"/>
                </a:cubicBezTo>
                <a:cubicBezTo>
                  <a:pt x="230" y="701"/>
                  <a:pt x="230" y="701"/>
                  <a:pt x="230" y="701"/>
                </a:cubicBezTo>
                <a:cubicBezTo>
                  <a:pt x="229" y="699"/>
                  <a:pt x="229" y="698"/>
                  <a:pt x="229" y="696"/>
                </a:cubicBezTo>
                <a:cubicBezTo>
                  <a:pt x="229" y="696"/>
                  <a:pt x="228" y="697"/>
                  <a:pt x="228" y="696"/>
                </a:cubicBezTo>
                <a:cubicBezTo>
                  <a:pt x="228" y="696"/>
                  <a:pt x="228" y="695"/>
                  <a:pt x="228" y="695"/>
                </a:cubicBezTo>
                <a:cubicBezTo>
                  <a:pt x="227" y="695"/>
                  <a:pt x="228" y="693"/>
                  <a:pt x="228" y="692"/>
                </a:cubicBezTo>
                <a:cubicBezTo>
                  <a:pt x="227" y="691"/>
                  <a:pt x="226" y="695"/>
                  <a:pt x="226" y="694"/>
                </a:cubicBezTo>
                <a:cubicBezTo>
                  <a:pt x="224" y="685"/>
                  <a:pt x="222" y="673"/>
                  <a:pt x="223" y="665"/>
                </a:cubicBezTo>
                <a:cubicBezTo>
                  <a:pt x="223" y="664"/>
                  <a:pt x="223" y="663"/>
                  <a:pt x="223" y="663"/>
                </a:cubicBezTo>
                <a:cubicBezTo>
                  <a:pt x="223" y="662"/>
                  <a:pt x="223" y="662"/>
                  <a:pt x="223" y="662"/>
                </a:cubicBezTo>
                <a:cubicBezTo>
                  <a:pt x="223" y="662"/>
                  <a:pt x="223" y="661"/>
                  <a:pt x="223" y="660"/>
                </a:cubicBezTo>
                <a:cubicBezTo>
                  <a:pt x="223" y="660"/>
                  <a:pt x="224" y="660"/>
                  <a:pt x="224" y="660"/>
                </a:cubicBezTo>
                <a:cubicBezTo>
                  <a:pt x="224" y="658"/>
                  <a:pt x="224" y="650"/>
                  <a:pt x="225" y="649"/>
                </a:cubicBezTo>
                <a:cubicBezTo>
                  <a:pt x="225" y="649"/>
                  <a:pt x="225" y="649"/>
                  <a:pt x="225" y="648"/>
                </a:cubicBezTo>
                <a:cubicBezTo>
                  <a:pt x="225" y="648"/>
                  <a:pt x="226" y="648"/>
                  <a:pt x="226" y="648"/>
                </a:cubicBezTo>
                <a:cubicBezTo>
                  <a:pt x="226" y="648"/>
                  <a:pt x="225" y="648"/>
                  <a:pt x="226" y="647"/>
                </a:cubicBezTo>
                <a:cubicBezTo>
                  <a:pt x="226" y="646"/>
                  <a:pt x="227" y="645"/>
                  <a:pt x="227" y="644"/>
                </a:cubicBezTo>
                <a:cubicBezTo>
                  <a:pt x="227" y="643"/>
                  <a:pt x="228" y="643"/>
                  <a:pt x="228" y="642"/>
                </a:cubicBezTo>
                <a:cubicBezTo>
                  <a:pt x="228" y="642"/>
                  <a:pt x="228" y="642"/>
                  <a:pt x="228" y="642"/>
                </a:cubicBezTo>
                <a:cubicBezTo>
                  <a:pt x="229" y="640"/>
                  <a:pt x="229" y="639"/>
                  <a:pt x="230" y="639"/>
                </a:cubicBezTo>
                <a:cubicBezTo>
                  <a:pt x="230" y="639"/>
                  <a:pt x="230" y="638"/>
                  <a:pt x="230" y="638"/>
                </a:cubicBezTo>
                <a:cubicBezTo>
                  <a:pt x="230" y="637"/>
                  <a:pt x="231" y="637"/>
                  <a:pt x="231" y="636"/>
                </a:cubicBezTo>
                <a:cubicBezTo>
                  <a:pt x="233" y="635"/>
                  <a:pt x="234" y="633"/>
                  <a:pt x="236" y="632"/>
                </a:cubicBezTo>
                <a:cubicBezTo>
                  <a:pt x="243" y="626"/>
                  <a:pt x="251" y="621"/>
                  <a:pt x="260" y="623"/>
                </a:cubicBezTo>
                <a:cubicBezTo>
                  <a:pt x="266" y="623"/>
                  <a:pt x="273" y="626"/>
                  <a:pt x="277" y="630"/>
                </a:cubicBezTo>
                <a:cubicBezTo>
                  <a:pt x="281" y="635"/>
                  <a:pt x="280" y="641"/>
                  <a:pt x="278" y="646"/>
                </a:cubicBezTo>
                <a:cubicBezTo>
                  <a:pt x="278" y="647"/>
                  <a:pt x="276" y="648"/>
                  <a:pt x="276" y="647"/>
                </a:cubicBezTo>
                <a:cubicBezTo>
                  <a:pt x="276" y="646"/>
                  <a:pt x="276" y="645"/>
                  <a:pt x="276" y="644"/>
                </a:cubicBezTo>
                <a:cubicBezTo>
                  <a:pt x="276" y="642"/>
                  <a:pt x="274" y="639"/>
                  <a:pt x="272" y="638"/>
                </a:cubicBezTo>
                <a:cubicBezTo>
                  <a:pt x="268" y="634"/>
                  <a:pt x="262" y="634"/>
                  <a:pt x="258" y="637"/>
                </a:cubicBezTo>
                <a:cubicBezTo>
                  <a:pt x="254" y="639"/>
                  <a:pt x="250" y="644"/>
                  <a:pt x="251" y="653"/>
                </a:cubicBezTo>
                <a:cubicBezTo>
                  <a:pt x="251" y="660"/>
                  <a:pt x="256" y="667"/>
                  <a:pt x="261" y="671"/>
                </a:cubicBezTo>
                <a:cubicBezTo>
                  <a:pt x="268" y="675"/>
                  <a:pt x="277" y="676"/>
                  <a:pt x="284" y="674"/>
                </a:cubicBezTo>
                <a:cubicBezTo>
                  <a:pt x="293" y="672"/>
                  <a:pt x="303" y="667"/>
                  <a:pt x="309" y="656"/>
                </a:cubicBezTo>
                <a:cubicBezTo>
                  <a:pt x="314" y="646"/>
                  <a:pt x="318" y="633"/>
                  <a:pt x="315" y="622"/>
                </a:cubicBezTo>
                <a:cubicBezTo>
                  <a:pt x="312" y="614"/>
                  <a:pt x="305" y="605"/>
                  <a:pt x="295" y="609"/>
                </a:cubicBezTo>
                <a:cubicBezTo>
                  <a:pt x="298" y="600"/>
                  <a:pt x="296" y="591"/>
                  <a:pt x="288" y="585"/>
                </a:cubicBezTo>
                <a:cubicBezTo>
                  <a:pt x="282" y="579"/>
                  <a:pt x="275" y="578"/>
                  <a:pt x="267" y="577"/>
                </a:cubicBezTo>
                <a:cubicBezTo>
                  <a:pt x="243" y="577"/>
                  <a:pt x="240" y="595"/>
                  <a:pt x="239" y="596"/>
                </a:cubicBezTo>
                <a:cubicBezTo>
                  <a:pt x="233" y="589"/>
                  <a:pt x="227" y="589"/>
                  <a:pt x="220" y="590"/>
                </a:cubicBezTo>
                <a:cubicBezTo>
                  <a:pt x="213" y="591"/>
                  <a:pt x="208" y="596"/>
                  <a:pt x="203" y="601"/>
                </a:cubicBezTo>
                <a:cubicBezTo>
                  <a:pt x="184" y="619"/>
                  <a:pt x="183" y="654"/>
                  <a:pt x="190" y="678"/>
                </a:cubicBezTo>
                <a:cubicBezTo>
                  <a:pt x="192" y="686"/>
                  <a:pt x="196" y="693"/>
                  <a:pt x="199" y="701"/>
                </a:cubicBezTo>
                <a:cubicBezTo>
                  <a:pt x="199" y="702"/>
                  <a:pt x="199" y="702"/>
                  <a:pt x="200" y="702"/>
                </a:cubicBezTo>
                <a:cubicBezTo>
                  <a:pt x="200" y="702"/>
                  <a:pt x="200" y="702"/>
                  <a:pt x="200" y="703"/>
                </a:cubicBezTo>
                <a:cubicBezTo>
                  <a:pt x="200" y="703"/>
                  <a:pt x="199" y="703"/>
                  <a:pt x="199" y="702"/>
                </a:cubicBezTo>
                <a:cubicBezTo>
                  <a:pt x="198" y="701"/>
                  <a:pt x="197" y="699"/>
                  <a:pt x="196" y="698"/>
                </a:cubicBezTo>
                <a:cubicBezTo>
                  <a:pt x="195" y="697"/>
                  <a:pt x="194" y="696"/>
                  <a:pt x="194" y="695"/>
                </a:cubicBezTo>
                <a:cubicBezTo>
                  <a:pt x="194" y="695"/>
                  <a:pt x="193" y="695"/>
                  <a:pt x="193" y="695"/>
                </a:cubicBezTo>
                <a:cubicBezTo>
                  <a:pt x="193" y="694"/>
                  <a:pt x="193" y="694"/>
                  <a:pt x="193" y="694"/>
                </a:cubicBezTo>
                <a:cubicBezTo>
                  <a:pt x="192" y="693"/>
                  <a:pt x="192" y="693"/>
                  <a:pt x="192" y="692"/>
                </a:cubicBezTo>
                <a:cubicBezTo>
                  <a:pt x="192" y="692"/>
                  <a:pt x="192" y="692"/>
                  <a:pt x="192" y="692"/>
                </a:cubicBezTo>
                <a:cubicBezTo>
                  <a:pt x="191" y="692"/>
                  <a:pt x="192" y="692"/>
                  <a:pt x="192" y="691"/>
                </a:cubicBezTo>
                <a:cubicBezTo>
                  <a:pt x="192" y="691"/>
                  <a:pt x="191" y="691"/>
                  <a:pt x="191" y="690"/>
                </a:cubicBezTo>
                <a:cubicBezTo>
                  <a:pt x="190" y="690"/>
                  <a:pt x="190" y="689"/>
                  <a:pt x="189" y="688"/>
                </a:cubicBezTo>
                <a:cubicBezTo>
                  <a:pt x="188" y="687"/>
                  <a:pt x="188" y="685"/>
                  <a:pt x="187" y="685"/>
                </a:cubicBezTo>
                <a:cubicBezTo>
                  <a:pt x="187" y="684"/>
                  <a:pt x="187" y="684"/>
                  <a:pt x="187" y="684"/>
                </a:cubicBezTo>
                <a:cubicBezTo>
                  <a:pt x="186" y="683"/>
                  <a:pt x="186" y="683"/>
                  <a:pt x="186" y="683"/>
                </a:cubicBezTo>
                <a:cubicBezTo>
                  <a:pt x="186" y="682"/>
                  <a:pt x="185" y="681"/>
                  <a:pt x="185" y="681"/>
                </a:cubicBezTo>
                <a:cubicBezTo>
                  <a:pt x="185" y="681"/>
                  <a:pt x="185" y="681"/>
                  <a:pt x="185" y="681"/>
                </a:cubicBezTo>
                <a:cubicBezTo>
                  <a:pt x="185" y="680"/>
                  <a:pt x="185" y="680"/>
                  <a:pt x="184" y="679"/>
                </a:cubicBezTo>
                <a:cubicBezTo>
                  <a:pt x="184" y="678"/>
                  <a:pt x="183" y="678"/>
                  <a:pt x="183" y="677"/>
                </a:cubicBezTo>
                <a:cubicBezTo>
                  <a:pt x="182" y="676"/>
                  <a:pt x="182" y="676"/>
                  <a:pt x="182" y="675"/>
                </a:cubicBezTo>
                <a:cubicBezTo>
                  <a:pt x="182" y="674"/>
                  <a:pt x="182" y="674"/>
                  <a:pt x="181" y="674"/>
                </a:cubicBezTo>
                <a:cubicBezTo>
                  <a:pt x="181" y="674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3"/>
                  <a:pt x="181" y="673"/>
                  <a:pt x="181" y="673"/>
                </a:cubicBezTo>
                <a:cubicBezTo>
                  <a:pt x="181" y="672"/>
                  <a:pt x="181" y="673"/>
                  <a:pt x="180" y="673"/>
                </a:cubicBezTo>
                <a:cubicBezTo>
                  <a:pt x="180" y="672"/>
                  <a:pt x="181" y="672"/>
                  <a:pt x="181" y="672"/>
                </a:cubicBezTo>
                <a:cubicBezTo>
                  <a:pt x="180" y="672"/>
                  <a:pt x="180" y="672"/>
                  <a:pt x="180" y="671"/>
                </a:cubicBezTo>
                <a:cubicBezTo>
                  <a:pt x="180" y="671"/>
                  <a:pt x="180" y="670"/>
                  <a:pt x="179" y="670"/>
                </a:cubicBezTo>
                <a:cubicBezTo>
                  <a:pt x="179" y="669"/>
                  <a:pt x="178" y="667"/>
                  <a:pt x="178" y="667"/>
                </a:cubicBezTo>
                <a:cubicBezTo>
                  <a:pt x="178" y="666"/>
                  <a:pt x="178" y="666"/>
                  <a:pt x="178" y="666"/>
                </a:cubicBezTo>
                <a:cubicBezTo>
                  <a:pt x="178" y="666"/>
                  <a:pt x="177" y="666"/>
                  <a:pt x="177" y="666"/>
                </a:cubicBezTo>
                <a:cubicBezTo>
                  <a:pt x="177" y="666"/>
                  <a:pt x="178" y="665"/>
                  <a:pt x="177" y="665"/>
                </a:cubicBezTo>
                <a:cubicBezTo>
                  <a:pt x="177" y="665"/>
                  <a:pt x="177" y="665"/>
                  <a:pt x="177" y="665"/>
                </a:cubicBezTo>
                <a:cubicBezTo>
                  <a:pt x="177" y="665"/>
                  <a:pt x="177" y="664"/>
                  <a:pt x="177" y="664"/>
                </a:cubicBezTo>
                <a:cubicBezTo>
                  <a:pt x="177" y="664"/>
                  <a:pt x="177" y="664"/>
                  <a:pt x="176" y="663"/>
                </a:cubicBezTo>
                <a:cubicBezTo>
                  <a:pt x="176" y="663"/>
                  <a:pt x="176" y="662"/>
                  <a:pt x="176" y="661"/>
                </a:cubicBezTo>
                <a:cubicBezTo>
                  <a:pt x="175" y="660"/>
                  <a:pt x="175" y="660"/>
                  <a:pt x="175" y="659"/>
                </a:cubicBezTo>
                <a:cubicBezTo>
                  <a:pt x="175" y="659"/>
                  <a:pt x="175" y="659"/>
                  <a:pt x="175" y="659"/>
                </a:cubicBezTo>
                <a:cubicBezTo>
                  <a:pt x="175" y="658"/>
                  <a:pt x="174" y="658"/>
                  <a:pt x="174" y="658"/>
                </a:cubicBezTo>
                <a:cubicBezTo>
                  <a:pt x="174" y="656"/>
                  <a:pt x="173" y="654"/>
                  <a:pt x="173" y="653"/>
                </a:cubicBezTo>
                <a:cubicBezTo>
                  <a:pt x="173" y="652"/>
                  <a:pt x="173" y="652"/>
                  <a:pt x="172" y="652"/>
                </a:cubicBezTo>
                <a:cubicBezTo>
                  <a:pt x="172" y="651"/>
                  <a:pt x="172" y="650"/>
                  <a:pt x="172" y="650"/>
                </a:cubicBezTo>
                <a:cubicBezTo>
                  <a:pt x="172" y="650"/>
                  <a:pt x="172" y="650"/>
                  <a:pt x="172" y="650"/>
                </a:cubicBezTo>
                <a:cubicBezTo>
                  <a:pt x="172" y="650"/>
                  <a:pt x="172" y="649"/>
                  <a:pt x="172" y="649"/>
                </a:cubicBezTo>
                <a:cubicBezTo>
                  <a:pt x="172" y="649"/>
                  <a:pt x="171" y="648"/>
                  <a:pt x="171" y="648"/>
                </a:cubicBezTo>
                <a:cubicBezTo>
                  <a:pt x="171" y="647"/>
                  <a:pt x="170" y="645"/>
                  <a:pt x="170" y="644"/>
                </a:cubicBezTo>
                <a:cubicBezTo>
                  <a:pt x="170" y="643"/>
                  <a:pt x="169" y="643"/>
                  <a:pt x="169" y="642"/>
                </a:cubicBezTo>
                <a:cubicBezTo>
                  <a:pt x="169" y="641"/>
                  <a:pt x="169" y="641"/>
                  <a:pt x="169" y="641"/>
                </a:cubicBezTo>
                <a:cubicBezTo>
                  <a:pt x="168" y="639"/>
                  <a:pt x="168" y="637"/>
                  <a:pt x="168" y="636"/>
                </a:cubicBezTo>
                <a:cubicBezTo>
                  <a:pt x="168" y="636"/>
                  <a:pt x="167" y="635"/>
                  <a:pt x="167" y="635"/>
                </a:cubicBezTo>
                <a:cubicBezTo>
                  <a:pt x="167" y="634"/>
                  <a:pt x="167" y="635"/>
                  <a:pt x="167" y="635"/>
                </a:cubicBezTo>
                <a:cubicBezTo>
                  <a:pt x="167" y="634"/>
                  <a:pt x="167" y="634"/>
                  <a:pt x="167" y="633"/>
                </a:cubicBezTo>
                <a:cubicBezTo>
                  <a:pt x="167" y="633"/>
                  <a:pt x="166" y="633"/>
                  <a:pt x="166" y="633"/>
                </a:cubicBezTo>
                <a:cubicBezTo>
                  <a:pt x="166" y="631"/>
                  <a:pt x="166" y="631"/>
                  <a:pt x="166" y="630"/>
                </a:cubicBezTo>
                <a:cubicBezTo>
                  <a:pt x="166" y="630"/>
                  <a:pt x="166" y="630"/>
                  <a:pt x="166" y="630"/>
                </a:cubicBezTo>
                <a:cubicBezTo>
                  <a:pt x="165" y="628"/>
                  <a:pt x="165" y="626"/>
                  <a:pt x="165" y="625"/>
                </a:cubicBezTo>
                <a:cubicBezTo>
                  <a:pt x="165" y="623"/>
                  <a:pt x="165" y="621"/>
                  <a:pt x="165" y="621"/>
                </a:cubicBezTo>
                <a:cubicBezTo>
                  <a:pt x="164" y="620"/>
                  <a:pt x="165" y="619"/>
                  <a:pt x="164" y="619"/>
                </a:cubicBezTo>
                <a:cubicBezTo>
                  <a:pt x="164" y="618"/>
                  <a:pt x="164" y="616"/>
                  <a:pt x="164" y="615"/>
                </a:cubicBezTo>
                <a:cubicBezTo>
                  <a:pt x="163" y="613"/>
                  <a:pt x="163" y="612"/>
                  <a:pt x="163" y="611"/>
                </a:cubicBezTo>
                <a:cubicBezTo>
                  <a:pt x="163" y="608"/>
                  <a:pt x="162" y="604"/>
                  <a:pt x="162" y="602"/>
                </a:cubicBezTo>
                <a:cubicBezTo>
                  <a:pt x="162" y="601"/>
                  <a:pt x="162" y="600"/>
                  <a:pt x="162" y="599"/>
                </a:cubicBezTo>
                <a:cubicBezTo>
                  <a:pt x="162" y="597"/>
                  <a:pt x="162" y="596"/>
                  <a:pt x="162" y="595"/>
                </a:cubicBezTo>
                <a:cubicBezTo>
                  <a:pt x="162" y="594"/>
                  <a:pt x="162" y="594"/>
                  <a:pt x="162" y="594"/>
                </a:cubicBezTo>
                <a:cubicBezTo>
                  <a:pt x="162" y="592"/>
                  <a:pt x="162" y="590"/>
                  <a:pt x="162" y="588"/>
                </a:cubicBezTo>
                <a:cubicBezTo>
                  <a:pt x="162" y="588"/>
                  <a:pt x="162" y="587"/>
                  <a:pt x="162" y="587"/>
                </a:cubicBezTo>
                <a:cubicBezTo>
                  <a:pt x="161" y="584"/>
                  <a:pt x="162" y="581"/>
                  <a:pt x="162" y="578"/>
                </a:cubicBezTo>
                <a:cubicBezTo>
                  <a:pt x="162" y="575"/>
                  <a:pt x="162" y="572"/>
                  <a:pt x="162" y="569"/>
                </a:cubicBezTo>
                <a:cubicBezTo>
                  <a:pt x="162" y="569"/>
                  <a:pt x="162" y="569"/>
                  <a:pt x="162" y="568"/>
                </a:cubicBezTo>
                <a:cubicBezTo>
                  <a:pt x="163" y="566"/>
                  <a:pt x="162" y="565"/>
                  <a:pt x="163" y="563"/>
                </a:cubicBezTo>
                <a:cubicBezTo>
                  <a:pt x="163" y="562"/>
                  <a:pt x="163" y="562"/>
                  <a:pt x="163" y="561"/>
                </a:cubicBezTo>
                <a:cubicBezTo>
                  <a:pt x="163" y="560"/>
                  <a:pt x="163" y="558"/>
                  <a:pt x="164" y="558"/>
                </a:cubicBezTo>
                <a:cubicBezTo>
                  <a:pt x="164" y="556"/>
                  <a:pt x="164" y="554"/>
                  <a:pt x="164" y="553"/>
                </a:cubicBezTo>
                <a:cubicBezTo>
                  <a:pt x="164" y="552"/>
                  <a:pt x="164" y="550"/>
                  <a:pt x="165" y="550"/>
                </a:cubicBezTo>
                <a:cubicBezTo>
                  <a:pt x="165" y="548"/>
                  <a:pt x="165" y="547"/>
                  <a:pt x="165" y="546"/>
                </a:cubicBezTo>
                <a:cubicBezTo>
                  <a:pt x="165" y="545"/>
                  <a:pt x="165" y="545"/>
                  <a:pt x="165" y="544"/>
                </a:cubicBezTo>
                <a:cubicBezTo>
                  <a:pt x="166" y="544"/>
                  <a:pt x="165" y="543"/>
                  <a:pt x="165" y="543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6" y="541"/>
                  <a:pt x="166" y="541"/>
                  <a:pt x="166" y="540"/>
                </a:cubicBezTo>
                <a:cubicBezTo>
                  <a:pt x="166" y="538"/>
                  <a:pt x="167" y="537"/>
                  <a:pt x="167" y="535"/>
                </a:cubicBezTo>
                <a:cubicBezTo>
                  <a:pt x="168" y="532"/>
                  <a:pt x="168" y="530"/>
                  <a:pt x="169" y="527"/>
                </a:cubicBezTo>
                <a:cubicBezTo>
                  <a:pt x="169" y="525"/>
                  <a:pt x="170" y="524"/>
                  <a:pt x="170" y="522"/>
                </a:cubicBezTo>
                <a:cubicBezTo>
                  <a:pt x="170" y="521"/>
                  <a:pt x="171" y="521"/>
                  <a:pt x="171" y="520"/>
                </a:cubicBezTo>
                <a:cubicBezTo>
                  <a:pt x="171" y="519"/>
                  <a:pt x="171" y="518"/>
                  <a:pt x="171" y="518"/>
                </a:cubicBezTo>
                <a:cubicBezTo>
                  <a:pt x="172" y="517"/>
                  <a:pt x="172" y="515"/>
                  <a:pt x="173" y="514"/>
                </a:cubicBezTo>
                <a:cubicBezTo>
                  <a:pt x="173" y="514"/>
                  <a:pt x="173" y="513"/>
                  <a:pt x="173" y="513"/>
                </a:cubicBezTo>
                <a:cubicBezTo>
                  <a:pt x="173" y="512"/>
                  <a:pt x="173" y="512"/>
                  <a:pt x="173" y="512"/>
                </a:cubicBezTo>
                <a:cubicBezTo>
                  <a:pt x="174" y="511"/>
                  <a:pt x="173" y="511"/>
                  <a:pt x="174" y="510"/>
                </a:cubicBezTo>
                <a:cubicBezTo>
                  <a:pt x="175" y="507"/>
                  <a:pt x="175" y="505"/>
                  <a:pt x="176" y="503"/>
                </a:cubicBezTo>
                <a:cubicBezTo>
                  <a:pt x="176" y="502"/>
                  <a:pt x="177" y="502"/>
                  <a:pt x="177" y="501"/>
                </a:cubicBezTo>
                <a:cubicBezTo>
                  <a:pt x="177" y="501"/>
                  <a:pt x="177" y="500"/>
                  <a:pt x="177" y="500"/>
                </a:cubicBezTo>
                <a:cubicBezTo>
                  <a:pt x="177" y="500"/>
                  <a:pt x="177" y="499"/>
                  <a:pt x="177" y="499"/>
                </a:cubicBezTo>
                <a:cubicBezTo>
                  <a:pt x="177" y="499"/>
                  <a:pt x="178" y="499"/>
                  <a:pt x="178" y="498"/>
                </a:cubicBezTo>
                <a:cubicBezTo>
                  <a:pt x="178" y="498"/>
                  <a:pt x="178" y="497"/>
                  <a:pt x="179" y="496"/>
                </a:cubicBezTo>
                <a:cubicBezTo>
                  <a:pt x="179" y="495"/>
                  <a:pt x="178" y="495"/>
                  <a:pt x="178" y="493"/>
                </a:cubicBezTo>
                <a:cubicBezTo>
                  <a:pt x="178" y="492"/>
                  <a:pt x="179" y="492"/>
                  <a:pt x="179" y="491"/>
                </a:cubicBezTo>
                <a:cubicBezTo>
                  <a:pt x="179" y="491"/>
                  <a:pt x="180" y="491"/>
                  <a:pt x="180" y="491"/>
                </a:cubicBezTo>
                <a:cubicBezTo>
                  <a:pt x="180" y="491"/>
                  <a:pt x="181" y="491"/>
                  <a:pt x="181" y="490"/>
                </a:cubicBezTo>
                <a:cubicBezTo>
                  <a:pt x="181" y="490"/>
                  <a:pt x="181" y="489"/>
                  <a:pt x="181" y="489"/>
                </a:cubicBezTo>
                <a:cubicBezTo>
                  <a:pt x="181" y="488"/>
                  <a:pt x="181" y="487"/>
                  <a:pt x="182" y="487"/>
                </a:cubicBezTo>
                <a:cubicBezTo>
                  <a:pt x="182" y="487"/>
                  <a:pt x="183" y="487"/>
                  <a:pt x="183" y="486"/>
                </a:cubicBezTo>
                <a:cubicBezTo>
                  <a:pt x="183" y="485"/>
                  <a:pt x="183" y="485"/>
                  <a:pt x="184" y="484"/>
                </a:cubicBezTo>
                <a:cubicBezTo>
                  <a:pt x="184" y="484"/>
                  <a:pt x="184" y="483"/>
                  <a:pt x="184" y="483"/>
                </a:cubicBezTo>
                <a:cubicBezTo>
                  <a:pt x="185" y="483"/>
                  <a:pt x="185" y="483"/>
                  <a:pt x="185" y="482"/>
                </a:cubicBezTo>
                <a:cubicBezTo>
                  <a:pt x="185" y="482"/>
                  <a:pt x="186" y="482"/>
                  <a:pt x="186" y="482"/>
                </a:cubicBezTo>
                <a:cubicBezTo>
                  <a:pt x="186" y="480"/>
                  <a:pt x="188" y="478"/>
                  <a:pt x="189" y="477"/>
                </a:cubicBezTo>
                <a:cubicBezTo>
                  <a:pt x="189" y="476"/>
                  <a:pt x="189" y="476"/>
                  <a:pt x="189" y="476"/>
                </a:cubicBezTo>
                <a:cubicBezTo>
                  <a:pt x="190" y="476"/>
                  <a:pt x="190" y="476"/>
                  <a:pt x="190" y="476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91" y="475"/>
                  <a:pt x="191" y="474"/>
                  <a:pt x="192" y="474"/>
                </a:cubicBezTo>
                <a:cubicBezTo>
                  <a:pt x="192" y="473"/>
                  <a:pt x="192" y="472"/>
                  <a:pt x="192" y="472"/>
                </a:cubicBezTo>
                <a:cubicBezTo>
                  <a:pt x="192" y="472"/>
                  <a:pt x="193" y="471"/>
                  <a:pt x="193" y="471"/>
                </a:cubicBezTo>
                <a:cubicBezTo>
                  <a:pt x="193" y="470"/>
                  <a:pt x="192" y="470"/>
                  <a:pt x="192" y="470"/>
                </a:cubicBezTo>
                <a:cubicBezTo>
                  <a:pt x="193" y="469"/>
                  <a:pt x="193" y="470"/>
                  <a:pt x="194" y="470"/>
                </a:cubicBezTo>
                <a:cubicBezTo>
                  <a:pt x="194" y="469"/>
                  <a:pt x="194" y="469"/>
                  <a:pt x="194" y="469"/>
                </a:cubicBezTo>
                <a:cubicBezTo>
                  <a:pt x="194" y="469"/>
                  <a:pt x="194" y="468"/>
                  <a:pt x="194" y="468"/>
                </a:cubicBezTo>
                <a:cubicBezTo>
                  <a:pt x="194" y="468"/>
                  <a:pt x="195" y="467"/>
                  <a:pt x="195" y="467"/>
                </a:cubicBezTo>
                <a:cubicBezTo>
                  <a:pt x="195" y="467"/>
                  <a:pt x="196" y="462"/>
                  <a:pt x="196" y="462"/>
                </a:cubicBezTo>
                <a:cubicBezTo>
                  <a:pt x="197" y="462"/>
                  <a:pt x="197" y="461"/>
                  <a:pt x="197" y="461"/>
                </a:cubicBezTo>
                <a:cubicBezTo>
                  <a:pt x="197" y="460"/>
                  <a:pt x="197" y="459"/>
                  <a:pt x="197" y="459"/>
                </a:cubicBezTo>
                <a:cubicBezTo>
                  <a:pt x="198" y="458"/>
                  <a:pt x="199" y="459"/>
                  <a:pt x="199" y="458"/>
                </a:cubicBezTo>
                <a:cubicBezTo>
                  <a:pt x="199" y="458"/>
                  <a:pt x="199" y="458"/>
                  <a:pt x="199" y="458"/>
                </a:cubicBezTo>
                <a:cubicBezTo>
                  <a:pt x="199" y="457"/>
                  <a:pt x="200" y="457"/>
                  <a:pt x="201" y="457"/>
                </a:cubicBezTo>
                <a:cubicBezTo>
                  <a:pt x="201" y="455"/>
                  <a:pt x="203" y="454"/>
                  <a:pt x="203" y="452"/>
                </a:cubicBezTo>
                <a:cubicBezTo>
                  <a:pt x="205" y="452"/>
                  <a:pt x="206" y="449"/>
                  <a:pt x="207" y="448"/>
                </a:cubicBezTo>
                <a:cubicBezTo>
                  <a:pt x="208" y="448"/>
                  <a:pt x="209" y="448"/>
                  <a:pt x="209" y="447"/>
                </a:cubicBezTo>
                <a:cubicBezTo>
                  <a:pt x="210" y="446"/>
                  <a:pt x="211" y="445"/>
                  <a:pt x="212" y="444"/>
                </a:cubicBezTo>
                <a:cubicBezTo>
                  <a:pt x="212" y="444"/>
                  <a:pt x="213" y="444"/>
                  <a:pt x="213" y="443"/>
                </a:cubicBezTo>
                <a:cubicBezTo>
                  <a:pt x="214" y="443"/>
                  <a:pt x="215" y="442"/>
                  <a:pt x="215" y="442"/>
                </a:cubicBezTo>
                <a:cubicBezTo>
                  <a:pt x="216" y="442"/>
                  <a:pt x="215" y="439"/>
                  <a:pt x="216" y="439"/>
                </a:cubicBezTo>
                <a:cubicBezTo>
                  <a:pt x="216" y="439"/>
                  <a:pt x="217" y="438"/>
                  <a:pt x="218" y="438"/>
                </a:cubicBezTo>
                <a:cubicBezTo>
                  <a:pt x="219" y="438"/>
                  <a:pt x="218" y="438"/>
                  <a:pt x="218" y="438"/>
                </a:cubicBezTo>
                <a:cubicBezTo>
                  <a:pt x="219" y="437"/>
                  <a:pt x="219" y="435"/>
                  <a:pt x="219" y="434"/>
                </a:cubicBezTo>
                <a:cubicBezTo>
                  <a:pt x="219" y="434"/>
                  <a:pt x="219" y="434"/>
                  <a:pt x="220" y="434"/>
                </a:cubicBezTo>
                <a:cubicBezTo>
                  <a:pt x="220" y="433"/>
                  <a:pt x="220" y="435"/>
                  <a:pt x="221" y="434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2" y="433"/>
                  <a:pt x="222" y="433"/>
                  <a:pt x="222" y="433"/>
                </a:cubicBezTo>
                <a:cubicBezTo>
                  <a:pt x="222" y="433"/>
                  <a:pt x="223" y="433"/>
                  <a:pt x="223" y="433"/>
                </a:cubicBezTo>
                <a:cubicBezTo>
                  <a:pt x="224" y="432"/>
                  <a:pt x="223" y="432"/>
                  <a:pt x="224" y="432"/>
                </a:cubicBezTo>
                <a:cubicBezTo>
                  <a:pt x="225" y="432"/>
                  <a:pt x="225" y="433"/>
                  <a:pt x="226" y="432"/>
                </a:cubicBezTo>
                <a:cubicBezTo>
                  <a:pt x="226" y="432"/>
                  <a:pt x="226" y="431"/>
                  <a:pt x="226" y="430"/>
                </a:cubicBezTo>
                <a:cubicBezTo>
                  <a:pt x="226" y="430"/>
                  <a:pt x="226" y="431"/>
                  <a:pt x="226" y="430"/>
                </a:cubicBezTo>
                <a:cubicBezTo>
                  <a:pt x="226" y="430"/>
                  <a:pt x="227" y="430"/>
                  <a:pt x="227" y="430"/>
                </a:cubicBezTo>
                <a:cubicBezTo>
                  <a:pt x="228" y="429"/>
                  <a:pt x="228" y="428"/>
                  <a:pt x="229" y="427"/>
                </a:cubicBezTo>
                <a:cubicBezTo>
                  <a:pt x="229" y="427"/>
                  <a:pt x="230" y="426"/>
                  <a:pt x="230" y="425"/>
                </a:cubicBezTo>
                <a:cubicBezTo>
                  <a:pt x="230" y="425"/>
                  <a:pt x="231" y="425"/>
                  <a:pt x="231" y="425"/>
                </a:cubicBezTo>
                <a:cubicBezTo>
                  <a:pt x="232" y="424"/>
                  <a:pt x="232" y="424"/>
                  <a:pt x="232" y="424"/>
                </a:cubicBezTo>
                <a:cubicBezTo>
                  <a:pt x="233" y="423"/>
                  <a:pt x="234" y="422"/>
                  <a:pt x="235" y="422"/>
                </a:cubicBezTo>
                <a:cubicBezTo>
                  <a:pt x="236" y="421"/>
                  <a:pt x="237" y="422"/>
                  <a:pt x="238" y="421"/>
                </a:cubicBezTo>
                <a:cubicBezTo>
                  <a:pt x="239" y="421"/>
                  <a:pt x="239" y="420"/>
                  <a:pt x="239" y="421"/>
                </a:cubicBezTo>
                <a:cubicBezTo>
                  <a:pt x="240" y="421"/>
                  <a:pt x="240" y="423"/>
                  <a:pt x="240" y="423"/>
                </a:cubicBezTo>
                <a:cubicBezTo>
                  <a:pt x="240" y="423"/>
                  <a:pt x="241" y="423"/>
                  <a:pt x="241" y="423"/>
                </a:cubicBezTo>
                <a:cubicBezTo>
                  <a:pt x="241" y="423"/>
                  <a:pt x="242" y="424"/>
                  <a:pt x="242" y="423"/>
                </a:cubicBezTo>
                <a:cubicBezTo>
                  <a:pt x="243" y="423"/>
                  <a:pt x="243" y="423"/>
                  <a:pt x="243" y="422"/>
                </a:cubicBezTo>
                <a:cubicBezTo>
                  <a:pt x="243" y="422"/>
                  <a:pt x="244" y="422"/>
                  <a:pt x="244" y="422"/>
                </a:cubicBezTo>
                <a:cubicBezTo>
                  <a:pt x="245" y="422"/>
                  <a:pt x="245" y="422"/>
                  <a:pt x="246" y="421"/>
                </a:cubicBezTo>
                <a:cubicBezTo>
                  <a:pt x="246" y="421"/>
                  <a:pt x="247" y="421"/>
                  <a:pt x="247" y="421"/>
                </a:cubicBezTo>
                <a:cubicBezTo>
                  <a:pt x="247" y="421"/>
                  <a:pt x="247" y="421"/>
                  <a:pt x="247" y="420"/>
                </a:cubicBezTo>
                <a:cubicBezTo>
                  <a:pt x="248" y="420"/>
                  <a:pt x="248" y="420"/>
                  <a:pt x="249" y="420"/>
                </a:cubicBezTo>
                <a:cubicBezTo>
                  <a:pt x="249" y="420"/>
                  <a:pt x="250" y="420"/>
                  <a:pt x="250" y="419"/>
                </a:cubicBezTo>
                <a:cubicBezTo>
                  <a:pt x="250" y="419"/>
                  <a:pt x="251" y="419"/>
                  <a:pt x="251" y="419"/>
                </a:cubicBezTo>
                <a:cubicBezTo>
                  <a:pt x="251" y="419"/>
                  <a:pt x="251" y="419"/>
                  <a:pt x="252" y="419"/>
                </a:cubicBezTo>
                <a:cubicBezTo>
                  <a:pt x="252" y="419"/>
                  <a:pt x="252" y="419"/>
                  <a:pt x="252" y="419"/>
                </a:cubicBezTo>
                <a:cubicBezTo>
                  <a:pt x="252" y="419"/>
                  <a:pt x="253" y="418"/>
                  <a:pt x="253" y="418"/>
                </a:cubicBezTo>
                <a:cubicBezTo>
                  <a:pt x="254" y="418"/>
                  <a:pt x="254" y="418"/>
                  <a:pt x="254" y="418"/>
                </a:cubicBezTo>
                <a:cubicBezTo>
                  <a:pt x="255" y="417"/>
                  <a:pt x="255" y="418"/>
                  <a:pt x="256" y="418"/>
                </a:cubicBezTo>
                <a:cubicBezTo>
                  <a:pt x="256" y="418"/>
                  <a:pt x="256" y="418"/>
                  <a:pt x="257" y="418"/>
                </a:cubicBezTo>
                <a:cubicBezTo>
                  <a:pt x="258" y="417"/>
                  <a:pt x="258" y="417"/>
                  <a:pt x="258" y="417"/>
                </a:cubicBezTo>
                <a:cubicBezTo>
                  <a:pt x="259" y="417"/>
                  <a:pt x="259" y="418"/>
                  <a:pt x="260" y="417"/>
                </a:cubicBezTo>
                <a:cubicBezTo>
                  <a:pt x="260" y="417"/>
                  <a:pt x="261" y="417"/>
                  <a:pt x="261" y="417"/>
                </a:cubicBezTo>
                <a:cubicBezTo>
                  <a:pt x="261" y="417"/>
                  <a:pt x="262" y="418"/>
                  <a:pt x="263" y="418"/>
                </a:cubicBezTo>
                <a:cubicBezTo>
                  <a:pt x="264" y="417"/>
                  <a:pt x="265" y="418"/>
                  <a:pt x="267" y="418"/>
                </a:cubicBezTo>
                <a:cubicBezTo>
                  <a:pt x="267" y="418"/>
                  <a:pt x="268" y="418"/>
                  <a:pt x="268" y="417"/>
                </a:cubicBezTo>
                <a:cubicBezTo>
                  <a:pt x="269" y="417"/>
                  <a:pt x="270" y="417"/>
                  <a:pt x="270" y="417"/>
                </a:cubicBezTo>
                <a:cubicBezTo>
                  <a:pt x="270" y="417"/>
                  <a:pt x="271" y="417"/>
                  <a:pt x="271" y="417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72" y="416"/>
                  <a:pt x="271" y="416"/>
                  <a:pt x="271" y="416"/>
                </a:cubicBezTo>
                <a:cubicBezTo>
                  <a:pt x="271" y="416"/>
                  <a:pt x="271" y="415"/>
                  <a:pt x="271" y="415"/>
                </a:cubicBezTo>
                <a:cubicBezTo>
                  <a:pt x="271" y="415"/>
                  <a:pt x="271" y="415"/>
                  <a:pt x="271" y="415"/>
                </a:cubicBezTo>
                <a:cubicBezTo>
                  <a:pt x="274" y="415"/>
                  <a:pt x="274" y="415"/>
                  <a:pt x="274" y="415"/>
                </a:cubicBezTo>
                <a:cubicBezTo>
                  <a:pt x="275" y="415"/>
                  <a:pt x="275" y="416"/>
                  <a:pt x="276" y="416"/>
                </a:cubicBezTo>
                <a:cubicBezTo>
                  <a:pt x="277" y="416"/>
                  <a:pt x="278" y="416"/>
                  <a:pt x="278" y="417"/>
                </a:cubicBezTo>
                <a:cubicBezTo>
                  <a:pt x="278" y="417"/>
                  <a:pt x="278" y="416"/>
                  <a:pt x="279" y="416"/>
                </a:cubicBezTo>
                <a:cubicBezTo>
                  <a:pt x="279" y="417"/>
                  <a:pt x="281" y="416"/>
                  <a:pt x="282" y="416"/>
                </a:cubicBezTo>
                <a:cubicBezTo>
                  <a:pt x="282" y="417"/>
                  <a:pt x="283" y="417"/>
                  <a:pt x="283" y="417"/>
                </a:cubicBezTo>
                <a:cubicBezTo>
                  <a:pt x="283" y="418"/>
                  <a:pt x="284" y="418"/>
                  <a:pt x="284" y="419"/>
                </a:cubicBezTo>
                <a:cubicBezTo>
                  <a:pt x="284" y="420"/>
                  <a:pt x="285" y="419"/>
                  <a:pt x="285" y="420"/>
                </a:cubicBezTo>
                <a:cubicBezTo>
                  <a:pt x="283" y="420"/>
                  <a:pt x="282" y="419"/>
                  <a:pt x="282" y="418"/>
                </a:cubicBezTo>
                <a:cubicBezTo>
                  <a:pt x="281" y="418"/>
                  <a:pt x="281" y="419"/>
                  <a:pt x="280" y="419"/>
                </a:cubicBezTo>
                <a:cubicBezTo>
                  <a:pt x="280" y="418"/>
                  <a:pt x="280" y="418"/>
                  <a:pt x="280" y="418"/>
                </a:cubicBezTo>
                <a:cubicBezTo>
                  <a:pt x="278" y="417"/>
                  <a:pt x="276" y="418"/>
                  <a:pt x="275" y="417"/>
                </a:cubicBezTo>
                <a:cubicBezTo>
                  <a:pt x="274" y="417"/>
                  <a:pt x="274" y="417"/>
                  <a:pt x="273" y="417"/>
                </a:cubicBezTo>
                <a:cubicBezTo>
                  <a:pt x="273" y="417"/>
                  <a:pt x="272" y="418"/>
                  <a:pt x="272" y="418"/>
                </a:cubicBezTo>
                <a:cubicBezTo>
                  <a:pt x="272" y="418"/>
                  <a:pt x="272" y="418"/>
                  <a:pt x="272" y="418"/>
                </a:cubicBezTo>
                <a:cubicBezTo>
                  <a:pt x="272" y="418"/>
                  <a:pt x="273" y="419"/>
                  <a:pt x="273" y="419"/>
                </a:cubicBezTo>
                <a:cubicBezTo>
                  <a:pt x="273" y="419"/>
                  <a:pt x="274" y="420"/>
                  <a:pt x="274" y="420"/>
                </a:cubicBezTo>
                <a:cubicBezTo>
                  <a:pt x="275" y="420"/>
                  <a:pt x="275" y="420"/>
                  <a:pt x="276" y="420"/>
                </a:cubicBezTo>
                <a:cubicBezTo>
                  <a:pt x="276" y="420"/>
                  <a:pt x="277" y="420"/>
                  <a:pt x="277" y="420"/>
                </a:cubicBezTo>
                <a:cubicBezTo>
                  <a:pt x="278" y="420"/>
                  <a:pt x="278" y="420"/>
                  <a:pt x="278" y="420"/>
                </a:cubicBezTo>
                <a:cubicBezTo>
                  <a:pt x="278" y="421"/>
                  <a:pt x="279" y="421"/>
                  <a:pt x="279" y="421"/>
                </a:cubicBezTo>
                <a:cubicBezTo>
                  <a:pt x="280" y="422"/>
                  <a:pt x="280" y="421"/>
                  <a:pt x="281" y="421"/>
                </a:cubicBezTo>
                <a:cubicBezTo>
                  <a:pt x="282" y="421"/>
                  <a:pt x="283" y="422"/>
                  <a:pt x="283" y="422"/>
                </a:cubicBezTo>
                <a:cubicBezTo>
                  <a:pt x="284" y="422"/>
                  <a:pt x="284" y="422"/>
                  <a:pt x="284" y="422"/>
                </a:cubicBezTo>
                <a:cubicBezTo>
                  <a:pt x="284" y="422"/>
                  <a:pt x="285" y="422"/>
                  <a:pt x="285" y="422"/>
                </a:cubicBezTo>
                <a:cubicBezTo>
                  <a:pt x="285" y="423"/>
                  <a:pt x="285" y="423"/>
                  <a:pt x="286" y="423"/>
                </a:cubicBezTo>
                <a:cubicBezTo>
                  <a:pt x="286" y="423"/>
                  <a:pt x="283" y="424"/>
                  <a:pt x="283" y="424"/>
                </a:cubicBezTo>
                <a:cubicBezTo>
                  <a:pt x="284" y="424"/>
                  <a:pt x="284" y="424"/>
                  <a:pt x="285" y="424"/>
                </a:cubicBezTo>
                <a:cubicBezTo>
                  <a:pt x="285" y="424"/>
                  <a:pt x="285" y="424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6" y="425"/>
                  <a:pt x="286" y="425"/>
                </a:cubicBezTo>
                <a:cubicBezTo>
                  <a:pt x="286" y="425"/>
                  <a:pt x="287" y="425"/>
                  <a:pt x="287" y="425"/>
                </a:cubicBezTo>
                <a:cubicBezTo>
                  <a:pt x="287" y="425"/>
                  <a:pt x="288" y="426"/>
                  <a:pt x="288" y="426"/>
                </a:cubicBezTo>
                <a:cubicBezTo>
                  <a:pt x="289" y="426"/>
                  <a:pt x="289" y="427"/>
                  <a:pt x="290" y="428"/>
                </a:cubicBezTo>
                <a:cubicBezTo>
                  <a:pt x="290" y="428"/>
                  <a:pt x="290" y="428"/>
                  <a:pt x="290" y="428"/>
                </a:cubicBezTo>
                <a:cubicBezTo>
                  <a:pt x="291" y="428"/>
                  <a:pt x="291" y="428"/>
                  <a:pt x="291" y="428"/>
                </a:cubicBezTo>
                <a:cubicBezTo>
                  <a:pt x="294" y="430"/>
                  <a:pt x="297" y="435"/>
                  <a:pt x="297" y="435"/>
                </a:cubicBezTo>
                <a:cubicBezTo>
                  <a:pt x="297" y="436"/>
                  <a:pt x="298" y="436"/>
                  <a:pt x="298" y="436"/>
                </a:cubicBezTo>
                <a:cubicBezTo>
                  <a:pt x="298" y="436"/>
                  <a:pt x="299" y="436"/>
                  <a:pt x="299" y="437"/>
                </a:cubicBezTo>
                <a:cubicBezTo>
                  <a:pt x="300" y="437"/>
                  <a:pt x="299" y="439"/>
                  <a:pt x="300" y="439"/>
                </a:cubicBezTo>
                <a:cubicBezTo>
                  <a:pt x="300" y="439"/>
                  <a:pt x="299" y="439"/>
                  <a:pt x="300" y="440"/>
                </a:cubicBezTo>
                <a:cubicBezTo>
                  <a:pt x="301" y="440"/>
                  <a:pt x="301" y="440"/>
                  <a:pt x="301" y="440"/>
                </a:cubicBezTo>
                <a:cubicBezTo>
                  <a:pt x="301" y="441"/>
                  <a:pt x="302" y="440"/>
                  <a:pt x="302" y="440"/>
                </a:cubicBezTo>
                <a:cubicBezTo>
                  <a:pt x="302" y="441"/>
                  <a:pt x="302" y="444"/>
                  <a:pt x="303" y="444"/>
                </a:cubicBezTo>
                <a:cubicBezTo>
                  <a:pt x="304" y="444"/>
                  <a:pt x="305" y="450"/>
                  <a:pt x="305" y="451"/>
                </a:cubicBezTo>
                <a:cubicBezTo>
                  <a:pt x="307" y="456"/>
                  <a:pt x="308" y="461"/>
                  <a:pt x="308" y="467"/>
                </a:cubicBezTo>
                <a:cubicBezTo>
                  <a:pt x="308" y="476"/>
                  <a:pt x="305" y="485"/>
                  <a:pt x="299" y="493"/>
                </a:cubicBezTo>
                <a:cubicBezTo>
                  <a:pt x="293" y="499"/>
                  <a:pt x="286" y="501"/>
                  <a:pt x="278" y="501"/>
                </a:cubicBezTo>
                <a:cubicBezTo>
                  <a:pt x="277" y="501"/>
                  <a:pt x="267" y="498"/>
                  <a:pt x="270" y="498"/>
                </a:cubicBezTo>
                <a:cubicBezTo>
                  <a:pt x="282" y="495"/>
                  <a:pt x="286" y="491"/>
                  <a:pt x="287" y="483"/>
                </a:cubicBezTo>
                <a:cubicBezTo>
                  <a:pt x="288" y="480"/>
                  <a:pt x="287" y="467"/>
                  <a:pt x="277" y="458"/>
                </a:cubicBezTo>
                <a:cubicBezTo>
                  <a:pt x="258" y="439"/>
                  <a:pt x="222" y="449"/>
                  <a:pt x="211" y="479"/>
                </a:cubicBezTo>
                <a:cubicBezTo>
                  <a:pt x="202" y="505"/>
                  <a:pt x="210" y="544"/>
                  <a:pt x="253" y="556"/>
                </a:cubicBezTo>
                <a:cubicBezTo>
                  <a:pt x="315" y="573"/>
                  <a:pt x="339" y="545"/>
                  <a:pt x="340" y="525"/>
                </a:cubicBezTo>
                <a:cubicBezTo>
                  <a:pt x="341" y="525"/>
                  <a:pt x="350" y="529"/>
                  <a:pt x="363" y="523"/>
                </a:cubicBezTo>
                <a:cubicBezTo>
                  <a:pt x="377" y="517"/>
                  <a:pt x="387" y="505"/>
                  <a:pt x="393" y="492"/>
                </a:cubicBezTo>
                <a:cubicBezTo>
                  <a:pt x="396" y="485"/>
                  <a:pt x="397" y="477"/>
                  <a:pt x="398" y="470"/>
                </a:cubicBezTo>
                <a:cubicBezTo>
                  <a:pt x="399" y="454"/>
                  <a:pt x="395" y="431"/>
                  <a:pt x="379" y="424"/>
                </a:cubicBezTo>
                <a:cubicBezTo>
                  <a:pt x="378" y="423"/>
                  <a:pt x="368" y="419"/>
                  <a:pt x="367" y="421"/>
                </a:cubicBezTo>
                <a:cubicBezTo>
                  <a:pt x="367" y="421"/>
                  <a:pt x="390" y="387"/>
                  <a:pt x="336" y="359"/>
                </a:cubicBezTo>
                <a:cubicBezTo>
                  <a:pt x="336" y="359"/>
                  <a:pt x="334" y="358"/>
                  <a:pt x="331" y="356"/>
                </a:cubicBezTo>
                <a:cubicBezTo>
                  <a:pt x="330" y="356"/>
                  <a:pt x="329" y="356"/>
                  <a:pt x="328" y="356"/>
                </a:cubicBezTo>
                <a:cubicBezTo>
                  <a:pt x="327" y="355"/>
                  <a:pt x="328" y="355"/>
                  <a:pt x="327" y="355"/>
                </a:cubicBezTo>
                <a:cubicBezTo>
                  <a:pt x="326" y="355"/>
                  <a:pt x="326" y="355"/>
                  <a:pt x="326" y="354"/>
                </a:cubicBezTo>
                <a:cubicBezTo>
                  <a:pt x="326" y="354"/>
                  <a:pt x="325" y="354"/>
                  <a:pt x="325" y="354"/>
                </a:cubicBezTo>
                <a:cubicBezTo>
                  <a:pt x="325" y="354"/>
                  <a:pt x="324" y="354"/>
                  <a:pt x="324" y="354"/>
                </a:cubicBezTo>
                <a:cubicBezTo>
                  <a:pt x="322" y="354"/>
                  <a:pt x="322" y="354"/>
                  <a:pt x="321" y="354"/>
                </a:cubicBezTo>
                <a:cubicBezTo>
                  <a:pt x="321" y="353"/>
                  <a:pt x="321" y="354"/>
                  <a:pt x="321" y="354"/>
                </a:cubicBezTo>
                <a:cubicBezTo>
                  <a:pt x="321" y="354"/>
                  <a:pt x="320" y="353"/>
                  <a:pt x="320" y="353"/>
                </a:cubicBezTo>
                <a:cubicBezTo>
                  <a:pt x="319" y="353"/>
                  <a:pt x="319" y="353"/>
                  <a:pt x="318" y="353"/>
                </a:cubicBezTo>
                <a:cubicBezTo>
                  <a:pt x="318" y="353"/>
                  <a:pt x="317" y="352"/>
                  <a:pt x="317" y="352"/>
                </a:cubicBezTo>
                <a:cubicBezTo>
                  <a:pt x="317" y="352"/>
                  <a:pt x="316" y="352"/>
                  <a:pt x="316" y="353"/>
                </a:cubicBezTo>
                <a:cubicBezTo>
                  <a:pt x="316" y="353"/>
                  <a:pt x="316" y="352"/>
                  <a:pt x="316" y="352"/>
                </a:cubicBezTo>
                <a:cubicBezTo>
                  <a:pt x="314" y="352"/>
                  <a:pt x="313" y="351"/>
                  <a:pt x="313" y="351"/>
                </a:cubicBezTo>
                <a:cubicBezTo>
                  <a:pt x="310" y="352"/>
                  <a:pt x="307" y="351"/>
                  <a:pt x="305" y="351"/>
                </a:cubicBezTo>
                <a:cubicBezTo>
                  <a:pt x="305" y="351"/>
                  <a:pt x="305" y="351"/>
                  <a:pt x="304" y="351"/>
                </a:cubicBezTo>
                <a:cubicBezTo>
                  <a:pt x="304" y="352"/>
                  <a:pt x="304" y="351"/>
                  <a:pt x="303" y="352"/>
                </a:cubicBezTo>
                <a:cubicBezTo>
                  <a:pt x="302" y="352"/>
                  <a:pt x="300" y="351"/>
                  <a:pt x="300" y="351"/>
                </a:cubicBezTo>
                <a:cubicBezTo>
                  <a:pt x="300" y="351"/>
                  <a:pt x="300" y="352"/>
                  <a:pt x="299" y="352"/>
                </a:cubicBezTo>
                <a:cubicBezTo>
                  <a:pt x="299" y="351"/>
                  <a:pt x="297" y="352"/>
                  <a:pt x="296" y="351"/>
                </a:cubicBezTo>
                <a:cubicBezTo>
                  <a:pt x="296" y="352"/>
                  <a:pt x="294" y="352"/>
                  <a:pt x="293" y="352"/>
                </a:cubicBezTo>
                <a:cubicBezTo>
                  <a:pt x="293" y="352"/>
                  <a:pt x="293" y="352"/>
                  <a:pt x="293" y="353"/>
                </a:cubicBezTo>
                <a:cubicBezTo>
                  <a:pt x="293" y="353"/>
                  <a:pt x="293" y="352"/>
                  <a:pt x="292" y="352"/>
                </a:cubicBezTo>
                <a:cubicBezTo>
                  <a:pt x="292" y="353"/>
                  <a:pt x="293" y="353"/>
                  <a:pt x="293" y="353"/>
                </a:cubicBezTo>
                <a:cubicBezTo>
                  <a:pt x="294" y="353"/>
                  <a:pt x="294" y="353"/>
                  <a:pt x="296" y="353"/>
                </a:cubicBezTo>
                <a:cubicBezTo>
                  <a:pt x="296" y="353"/>
                  <a:pt x="297" y="353"/>
                  <a:pt x="297" y="353"/>
                </a:cubicBezTo>
                <a:cubicBezTo>
                  <a:pt x="298" y="353"/>
                  <a:pt x="299" y="353"/>
                  <a:pt x="300" y="352"/>
                </a:cubicBezTo>
                <a:cubicBezTo>
                  <a:pt x="301" y="353"/>
                  <a:pt x="302" y="353"/>
                  <a:pt x="303" y="353"/>
                </a:cubicBezTo>
                <a:cubicBezTo>
                  <a:pt x="303" y="353"/>
                  <a:pt x="303" y="353"/>
                  <a:pt x="303" y="353"/>
                </a:cubicBezTo>
                <a:cubicBezTo>
                  <a:pt x="304" y="353"/>
                  <a:pt x="304" y="354"/>
                  <a:pt x="304" y="354"/>
                </a:cubicBezTo>
                <a:cubicBezTo>
                  <a:pt x="304" y="354"/>
                  <a:pt x="304" y="354"/>
                  <a:pt x="305" y="354"/>
                </a:cubicBezTo>
                <a:cubicBezTo>
                  <a:pt x="306" y="353"/>
                  <a:pt x="307" y="354"/>
                  <a:pt x="307" y="354"/>
                </a:cubicBezTo>
                <a:cubicBezTo>
                  <a:pt x="309" y="354"/>
                  <a:pt x="310" y="354"/>
                  <a:pt x="310" y="354"/>
                </a:cubicBezTo>
                <a:cubicBezTo>
                  <a:pt x="310" y="355"/>
                  <a:pt x="311" y="354"/>
                  <a:pt x="312" y="354"/>
                </a:cubicBezTo>
                <a:cubicBezTo>
                  <a:pt x="313" y="355"/>
                  <a:pt x="313" y="355"/>
                  <a:pt x="314" y="355"/>
                </a:cubicBezTo>
                <a:cubicBezTo>
                  <a:pt x="315" y="356"/>
                  <a:pt x="315" y="355"/>
                  <a:pt x="316" y="356"/>
                </a:cubicBezTo>
                <a:cubicBezTo>
                  <a:pt x="318" y="356"/>
                  <a:pt x="317" y="357"/>
                  <a:pt x="319" y="356"/>
                </a:cubicBezTo>
                <a:cubicBezTo>
                  <a:pt x="323" y="357"/>
                  <a:pt x="323" y="355"/>
                  <a:pt x="325" y="357"/>
                </a:cubicBezTo>
                <a:cubicBezTo>
                  <a:pt x="326" y="357"/>
                  <a:pt x="330" y="359"/>
                  <a:pt x="330" y="359"/>
                </a:cubicBezTo>
                <a:cubicBezTo>
                  <a:pt x="330" y="360"/>
                  <a:pt x="330" y="360"/>
                  <a:pt x="330" y="360"/>
                </a:cubicBezTo>
                <a:cubicBezTo>
                  <a:pt x="329" y="359"/>
                  <a:pt x="327" y="359"/>
                  <a:pt x="325" y="359"/>
                </a:cubicBezTo>
                <a:cubicBezTo>
                  <a:pt x="325" y="359"/>
                  <a:pt x="323" y="358"/>
                  <a:pt x="323" y="358"/>
                </a:cubicBezTo>
                <a:cubicBezTo>
                  <a:pt x="322" y="358"/>
                  <a:pt x="322" y="357"/>
                  <a:pt x="321" y="357"/>
                </a:cubicBezTo>
                <a:cubicBezTo>
                  <a:pt x="320" y="357"/>
                  <a:pt x="318" y="358"/>
                  <a:pt x="316" y="357"/>
                </a:cubicBezTo>
                <a:cubicBezTo>
                  <a:pt x="316" y="357"/>
                  <a:pt x="315" y="358"/>
                  <a:pt x="314" y="357"/>
                </a:cubicBezTo>
                <a:cubicBezTo>
                  <a:pt x="313" y="357"/>
                  <a:pt x="312" y="357"/>
                  <a:pt x="310" y="357"/>
                </a:cubicBezTo>
                <a:cubicBezTo>
                  <a:pt x="309" y="357"/>
                  <a:pt x="309" y="356"/>
                  <a:pt x="308" y="356"/>
                </a:cubicBezTo>
                <a:cubicBezTo>
                  <a:pt x="306" y="357"/>
                  <a:pt x="304" y="357"/>
                  <a:pt x="302" y="357"/>
                </a:cubicBezTo>
                <a:cubicBezTo>
                  <a:pt x="302" y="357"/>
                  <a:pt x="301" y="357"/>
                  <a:pt x="301" y="357"/>
                </a:cubicBezTo>
                <a:cubicBezTo>
                  <a:pt x="301" y="357"/>
                  <a:pt x="301" y="358"/>
                  <a:pt x="300" y="358"/>
                </a:cubicBezTo>
                <a:cubicBezTo>
                  <a:pt x="298" y="358"/>
                  <a:pt x="298" y="358"/>
                  <a:pt x="298" y="358"/>
                </a:cubicBezTo>
                <a:cubicBezTo>
                  <a:pt x="297" y="359"/>
                  <a:pt x="299" y="358"/>
                  <a:pt x="299" y="359"/>
                </a:cubicBezTo>
                <a:cubicBezTo>
                  <a:pt x="299" y="359"/>
                  <a:pt x="301" y="360"/>
                  <a:pt x="300" y="360"/>
                </a:cubicBezTo>
                <a:cubicBezTo>
                  <a:pt x="299" y="360"/>
                  <a:pt x="299" y="361"/>
                  <a:pt x="298" y="361"/>
                </a:cubicBezTo>
                <a:cubicBezTo>
                  <a:pt x="298" y="360"/>
                  <a:pt x="298" y="360"/>
                  <a:pt x="297" y="360"/>
                </a:cubicBezTo>
                <a:cubicBezTo>
                  <a:pt x="297" y="360"/>
                  <a:pt x="297" y="361"/>
                  <a:pt x="297" y="361"/>
                </a:cubicBezTo>
                <a:cubicBezTo>
                  <a:pt x="295" y="360"/>
                  <a:pt x="295" y="359"/>
                  <a:pt x="294" y="359"/>
                </a:cubicBezTo>
                <a:cubicBezTo>
                  <a:pt x="294" y="360"/>
                  <a:pt x="295" y="359"/>
                  <a:pt x="295" y="361"/>
                </a:cubicBezTo>
                <a:cubicBezTo>
                  <a:pt x="294" y="361"/>
                  <a:pt x="293" y="361"/>
                  <a:pt x="292" y="361"/>
                </a:cubicBezTo>
                <a:cubicBezTo>
                  <a:pt x="292" y="360"/>
                  <a:pt x="292" y="359"/>
                  <a:pt x="291" y="358"/>
                </a:cubicBezTo>
                <a:cubicBezTo>
                  <a:pt x="288" y="358"/>
                  <a:pt x="288" y="358"/>
                  <a:pt x="288" y="358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7" y="360"/>
                  <a:pt x="287" y="361"/>
                  <a:pt x="287" y="362"/>
                </a:cubicBezTo>
                <a:cubicBezTo>
                  <a:pt x="287" y="362"/>
                  <a:pt x="286" y="362"/>
                  <a:pt x="286" y="362"/>
                </a:cubicBezTo>
                <a:cubicBezTo>
                  <a:pt x="285" y="360"/>
                  <a:pt x="287" y="360"/>
                  <a:pt x="286" y="359"/>
                </a:cubicBezTo>
                <a:cubicBezTo>
                  <a:pt x="284" y="359"/>
                  <a:pt x="285" y="360"/>
                  <a:pt x="283" y="360"/>
                </a:cubicBezTo>
                <a:cubicBezTo>
                  <a:pt x="283" y="360"/>
                  <a:pt x="282" y="360"/>
                  <a:pt x="281" y="360"/>
                </a:cubicBezTo>
                <a:cubicBezTo>
                  <a:pt x="281" y="360"/>
                  <a:pt x="281" y="361"/>
                  <a:pt x="280" y="361"/>
                </a:cubicBezTo>
                <a:cubicBezTo>
                  <a:pt x="280" y="361"/>
                  <a:pt x="279" y="360"/>
                  <a:pt x="279" y="361"/>
                </a:cubicBezTo>
                <a:cubicBezTo>
                  <a:pt x="279" y="360"/>
                  <a:pt x="279" y="361"/>
                  <a:pt x="279" y="361"/>
                </a:cubicBezTo>
                <a:cubicBezTo>
                  <a:pt x="277" y="361"/>
                  <a:pt x="276" y="360"/>
                  <a:pt x="275" y="360"/>
                </a:cubicBezTo>
                <a:cubicBezTo>
                  <a:pt x="274" y="361"/>
                  <a:pt x="274" y="362"/>
                  <a:pt x="272" y="363"/>
                </a:cubicBezTo>
                <a:cubicBezTo>
                  <a:pt x="270" y="363"/>
                  <a:pt x="269" y="364"/>
                  <a:pt x="267" y="363"/>
                </a:cubicBezTo>
                <a:cubicBezTo>
                  <a:pt x="267" y="364"/>
                  <a:pt x="267" y="365"/>
                  <a:pt x="266" y="365"/>
                </a:cubicBezTo>
                <a:cubicBezTo>
                  <a:pt x="266" y="364"/>
                  <a:pt x="264" y="364"/>
                  <a:pt x="264" y="364"/>
                </a:cubicBezTo>
                <a:cubicBezTo>
                  <a:pt x="263" y="363"/>
                  <a:pt x="264" y="365"/>
                  <a:pt x="263" y="364"/>
                </a:cubicBezTo>
                <a:cubicBezTo>
                  <a:pt x="263" y="364"/>
                  <a:pt x="262" y="364"/>
                  <a:pt x="262" y="363"/>
                </a:cubicBezTo>
                <a:cubicBezTo>
                  <a:pt x="262" y="363"/>
                  <a:pt x="263" y="363"/>
                  <a:pt x="263" y="363"/>
                </a:cubicBezTo>
                <a:cubicBezTo>
                  <a:pt x="263" y="363"/>
                  <a:pt x="263" y="362"/>
                  <a:pt x="263" y="362"/>
                </a:cubicBezTo>
                <a:cubicBezTo>
                  <a:pt x="264" y="361"/>
                  <a:pt x="265" y="360"/>
                  <a:pt x="266" y="360"/>
                </a:cubicBezTo>
                <a:cubicBezTo>
                  <a:pt x="266" y="359"/>
                  <a:pt x="267" y="359"/>
                  <a:pt x="267" y="358"/>
                </a:cubicBezTo>
                <a:cubicBezTo>
                  <a:pt x="265" y="357"/>
                  <a:pt x="264" y="360"/>
                  <a:pt x="262" y="359"/>
                </a:cubicBezTo>
                <a:cubicBezTo>
                  <a:pt x="262" y="359"/>
                  <a:pt x="262" y="359"/>
                  <a:pt x="262" y="359"/>
                </a:cubicBezTo>
                <a:cubicBezTo>
                  <a:pt x="262" y="359"/>
                  <a:pt x="261" y="359"/>
                  <a:pt x="261" y="360"/>
                </a:cubicBezTo>
                <a:cubicBezTo>
                  <a:pt x="261" y="360"/>
                  <a:pt x="261" y="361"/>
                  <a:pt x="260" y="361"/>
                </a:cubicBezTo>
                <a:cubicBezTo>
                  <a:pt x="259" y="361"/>
                  <a:pt x="259" y="361"/>
                  <a:pt x="259" y="361"/>
                </a:cubicBezTo>
                <a:cubicBezTo>
                  <a:pt x="258" y="363"/>
                  <a:pt x="260" y="362"/>
                  <a:pt x="261" y="363"/>
                </a:cubicBezTo>
                <a:cubicBezTo>
                  <a:pt x="261" y="363"/>
                  <a:pt x="261" y="365"/>
                  <a:pt x="261" y="365"/>
                </a:cubicBezTo>
                <a:cubicBezTo>
                  <a:pt x="261" y="365"/>
                  <a:pt x="261" y="366"/>
                  <a:pt x="261" y="366"/>
                </a:cubicBezTo>
                <a:cubicBezTo>
                  <a:pt x="260" y="366"/>
                  <a:pt x="260" y="366"/>
                  <a:pt x="260" y="366"/>
                </a:cubicBezTo>
                <a:cubicBezTo>
                  <a:pt x="259" y="367"/>
                  <a:pt x="260" y="367"/>
                  <a:pt x="259" y="367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57" y="366"/>
                  <a:pt x="256" y="365"/>
                  <a:pt x="256" y="364"/>
                </a:cubicBezTo>
                <a:cubicBezTo>
                  <a:pt x="257" y="364"/>
                  <a:pt x="257" y="363"/>
                  <a:pt x="258" y="363"/>
                </a:cubicBezTo>
                <a:cubicBezTo>
                  <a:pt x="258" y="363"/>
                  <a:pt x="258" y="363"/>
                  <a:pt x="259" y="362"/>
                </a:cubicBezTo>
                <a:cubicBezTo>
                  <a:pt x="259" y="361"/>
                  <a:pt x="258" y="361"/>
                  <a:pt x="258" y="360"/>
                </a:cubicBezTo>
                <a:cubicBezTo>
                  <a:pt x="257" y="360"/>
                  <a:pt x="257" y="361"/>
                  <a:pt x="256" y="361"/>
                </a:cubicBezTo>
                <a:cubicBezTo>
                  <a:pt x="254" y="361"/>
                  <a:pt x="253" y="362"/>
                  <a:pt x="251" y="361"/>
                </a:cubicBezTo>
                <a:cubicBezTo>
                  <a:pt x="250" y="362"/>
                  <a:pt x="250" y="363"/>
                  <a:pt x="250" y="364"/>
                </a:cubicBezTo>
                <a:cubicBezTo>
                  <a:pt x="250" y="364"/>
                  <a:pt x="249" y="365"/>
                  <a:pt x="248" y="365"/>
                </a:cubicBezTo>
                <a:cubicBezTo>
                  <a:pt x="247" y="364"/>
                  <a:pt x="247" y="362"/>
                  <a:pt x="245" y="362"/>
                </a:cubicBezTo>
                <a:cubicBezTo>
                  <a:pt x="245" y="364"/>
                  <a:pt x="246" y="364"/>
                  <a:pt x="246" y="365"/>
                </a:cubicBezTo>
                <a:cubicBezTo>
                  <a:pt x="246" y="366"/>
                  <a:pt x="246" y="366"/>
                  <a:pt x="246" y="366"/>
                </a:cubicBezTo>
                <a:cubicBezTo>
                  <a:pt x="245" y="366"/>
                  <a:pt x="245" y="366"/>
                  <a:pt x="245" y="366"/>
                </a:cubicBezTo>
                <a:cubicBezTo>
                  <a:pt x="245" y="366"/>
                  <a:pt x="244" y="366"/>
                  <a:pt x="243" y="366"/>
                </a:cubicBezTo>
                <a:cubicBezTo>
                  <a:pt x="243" y="367"/>
                  <a:pt x="243" y="367"/>
                  <a:pt x="243" y="367"/>
                </a:cubicBezTo>
                <a:cubicBezTo>
                  <a:pt x="242" y="367"/>
                  <a:pt x="242" y="369"/>
                  <a:pt x="242" y="369"/>
                </a:cubicBezTo>
                <a:cubicBezTo>
                  <a:pt x="242" y="368"/>
                  <a:pt x="241" y="368"/>
                  <a:pt x="241" y="367"/>
                </a:cubicBezTo>
                <a:cubicBezTo>
                  <a:pt x="242" y="365"/>
                  <a:pt x="241" y="364"/>
                  <a:pt x="240" y="364"/>
                </a:cubicBezTo>
                <a:cubicBezTo>
                  <a:pt x="240" y="365"/>
                  <a:pt x="240" y="367"/>
                  <a:pt x="240" y="369"/>
                </a:cubicBezTo>
                <a:cubicBezTo>
                  <a:pt x="241" y="369"/>
                  <a:pt x="242" y="370"/>
                  <a:pt x="241" y="371"/>
                </a:cubicBezTo>
                <a:cubicBezTo>
                  <a:pt x="240" y="371"/>
                  <a:pt x="240" y="370"/>
                  <a:pt x="239" y="370"/>
                </a:cubicBezTo>
                <a:cubicBezTo>
                  <a:pt x="238" y="370"/>
                  <a:pt x="238" y="372"/>
                  <a:pt x="237" y="372"/>
                </a:cubicBezTo>
                <a:cubicBezTo>
                  <a:pt x="237" y="371"/>
                  <a:pt x="237" y="370"/>
                  <a:pt x="236" y="370"/>
                </a:cubicBezTo>
                <a:cubicBezTo>
                  <a:pt x="235" y="371"/>
                  <a:pt x="236" y="371"/>
                  <a:pt x="236" y="372"/>
                </a:cubicBezTo>
                <a:cubicBezTo>
                  <a:pt x="235" y="372"/>
                  <a:pt x="234" y="373"/>
                  <a:pt x="233" y="373"/>
                </a:cubicBezTo>
                <a:cubicBezTo>
                  <a:pt x="233" y="374"/>
                  <a:pt x="233" y="375"/>
                  <a:pt x="233" y="375"/>
                </a:cubicBezTo>
                <a:cubicBezTo>
                  <a:pt x="233" y="375"/>
                  <a:pt x="232" y="374"/>
                  <a:pt x="232" y="374"/>
                </a:cubicBezTo>
                <a:cubicBezTo>
                  <a:pt x="231" y="375"/>
                  <a:pt x="232" y="376"/>
                  <a:pt x="231" y="376"/>
                </a:cubicBezTo>
                <a:cubicBezTo>
                  <a:pt x="230" y="375"/>
                  <a:pt x="230" y="374"/>
                  <a:pt x="228" y="375"/>
                </a:cubicBezTo>
                <a:cubicBezTo>
                  <a:pt x="228" y="376"/>
                  <a:pt x="229" y="378"/>
                  <a:pt x="228" y="379"/>
                </a:cubicBezTo>
                <a:cubicBezTo>
                  <a:pt x="227" y="378"/>
                  <a:pt x="227" y="378"/>
                  <a:pt x="225" y="378"/>
                </a:cubicBezTo>
                <a:cubicBezTo>
                  <a:pt x="225" y="378"/>
                  <a:pt x="225" y="379"/>
                  <a:pt x="224" y="379"/>
                </a:cubicBezTo>
                <a:cubicBezTo>
                  <a:pt x="224" y="379"/>
                  <a:pt x="224" y="380"/>
                  <a:pt x="224" y="380"/>
                </a:cubicBezTo>
                <a:cubicBezTo>
                  <a:pt x="223" y="380"/>
                  <a:pt x="222" y="380"/>
                  <a:pt x="221" y="381"/>
                </a:cubicBezTo>
                <a:cubicBezTo>
                  <a:pt x="221" y="382"/>
                  <a:pt x="222" y="382"/>
                  <a:pt x="222" y="384"/>
                </a:cubicBezTo>
                <a:cubicBezTo>
                  <a:pt x="221" y="384"/>
                  <a:pt x="221" y="383"/>
                  <a:pt x="220" y="383"/>
                </a:cubicBezTo>
                <a:cubicBezTo>
                  <a:pt x="219" y="384"/>
                  <a:pt x="218" y="384"/>
                  <a:pt x="218" y="385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7" y="384"/>
                  <a:pt x="217" y="384"/>
                  <a:pt x="217" y="384"/>
                </a:cubicBezTo>
                <a:cubicBezTo>
                  <a:pt x="218" y="383"/>
                  <a:pt x="219" y="382"/>
                  <a:pt x="220" y="383"/>
                </a:cubicBezTo>
                <a:cubicBezTo>
                  <a:pt x="220" y="381"/>
                  <a:pt x="222" y="381"/>
                  <a:pt x="222" y="380"/>
                </a:cubicBezTo>
                <a:cubicBezTo>
                  <a:pt x="223" y="379"/>
                  <a:pt x="221" y="379"/>
                  <a:pt x="221" y="377"/>
                </a:cubicBezTo>
                <a:cubicBezTo>
                  <a:pt x="224" y="378"/>
                  <a:pt x="224" y="378"/>
                  <a:pt x="224" y="378"/>
                </a:cubicBezTo>
                <a:cubicBezTo>
                  <a:pt x="224" y="377"/>
                  <a:pt x="224" y="376"/>
                  <a:pt x="225" y="376"/>
                </a:cubicBezTo>
                <a:cubicBezTo>
                  <a:pt x="226" y="376"/>
                  <a:pt x="226" y="376"/>
                  <a:pt x="226" y="376"/>
                </a:cubicBezTo>
                <a:cubicBezTo>
                  <a:pt x="227" y="374"/>
                  <a:pt x="229" y="374"/>
                  <a:pt x="229" y="373"/>
                </a:cubicBezTo>
                <a:cubicBezTo>
                  <a:pt x="231" y="373"/>
                  <a:pt x="231" y="372"/>
                  <a:pt x="231" y="372"/>
                </a:cubicBezTo>
                <a:cubicBezTo>
                  <a:pt x="231" y="372"/>
                  <a:pt x="233" y="372"/>
                  <a:pt x="233" y="372"/>
                </a:cubicBezTo>
                <a:cubicBezTo>
                  <a:pt x="233" y="372"/>
                  <a:pt x="233" y="371"/>
                  <a:pt x="234" y="370"/>
                </a:cubicBezTo>
                <a:cubicBezTo>
                  <a:pt x="231" y="369"/>
                  <a:pt x="229" y="370"/>
                  <a:pt x="228" y="372"/>
                </a:cubicBezTo>
                <a:cubicBezTo>
                  <a:pt x="227" y="372"/>
                  <a:pt x="227" y="373"/>
                  <a:pt x="226" y="372"/>
                </a:cubicBezTo>
                <a:cubicBezTo>
                  <a:pt x="226" y="372"/>
                  <a:pt x="226" y="372"/>
                  <a:pt x="225" y="372"/>
                </a:cubicBezTo>
                <a:cubicBezTo>
                  <a:pt x="224" y="373"/>
                  <a:pt x="225" y="375"/>
                  <a:pt x="224" y="375"/>
                </a:cubicBezTo>
                <a:cubicBezTo>
                  <a:pt x="222" y="375"/>
                  <a:pt x="222" y="376"/>
                  <a:pt x="220" y="375"/>
                </a:cubicBezTo>
                <a:cubicBezTo>
                  <a:pt x="220" y="376"/>
                  <a:pt x="221" y="377"/>
                  <a:pt x="220" y="377"/>
                </a:cubicBezTo>
                <a:cubicBezTo>
                  <a:pt x="217" y="377"/>
                  <a:pt x="217" y="379"/>
                  <a:pt x="214" y="379"/>
                </a:cubicBezTo>
                <a:cubicBezTo>
                  <a:pt x="214" y="380"/>
                  <a:pt x="214" y="381"/>
                  <a:pt x="213" y="381"/>
                </a:cubicBezTo>
                <a:cubicBezTo>
                  <a:pt x="212" y="381"/>
                  <a:pt x="212" y="382"/>
                  <a:pt x="211" y="382"/>
                </a:cubicBezTo>
                <a:cubicBezTo>
                  <a:pt x="211" y="383"/>
                  <a:pt x="210" y="383"/>
                  <a:pt x="210" y="384"/>
                </a:cubicBezTo>
                <a:cubicBezTo>
                  <a:pt x="209" y="385"/>
                  <a:pt x="208" y="387"/>
                  <a:pt x="207" y="388"/>
                </a:cubicBezTo>
                <a:cubicBezTo>
                  <a:pt x="205" y="388"/>
                  <a:pt x="205" y="390"/>
                  <a:pt x="203" y="390"/>
                </a:cubicBezTo>
                <a:cubicBezTo>
                  <a:pt x="203" y="391"/>
                  <a:pt x="203" y="392"/>
                  <a:pt x="202" y="392"/>
                </a:cubicBezTo>
                <a:cubicBezTo>
                  <a:pt x="201" y="393"/>
                  <a:pt x="201" y="394"/>
                  <a:pt x="200" y="395"/>
                </a:cubicBezTo>
                <a:cubicBezTo>
                  <a:pt x="199" y="395"/>
                  <a:pt x="199" y="395"/>
                  <a:pt x="198" y="395"/>
                </a:cubicBezTo>
                <a:cubicBezTo>
                  <a:pt x="198" y="397"/>
                  <a:pt x="197" y="397"/>
                  <a:pt x="196" y="398"/>
                </a:cubicBezTo>
                <a:cubicBezTo>
                  <a:pt x="196" y="398"/>
                  <a:pt x="195" y="399"/>
                  <a:pt x="195" y="399"/>
                </a:cubicBezTo>
                <a:cubicBezTo>
                  <a:pt x="195" y="399"/>
                  <a:pt x="194" y="400"/>
                  <a:pt x="194" y="401"/>
                </a:cubicBezTo>
                <a:cubicBezTo>
                  <a:pt x="193" y="400"/>
                  <a:pt x="193" y="402"/>
                  <a:pt x="192" y="402"/>
                </a:cubicBezTo>
                <a:cubicBezTo>
                  <a:pt x="192" y="402"/>
                  <a:pt x="192" y="402"/>
                  <a:pt x="192" y="402"/>
                </a:cubicBezTo>
                <a:cubicBezTo>
                  <a:pt x="191" y="401"/>
                  <a:pt x="190" y="403"/>
                  <a:pt x="191" y="404"/>
                </a:cubicBezTo>
                <a:cubicBezTo>
                  <a:pt x="191" y="403"/>
                  <a:pt x="191" y="404"/>
                  <a:pt x="191" y="404"/>
                </a:cubicBezTo>
                <a:cubicBezTo>
                  <a:pt x="191" y="404"/>
                  <a:pt x="192" y="404"/>
                  <a:pt x="192" y="404"/>
                </a:cubicBezTo>
                <a:cubicBezTo>
                  <a:pt x="193" y="403"/>
                  <a:pt x="193" y="403"/>
                  <a:pt x="193" y="402"/>
                </a:cubicBezTo>
                <a:cubicBezTo>
                  <a:pt x="194" y="402"/>
                  <a:pt x="194" y="402"/>
                  <a:pt x="195" y="402"/>
                </a:cubicBezTo>
                <a:cubicBezTo>
                  <a:pt x="195" y="402"/>
                  <a:pt x="195" y="402"/>
                  <a:pt x="195" y="401"/>
                </a:cubicBezTo>
                <a:cubicBezTo>
                  <a:pt x="195" y="401"/>
                  <a:pt x="195" y="401"/>
                  <a:pt x="196" y="401"/>
                </a:cubicBezTo>
                <a:cubicBezTo>
                  <a:pt x="196" y="400"/>
                  <a:pt x="197" y="399"/>
                  <a:pt x="197" y="399"/>
                </a:cubicBezTo>
                <a:cubicBezTo>
                  <a:pt x="197" y="399"/>
                  <a:pt x="198" y="399"/>
                  <a:pt x="198" y="398"/>
                </a:cubicBezTo>
                <a:cubicBezTo>
                  <a:pt x="199" y="398"/>
                  <a:pt x="199" y="397"/>
                  <a:pt x="199" y="397"/>
                </a:cubicBezTo>
                <a:cubicBezTo>
                  <a:pt x="201" y="396"/>
                  <a:pt x="201" y="395"/>
                  <a:pt x="202" y="394"/>
                </a:cubicBezTo>
                <a:cubicBezTo>
                  <a:pt x="204" y="394"/>
                  <a:pt x="203" y="392"/>
                  <a:pt x="204" y="392"/>
                </a:cubicBezTo>
                <a:cubicBezTo>
                  <a:pt x="205" y="392"/>
                  <a:pt x="205" y="391"/>
                  <a:pt x="205" y="391"/>
                </a:cubicBezTo>
                <a:cubicBezTo>
                  <a:pt x="206" y="391"/>
                  <a:pt x="207" y="389"/>
                  <a:pt x="208" y="389"/>
                </a:cubicBezTo>
                <a:cubicBezTo>
                  <a:pt x="209" y="389"/>
                  <a:pt x="209" y="391"/>
                  <a:pt x="210" y="390"/>
                </a:cubicBezTo>
                <a:cubicBezTo>
                  <a:pt x="210" y="389"/>
                  <a:pt x="212" y="389"/>
                  <a:pt x="211" y="388"/>
                </a:cubicBezTo>
                <a:cubicBezTo>
                  <a:pt x="211" y="387"/>
                  <a:pt x="210" y="389"/>
                  <a:pt x="210" y="387"/>
                </a:cubicBezTo>
                <a:cubicBezTo>
                  <a:pt x="210" y="386"/>
                  <a:pt x="210" y="386"/>
                  <a:pt x="212" y="386"/>
                </a:cubicBezTo>
                <a:cubicBezTo>
                  <a:pt x="212" y="385"/>
                  <a:pt x="213" y="385"/>
                  <a:pt x="213" y="385"/>
                </a:cubicBezTo>
                <a:cubicBezTo>
                  <a:pt x="213" y="385"/>
                  <a:pt x="213" y="384"/>
                  <a:pt x="213" y="384"/>
                </a:cubicBezTo>
                <a:cubicBezTo>
                  <a:pt x="214" y="385"/>
                  <a:pt x="214" y="386"/>
                  <a:pt x="215" y="386"/>
                </a:cubicBezTo>
                <a:cubicBezTo>
                  <a:pt x="215" y="385"/>
                  <a:pt x="215" y="385"/>
                  <a:pt x="215" y="385"/>
                </a:cubicBezTo>
                <a:cubicBezTo>
                  <a:pt x="215" y="386"/>
                  <a:pt x="215" y="388"/>
                  <a:pt x="214" y="389"/>
                </a:cubicBezTo>
                <a:cubicBezTo>
                  <a:pt x="212" y="389"/>
                  <a:pt x="212" y="389"/>
                  <a:pt x="212" y="389"/>
                </a:cubicBezTo>
                <a:cubicBezTo>
                  <a:pt x="210" y="391"/>
                  <a:pt x="207" y="392"/>
                  <a:pt x="205" y="394"/>
                </a:cubicBezTo>
                <a:cubicBezTo>
                  <a:pt x="204" y="395"/>
                  <a:pt x="202" y="394"/>
                  <a:pt x="202" y="395"/>
                </a:cubicBezTo>
                <a:cubicBezTo>
                  <a:pt x="202" y="395"/>
                  <a:pt x="202" y="396"/>
                  <a:pt x="201" y="396"/>
                </a:cubicBezTo>
                <a:cubicBezTo>
                  <a:pt x="201" y="397"/>
                  <a:pt x="202" y="399"/>
                  <a:pt x="202" y="399"/>
                </a:cubicBezTo>
                <a:cubicBezTo>
                  <a:pt x="203" y="400"/>
                  <a:pt x="203" y="400"/>
                  <a:pt x="203" y="401"/>
                </a:cubicBezTo>
                <a:cubicBezTo>
                  <a:pt x="202" y="402"/>
                  <a:pt x="202" y="401"/>
                  <a:pt x="200" y="401"/>
                </a:cubicBezTo>
                <a:cubicBezTo>
                  <a:pt x="200" y="401"/>
                  <a:pt x="199" y="402"/>
                  <a:pt x="199" y="402"/>
                </a:cubicBezTo>
                <a:cubicBezTo>
                  <a:pt x="198" y="402"/>
                  <a:pt x="197" y="401"/>
                  <a:pt x="196" y="401"/>
                </a:cubicBezTo>
                <a:cubicBezTo>
                  <a:pt x="195" y="402"/>
                  <a:pt x="196" y="403"/>
                  <a:pt x="196" y="405"/>
                </a:cubicBezTo>
                <a:cubicBezTo>
                  <a:pt x="195" y="405"/>
                  <a:pt x="195" y="404"/>
                  <a:pt x="194" y="405"/>
                </a:cubicBezTo>
                <a:cubicBezTo>
                  <a:pt x="194" y="405"/>
                  <a:pt x="195" y="406"/>
                  <a:pt x="194" y="407"/>
                </a:cubicBezTo>
                <a:cubicBezTo>
                  <a:pt x="194" y="408"/>
                  <a:pt x="193" y="408"/>
                  <a:pt x="193" y="408"/>
                </a:cubicBezTo>
                <a:cubicBezTo>
                  <a:pt x="192" y="409"/>
                  <a:pt x="193" y="410"/>
                  <a:pt x="192" y="410"/>
                </a:cubicBezTo>
                <a:cubicBezTo>
                  <a:pt x="191" y="409"/>
                  <a:pt x="190" y="409"/>
                  <a:pt x="188" y="409"/>
                </a:cubicBezTo>
                <a:cubicBezTo>
                  <a:pt x="188" y="411"/>
                  <a:pt x="187" y="411"/>
                  <a:pt x="187" y="412"/>
                </a:cubicBezTo>
                <a:cubicBezTo>
                  <a:pt x="186" y="413"/>
                  <a:pt x="185" y="413"/>
                  <a:pt x="184" y="414"/>
                </a:cubicBezTo>
                <a:cubicBezTo>
                  <a:pt x="184" y="414"/>
                  <a:pt x="184" y="415"/>
                  <a:pt x="183" y="415"/>
                </a:cubicBezTo>
                <a:cubicBezTo>
                  <a:pt x="183" y="417"/>
                  <a:pt x="183" y="416"/>
                  <a:pt x="183" y="417"/>
                </a:cubicBezTo>
                <a:cubicBezTo>
                  <a:pt x="181" y="418"/>
                  <a:pt x="181" y="420"/>
                  <a:pt x="179" y="420"/>
                </a:cubicBezTo>
                <a:cubicBezTo>
                  <a:pt x="179" y="422"/>
                  <a:pt x="178" y="423"/>
                  <a:pt x="177" y="424"/>
                </a:cubicBezTo>
                <a:cubicBezTo>
                  <a:pt x="177" y="424"/>
                  <a:pt x="177" y="424"/>
                  <a:pt x="177" y="425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26"/>
                  <a:pt x="177" y="427"/>
                  <a:pt x="176" y="427"/>
                </a:cubicBezTo>
                <a:cubicBezTo>
                  <a:pt x="175" y="427"/>
                  <a:pt x="175" y="425"/>
                  <a:pt x="175" y="425"/>
                </a:cubicBezTo>
                <a:cubicBezTo>
                  <a:pt x="175" y="425"/>
                  <a:pt x="175" y="425"/>
                  <a:pt x="174" y="425"/>
                </a:cubicBezTo>
                <a:cubicBezTo>
                  <a:pt x="174" y="427"/>
                  <a:pt x="176" y="428"/>
                  <a:pt x="175" y="430"/>
                </a:cubicBezTo>
                <a:cubicBezTo>
                  <a:pt x="174" y="429"/>
                  <a:pt x="174" y="430"/>
                  <a:pt x="173" y="430"/>
                </a:cubicBezTo>
                <a:cubicBezTo>
                  <a:pt x="173" y="431"/>
                  <a:pt x="174" y="432"/>
                  <a:pt x="173" y="432"/>
                </a:cubicBezTo>
                <a:cubicBezTo>
                  <a:pt x="172" y="432"/>
                  <a:pt x="173" y="430"/>
                  <a:pt x="171" y="430"/>
                </a:cubicBezTo>
                <a:cubicBezTo>
                  <a:pt x="171" y="430"/>
                  <a:pt x="171" y="430"/>
                  <a:pt x="171" y="430"/>
                </a:cubicBezTo>
                <a:cubicBezTo>
                  <a:pt x="171" y="432"/>
                  <a:pt x="172" y="432"/>
                  <a:pt x="172" y="433"/>
                </a:cubicBezTo>
                <a:cubicBezTo>
                  <a:pt x="171" y="434"/>
                  <a:pt x="170" y="435"/>
                  <a:pt x="170" y="437"/>
                </a:cubicBezTo>
                <a:cubicBezTo>
                  <a:pt x="170" y="437"/>
                  <a:pt x="170" y="437"/>
                  <a:pt x="169" y="437"/>
                </a:cubicBezTo>
                <a:cubicBezTo>
                  <a:pt x="169" y="438"/>
                  <a:pt x="170" y="439"/>
                  <a:pt x="169" y="439"/>
                </a:cubicBezTo>
                <a:cubicBezTo>
                  <a:pt x="168" y="439"/>
                  <a:pt x="167" y="438"/>
                  <a:pt x="166" y="439"/>
                </a:cubicBezTo>
                <a:cubicBezTo>
                  <a:pt x="166" y="441"/>
                  <a:pt x="167" y="442"/>
                  <a:pt x="167" y="443"/>
                </a:cubicBezTo>
                <a:cubicBezTo>
                  <a:pt x="166" y="443"/>
                  <a:pt x="166" y="444"/>
                  <a:pt x="164" y="444"/>
                </a:cubicBezTo>
                <a:cubicBezTo>
                  <a:pt x="164" y="446"/>
                  <a:pt x="163" y="446"/>
                  <a:pt x="163" y="446"/>
                </a:cubicBezTo>
                <a:cubicBezTo>
                  <a:pt x="162" y="447"/>
                  <a:pt x="163" y="448"/>
                  <a:pt x="162" y="448"/>
                </a:cubicBezTo>
                <a:cubicBezTo>
                  <a:pt x="162" y="449"/>
                  <a:pt x="160" y="449"/>
                  <a:pt x="160" y="449"/>
                </a:cubicBezTo>
                <a:cubicBezTo>
                  <a:pt x="161" y="448"/>
                  <a:pt x="161" y="447"/>
                  <a:pt x="161" y="446"/>
                </a:cubicBezTo>
                <a:cubicBezTo>
                  <a:pt x="161" y="445"/>
                  <a:pt x="160" y="445"/>
                  <a:pt x="160" y="443"/>
                </a:cubicBezTo>
                <a:cubicBezTo>
                  <a:pt x="161" y="444"/>
                  <a:pt x="161" y="444"/>
                  <a:pt x="162" y="443"/>
                </a:cubicBezTo>
                <a:cubicBezTo>
                  <a:pt x="162" y="442"/>
                  <a:pt x="163" y="442"/>
                  <a:pt x="163" y="441"/>
                </a:cubicBezTo>
                <a:cubicBezTo>
                  <a:pt x="163" y="441"/>
                  <a:pt x="164" y="441"/>
                  <a:pt x="164" y="440"/>
                </a:cubicBezTo>
                <a:cubicBezTo>
                  <a:pt x="164" y="438"/>
                  <a:pt x="165" y="438"/>
                  <a:pt x="165" y="437"/>
                </a:cubicBezTo>
                <a:cubicBezTo>
                  <a:pt x="166" y="437"/>
                  <a:pt x="166" y="436"/>
                  <a:pt x="166" y="436"/>
                </a:cubicBezTo>
                <a:cubicBezTo>
                  <a:pt x="166" y="436"/>
                  <a:pt x="167" y="436"/>
                  <a:pt x="167" y="436"/>
                </a:cubicBezTo>
                <a:cubicBezTo>
                  <a:pt x="167" y="436"/>
                  <a:pt x="167" y="435"/>
                  <a:pt x="167" y="435"/>
                </a:cubicBezTo>
                <a:cubicBezTo>
                  <a:pt x="168" y="434"/>
                  <a:pt x="169" y="434"/>
                  <a:pt x="169" y="433"/>
                </a:cubicBezTo>
                <a:cubicBezTo>
                  <a:pt x="169" y="432"/>
                  <a:pt x="169" y="432"/>
                  <a:pt x="168" y="431"/>
                </a:cubicBezTo>
                <a:cubicBezTo>
                  <a:pt x="166" y="432"/>
                  <a:pt x="165" y="433"/>
                  <a:pt x="165" y="436"/>
                </a:cubicBezTo>
                <a:cubicBezTo>
                  <a:pt x="164" y="436"/>
                  <a:pt x="163" y="437"/>
                  <a:pt x="162" y="437"/>
                </a:cubicBezTo>
                <a:cubicBezTo>
                  <a:pt x="162" y="437"/>
                  <a:pt x="162" y="438"/>
                  <a:pt x="162" y="438"/>
                </a:cubicBezTo>
                <a:cubicBezTo>
                  <a:pt x="162" y="439"/>
                  <a:pt x="163" y="439"/>
                  <a:pt x="162" y="440"/>
                </a:cubicBezTo>
                <a:cubicBezTo>
                  <a:pt x="161" y="440"/>
                  <a:pt x="160" y="441"/>
                  <a:pt x="159" y="442"/>
                </a:cubicBezTo>
                <a:cubicBezTo>
                  <a:pt x="159" y="442"/>
                  <a:pt x="159" y="443"/>
                  <a:pt x="159" y="443"/>
                </a:cubicBezTo>
                <a:cubicBezTo>
                  <a:pt x="158" y="442"/>
                  <a:pt x="159" y="444"/>
                  <a:pt x="158" y="444"/>
                </a:cubicBezTo>
                <a:cubicBezTo>
                  <a:pt x="158" y="446"/>
                  <a:pt x="158" y="446"/>
                  <a:pt x="158" y="446"/>
                </a:cubicBezTo>
                <a:cubicBezTo>
                  <a:pt x="158" y="446"/>
                  <a:pt x="157" y="446"/>
                  <a:pt x="157" y="447"/>
                </a:cubicBezTo>
                <a:cubicBezTo>
                  <a:pt x="157" y="447"/>
                  <a:pt x="156" y="447"/>
                  <a:pt x="156" y="447"/>
                </a:cubicBezTo>
                <a:cubicBezTo>
                  <a:pt x="156" y="448"/>
                  <a:pt x="155" y="448"/>
                  <a:pt x="155" y="449"/>
                </a:cubicBezTo>
                <a:cubicBezTo>
                  <a:pt x="155" y="449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4" y="450"/>
                  <a:pt x="154" y="450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2"/>
                  <a:pt x="154" y="452"/>
                  <a:pt x="154" y="452"/>
                </a:cubicBezTo>
                <a:cubicBezTo>
                  <a:pt x="154" y="453"/>
                  <a:pt x="153" y="453"/>
                  <a:pt x="153" y="453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53" y="455"/>
                  <a:pt x="154" y="455"/>
                  <a:pt x="154" y="455"/>
                </a:cubicBezTo>
                <a:cubicBezTo>
                  <a:pt x="153" y="456"/>
                  <a:pt x="152" y="457"/>
                  <a:pt x="152" y="459"/>
                </a:cubicBezTo>
                <a:cubicBezTo>
                  <a:pt x="151" y="460"/>
                  <a:pt x="151" y="459"/>
                  <a:pt x="150" y="460"/>
                </a:cubicBezTo>
                <a:cubicBezTo>
                  <a:pt x="150" y="461"/>
                  <a:pt x="149" y="460"/>
                  <a:pt x="149" y="462"/>
                </a:cubicBezTo>
                <a:cubicBezTo>
                  <a:pt x="150" y="462"/>
                  <a:pt x="148" y="462"/>
                  <a:pt x="148" y="463"/>
                </a:cubicBezTo>
                <a:cubicBezTo>
                  <a:pt x="147" y="464"/>
                  <a:pt x="150" y="463"/>
                  <a:pt x="150" y="464"/>
                </a:cubicBezTo>
                <a:cubicBezTo>
                  <a:pt x="150" y="464"/>
                  <a:pt x="150" y="464"/>
                  <a:pt x="150" y="464"/>
                </a:cubicBezTo>
                <a:cubicBezTo>
                  <a:pt x="150" y="464"/>
                  <a:pt x="151" y="464"/>
                  <a:pt x="151" y="464"/>
                </a:cubicBezTo>
                <a:cubicBezTo>
                  <a:pt x="151" y="466"/>
                  <a:pt x="150" y="466"/>
                  <a:pt x="148" y="466"/>
                </a:cubicBezTo>
                <a:cubicBezTo>
                  <a:pt x="148" y="467"/>
                  <a:pt x="148" y="467"/>
                  <a:pt x="147" y="468"/>
                </a:cubicBezTo>
                <a:cubicBezTo>
                  <a:pt x="147" y="468"/>
                  <a:pt x="147" y="468"/>
                  <a:pt x="147" y="468"/>
                </a:cubicBezTo>
                <a:cubicBezTo>
                  <a:pt x="146" y="469"/>
                  <a:pt x="146" y="471"/>
                  <a:pt x="146" y="473"/>
                </a:cubicBezTo>
                <a:cubicBezTo>
                  <a:pt x="145" y="473"/>
                  <a:pt x="145" y="474"/>
                  <a:pt x="144" y="475"/>
                </a:cubicBezTo>
                <a:cubicBezTo>
                  <a:pt x="144" y="475"/>
                  <a:pt x="142" y="482"/>
                  <a:pt x="142" y="487"/>
                </a:cubicBezTo>
                <a:cubicBezTo>
                  <a:pt x="141" y="489"/>
                  <a:pt x="139" y="490"/>
                  <a:pt x="139" y="492"/>
                </a:cubicBezTo>
                <a:cubicBezTo>
                  <a:pt x="138" y="493"/>
                  <a:pt x="138" y="495"/>
                  <a:pt x="138" y="497"/>
                </a:cubicBezTo>
                <a:cubicBezTo>
                  <a:pt x="138" y="498"/>
                  <a:pt x="137" y="498"/>
                  <a:pt x="137" y="499"/>
                </a:cubicBezTo>
                <a:cubicBezTo>
                  <a:pt x="137" y="500"/>
                  <a:pt x="137" y="500"/>
                  <a:pt x="136" y="501"/>
                </a:cubicBezTo>
                <a:cubicBezTo>
                  <a:pt x="136" y="503"/>
                  <a:pt x="137" y="503"/>
                  <a:pt x="136" y="503"/>
                </a:cubicBezTo>
                <a:cubicBezTo>
                  <a:pt x="136" y="503"/>
                  <a:pt x="136" y="505"/>
                  <a:pt x="136" y="505"/>
                </a:cubicBezTo>
                <a:cubicBezTo>
                  <a:pt x="136" y="505"/>
                  <a:pt x="136" y="505"/>
                  <a:pt x="136" y="506"/>
                </a:cubicBezTo>
                <a:cubicBezTo>
                  <a:pt x="135" y="506"/>
                  <a:pt x="136" y="507"/>
                  <a:pt x="135" y="507"/>
                </a:cubicBezTo>
                <a:cubicBezTo>
                  <a:pt x="135" y="510"/>
                  <a:pt x="133" y="513"/>
                  <a:pt x="135" y="516"/>
                </a:cubicBezTo>
                <a:cubicBezTo>
                  <a:pt x="133" y="517"/>
                  <a:pt x="135" y="519"/>
                  <a:pt x="134" y="520"/>
                </a:cubicBezTo>
                <a:cubicBezTo>
                  <a:pt x="134" y="521"/>
                  <a:pt x="134" y="522"/>
                  <a:pt x="134" y="522"/>
                </a:cubicBezTo>
                <a:cubicBezTo>
                  <a:pt x="133" y="523"/>
                  <a:pt x="134" y="524"/>
                  <a:pt x="134" y="524"/>
                </a:cubicBezTo>
                <a:cubicBezTo>
                  <a:pt x="133" y="525"/>
                  <a:pt x="133" y="525"/>
                  <a:pt x="133" y="525"/>
                </a:cubicBezTo>
                <a:cubicBezTo>
                  <a:pt x="133" y="526"/>
                  <a:pt x="133" y="527"/>
                  <a:pt x="133" y="528"/>
                </a:cubicBezTo>
                <a:cubicBezTo>
                  <a:pt x="133" y="529"/>
                  <a:pt x="133" y="529"/>
                  <a:pt x="133" y="530"/>
                </a:cubicBezTo>
                <a:cubicBezTo>
                  <a:pt x="133" y="531"/>
                  <a:pt x="133" y="531"/>
                  <a:pt x="133" y="531"/>
                </a:cubicBezTo>
                <a:cubicBezTo>
                  <a:pt x="132" y="533"/>
                  <a:pt x="132" y="534"/>
                  <a:pt x="132" y="536"/>
                </a:cubicBezTo>
                <a:cubicBezTo>
                  <a:pt x="133" y="538"/>
                  <a:pt x="132" y="542"/>
                  <a:pt x="132" y="543"/>
                </a:cubicBezTo>
                <a:cubicBezTo>
                  <a:pt x="132" y="543"/>
                  <a:pt x="132" y="543"/>
                  <a:pt x="131" y="544"/>
                </a:cubicBezTo>
                <a:cubicBezTo>
                  <a:pt x="131" y="545"/>
                  <a:pt x="132" y="545"/>
                  <a:pt x="132" y="546"/>
                </a:cubicBezTo>
                <a:cubicBezTo>
                  <a:pt x="132" y="546"/>
                  <a:pt x="131" y="546"/>
                  <a:pt x="131" y="546"/>
                </a:cubicBezTo>
                <a:cubicBezTo>
                  <a:pt x="131" y="546"/>
                  <a:pt x="131" y="547"/>
                  <a:pt x="131" y="547"/>
                </a:cubicBezTo>
                <a:cubicBezTo>
                  <a:pt x="131" y="548"/>
                  <a:pt x="132" y="549"/>
                  <a:pt x="132" y="550"/>
                </a:cubicBezTo>
                <a:cubicBezTo>
                  <a:pt x="132" y="551"/>
                  <a:pt x="131" y="552"/>
                  <a:pt x="131" y="553"/>
                </a:cubicBezTo>
                <a:cubicBezTo>
                  <a:pt x="131" y="555"/>
                  <a:pt x="131" y="557"/>
                  <a:pt x="131" y="559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0" y="564"/>
                  <a:pt x="131" y="567"/>
                  <a:pt x="131" y="569"/>
                </a:cubicBezTo>
                <a:cubicBezTo>
                  <a:pt x="131" y="571"/>
                  <a:pt x="130" y="570"/>
                  <a:pt x="131" y="571"/>
                </a:cubicBezTo>
                <a:cubicBezTo>
                  <a:pt x="131" y="571"/>
                  <a:pt x="131" y="572"/>
                  <a:pt x="131" y="572"/>
                </a:cubicBezTo>
                <a:cubicBezTo>
                  <a:pt x="131" y="573"/>
                  <a:pt x="131" y="574"/>
                  <a:pt x="131" y="576"/>
                </a:cubicBezTo>
                <a:cubicBezTo>
                  <a:pt x="131" y="577"/>
                  <a:pt x="131" y="577"/>
                  <a:pt x="131" y="578"/>
                </a:cubicBezTo>
                <a:cubicBezTo>
                  <a:pt x="131" y="578"/>
                  <a:pt x="131" y="579"/>
                  <a:pt x="131" y="579"/>
                </a:cubicBezTo>
                <a:cubicBezTo>
                  <a:pt x="131" y="580"/>
                  <a:pt x="131" y="581"/>
                  <a:pt x="131" y="582"/>
                </a:cubicBezTo>
                <a:cubicBezTo>
                  <a:pt x="131" y="583"/>
                  <a:pt x="131" y="584"/>
                  <a:pt x="131" y="584"/>
                </a:cubicBezTo>
                <a:cubicBezTo>
                  <a:pt x="131" y="585"/>
                  <a:pt x="132" y="586"/>
                  <a:pt x="132" y="586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2" y="588"/>
                  <a:pt x="133" y="588"/>
                  <a:pt x="133" y="589"/>
                </a:cubicBezTo>
                <a:cubicBezTo>
                  <a:pt x="133" y="590"/>
                  <a:pt x="132" y="590"/>
                  <a:pt x="132" y="591"/>
                </a:cubicBezTo>
                <a:cubicBezTo>
                  <a:pt x="132" y="591"/>
                  <a:pt x="132" y="592"/>
                  <a:pt x="132" y="592"/>
                </a:cubicBezTo>
                <a:cubicBezTo>
                  <a:pt x="132" y="593"/>
                  <a:pt x="133" y="594"/>
                  <a:pt x="133" y="595"/>
                </a:cubicBezTo>
                <a:cubicBezTo>
                  <a:pt x="134" y="598"/>
                  <a:pt x="133" y="602"/>
                  <a:pt x="134" y="604"/>
                </a:cubicBezTo>
                <a:cubicBezTo>
                  <a:pt x="134" y="605"/>
                  <a:pt x="134" y="607"/>
                  <a:pt x="134" y="607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09"/>
                  <a:pt x="135" y="609"/>
                  <a:pt x="135" y="609"/>
                </a:cubicBezTo>
                <a:cubicBezTo>
                  <a:pt x="135" y="610"/>
                  <a:pt x="135" y="609"/>
                  <a:pt x="135" y="609"/>
                </a:cubicBezTo>
                <a:cubicBezTo>
                  <a:pt x="136" y="610"/>
                  <a:pt x="135" y="613"/>
                  <a:pt x="135" y="614"/>
                </a:cubicBezTo>
                <a:cubicBezTo>
                  <a:pt x="136" y="615"/>
                  <a:pt x="137" y="616"/>
                  <a:pt x="137" y="617"/>
                </a:cubicBezTo>
                <a:cubicBezTo>
                  <a:pt x="137" y="619"/>
                  <a:pt x="137" y="620"/>
                  <a:pt x="137" y="621"/>
                </a:cubicBezTo>
                <a:cubicBezTo>
                  <a:pt x="137" y="621"/>
                  <a:pt x="137" y="621"/>
                  <a:pt x="137" y="622"/>
                </a:cubicBezTo>
                <a:cubicBezTo>
                  <a:pt x="137" y="622"/>
                  <a:pt x="138" y="622"/>
                  <a:pt x="138" y="622"/>
                </a:cubicBezTo>
                <a:cubicBezTo>
                  <a:pt x="138" y="623"/>
                  <a:pt x="138" y="623"/>
                  <a:pt x="138" y="624"/>
                </a:cubicBezTo>
                <a:cubicBezTo>
                  <a:pt x="138" y="624"/>
                  <a:pt x="138" y="624"/>
                  <a:pt x="139" y="625"/>
                </a:cubicBezTo>
                <a:cubicBezTo>
                  <a:pt x="139" y="626"/>
                  <a:pt x="139" y="626"/>
                  <a:pt x="139" y="627"/>
                </a:cubicBezTo>
                <a:cubicBezTo>
                  <a:pt x="139" y="627"/>
                  <a:pt x="139" y="628"/>
                  <a:pt x="140" y="628"/>
                </a:cubicBezTo>
                <a:cubicBezTo>
                  <a:pt x="140" y="628"/>
                  <a:pt x="140" y="629"/>
                  <a:pt x="140" y="630"/>
                </a:cubicBezTo>
                <a:cubicBezTo>
                  <a:pt x="141" y="631"/>
                  <a:pt x="140" y="632"/>
                  <a:pt x="140" y="633"/>
                </a:cubicBezTo>
                <a:cubicBezTo>
                  <a:pt x="141" y="635"/>
                  <a:pt x="142" y="636"/>
                  <a:pt x="142" y="638"/>
                </a:cubicBezTo>
                <a:cubicBezTo>
                  <a:pt x="144" y="640"/>
                  <a:pt x="143" y="642"/>
                  <a:pt x="143" y="643"/>
                </a:cubicBezTo>
                <a:cubicBezTo>
                  <a:pt x="143" y="644"/>
                  <a:pt x="144" y="643"/>
                  <a:pt x="144" y="644"/>
                </a:cubicBezTo>
                <a:cubicBezTo>
                  <a:pt x="144" y="645"/>
                  <a:pt x="144" y="645"/>
                  <a:pt x="144" y="645"/>
                </a:cubicBezTo>
                <a:cubicBezTo>
                  <a:pt x="145" y="646"/>
                  <a:pt x="145" y="646"/>
                  <a:pt x="145" y="647"/>
                </a:cubicBezTo>
                <a:cubicBezTo>
                  <a:pt x="145" y="647"/>
                  <a:pt x="145" y="647"/>
                  <a:pt x="145" y="647"/>
                </a:cubicBezTo>
                <a:cubicBezTo>
                  <a:pt x="146" y="648"/>
                  <a:pt x="146" y="648"/>
                  <a:pt x="146" y="649"/>
                </a:cubicBezTo>
                <a:cubicBezTo>
                  <a:pt x="146" y="649"/>
                  <a:pt x="146" y="650"/>
                  <a:pt x="147" y="650"/>
                </a:cubicBezTo>
                <a:cubicBezTo>
                  <a:pt x="147" y="650"/>
                  <a:pt x="146" y="650"/>
                  <a:pt x="146" y="651"/>
                </a:cubicBezTo>
                <a:cubicBezTo>
                  <a:pt x="147" y="651"/>
                  <a:pt x="147" y="653"/>
                  <a:pt x="147" y="653"/>
                </a:cubicBezTo>
                <a:cubicBezTo>
                  <a:pt x="147" y="653"/>
                  <a:pt x="147" y="654"/>
                  <a:pt x="147" y="654"/>
                </a:cubicBezTo>
                <a:cubicBezTo>
                  <a:pt x="147" y="654"/>
                  <a:pt x="147" y="654"/>
                  <a:pt x="147" y="655"/>
                </a:cubicBezTo>
                <a:cubicBezTo>
                  <a:pt x="147" y="655"/>
                  <a:pt x="148" y="655"/>
                  <a:pt x="148" y="656"/>
                </a:cubicBezTo>
                <a:cubicBezTo>
                  <a:pt x="148" y="656"/>
                  <a:pt x="148" y="657"/>
                  <a:pt x="148" y="657"/>
                </a:cubicBezTo>
                <a:cubicBezTo>
                  <a:pt x="149" y="658"/>
                  <a:pt x="149" y="659"/>
                  <a:pt x="149" y="660"/>
                </a:cubicBezTo>
                <a:cubicBezTo>
                  <a:pt x="149" y="660"/>
                  <a:pt x="150" y="661"/>
                  <a:pt x="150" y="661"/>
                </a:cubicBezTo>
                <a:cubicBezTo>
                  <a:pt x="150" y="661"/>
                  <a:pt x="150" y="662"/>
                  <a:pt x="150" y="662"/>
                </a:cubicBezTo>
                <a:cubicBezTo>
                  <a:pt x="150" y="662"/>
                  <a:pt x="150" y="663"/>
                  <a:pt x="150" y="663"/>
                </a:cubicBezTo>
                <a:cubicBezTo>
                  <a:pt x="151" y="664"/>
                  <a:pt x="151" y="665"/>
                  <a:pt x="152" y="665"/>
                </a:cubicBezTo>
                <a:cubicBezTo>
                  <a:pt x="152" y="665"/>
                  <a:pt x="151" y="666"/>
                  <a:pt x="151" y="666"/>
                </a:cubicBezTo>
                <a:cubicBezTo>
                  <a:pt x="152" y="666"/>
                  <a:pt x="152" y="666"/>
                  <a:pt x="152" y="667"/>
                </a:cubicBezTo>
                <a:cubicBezTo>
                  <a:pt x="153" y="667"/>
                  <a:pt x="153" y="668"/>
                  <a:pt x="153" y="669"/>
                </a:cubicBezTo>
                <a:cubicBezTo>
                  <a:pt x="153" y="669"/>
                  <a:pt x="153" y="670"/>
                  <a:pt x="154" y="670"/>
                </a:cubicBezTo>
                <a:cubicBezTo>
                  <a:pt x="154" y="670"/>
                  <a:pt x="153" y="670"/>
                  <a:pt x="154" y="671"/>
                </a:cubicBezTo>
                <a:cubicBezTo>
                  <a:pt x="154" y="671"/>
                  <a:pt x="154" y="671"/>
                  <a:pt x="154" y="671"/>
                </a:cubicBezTo>
                <a:cubicBezTo>
                  <a:pt x="154" y="671"/>
                  <a:pt x="154" y="672"/>
                  <a:pt x="154" y="672"/>
                </a:cubicBezTo>
                <a:cubicBezTo>
                  <a:pt x="154" y="671"/>
                  <a:pt x="153" y="671"/>
                  <a:pt x="153" y="670"/>
                </a:cubicBezTo>
                <a:cubicBezTo>
                  <a:pt x="153" y="670"/>
                  <a:pt x="153" y="670"/>
                  <a:pt x="153" y="670"/>
                </a:cubicBezTo>
                <a:cubicBezTo>
                  <a:pt x="152" y="669"/>
                  <a:pt x="150" y="667"/>
                  <a:pt x="150" y="666"/>
                </a:cubicBezTo>
                <a:cubicBezTo>
                  <a:pt x="149" y="666"/>
                  <a:pt x="149" y="665"/>
                  <a:pt x="148" y="665"/>
                </a:cubicBezTo>
                <a:cubicBezTo>
                  <a:pt x="148" y="663"/>
                  <a:pt x="146" y="662"/>
                  <a:pt x="146" y="661"/>
                </a:cubicBezTo>
                <a:cubicBezTo>
                  <a:pt x="146" y="661"/>
                  <a:pt x="146" y="660"/>
                  <a:pt x="146" y="660"/>
                </a:cubicBezTo>
                <a:cubicBezTo>
                  <a:pt x="146" y="660"/>
                  <a:pt x="145" y="660"/>
                  <a:pt x="145" y="660"/>
                </a:cubicBezTo>
                <a:cubicBezTo>
                  <a:pt x="145" y="659"/>
                  <a:pt x="144" y="658"/>
                  <a:pt x="144" y="658"/>
                </a:cubicBezTo>
                <a:cubicBezTo>
                  <a:pt x="145" y="658"/>
                  <a:pt x="145" y="658"/>
                  <a:pt x="146" y="658"/>
                </a:cubicBezTo>
                <a:cubicBezTo>
                  <a:pt x="146" y="658"/>
                  <a:pt x="146" y="659"/>
                  <a:pt x="146" y="660"/>
                </a:cubicBezTo>
                <a:cubicBezTo>
                  <a:pt x="146" y="660"/>
                  <a:pt x="146" y="662"/>
                  <a:pt x="147" y="662"/>
                </a:cubicBezTo>
                <a:cubicBezTo>
                  <a:pt x="148" y="662"/>
                  <a:pt x="147" y="663"/>
                  <a:pt x="148" y="663"/>
                </a:cubicBezTo>
                <a:cubicBezTo>
                  <a:pt x="148" y="660"/>
                  <a:pt x="146" y="658"/>
                  <a:pt x="146" y="655"/>
                </a:cubicBezTo>
                <a:cubicBezTo>
                  <a:pt x="145" y="653"/>
                  <a:pt x="145" y="650"/>
                  <a:pt x="142" y="650"/>
                </a:cubicBezTo>
                <a:cubicBezTo>
                  <a:pt x="142" y="653"/>
                  <a:pt x="145" y="654"/>
                  <a:pt x="144" y="656"/>
                </a:cubicBezTo>
                <a:cubicBezTo>
                  <a:pt x="142" y="656"/>
                  <a:pt x="142" y="655"/>
                  <a:pt x="142" y="654"/>
                </a:cubicBezTo>
                <a:cubicBezTo>
                  <a:pt x="141" y="653"/>
                  <a:pt x="140" y="653"/>
                  <a:pt x="140" y="652"/>
                </a:cubicBezTo>
                <a:cubicBezTo>
                  <a:pt x="141" y="649"/>
                  <a:pt x="141" y="649"/>
                  <a:pt x="141" y="649"/>
                </a:cubicBezTo>
                <a:cubicBezTo>
                  <a:pt x="140" y="649"/>
                  <a:pt x="139" y="649"/>
                  <a:pt x="139" y="648"/>
                </a:cubicBezTo>
                <a:cubicBezTo>
                  <a:pt x="140" y="648"/>
                  <a:pt x="139" y="646"/>
                  <a:pt x="140" y="647"/>
                </a:cubicBezTo>
                <a:cubicBezTo>
                  <a:pt x="140" y="647"/>
                  <a:pt x="141" y="648"/>
                  <a:pt x="141" y="648"/>
                </a:cubicBezTo>
                <a:cubicBezTo>
                  <a:pt x="142" y="646"/>
                  <a:pt x="142" y="646"/>
                  <a:pt x="142" y="646"/>
                </a:cubicBezTo>
                <a:cubicBezTo>
                  <a:pt x="142" y="645"/>
                  <a:pt x="141" y="645"/>
                  <a:pt x="141" y="644"/>
                </a:cubicBezTo>
                <a:cubicBezTo>
                  <a:pt x="141" y="644"/>
                  <a:pt x="140" y="643"/>
                  <a:pt x="139" y="643"/>
                </a:cubicBezTo>
                <a:cubicBezTo>
                  <a:pt x="138" y="642"/>
                  <a:pt x="138" y="643"/>
                  <a:pt x="138" y="643"/>
                </a:cubicBezTo>
                <a:cubicBezTo>
                  <a:pt x="138" y="643"/>
                  <a:pt x="138" y="643"/>
                  <a:pt x="138" y="643"/>
                </a:cubicBezTo>
                <a:cubicBezTo>
                  <a:pt x="137" y="642"/>
                  <a:pt x="137" y="642"/>
                  <a:pt x="137" y="642"/>
                </a:cubicBezTo>
                <a:cubicBezTo>
                  <a:pt x="136" y="640"/>
                  <a:pt x="135" y="639"/>
                  <a:pt x="135" y="637"/>
                </a:cubicBezTo>
                <a:cubicBezTo>
                  <a:pt x="135" y="636"/>
                  <a:pt x="133" y="636"/>
                  <a:pt x="134" y="634"/>
                </a:cubicBezTo>
                <a:cubicBezTo>
                  <a:pt x="133" y="634"/>
                  <a:pt x="133" y="633"/>
                  <a:pt x="133" y="632"/>
                </a:cubicBezTo>
                <a:cubicBezTo>
                  <a:pt x="133" y="632"/>
                  <a:pt x="133" y="631"/>
                  <a:pt x="133" y="630"/>
                </a:cubicBezTo>
                <a:cubicBezTo>
                  <a:pt x="132" y="630"/>
                  <a:pt x="132" y="628"/>
                  <a:pt x="132" y="627"/>
                </a:cubicBezTo>
                <a:cubicBezTo>
                  <a:pt x="132" y="627"/>
                  <a:pt x="131" y="627"/>
                  <a:pt x="131" y="627"/>
                </a:cubicBezTo>
                <a:cubicBezTo>
                  <a:pt x="133" y="630"/>
                  <a:pt x="127" y="625"/>
                  <a:pt x="131" y="624"/>
                </a:cubicBezTo>
                <a:cubicBezTo>
                  <a:pt x="132" y="625"/>
                  <a:pt x="132" y="628"/>
                  <a:pt x="133" y="629"/>
                </a:cubicBezTo>
                <a:cubicBezTo>
                  <a:pt x="133" y="631"/>
                  <a:pt x="134" y="631"/>
                  <a:pt x="134" y="632"/>
                </a:cubicBezTo>
                <a:cubicBezTo>
                  <a:pt x="134" y="633"/>
                  <a:pt x="134" y="633"/>
                  <a:pt x="134" y="634"/>
                </a:cubicBezTo>
                <a:cubicBezTo>
                  <a:pt x="135" y="634"/>
                  <a:pt x="135" y="634"/>
                  <a:pt x="135" y="635"/>
                </a:cubicBezTo>
                <a:cubicBezTo>
                  <a:pt x="135" y="635"/>
                  <a:pt x="136" y="635"/>
                  <a:pt x="136" y="636"/>
                </a:cubicBezTo>
                <a:cubicBezTo>
                  <a:pt x="136" y="636"/>
                  <a:pt x="136" y="636"/>
                  <a:pt x="136" y="636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37" y="638"/>
                  <a:pt x="137" y="639"/>
                  <a:pt x="137" y="640"/>
                </a:cubicBezTo>
                <a:cubicBezTo>
                  <a:pt x="137" y="640"/>
                  <a:pt x="138" y="641"/>
                  <a:pt x="138" y="641"/>
                </a:cubicBezTo>
                <a:cubicBezTo>
                  <a:pt x="139" y="641"/>
                  <a:pt x="140" y="643"/>
                  <a:pt x="140" y="641"/>
                </a:cubicBezTo>
                <a:cubicBezTo>
                  <a:pt x="139" y="639"/>
                  <a:pt x="138" y="636"/>
                  <a:pt x="137" y="635"/>
                </a:cubicBezTo>
                <a:cubicBezTo>
                  <a:pt x="136" y="635"/>
                  <a:pt x="137" y="634"/>
                  <a:pt x="137" y="634"/>
                </a:cubicBezTo>
                <a:cubicBezTo>
                  <a:pt x="137" y="634"/>
                  <a:pt x="136" y="634"/>
                  <a:pt x="136" y="634"/>
                </a:cubicBezTo>
                <a:cubicBezTo>
                  <a:pt x="136" y="634"/>
                  <a:pt x="136" y="633"/>
                  <a:pt x="136" y="633"/>
                </a:cubicBezTo>
                <a:cubicBezTo>
                  <a:pt x="136" y="633"/>
                  <a:pt x="136" y="633"/>
                  <a:pt x="136" y="633"/>
                </a:cubicBezTo>
                <a:cubicBezTo>
                  <a:pt x="136" y="633"/>
                  <a:pt x="136" y="632"/>
                  <a:pt x="136" y="632"/>
                </a:cubicBezTo>
                <a:cubicBezTo>
                  <a:pt x="136" y="632"/>
                  <a:pt x="136" y="632"/>
                  <a:pt x="136" y="632"/>
                </a:cubicBezTo>
                <a:cubicBezTo>
                  <a:pt x="136" y="632"/>
                  <a:pt x="136" y="631"/>
                  <a:pt x="136" y="631"/>
                </a:cubicBezTo>
                <a:cubicBezTo>
                  <a:pt x="136" y="631"/>
                  <a:pt x="135" y="631"/>
                  <a:pt x="135" y="631"/>
                </a:cubicBezTo>
                <a:cubicBezTo>
                  <a:pt x="135" y="631"/>
                  <a:pt x="136" y="631"/>
                  <a:pt x="135" y="630"/>
                </a:cubicBezTo>
                <a:cubicBezTo>
                  <a:pt x="135" y="630"/>
                  <a:pt x="135" y="630"/>
                  <a:pt x="135" y="630"/>
                </a:cubicBezTo>
                <a:cubicBezTo>
                  <a:pt x="134" y="629"/>
                  <a:pt x="134" y="628"/>
                  <a:pt x="134" y="627"/>
                </a:cubicBezTo>
                <a:cubicBezTo>
                  <a:pt x="133" y="625"/>
                  <a:pt x="132" y="624"/>
                  <a:pt x="133" y="621"/>
                </a:cubicBezTo>
                <a:cubicBezTo>
                  <a:pt x="132" y="621"/>
                  <a:pt x="131" y="621"/>
                  <a:pt x="131" y="620"/>
                </a:cubicBezTo>
                <a:cubicBezTo>
                  <a:pt x="132" y="618"/>
                  <a:pt x="130" y="618"/>
                  <a:pt x="131" y="617"/>
                </a:cubicBezTo>
                <a:cubicBezTo>
                  <a:pt x="129" y="615"/>
                  <a:pt x="129" y="611"/>
                  <a:pt x="128" y="608"/>
                </a:cubicBezTo>
                <a:cubicBezTo>
                  <a:pt x="128" y="607"/>
                  <a:pt x="127" y="605"/>
                  <a:pt x="127" y="605"/>
                </a:cubicBezTo>
                <a:cubicBezTo>
                  <a:pt x="127" y="605"/>
                  <a:pt x="127" y="604"/>
                  <a:pt x="127" y="604"/>
                </a:cubicBezTo>
                <a:cubicBezTo>
                  <a:pt x="127" y="603"/>
                  <a:pt x="127" y="604"/>
                  <a:pt x="127" y="603"/>
                </a:cubicBezTo>
                <a:cubicBezTo>
                  <a:pt x="126" y="602"/>
                  <a:pt x="127" y="601"/>
                  <a:pt x="126" y="601"/>
                </a:cubicBezTo>
                <a:cubicBezTo>
                  <a:pt x="126" y="601"/>
                  <a:pt x="126" y="600"/>
                  <a:pt x="126" y="600"/>
                </a:cubicBezTo>
                <a:cubicBezTo>
                  <a:pt x="126" y="600"/>
                  <a:pt x="126" y="599"/>
                  <a:pt x="126" y="599"/>
                </a:cubicBezTo>
                <a:cubicBezTo>
                  <a:pt x="125" y="598"/>
                  <a:pt x="125" y="597"/>
                  <a:pt x="125" y="596"/>
                </a:cubicBezTo>
                <a:cubicBezTo>
                  <a:pt x="125" y="596"/>
                  <a:pt x="125" y="596"/>
                  <a:pt x="125" y="596"/>
                </a:cubicBezTo>
                <a:cubicBezTo>
                  <a:pt x="125" y="596"/>
                  <a:pt x="125" y="595"/>
                  <a:pt x="125" y="595"/>
                </a:cubicBezTo>
                <a:cubicBezTo>
                  <a:pt x="125" y="595"/>
                  <a:pt x="125" y="595"/>
                  <a:pt x="125" y="595"/>
                </a:cubicBezTo>
                <a:cubicBezTo>
                  <a:pt x="125" y="594"/>
                  <a:pt x="125" y="594"/>
                  <a:pt x="125" y="593"/>
                </a:cubicBezTo>
                <a:cubicBezTo>
                  <a:pt x="125" y="593"/>
                  <a:pt x="124" y="592"/>
                  <a:pt x="124" y="592"/>
                </a:cubicBezTo>
                <a:cubicBezTo>
                  <a:pt x="124" y="592"/>
                  <a:pt x="124" y="590"/>
                  <a:pt x="124" y="590"/>
                </a:cubicBezTo>
                <a:cubicBezTo>
                  <a:pt x="123" y="588"/>
                  <a:pt x="122" y="586"/>
                  <a:pt x="123" y="584"/>
                </a:cubicBezTo>
                <a:cubicBezTo>
                  <a:pt x="122" y="584"/>
                  <a:pt x="122" y="583"/>
                  <a:pt x="122" y="582"/>
                </a:cubicBezTo>
                <a:cubicBezTo>
                  <a:pt x="122" y="581"/>
                  <a:pt x="122" y="580"/>
                  <a:pt x="122" y="580"/>
                </a:cubicBezTo>
                <a:cubicBezTo>
                  <a:pt x="122" y="579"/>
                  <a:pt x="122" y="579"/>
                  <a:pt x="122" y="579"/>
                </a:cubicBezTo>
                <a:cubicBezTo>
                  <a:pt x="121" y="578"/>
                  <a:pt x="122" y="576"/>
                  <a:pt x="121" y="575"/>
                </a:cubicBezTo>
                <a:cubicBezTo>
                  <a:pt x="121" y="575"/>
                  <a:pt x="121" y="575"/>
                  <a:pt x="121" y="575"/>
                </a:cubicBezTo>
                <a:cubicBezTo>
                  <a:pt x="121" y="573"/>
                  <a:pt x="120" y="573"/>
                  <a:pt x="120" y="571"/>
                </a:cubicBezTo>
                <a:cubicBezTo>
                  <a:pt x="120" y="571"/>
                  <a:pt x="120" y="571"/>
                  <a:pt x="120" y="570"/>
                </a:cubicBezTo>
                <a:cubicBezTo>
                  <a:pt x="121" y="569"/>
                  <a:pt x="120" y="569"/>
                  <a:pt x="120" y="568"/>
                </a:cubicBezTo>
                <a:cubicBezTo>
                  <a:pt x="120" y="568"/>
                  <a:pt x="120" y="567"/>
                  <a:pt x="120" y="567"/>
                </a:cubicBezTo>
                <a:cubicBezTo>
                  <a:pt x="120" y="566"/>
                  <a:pt x="120" y="566"/>
                  <a:pt x="120" y="566"/>
                </a:cubicBezTo>
                <a:cubicBezTo>
                  <a:pt x="120" y="565"/>
                  <a:pt x="120" y="565"/>
                  <a:pt x="120" y="564"/>
                </a:cubicBezTo>
                <a:cubicBezTo>
                  <a:pt x="120" y="564"/>
                  <a:pt x="120" y="563"/>
                  <a:pt x="120" y="563"/>
                </a:cubicBezTo>
                <a:cubicBezTo>
                  <a:pt x="120" y="563"/>
                  <a:pt x="119" y="563"/>
                  <a:pt x="119" y="563"/>
                </a:cubicBezTo>
                <a:cubicBezTo>
                  <a:pt x="119" y="563"/>
                  <a:pt x="120" y="563"/>
                  <a:pt x="120" y="562"/>
                </a:cubicBezTo>
                <a:cubicBezTo>
                  <a:pt x="119" y="562"/>
                  <a:pt x="120" y="561"/>
                  <a:pt x="119" y="561"/>
                </a:cubicBezTo>
                <a:cubicBezTo>
                  <a:pt x="119" y="559"/>
                  <a:pt x="119" y="557"/>
                  <a:pt x="119" y="555"/>
                </a:cubicBezTo>
                <a:cubicBezTo>
                  <a:pt x="119" y="554"/>
                  <a:pt x="119" y="553"/>
                  <a:pt x="119" y="553"/>
                </a:cubicBezTo>
                <a:cubicBezTo>
                  <a:pt x="119" y="552"/>
                  <a:pt x="119" y="551"/>
                  <a:pt x="119" y="550"/>
                </a:cubicBezTo>
                <a:cubicBezTo>
                  <a:pt x="119" y="550"/>
                  <a:pt x="119" y="550"/>
                  <a:pt x="119" y="549"/>
                </a:cubicBezTo>
                <a:cubicBezTo>
                  <a:pt x="119" y="549"/>
                  <a:pt x="119" y="548"/>
                  <a:pt x="118" y="548"/>
                </a:cubicBezTo>
                <a:cubicBezTo>
                  <a:pt x="118" y="546"/>
                  <a:pt x="118" y="543"/>
                  <a:pt x="118" y="541"/>
                </a:cubicBezTo>
                <a:cubicBezTo>
                  <a:pt x="119" y="539"/>
                  <a:pt x="118" y="539"/>
                  <a:pt x="118" y="537"/>
                </a:cubicBezTo>
                <a:cubicBezTo>
                  <a:pt x="118" y="537"/>
                  <a:pt x="118" y="536"/>
                  <a:pt x="118" y="536"/>
                </a:cubicBezTo>
                <a:cubicBezTo>
                  <a:pt x="118" y="536"/>
                  <a:pt x="118" y="536"/>
                  <a:pt x="118" y="535"/>
                </a:cubicBezTo>
                <a:cubicBezTo>
                  <a:pt x="118" y="535"/>
                  <a:pt x="118" y="535"/>
                  <a:pt x="118" y="535"/>
                </a:cubicBezTo>
                <a:cubicBezTo>
                  <a:pt x="118" y="533"/>
                  <a:pt x="118" y="533"/>
                  <a:pt x="118" y="532"/>
                </a:cubicBezTo>
                <a:cubicBezTo>
                  <a:pt x="118" y="529"/>
                  <a:pt x="119" y="526"/>
                  <a:pt x="119" y="524"/>
                </a:cubicBezTo>
                <a:cubicBezTo>
                  <a:pt x="119" y="524"/>
                  <a:pt x="119" y="519"/>
                  <a:pt x="119" y="519"/>
                </a:cubicBezTo>
                <a:cubicBezTo>
                  <a:pt x="120" y="517"/>
                  <a:pt x="120" y="517"/>
                  <a:pt x="120" y="516"/>
                </a:cubicBezTo>
                <a:cubicBezTo>
                  <a:pt x="120" y="513"/>
                  <a:pt x="120" y="508"/>
                  <a:pt x="121" y="506"/>
                </a:cubicBezTo>
                <a:cubicBezTo>
                  <a:pt x="121" y="505"/>
                  <a:pt x="121" y="505"/>
                  <a:pt x="121" y="504"/>
                </a:cubicBezTo>
                <a:cubicBezTo>
                  <a:pt x="121" y="503"/>
                  <a:pt x="121" y="503"/>
                  <a:pt x="121" y="503"/>
                </a:cubicBezTo>
                <a:cubicBezTo>
                  <a:pt x="122" y="498"/>
                  <a:pt x="123" y="493"/>
                  <a:pt x="123" y="488"/>
                </a:cubicBezTo>
                <a:cubicBezTo>
                  <a:pt x="124" y="487"/>
                  <a:pt x="124" y="487"/>
                  <a:pt x="124" y="486"/>
                </a:cubicBezTo>
                <a:cubicBezTo>
                  <a:pt x="125" y="484"/>
                  <a:pt x="125" y="480"/>
                  <a:pt x="126" y="478"/>
                </a:cubicBezTo>
                <a:cubicBezTo>
                  <a:pt x="127" y="478"/>
                  <a:pt x="128" y="477"/>
                  <a:pt x="128" y="476"/>
                </a:cubicBezTo>
                <a:cubicBezTo>
                  <a:pt x="128" y="476"/>
                  <a:pt x="127" y="475"/>
                  <a:pt x="127" y="474"/>
                </a:cubicBezTo>
                <a:cubicBezTo>
                  <a:pt x="127" y="473"/>
                  <a:pt x="127" y="470"/>
                  <a:pt x="128" y="469"/>
                </a:cubicBezTo>
                <a:cubicBezTo>
                  <a:pt x="129" y="468"/>
                  <a:pt x="128" y="468"/>
                  <a:pt x="128" y="467"/>
                </a:cubicBezTo>
                <a:cubicBezTo>
                  <a:pt x="129" y="467"/>
                  <a:pt x="130" y="466"/>
                  <a:pt x="130" y="465"/>
                </a:cubicBezTo>
                <a:cubicBezTo>
                  <a:pt x="131" y="463"/>
                  <a:pt x="131" y="461"/>
                  <a:pt x="131" y="460"/>
                </a:cubicBezTo>
                <a:cubicBezTo>
                  <a:pt x="131" y="460"/>
                  <a:pt x="132" y="460"/>
                  <a:pt x="132" y="460"/>
                </a:cubicBezTo>
                <a:cubicBezTo>
                  <a:pt x="133" y="459"/>
                  <a:pt x="133" y="459"/>
                  <a:pt x="133" y="459"/>
                </a:cubicBezTo>
                <a:cubicBezTo>
                  <a:pt x="133" y="458"/>
                  <a:pt x="133" y="458"/>
                  <a:pt x="133" y="457"/>
                </a:cubicBezTo>
                <a:cubicBezTo>
                  <a:pt x="134" y="457"/>
                  <a:pt x="133" y="455"/>
                  <a:pt x="134" y="455"/>
                </a:cubicBezTo>
                <a:cubicBezTo>
                  <a:pt x="135" y="453"/>
                  <a:pt x="135" y="452"/>
                  <a:pt x="136" y="450"/>
                </a:cubicBezTo>
                <a:cubicBezTo>
                  <a:pt x="136" y="449"/>
                  <a:pt x="137" y="448"/>
                  <a:pt x="138" y="447"/>
                </a:cubicBezTo>
                <a:cubicBezTo>
                  <a:pt x="139" y="446"/>
                  <a:pt x="140" y="444"/>
                  <a:pt x="140" y="442"/>
                </a:cubicBezTo>
                <a:cubicBezTo>
                  <a:pt x="141" y="441"/>
                  <a:pt x="142" y="441"/>
                  <a:pt x="142" y="441"/>
                </a:cubicBezTo>
                <a:cubicBezTo>
                  <a:pt x="142" y="440"/>
                  <a:pt x="142" y="441"/>
                  <a:pt x="142" y="440"/>
                </a:cubicBezTo>
                <a:cubicBezTo>
                  <a:pt x="143" y="440"/>
                  <a:pt x="143" y="439"/>
                  <a:pt x="143" y="439"/>
                </a:cubicBezTo>
                <a:cubicBezTo>
                  <a:pt x="143" y="438"/>
                  <a:pt x="144" y="438"/>
                  <a:pt x="144" y="438"/>
                </a:cubicBezTo>
                <a:cubicBezTo>
                  <a:pt x="144" y="438"/>
                  <a:pt x="143" y="436"/>
                  <a:pt x="143" y="435"/>
                </a:cubicBezTo>
                <a:cubicBezTo>
                  <a:pt x="143" y="435"/>
                  <a:pt x="144" y="435"/>
                  <a:pt x="144" y="435"/>
                </a:cubicBezTo>
                <a:cubicBezTo>
                  <a:pt x="145" y="434"/>
                  <a:pt x="145" y="434"/>
                  <a:pt x="145" y="433"/>
                </a:cubicBezTo>
                <a:cubicBezTo>
                  <a:pt x="145" y="432"/>
                  <a:pt x="146" y="431"/>
                  <a:pt x="146" y="430"/>
                </a:cubicBezTo>
                <a:cubicBezTo>
                  <a:pt x="147" y="430"/>
                  <a:pt x="148" y="429"/>
                  <a:pt x="149" y="429"/>
                </a:cubicBezTo>
                <a:cubicBezTo>
                  <a:pt x="149" y="427"/>
                  <a:pt x="151" y="427"/>
                  <a:pt x="151" y="426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3" y="421"/>
                  <a:pt x="154" y="420"/>
                  <a:pt x="154" y="420"/>
                </a:cubicBezTo>
                <a:cubicBezTo>
                  <a:pt x="155" y="418"/>
                  <a:pt x="156" y="416"/>
                  <a:pt x="157" y="415"/>
                </a:cubicBezTo>
                <a:cubicBezTo>
                  <a:pt x="157" y="414"/>
                  <a:pt x="157" y="414"/>
                  <a:pt x="158" y="414"/>
                </a:cubicBezTo>
                <a:cubicBezTo>
                  <a:pt x="158" y="413"/>
                  <a:pt x="159" y="412"/>
                  <a:pt x="160" y="411"/>
                </a:cubicBezTo>
                <a:cubicBezTo>
                  <a:pt x="159" y="409"/>
                  <a:pt x="161" y="408"/>
                  <a:pt x="163" y="408"/>
                </a:cubicBezTo>
                <a:cubicBezTo>
                  <a:pt x="163" y="406"/>
                  <a:pt x="164" y="406"/>
                  <a:pt x="165" y="405"/>
                </a:cubicBezTo>
                <a:cubicBezTo>
                  <a:pt x="166" y="403"/>
                  <a:pt x="167" y="403"/>
                  <a:pt x="167" y="402"/>
                </a:cubicBezTo>
                <a:cubicBezTo>
                  <a:pt x="168" y="401"/>
                  <a:pt x="168" y="400"/>
                  <a:pt x="170" y="400"/>
                </a:cubicBezTo>
                <a:cubicBezTo>
                  <a:pt x="170" y="398"/>
                  <a:pt x="170" y="398"/>
                  <a:pt x="171" y="397"/>
                </a:cubicBezTo>
                <a:cubicBezTo>
                  <a:pt x="171" y="397"/>
                  <a:pt x="172" y="396"/>
                  <a:pt x="173" y="396"/>
                </a:cubicBezTo>
                <a:cubicBezTo>
                  <a:pt x="173" y="395"/>
                  <a:pt x="174" y="394"/>
                  <a:pt x="175" y="392"/>
                </a:cubicBezTo>
                <a:cubicBezTo>
                  <a:pt x="175" y="392"/>
                  <a:pt x="176" y="391"/>
                  <a:pt x="177" y="390"/>
                </a:cubicBezTo>
                <a:cubicBezTo>
                  <a:pt x="177" y="390"/>
                  <a:pt x="177" y="390"/>
                  <a:pt x="177" y="389"/>
                </a:cubicBezTo>
                <a:cubicBezTo>
                  <a:pt x="178" y="388"/>
                  <a:pt x="178" y="389"/>
                  <a:pt x="178" y="388"/>
                </a:cubicBezTo>
                <a:cubicBezTo>
                  <a:pt x="179" y="388"/>
                  <a:pt x="179" y="387"/>
                  <a:pt x="179" y="387"/>
                </a:cubicBezTo>
                <a:cubicBezTo>
                  <a:pt x="179" y="387"/>
                  <a:pt x="180" y="387"/>
                  <a:pt x="180" y="386"/>
                </a:cubicBezTo>
                <a:cubicBezTo>
                  <a:pt x="180" y="386"/>
                  <a:pt x="180" y="386"/>
                  <a:pt x="181" y="385"/>
                </a:cubicBezTo>
                <a:cubicBezTo>
                  <a:pt x="182" y="385"/>
                  <a:pt x="183" y="385"/>
                  <a:pt x="184" y="384"/>
                </a:cubicBezTo>
                <a:cubicBezTo>
                  <a:pt x="184" y="384"/>
                  <a:pt x="184" y="383"/>
                  <a:pt x="185" y="383"/>
                </a:cubicBezTo>
                <a:cubicBezTo>
                  <a:pt x="185" y="383"/>
                  <a:pt x="184" y="382"/>
                  <a:pt x="184" y="382"/>
                </a:cubicBezTo>
                <a:cubicBezTo>
                  <a:pt x="185" y="381"/>
                  <a:pt x="185" y="380"/>
                  <a:pt x="185" y="380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87" y="379"/>
                  <a:pt x="189" y="378"/>
                  <a:pt x="189" y="377"/>
                </a:cubicBezTo>
                <a:cubicBezTo>
                  <a:pt x="189" y="377"/>
                  <a:pt x="189" y="377"/>
                  <a:pt x="189" y="377"/>
                </a:cubicBezTo>
                <a:cubicBezTo>
                  <a:pt x="190" y="377"/>
                  <a:pt x="190" y="376"/>
                  <a:pt x="190" y="376"/>
                </a:cubicBezTo>
                <a:cubicBezTo>
                  <a:pt x="190" y="376"/>
                  <a:pt x="191" y="376"/>
                  <a:pt x="191" y="375"/>
                </a:cubicBezTo>
                <a:cubicBezTo>
                  <a:pt x="191" y="375"/>
                  <a:pt x="192" y="374"/>
                  <a:pt x="192" y="374"/>
                </a:cubicBezTo>
                <a:cubicBezTo>
                  <a:pt x="193" y="373"/>
                  <a:pt x="194" y="373"/>
                  <a:pt x="194" y="373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95" y="371"/>
                  <a:pt x="196" y="371"/>
                  <a:pt x="196" y="371"/>
                </a:cubicBezTo>
                <a:cubicBezTo>
                  <a:pt x="197" y="371"/>
                  <a:pt x="197" y="370"/>
                  <a:pt x="197" y="370"/>
                </a:cubicBezTo>
                <a:cubicBezTo>
                  <a:pt x="197" y="370"/>
                  <a:pt x="198" y="369"/>
                  <a:pt x="198" y="369"/>
                </a:cubicBezTo>
                <a:cubicBezTo>
                  <a:pt x="198" y="369"/>
                  <a:pt x="198" y="369"/>
                  <a:pt x="199" y="368"/>
                </a:cubicBezTo>
                <a:cubicBezTo>
                  <a:pt x="199" y="368"/>
                  <a:pt x="199" y="368"/>
                  <a:pt x="200" y="368"/>
                </a:cubicBezTo>
                <a:cubicBezTo>
                  <a:pt x="200" y="368"/>
                  <a:pt x="200" y="367"/>
                  <a:pt x="200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00" y="367"/>
                  <a:pt x="198" y="366"/>
                  <a:pt x="198" y="366"/>
                </a:cubicBezTo>
                <a:cubicBezTo>
                  <a:pt x="200" y="365"/>
                  <a:pt x="203" y="364"/>
                  <a:pt x="203" y="362"/>
                </a:cubicBezTo>
                <a:cubicBezTo>
                  <a:pt x="203" y="362"/>
                  <a:pt x="204" y="362"/>
                  <a:pt x="204" y="362"/>
                </a:cubicBezTo>
                <a:cubicBezTo>
                  <a:pt x="204" y="362"/>
                  <a:pt x="205" y="361"/>
                  <a:pt x="206" y="360"/>
                </a:cubicBezTo>
                <a:cubicBezTo>
                  <a:pt x="206" y="359"/>
                  <a:pt x="206" y="360"/>
                  <a:pt x="206" y="360"/>
                </a:cubicBezTo>
                <a:cubicBezTo>
                  <a:pt x="207" y="359"/>
                  <a:pt x="207" y="358"/>
                  <a:pt x="207" y="357"/>
                </a:cubicBezTo>
                <a:cubicBezTo>
                  <a:pt x="208" y="357"/>
                  <a:pt x="209" y="357"/>
                  <a:pt x="209" y="356"/>
                </a:cubicBezTo>
                <a:cubicBezTo>
                  <a:pt x="212" y="354"/>
                  <a:pt x="215" y="353"/>
                  <a:pt x="217" y="350"/>
                </a:cubicBezTo>
                <a:cubicBezTo>
                  <a:pt x="219" y="350"/>
                  <a:pt x="219" y="350"/>
                  <a:pt x="219" y="350"/>
                </a:cubicBezTo>
                <a:cubicBezTo>
                  <a:pt x="219" y="349"/>
                  <a:pt x="220" y="349"/>
                  <a:pt x="220" y="348"/>
                </a:cubicBezTo>
                <a:cubicBezTo>
                  <a:pt x="221" y="348"/>
                  <a:pt x="222" y="348"/>
                  <a:pt x="222" y="347"/>
                </a:cubicBezTo>
                <a:cubicBezTo>
                  <a:pt x="222" y="347"/>
                  <a:pt x="222" y="348"/>
                  <a:pt x="222" y="348"/>
                </a:cubicBezTo>
                <a:cubicBezTo>
                  <a:pt x="223" y="348"/>
                  <a:pt x="222" y="347"/>
                  <a:pt x="223" y="347"/>
                </a:cubicBezTo>
                <a:cubicBezTo>
                  <a:pt x="223" y="347"/>
                  <a:pt x="223" y="347"/>
                  <a:pt x="224" y="347"/>
                </a:cubicBezTo>
                <a:cubicBezTo>
                  <a:pt x="225" y="346"/>
                  <a:pt x="226" y="345"/>
                  <a:pt x="227" y="345"/>
                </a:cubicBezTo>
                <a:cubicBezTo>
                  <a:pt x="228" y="345"/>
                  <a:pt x="228" y="344"/>
                  <a:pt x="229" y="345"/>
                </a:cubicBezTo>
                <a:cubicBezTo>
                  <a:pt x="232" y="341"/>
                  <a:pt x="236" y="338"/>
                  <a:pt x="241" y="337"/>
                </a:cubicBezTo>
                <a:cubicBezTo>
                  <a:pt x="242" y="336"/>
                  <a:pt x="242" y="335"/>
                  <a:pt x="243" y="335"/>
                </a:cubicBezTo>
                <a:cubicBezTo>
                  <a:pt x="244" y="335"/>
                  <a:pt x="243" y="336"/>
                  <a:pt x="244" y="336"/>
                </a:cubicBezTo>
                <a:cubicBezTo>
                  <a:pt x="246" y="334"/>
                  <a:pt x="249" y="334"/>
                  <a:pt x="249" y="331"/>
                </a:cubicBezTo>
                <a:cubicBezTo>
                  <a:pt x="250" y="331"/>
                  <a:pt x="250" y="330"/>
                  <a:pt x="251" y="330"/>
                </a:cubicBezTo>
                <a:cubicBezTo>
                  <a:pt x="252" y="330"/>
                  <a:pt x="253" y="330"/>
                  <a:pt x="253" y="329"/>
                </a:cubicBezTo>
                <a:cubicBezTo>
                  <a:pt x="255" y="328"/>
                  <a:pt x="256" y="327"/>
                  <a:pt x="258" y="326"/>
                </a:cubicBezTo>
                <a:cubicBezTo>
                  <a:pt x="258" y="326"/>
                  <a:pt x="259" y="326"/>
                  <a:pt x="259" y="326"/>
                </a:cubicBezTo>
                <a:cubicBezTo>
                  <a:pt x="261" y="325"/>
                  <a:pt x="262" y="324"/>
                  <a:pt x="263" y="323"/>
                </a:cubicBezTo>
                <a:cubicBezTo>
                  <a:pt x="264" y="323"/>
                  <a:pt x="264" y="323"/>
                  <a:pt x="265" y="323"/>
                </a:cubicBezTo>
                <a:cubicBezTo>
                  <a:pt x="266" y="323"/>
                  <a:pt x="268" y="320"/>
                  <a:pt x="269" y="321"/>
                </a:cubicBezTo>
                <a:cubicBezTo>
                  <a:pt x="269" y="321"/>
                  <a:pt x="269" y="320"/>
                  <a:pt x="269" y="320"/>
                </a:cubicBezTo>
                <a:cubicBezTo>
                  <a:pt x="271" y="320"/>
                  <a:pt x="272" y="319"/>
                  <a:pt x="273" y="318"/>
                </a:cubicBezTo>
                <a:cubicBezTo>
                  <a:pt x="273" y="318"/>
                  <a:pt x="273" y="319"/>
                  <a:pt x="274" y="319"/>
                </a:cubicBezTo>
                <a:cubicBezTo>
                  <a:pt x="274" y="318"/>
                  <a:pt x="275" y="318"/>
                  <a:pt x="275" y="317"/>
                </a:cubicBezTo>
                <a:cubicBezTo>
                  <a:pt x="276" y="317"/>
                  <a:pt x="277" y="317"/>
                  <a:pt x="277" y="316"/>
                </a:cubicBezTo>
                <a:cubicBezTo>
                  <a:pt x="278" y="316"/>
                  <a:pt x="278" y="316"/>
                  <a:pt x="278" y="316"/>
                </a:cubicBezTo>
                <a:cubicBezTo>
                  <a:pt x="282" y="314"/>
                  <a:pt x="285" y="313"/>
                  <a:pt x="288" y="311"/>
                </a:cubicBezTo>
                <a:cubicBezTo>
                  <a:pt x="289" y="310"/>
                  <a:pt x="290" y="310"/>
                  <a:pt x="291" y="309"/>
                </a:cubicBezTo>
                <a:cubicBezTo>
                  <a:pt x="292" y="309"/>
                  <a:pt x="293" y="309"/>
                  <a:pt x="294" y="308"/>
                </a:cubicBezTo>
                <a:cubicBezTo>
                  <a:pt x="295" y="308"/>
                  <a:pt x="295" y="308"/>
                  <a:pt x="296" y="307"/>
                </a:cubicBezTo>
                <a:cubicBezTo>
                  <a:pt x="296" y="307"/>
                  <a:pt x="296" y="308"/>
                  <a:pt x="296" y="307"/>
                </a:cubicBezTo>
                <a:cubicBezTo>
                  <a:pt x="297" y="307"/>
                  <a:pt x="298" y="306"/>
                  <a:pt x="299" y="306"/>
                </a:cubicBezTo>
                <a:cubicBezTo>
                  <a:pt x="299" y="306"/>
                  <a:pt x="299" y="306"/>
                  <a:pt x="300" y="306"/>
                </a:cubicBezTo>
                <a:cubicBezTo>
                  <a:pt x="300" y="306"/>
                  <a:pt x="300" y="305"/>
                  <a:pt x="300" y="305"/>
                </a:cubicBezTo>
                <a:cubicBezTo>
                  <a:pt x="301" y="305"/>
                  <a:pt x="301" y="305"/>
                  <a:pt x="301" y="305"/>
                </a:cubicBezTo>
                <a:cubicBezTo>
                  <a:pt x="302" y="305"/>
                  <a:pt x="302" y="304"/>
                  <a:pt x="303" y="304"/>
                </a:cubicBezTo>
                <a:cubicBezTo>
                  <a:pt x="304" y="304"/>
                  <a:pt x="307" y="304"/>
                  <a:pt x="308" y="303"/>
                </a:cubicBezTo>
                <a:cubicBezTo>
                  <a:pt x="309" y="303"/>
                  <a:pt x="309" y="303"/>
                  <a:pt x="310" y="303"/>
                </a:cubicBezTo>
                <a:cubicBezTo>
                  <a:pt x="311" y="302"/>
                  <a:pt x="311" y="302"/>
                  <a:pt x="312" y="302"/>
                </a:cubicBezTo>
                <a:cubicBezTo>
                  <a:pt x="313" y="302"/>
                  <a:pt x="313" y="301"/>
                  <a:pt x="314" y="301"/>
                </a:cubicBezTo>
                <a:cubicBezTo>
                  <a:pt x="314" y="301"/>
                  <a:pt x="315" y="301"/>
                  <a:pt x="315" y="300"/>
                </a:cubicBezTo>
                <a:cubicBezTo>
                  <a:pt x="315" y="300"/>
                  <a:pt x="316" y="301"/>
                  <a:pt x="316" y="300"/>
                </a:cubicBezTo>
                <a:cubicBezTo>
                  <a:pt x="316" y="300"/>
                  <a:pt x="316" y="300"/>
                  <a:pt x="317" y="300"/>
                </a:cubicBezTo>
                <a:cubicBezTo>
                  <a:pt x="318" y="299"/>
                  <a:pt x="320" y="298"/>
                  <a:pt x="321" y="298"/>
                </a:cubicBezTo>
                <a:cubicBezTo>
                  <a:pt x="321" y="298"/>
                  <a:pt x="322" y="298"/>
                  <a:pt x="322" y="298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22" y="297"/>
                  <a:pt x="322" y="298"/>
                  <a:pt x="323" y="298"/>
                </a:cubicBezTo>
                <a:cubicBezTo>
                  <a:pt x="323" y="297"/>
                  <a:pt x="324" y="297"/>
                  <a:pt x="325" y="297"/>
                </a:cubicBezTo>
                <a:cubicBezTo>
                  <a:pt x="326" y="296"/>
                  <a:pt x="329" y="295"/>
                  <a:pt x="331" y="295"/>
                </a:cubicBezTo>
                <a:cubicBezTo>
                  <a:pt x="333" y="294"/>
                  <a:pt x="336" y="293"/>
                  <a:pt x="337" y="291"/>
                </a:cubicBezTo>
                <a:cubicBezTo>
                  <a:pt x="338" y="290"/>
                  <a:pt x="339" y="289"/>
                  <a:pt x="342" y="290"/>
                </a:cubicBezTo>
                <a:cubicBezTo>
                  <a:pt x="342" y="289"/>
                  <a:pt x="342" y="289"/>
                  <a:pt x="343" y="289"/>
                </a:cubicBezTo>
                <a:cubicBezTo>
                  <a:pt x="343" y="289"/>
                  <a:pt x="345" y="289"/>
                  <a:pt x="345" y="289"/>
                </a:cubicBezTo>
                <a:cubicBezTo>
                  <a:pt x="345" y="288"/>
                  <a:pt x="346" y="287"/>
                  <a:pt x="346" y="287"/>
                </a:cubicBezTo>
                <a:cubicBezTo>
                  <a:pt x="348" y="287"/>
                  <a:pt x="350" y="286"/>
                  <a:pt x="352" y="285"/>
                </a:cubicBezTo>
                <a:cubicBezTo>
                  <a:pt x="353" y="283"/>
                  <a:pt x="353" y="283"/>
                  <a:pt x="353" y="280"/>
                </a:cubicBezTo>
                <a:cubicBezTo>
                  <a:pt x="353" y="280"/>
                  <a:pt x="354" y="280"/>
                  <a:pt x="355" y="281"/>
                </a:cubicBezTo>
                <a:cubicBezTo>
                  <a:pt x="356" y="280"/>
                  <a:pt x="357" y="279"/>
                  <a:pt x="358" y="279"/>
                </a:cubicBezTo>
                <a:cubicBezTo>
                  <a:pt x="360" y="279"/>
                  <a:pt x="359" y="281"/>
                  <a:pt x="360" y="280"/>
                </a:cubicBezTo>
                <a:cubicBezTo>
                  <a:pt x="362" y="280"/>
                  <a:pt x="360" y="278"/>
                  <a:pt x="362" y="278"/>
                </a:cubicBezTo>
                <a:cubicBezTo>
                  <a:pt x="362" y="279"/>
                  <a:pt x="364" y="279"/>
                  <a:pt x="365" y="279"/>
                </a:cubicBezTo>
                <a:cubicBezTo>
                  <a:pt x="366" y="279"/>
                  <a:pt x="366" y="279"/>
                  <a:pt x="366" y="280"/>
                </a:cubicBezTo>
                <a:cubicBezTo>
                  <a:pt x="368" y="279"/>
                  <a:pt x="368" y="276"/>
                  <a:pt x="371" y="276"/>
                </a:cubicBezTo>
                <a:cubicBezTo>
                  <a:pt x="372" y="278"/>
                  <a:pt x="376" y="277"/>
                  <a:pt x="378" y="276"/>
                </a:cubicBezTo>
                <a:cubicBezTo>
                  <a:pt x="378" y="274"/>
                  <a:pt x="379" y="274"/>
                  <a:pt x="379" y="273"/>
                </a:cubicBezTo>
                <a:cubicBezTo>
                  <a:pt x="381" y="272"/>
                  <a:pt x="384" y="274"/>
                  <a:pt x="385" y="273"/>
                </a:cubicBezTo>
                <a:cubicBezTo>
                  <a:pt x="386" y="272"/>
                  <a:pt x="387" y="271"/>
                  <a:pt x="388" y="271"/>
                </a:cubicBezTo>
                <a:cubicBezTo>
                  <a:pt x="388" y="270"/>
                  <a:pt x="388" y="270"/>
                  <a:pt x="388" y="270"/>
                </a:cubicBezTo>
                <a:cubicBezTo>
                  <a:pt x="388" y="270"/>
                  <a:pt x="389" y="270"/>
                  <a:pt x="389" y="270"/>
                </a:cubicBezTo>
                <a:cubicBezTo>
                  <a:pt x="389" y="270"/>
                  <a:pt x="389" y="269"/>
                  <a:pt x="390" y="269"/>
                </a:cubicBezTo>
                <a:cubicBezTo>
                  <a:pt x="390" y="269"/>
                  <a:pt x="390" y="269"/>
                  <a:pt x="390" y="269"/>
                </a:cubicBezTo>
                <a:cubicBezTo>
                  <a:pt x="391" y="269"/>
                  <a:pt x="391" y="268"/>
                  <a:pt x="391" y="268"/>
                </a:cubicBezTo>
                <a:cubicBezTo>
                  <a:pt x="392" y="266"/>
                  <a:pt x="392" y="266"/>
                  <a:pt x="392" y="266"/>
                </a:cubicBezTo>
                <a:cubicBezTo>
                  <a:pt x="394" y="265"/>
                  <a:pt x="398" y="267"/>
                  <a:pt x="399" y="266"/>
                </a:cubicBezTo>
                <a:cubicBezTo>
                  <a:pt x="400" y="265"/>
                  <a:pt x="399" y="265"/>
                  <a:pt x="399" y="264"/>
                </a:cubicBezTo>
                <a:cubicBezTo>
                  <a:pt x="401" y="263"/>
                  <a:pt x="401" y="263"/>
                  <a:pt x="402" y="262"/>
                </a:cubicBezTo>
                <a:cubicBezTo>
                  <a:pt x="403" y="261"/>
                  <a:pt x="402" y="259"/>
                  <a:pt x="403" y="259"/>
                </a:cubicBezTo>
                <a:cubicBezTo>
                  <a:pt x="405" y="260"/>
                  <a:pt x="403" y="261"/>
                  <a:pt x="405" y="261"/>
                </a:cubicBezTo>
                <a:cubicBezTo>
                  <a:pt x="405" y="260"/>
                  <a:pt x="405" y="259"/>
                  <a:pt x="406" y="259"/>
                </a:cubicBezTo>
                <a:cubicBezTo>
                  <a:pt x="406" y="257"/>
                  <a:pt x="408" y="257"/>
                  <a:pt x="410" y="256"/>
                </a:cubicBezTo>
                <a:cubicBezTo>
                  <a:pt x="410" y="255"/>
                  <a:pt x="413" y="257"/>
                  <a:pt x="414" y="256"/>
                </a:cubicBezTo>
                <a:cubicBezTo>
                  <a:pt x="416" y="257"/>
                  <a:pt x="417" y="257"/>
                  <a:pt x="418" y="257"/>
                </a:cubicBezTo>
                <a:cubicBezTo>
                  <a:pt x="418" y="257"/>
                  <a:pt x="418" y="257"/>
                  <a:pt x="418" y="256"/>
                </a:cubicBezTo>
                <a:cubicBezTo>
                  <a:pt x="419" y="256"/>
                  <a:pt x="419" y="256"/>
                  <a:pt x="420" y="256"/>
                </a:cubicBezTo>
                <a:cubicBezTo>
                  <a:pt x="421" y="255"/>
                  <a:pt x="419" y="254"/>
                  <a:pt x="420" y="254"/>
                </a:cubicBezTo>
                <a:cubicBezTo>
                  <a:pt x="422" y="255"/>
                  <a:pt x="422" y="255"/>
                  <a:pt x="422" y="255"/>
                </a:cubicBezTo>
                <a:cubicBezTo>
                  <a:pt x="424" y="254"/>
                  <a:pt x="424" y="252"/>
                  <a:pt x="426" y="252"/>
                </a:cubicBezTo>
                <a:cubicBezTo>
                  <a:pt x="426" y="252"/>
                  <a:pt x="428" y="253"/>
                  <a:pt x="429" y="253"/>
                </a:cubicBezTo>
                <a:cubicBezTo>
                  <a:pt x="428" y="253"/>
                  <a:pt x="429" y="252"/>
                  <a:pt x="428" y="252"/>
                </a:cubicBezTo>
                <a:cubicBezTo>
                  <a:pt x="428" y="252"/>
                  <a:pt x="428" y="252"/>
                  <a:pt x="427" y="252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1"/>
                  <a:pt x="426" y="251"/>
                  <a:pt x="426" y="250"/>
                </a:cubicBezTo>
                <a:cubicBezTo>
                  <a:pt x="427" y="250"/>
                  <a:pt x="428" y="250"/>
                  <a:pt x="429" y="250"/>
                </a:cubicBezTo>
                <a:cubicBezTo>
                  <a:pt x="429" y="247"/>
                  <a:pt x="429" y="246"/>
                  <a:pt x="431" y="246"/>
                </a:cubicBezTo>
                <a:cubicBezTo>
                  <a:pt x="430" y="246"/>
                  <a:pt x="432" y="248"/>
                  <a:pt x="432" y="249"/>
                </a:cubicBezTo>
                <a:cubicBezTo>
                  <a:pt x="432" y="249"/>
                  <a:pt x="433" y="249"/>
                  <a:pt x="433" y="249"/>
                </a:cubicBezTo>
                <a:cubicBezTo>
                  <a:pt x="434" y="250"/>
                  <a:pt x="431" y="252"/>
                  <a:pt x="432" y="252"/>
                </a:cubicBezTo>
                <a:cubicBezTo>
                  <a:pt x="433" y="251"/>
                  <a:pt x="441" y="249"/>
                  <a:pt x="442" y="248"/>
                </a:cubicBezTo>
                <a:cubicBezTo>
                  <a:pt x="440" y="247"/>
                  <a:pt x="440" y="248"/>
                  <a:pt x="438" y="248"/>
                </a:cubicBezTo>
                <a:cubicBezTo>
                  <a:pt x="438" y="247"/>
                  <a:pt x="437" y="247"/>
                  <a:pt x="437" y="246"/>
                </a:cubicBezTo>
                <a:cubicBezTo>
                  <a:pt x="439" y="246"/>
                  <a:pt x="439" y="244"/>
                  <a:pt x="440" y="245"/>
                </a:cubicBezTo>
                <a:cubicBezTo>
                  <a:pt x="441" y="244"/>
                  <a:pt x="442" y="243"/>
                  <a:pt x="443" y="242"/>
                </a:cubicBezTo>
                <a:cubicBezTo>
                  <a:pt x="444" y="242"/>
                  <a:pt x="445" y="244"/>
                  <a:pt x="446" y="244"/>
                </a:cubicBezTo>
                <a:cubicBezTo>
                  <a:pt x="447" y="241"/>
                  <a:pt x="444" y="241"/>
                  <a:pt x="445" y="239"/>
                </a:cubicBezTo>
                <a:cubicBezTo>
                  <a:pt x="445" y="238"/>
                  <a:pt x="446" y="238"/>
                  <a:pt x="446" y="238"/>
                </a:cubicBezTo>
                <a:cubicBezTo>
                  <a:pt x="446" y="237"/>
                  <a:pt x="446" y="237"/>
                  <a:pt x="447" y="237"/>
                </a:cubicBezTo>
                <a:cubicBezTo>
                  <a:pt x="454" y="237"/>
                  <a:pt x="454" y="237"/>
                  <a:pt x="454" y="237"/>
                </a:cubicBezTo>
                <a:cubicBezTo>
                  <a:pt x="455" y="236"/>
                  <a:pt x="455" y="234"/>
                  <a:pt x="455" y="233"/>
                </a:cubicBezTo>
                <a:cubicBezTo>
                  <a:pt x="455" y="233"/>
                  <a:pt x="455" y="232"/>
                  <a:pt x="456" y="232"/>
                </a:cubicBezTo>
                <a:cubicBezTo>
                  <a:pt x="456" y="231"/>
                  <a:pt x="458" y="231"/>
                  <a:pt x="457" y="230"/>
                </a:cubicBezTo>
                <a:cubicBezTo>
                  <a:pt x="458" y="230"/>
                  <a:pt x="459" y="230"/>
                  <a:pt x="460" y="229"/>
                </a:cubicBezTo>
                <a:cubicBezTo>
                  <a:pt x="459" y="229"/>
                  <a:pt x="459" y="228"/>
                  <a:pt x="459" y="228"/>
                </a:cubicBezTo>
                <a:cubicBezTo>
                  <a:pt x="460" y="228"/>
                  <a:pt x="459" y="227"/>
                  <a:pt x="460" y="227"/>
                </a:cubicBezTo>
                <a:cubicBezTo>
                  <a:pt x="460" y="227"/>
                  <a:pt x="460" y="227"/>
                  <a:pt x="461" y="227"/>
                </a:cubicBezTo>
                <a:cubicBezTo>
                  <a:pt x="461" y="226"/>
                  <a:pt x="461" y="226"/>
                  <a:pt x="461" y="226"/>
                </a:cubicBezTo>
                <a:cubicBezTo>
                  <a:pt x="461" y="226"/>
                  <a:pt x="462" y="225"/>
                  <a:pt x="462" y="225"/>
                </a:cubicBezTo>
                <a:cubicBezTo>
                  <a:pt x="463" y="225"/>
                  <a:pt x="464" y="225"/>
                  <a:pt x="464" y="224"/>
                </a:cubicBezTo>
                <a:cubicBezTo>
                  <a:pt x="464" y="224"/>
                  <a:pt x="465" y="223"/>
                  <a:pt x="465" y="223"/>
                </a:cubicBezTo>
                <a:cubicBezTo>
                  <a:pt x="465" y="223"/>
                  <a:pt x="465" y="223"/>
                  <a:pt x="465" y="223"/>
                </a:cubicBezTo>
                <a:cubicBezTo>
                  <a:pt x="466" y="222"/>
                  <a:pt x="466" y="221"/>
                  <a:pt x="466" y="221"/>
                </a:cubicBezTo>
                <a:cubicBezTo>
                  <a:pt x="467" y="221"/>
                  <a:pt x="467" y="219"/>
                  <a:pt x="468" y="219"/>
                </a:cubicBezTo>
                <a:cubicBezTo>
                  <a:pt x="468" y="218"/>
                  <a:pt x="469" y="218"/>
                  <a:pt x="469" y="218"/>
                </a:cubicBezTo>
                <a:cubicBezTo>
                  <a:pt x="469" y="218"/>
                  <a:pt x="470" y="217"/>
                  <a:pt x="470" y="218"/>
                </a:cubicBezTo>
                <a:cubicBezTo>
                  <a:pt x="470" y="218"/>
                  <a:pt x="470" y="219"/>
                  <a:pt x="470" y="219"/>
                </a:cubicBezTo>
                <a:cubicBezTo>
                  <a:pt x="470" y="220"/>
                  <a:pt x="470" y="219"/>
                  <a:pt x="470" y="220"/>
                </a:cubicBezTo>
                <a:cubicBezTo>
                  <a:pt x="469" y="220"/>
                  <a:pt x="469" y="221"/>
                  <a:pt x="469" y="221"/>
                </a:cubicBezTo>
                <a:cubicBezTo>
                  <a:pt x="469" y="221"/>
                  <a:pt x="468" y="222"/>
                  <a:pt x="468" y="222"/>
                </a:cubicBezTo>
                <a:cubicBezTo>
                  <a:pt x="468" y="222"/>
                  <a:pt x="468" y="222"/>
                  <a:pt x="468" y="222"/>
                </a:cubicBezTo>
                <a:cubicBezTo>
                  <a:pt x="467" y="223"/>
                  <a:pt x="465" y="223"/>
                  <a:pt x="465" y="225"/>
                </a:cubicBezTo>
                <a:cubicBezTo>
                  <a:pt x="464" y="225"/>
                  <a:pt x="463" y="228"/>
                  <a:pt x="462" y="228"/>
                </a:cubicBezTo>
                <a:cubicBezTo>
                  <a:pt x="461" y="230"/>
                  <a:pt x="459" y="230"/>
                  <a:pt x="458" y="232"/>
                </a:cubicBezTo>
                <a:cubicBezTo>
                  <a:pt x="461" y="232"/>
                  <a:pt x="461" y="229"/>
                  <a:pt x="463" y="229"/>
                </a:cubicBezTo>
                <a:cubicBezTo>
                  <a:pt x="463" y="228"/>
                  <a:pt x="464" y="228"/>
                  <a:pt x="464" y="227"/>
                </a:cubicBezTo>
                <a:cubicBezTo>
                  <a:pt x="466" y="226"/>
                  <a:pt x="468" y="224"/>
                  <a:pt x="469" y="222"/>
                </a:cubicBezTo>
                <a:cubicBezTo>
                  <a:pt x="471" y="222"/>
                  <a:pt x="472" y="221"/>
                  <a:pt x="473" y="218"/>
                </a:cubicBezTo>
                <a:cubicBezTo>
                  <a:pt x="473" y="218"/>
                  <a:pt x="474" y="217"/>
                  <a:pt x="474" y="217"/>
                </a:cubicBezTo>
                <a:cubicBezTo>
                  <a:pt x="474" y="215"/>
                  <a:pt x="475" y="214"/>
                  <a:pt x="475" y="214"/>
                </a:cubicBezTo>
                <a:cubicBezTo>
                  <a:pt x="476" y="214"/>
                  <a:pt x="476" y="214"/>
                  <a:pt x="476" y="214"/>
                </a:cubicBezTo>
                <a:cubicBezTo>
                  <a:pt x="476" y="213"/>
                  <a:pt x="477" y="212"/>
                  <a:pt x="477" y="212"/>
                </a:cubicBezTo>
                <a:cubicBezTo>
                  <a:pt x="477" y="212"/>
                  <a:pt x="477" y="212"/>
                  <a:pt x="477" y="211"/>
                </a:cubicBezTo>
                <a:cubicBezTo>
                  <a:pt x="477" y="211"/>
                  <a:pt x="478" y="211"/>
                  <a:pt x="478" y="211"/>
                </a:cubicBezTo>
                <a:cubicBezTo>
                  <a:pt x="478" y="211"/>
                  <a:pt x="478" y="210"/>
                  <a:pt x="479" y="210"/>
                </a:cubicBezTo>
                <a:cubicBezTo>
                  <a:pt x="479" y="209"/>
                  <a:pt x="479" y="209"/>
                  <a:pt x="479" y="209"/>
                </a:cubicBezTo>
                <a:cubicBezTo>
                  <a:pt x="479" y="209"/>
                  <a:pt x="480" y="209"/>
                  <a:pt x="480" y="208"/>
                </a:cubicBezTo>
                <a:cubicBezTo>
                  <a:pt x="480" y="208"/>
                  <a:pt x="480" y="208"/>
                  <a:pt x="480" y="208"/>
                </a:cubicBezTo>
                <a:cubicBezTo>
                  <a:pt x="481" y="207"/>
                  <a:pt x="481" y="206"/>
                  <a:pt x="481" y="206"/>
                </a:cubicBezTo>
                <a:cubicBezTo>
                  <a:pt x="482" y="205"/>
                  <a:pt x="484" y="205"/>
                  <a:pt x="484" y="204"/>
                </a:cubicBezTo>
                <a:cubicBezTo>
                  <a:pt x="484" y="204"/>
                  <a:pt x="484" y="204"/>
                  <a:pt x="484" y="204"/>
                </a:cubicBezTo>
                <a:cubicBezTo>
                  <a:pt x="486" y="203"/>
                  <a:pt x="485" y="200"/>
                  <a:pt x="486" y="200"/>
                </a:cubicBezTo>
                <a:cubicBezTo>
                  <a:pt x="486" y="200"/>
                  <a:pt x="486" y="199"/>
                  <a:pt x="486" y="199"/>
                </a:cubicBezTo>
                <a:cubicBezTo>
                  <a:pt x="487" y="198"/>
                  <a:pt x="487" y="197"/>
                  <a:pt x="488" y="197"/>
                </a:cubicBezTo>
                <a:cubicBezTo>
                  <a:pt x="488" y="196"/>
                  <a:pt x="488" y="195"/>
                  <a:pt x="489" y="194"/>
                </a:cubicBezTo>
                <a:cubicBezTo>
                  <a:pt x="489" y="194"/>
                  <a:pt x="489" y="194"/>
                  <a:pt x="489" y="194"/>
                </a:cubicBezTo>
                <a:cubicBezTo>
                  <a:pt x="490" y="192"/>
                  <a:pt x="491" y="190"/>
                  <a:pt x="491" y="188"/>
                </a:cubicBezTo>
                <a:cubicBezTo>
                  <a:pt x="492" y="188"/>
                  <a:pt x="492" y="187"/>
                  <a:pt x="492" y="187"/>
                </a:cubicBezTo>
                <a:cubicBezTo>
                  <a:pt x="492" y="187"/>
                  <a:pt x="492" y="186"/>
                  <a:pt x="492" y="186"/>
                </a:cubicBezTo>
                <a:cubicBezTo>
                  <a:pt x="492" y="185"/>
                  <a:pt x="493" y="186"/>
                  <a:pt x="493" y="185"/>
                </a:cubicBezTo>
                <a:cubicBezTo>
                  <a:pt x="494" y="183"/>
                  <a:pt x="494" y="181"/>
                  <a:pt x="495" y="179"/>
                </a:cubicBezTo>
                <a:cubicBezTo>
                  <a:pt x="495" y="179"/>
                  <a:pt x="495" y="179"/>
                  <a:pt x="495" y="178"/>
                </a:cubicBezTo>
                <a:cubicBezTo>
                  <a:pt x="495" y="178"/>
                  <a:pt x="495" y="178"/>
                  <a:pt x="495" y="178"/>
                </a:cubicBezTo>
                <a:cubicBezTo>
                  <a:pt x="495" y="178"/>
                  <a:pt x="496" y="178"/>
                  <a:pt x="496" y="178"/>
                </a:cubicBezTo>
                <a:cubicBezTo>
                  <a:pt x="496" y="178"/>
                  <a:pt x="496" y="177"/>
                  <a:pt x="496" y="177"/>
                </a:cubicBezTo>
                <a:cubicBezTo>
                  <a:pt x="496" y="177"/>
                  <a:pt x="496" y="177"/>
                  <a:pt x="496" y="177"/>
                </a:cubicBezTo>
                <a:cubicBezTo>
                  <a:pt x="496" y="177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6" y="176"/>
                  <a:pt x="496" y="176"/>
                  <a:pt x="496" y="176"/>
                </a:cubicBezTo>
                <a:cubicBezTo>
                  <a:pt x="497" y="175"/>
                  <a:pt x="496" y="174"/>
                  <a:pt x="497" y="173"/>
                </a:cubicBezTo>
                <a:cubicBezTo>
                  <a:pt x="497" y="173"/>
                  <a:pt x="497" y="173"/>
                  <a:pt x="497" y="173"/>
                </a:cubicBezTo>
                <a:cubicBezTo>
                  <a:pt x="499" y="169"/>
                  <a:pt x="499" y="165"/>
                  <a:pt x="500" y="161"/>
                </a:cubicBezTo>
                <a:cubicBezTo>
                  <a:pt x="500" y="161"/>
                  <a:pt x="500" y="160"/>
                  <a:pt x="500" y="160"/>
                </a:cubicBezTo>
                <a:cubicBezTo>
                  <a:pt x="500" y="160"/>
                  <a:pt x="500" y="160"/>
                  <a:pt x="500" y="160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8"/>
                  <a:pt x="501" y="158"/>
                  <a:pt x="501" y="158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7"/>
                  <a:pt x="501" y="157"/>
                  <a:pt x="501" y="156"/>
                </a:cubicBezTo>
                <a:cubicBezTo>
                  <a:pt x="501" y="156"/>
                  <a:pt x="501" y="156"/>
                  <a:pt x="501" y="155"/>
                </a:cubicBezTo>
                <a:cubicBezTo>
                  <a:pt x="501" y="155"/>
                  <a:pt x="501" y="154"/>
                  <a:pt x="501" y="153"/>
                </a:cubicBezTo>
                <a:cubicBezTo>
                  <a:pt x="501" y="153"/>
                  <a:pt x="501" y="152"/>
                  <a:pt x="501" y="151"/>
                </a:cubicBezTo>
                <a:cubicBezTo>
                  <a:pt x="501" y="151"/>
                  <a:pt x="501" y="150"/>
                  <a:pt x="501" y="150"/>
                </a:cubicBezTo>
                <a:cubicBezTo>
                  <a:pt x="502" y="135"/>
                  <a:pt x="491" y="126"/>
                  <a:pt x="480" y="119"/>
                </a:cubicBezTo>
                <a:cubicBezTo>
                  <a:pt x="480" y="119"/>
                  <a:pt x="486" y="109"/>
                  <a:pt x="487" y="109"/>
                </a:cubicBezTo>
                <a:cubicBezTo>
                  <a:pt x="490" y="102"/>
                  <a:pt x="493" y="95"/>
                  <a:pt x="495" y="88"/>
                </a:cubicBezTo>
                <a:cubicBezTo>
                  <a:pt x="496" y="82"/>
                  <a:pt x="497" y="77"/>
                  <a:pt x="497" y="71"/>
                </a:cubicBezTo>
                <a:cubicBezTo>
                  <a:pt x="497" y="57"/>
                  <a:pt x="493" y="40"/>
                  <a:pt x="483" y="29"/>
                </a:cubicBezTo>
                <a:cubicBezTo>
                  <a:pt x="481" y="27"/>
                  <a:pt x="478" y="24"/>
                  <a:pt x="475" y="22"/>
                </a:cubicBezTo>
                <a:cubicBezTo>
                  <a:pt x="465" y="13"/>
                  <a:pt x="453" y="7"/>
                  <a:pt x="439" y="3"/>
                </a:cubicBezTo>
                <a:cubicBezTo>
                  <a:pt x="434" y="2"/>
                  <a:pt x="429" y="1"/>
                  <a:pt x="424" y="1"/>
                </a:cubicBezTo>
                <a:cubicBezTo>
                  <a:pt x="406" y="0"/>
                  <a:pt x="386" y="5"/>
                  <a:pt x="374" y="19"/>
                </a:cubicBezTo>
                <a:cubicBezTo>
                  <a:pt x="372" y="20"/>
                  <a:pt x="368" y="26"/>
                  <a:pt x="369" y="28"/>
                </a:cubicBezTo>
                <a:cubicBezTo>
                  <a:pt x="357" y="8"/>
                  <a:pt x="325" y="13"/>
                  <a:pt x="307" y="19"/>
                </a:cubicBezTo>
                <a:cubicBezTo>
                  <a:pt x="297" y="22"/>
                  <a:pt x="289" y="27"/>
                  <a:pt x="280" y="32"/>
                </a:cubicBezTo>
                <a:cubicBezTo>
                  <a:pt x="266" y="42"/>
                  <a:pt x="254" y="57"/>
                  <a:pt x="246" y="73"/>
                </a:cubicBezTo>
                <a:cubicBezTo>
                  <a:pt x="234" y="98"/>
                  <a:pt x="230" y="128"/>
                  <a:pt x="234" y="156"/>
                </a:cubicBezTo>
                <a:cubicBezTo>
                  <a:pt x="236" y="164"/>
                  <a:pt x="240" y="174"/>
                  <a:pt x="245" y="181"/>
                </a:cubicBezTo>
                <a:cubicBezTo>
                  <a:pt x="253" y="195"/>
                  <a:pt x="267" y="205"/>
                  <a:pt x="282" y="208"/>
                </a:cubicBezTo>
                <a:cubicBezTo>
                  <a:pt x="293" y="211"/>
                  <a:pt x="305" y="211"/>
                  <a:pt x="316" y="209"/>
                </a:cubicBezTo>
                <a:cubicBezTo>
                  <a:pt x="329" y="206"/>
                  <a:pt x="342" y="200"/>
                  <a:pt x="352" y="191"/>
                </a:cubicBezTo>
                <a:cubicBezTo>
                  <a:pt x="360" y="184"/>
                  <a:pt x="365" y="174"/>
                  <a:pt x="367" y="163"/>
                </a:cubicBezTo>
                <a:cubicBezTo>
                  <a:pt x="371" y="149"/>
                  <a:pt x="368" y="132"/>
                  <a:pt x="355" y="123"/>
                </a:cubicBezTo>
                <a:cubicBezTo>
                  <a:pt x="346" y="117"/>
                  <a:pt x="331" y="118"/>
                  <a:pt x="323" y="125"/>
                </a:cubicBezTo>
                <a:cubicBezTo>
                  <a:pt x="320" y="128"/>
                  <a:pt x="317" y="132"/>
                  <a:pt x="316" y="136"/>
                </a:cubicBezTo>
                <a:cubicBezTo>
                  <a:pt x="315" y="138"/>
                  <a:pt x="311" y="148"/>
                  <a:pt x="312" y="149"/>
                </a:cubicBezTo>
                <a:cubicBezTo>
                  <a:pt x="311" y="148"/>
                  <a:pt x="304" y="122"/>
                  <a:pt x="323" y="106"/>
                </a:cubicBezTo>
                <a:cubicBezTo>
                  <a:pt x="328" y="101"/>
                  <a:pt x="334" y="99"/>
                  <a:pt x="340" y="97"/>
                </a:cubicBezTo>
                <a:cubicBezTo>
                  <a:pt x="350" y="94"/>
                  <a:pt x="362" y="95"/>
                  <a:pt x="371" y="98"/>
                </a:cubicBezTo>
                <a:cubicBezTo>
                  <a:pt x="375" y="99"/>
                  <a:pt x="379" y="102"/>
                  <a:pt x="382" y="104"/>
                </a:cubicBezTo>
                <a:cubicBezTo>
                  <a:pt x="388" y="109"/>
                  <a:pt x="393" y="115"/>
                  <a:pt x="397" y="122"/>
                </a:cubicBezTo>
                <a:cubicBezTo>
                  <a:pt x="400" y="129"/>
                  <a:pt x="401" y="136"/>
                  <a:pt x="400" y="143"/>
                </a:cubicBezTo>
                <a:cubicBezTo>
                  <a:pt x="399" y="161"/>
                  <a:pt x="391" y="182"/>
                  <a:pt x="378" y="195"/>
                </a:cubicBezTo>
                <a:cubicBezTo>
                  <a:pt x="375" y="197"/>
                  <a:pt x="374" y="199"/>
                  <a:pt x="372" y="202"/>
                </a:cubicBezTo>
                <a:cubicBezTo>
                  <a:pt x="370" y="204"/>
                  <a:pt x="368" y="206"/>
                  <a:pt x="365" y="208"/>
                </a:cubicBezTo>
                <a:cubicBezTo>
                  <a:pt x="363" y="208"/>
                  <a:pt x="363" y="208"/>
                  <a:pt x="362" y="209"/>
                </a:cubicBezTo>
                <a:cubicBezTo>
                  <a:pt x="362" y="210"/>
                  <a:pt x="360" y="211"/>
                  <a:pt x="360" y="212"/>
                </a:cubicBezTo>
                <a:cubicBezTo>
                  <a:pt x="360" y="212"/>
                  <a:pt x="359" y="212"/>
                  <a:pt x="359" y="212"/>
                </a:cubicBezTo>
                <a:cubicBezTo>
                  <a:pt x="359" y="212"/>
                  <a:pt x="359" y="212"/>
                  <a:pt x="358" y="212"/>
                </a:cubicBezTo>
                <a:cubicBezTo>
                  <a:pt x="358" y="213"/>
                  <a:pt x="357" y="214"/>
                  <a:pt x="356" y="215"/>
                </a:cubicBezTo>
                <a:cubicBezTo>
                  <a:pt x="356" y="215"/>
                  <a:pt x="356" y="216"/>
                  <a:pt x="355" y="215"/>
                </a:cubicBezTo>
                <a:cubicBezTo>
                  <a:pt x="355" y="215"/>
                  <a:pt x="354" y="214"/>
                  <a:pt x="354" y="215"/>
                </a:cubicBezTo>
                <a:cubicBezTo>
                  <a:pt x="354" y="215"/>
                  <a:pt x="353" y="215"/>
                  <a:pt x="353" y="215"/>
                </a:cubicBezTo>
                <a:cubicBezTo>
                  <a:pt x="353" y="215"/>
                  <a:pt x="353" y="216"/>
                  <a:pt x="353" y="216"/>
                </a:cubicBezTo>
                <a:cubicBezTo>
                  <a:pt x="352" y="216"/>
                  <a:pt x="352" y="216"/>
                  <a:pt x="352" y="216"/>
                </a:cubicBezTo>
                <a:cubicBezTo>
                  <a:pt x="352" y="217"/>
                  <a:pt x="351" y="217"/>
                  <a:pt x="351" y="217"/>
                </a:cubicBezTo>
                <a:cubicBezTo>
                  <a:pt x="351" y="218"/>
                  <a:pt x="350" y="217"/>
                  <a:pt x="350" y="217"/>
                </a:cubicBezTo>
                <a:cubicBezTo>
                  <a:pt x="350" y="218"/>
                  <a:pt x="350" y="218"/>
                  <a:pt x="350" y="219"/>
                </a:cubicBezTo>
                <a:cubicBezTo>
                  <a:pt x="349" y="219"/>
                  <a:pt x="348" y="218"/>
                  <a:pt x="348" y="218"/>
                </a:cubicBezTo>
                <a:cubicBezTo>
                  <a:pt x="347" y="219"/>
                  <a:pt x="346" y="219"/>
                  <a:pt x="346" y="219"/>
                </a:cubicBezTo>
                <a:cubicBezTo>
                  <a:pt x="345" y="220"/>
                  <a:pt x="345" y="220"/>
                  <a:pt x="345" y="220"/>
                </a:cubicBezTo>
                <a:cubicBezTo>
                  <a:pt x="345" y="221"/>
                  <a:pt x="344" y="221"/>
                  <a:pt x="344" y="221"/>
                </a:cubicBezTo>
                <a:cubicBezTo>
                  <a:pt x="344" y="221"/>
                  <a:pt x="344" y="221"/>
                  <a:pt x="344" y="222"/>
                </a:cubicBezTo>
                <a:cubicBezTo>
                  <a:pt x="343" y="222"/>
                  <a:pt x="342" y="223"/>
                  <a:pt x="341" y="223"/>
                </a:cubicBezTo>
                <a:cubicBezTo>
                  <a:pt x="340" y="224"/>
                  <a:pt x="339" y="224"/>
                  <a:pt x="339" y="225"/>
                </a:cubicBezTo>
                <a:cubicBezTo>
                  <a:pt x="338" y="225"/>
                  <a:pt x="337" y="225"/>
                  <a:pt x="336" y="225"/>
                </a:cubicBezTo>
                <a:cubicBezTo>
                  <a:pt x="336" y="225"/>
                  <a:pt x="336" y="226"/>
                  <a:pt x="336" y="226"/>
                </a:cubicBezTo>
                <a:cubicBezTo>
                  <a:pt x="335" y="226"/>
                  <a:pt x="332" y="227"/>
                  <a:pt x="331" y="228"/>
                </a:cubicBezTo>
                <a:cubicBezTo>
                  <a:pt x="330" y="228"/>
                  <a:pt x="329" y="229"/>
                  <a:pt x="328" y="230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327" y="230"/>
                  <a:pt x="327" y="230"/>
                  <a:pt x="327" y="230"/>
                </a:cubicBezTo>
                <a:cubicBezTo>
                  <a:pt x="326" y="230"/>
                  <a:pt x="326" y="230"/>
                  <a:pt x="325" y="231"/>
                </a:cubicBezTo>
                <a:cubicBezTo>
                  <a:pt x="324" y="233"/>
                  <a:pt x="323" y="232"/>
                  <a:pt x="321" y="233"/>
                </a:cubicBezTo>
                <a:cubicBezTo>
                  <a:pt x="317" y="235"/>
                  <a:pt x="313" y="239"/>
                  <a:pt x="308" y="240"/>
                </a:cubicBezTo>
                <a:cubicBezTo>
                  <a:pt x="307" y="242"/>
                  <a:pt x="304" y="242"/>
                  <a:pt x="303" y="243"/>
                </a:cubicBezTo>
                <a:cubicBezTo>
                  <a:pt x="302" y="243"/>
                  <a:pt x="301" y="244"/>
                  <a:pt x="300" y="243"/>
                </a:cubicBezTo>
                <a:cubicBezTo>
                  <a:pt x="300" y="244"/>
                  <a:pt x="300" y="245"/>
                  <a:pt x="299" y="245"/>
                </a:cubicBezTo>
                <a:cubicBezTo>
                  <a:pt x="298" y="245"/>
                  <a:pt x="297" y="246"/>
                  <a:pt x="295" y="246"/>
                </a:cubicBezTo>
                <a:cubicBezTo>
                  <a:pt x="295" y="247"/>
                  <a:pt x="294" y="247"/>
                  <a:pt x="292" y="247"/>
                </a:cubicBezTo>
                <a:cubicBezTo>
                  <a:pt x="291" y="248"/>
                  <a:pt x="290" y="250"/>
                  <a:pt x="288" y="249"/>
                </a:cubicBezTo>
                <a:cubicBezTo>
                  <a:pt x="287" y="250"/>
                  <a:pt x="287" y="250"/>
                  <a:pt x="287" y="250"/>
                </a:cubicBezTo>
                <a:cubicBezTo>
                  <a:pt x="286" y="249"/>
                  <a:pt x="284" y="250"/>
                  <a:pt x="283" y="251"/>
                </a:cubicBezTo>
                <a:cubicBezTo>
                  <a:pt x="284" y="251"/>
                  <a:pt x="283" y="252"/>
                  <a:pt x="283" y="253"/>
                </a:cubicBezTo>
                <a:cubicBezTo>
                  <a:pt x="282" y="253"/>
                  <a:pt x="281" y="253"/>
                  <a:pt x="280" y="254"/>
                </a:cubicBezTo>
                <a:cubicBezTo>
                  <a:pt x="280" y="253"/>
                  <a:pt x="280" y="252"/>
                  <a:pt x="279" y="252"/>
                </a:cubicBezTo>
                <a:cubicBezTo>
                  <a:pt x="278" y="253"/>
                  <a:pt x="278" y="253"/>
                  <a:pt x="278" y="253"/>
                </a:cubicBezTo>
                <a:cubicBezTo>
                  <a:pt x="278" y="254"/>
                  <a:pt x="278" y="254"/>
                  <a:pt x="278" y="255"/>
                </a:cubicBezTo>
                <a:cubicBezTo>
                  <a:pt x="278" y="255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6"/>
                  <a:pt x="277" y="256"/>
                </a:cubicBezTo>
                <a:cubicBezTo>
                  <a:pt x="277" y="256"/>
                  <a:pt x="277" y="257"/>
                  <a:pt x="277" y="257"/>
                </a:cubicBezTo>
                <a:cubicBezTo>
                  <a:pt x="276" y="257"/>
                  <a:pt x="276" y="257"/>
                  <a:pt x="275" y="257"/>
                </a:cubicBezTo>
                <a:cubicBezTo>
                  <a:pt x="274" y="257"/>
                  <a:pt x="274" y="258"/>
                  <a:pt x="273" y="257"/>
                </a:cubicBezTo>
                <a:cubicBezTo>
                  <a:pt x="273" y="257"/>
                  <a:pt x="274" y="257"/>
                  <a:pt x="274" y="256"/>
                </a:cubicBezTo>
                <a:cubicBezTo>
                  <a:pt x="274" y="255"/>
                  <a:pt x="273" y="255"/>
                  <a:pt x="273" y="255"/>
                </a:cubicBezTo>
                <a:cubicBezTo>
                  <a:pt x="272" y="255"/>
                  <a:pt x="273" y="256"/>
                  <a:pt x="273" y="257"/>
                </a:cubicBezTo>
                <a:cubicBezTo>
                  <a:pt x="271" y="258"/>
                  <a:pt x="270" y="258"/>
                  <a:pt x="269" y="259"/>
                </a:cubicBezTo>
                <a:cubicBezTo>
                  <a:pt x="268" y="259"/>
                  <a:pt x="266" y="259"/>
                  <a:pt x="265" y="260"/>
                </a:cubicBezTo>
                <a:cubicBezTo>
                  <a:pt x="264" y="260"/>
                  <a:pt x="264" y="261"/>
                  <a:pt x="262" y="260"/>
                </a:cubicBezTo>
                <a:cubicBezTo>
                  <a:pt x="261" y="262"/>
                  <a:pt x="259" y="263"/>
                  <a:pt x="258" y="265"/>
                </a:cubicBezTo>
                <a:cubicBezTo>
                  <a:pt x="256" y="264"/>
                  <a:pt x="256" y="265"/>
                  <a:pt x="255" y="266"/>
                </a:cubicBezTo>
                <a:cubicBezTo>
                  <a:pt x="255" y="266"/>
                  <a:pt x="254" y="265"/>
                  <a:pt x="254" y="265"/>
                </a:cubicBezTo>
                <a:cubicBezTo>
                  <a:pt x="254" y="266"/>
                  <a:pt x="253" y="266"/>
                  <a:pt x="253" y="266"/>
                </a:cubicBezTo>
                <a:cubicBezTo>
                  <a:pt x="255" y="267"/>
                  <a:pt x="256" y="266"/>
                  <a:pt x="256" y="266"/>
                </a:cubicBezTo>
                <a:cubicBezTo>
                  <a:pt x="256" y="266"/>
                  <a:pt x="257" y="266"/>
                  <a:pt x="257" y="266"/>
                </a:cubicBezTo>
                <a:cubicBezTo>
                  <a:pt x="257" y="266"/>
                  <a:pt x="258" y="265"/>
                  <a:pt x="258" y="265"/>
                </a:cubicBezTo>
                <a:cubicBezTo>
                  <a:pt x="259" y="265"/>
                  <a:pt x="259" y="265"/>
                  <a:pt x="260" y="265"/>
                </a:cubicBezTo>
                <a:cubicBezTo>
                  <a:pt x="260" y="265"/>
                  <a:pt x="261" y="265"/>
                  <a:pt x="261" y="264"/>
                </a:cubicBezTo>
                <a:cubicBezTo>
                  <a:pt x="261" y="264"/>
                  <a:pt x="261" y="264"/>
                  <a:pt x="262" y="264"/>
                </a:cubicBezTo>
                <a:cubicBezTo>
                  <a:pt x="262" y="263"/>
                  <a:pt x="263" y="263"/>
                  <a:pt x="263" y="263"/>
                </a:cubicBezTo>
                <a:cubicBezTo>
                  <a:pt x="266" y="261"/>
                  <a:pt x="269" y="261"/>
                  <a:pt x="272" y="259"/>
                </a:cubicBezTo>
                <a:cubicBezTo>
                  <a:pt x="273" y="259"/>
                  <a:pt x="273" y="259"/>
                  <a:pt x="274" y="260"/>
                </a:cubicBezTo>
                <a:cubicBezTo>
                  <a:pt x="275" y="259"/>
                  <a:pt x="277" y="258"/>
                  <a:pt x="279" y="258"/>
                </a:cubicBezTo>
                <a:cubicBezTo>
                  <a:pt x="280" y="257"/>
                  <a:pt x="281" y="257"/>
                  <a:pt x="281" y="256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3" y="255"/>
                  <a:pt x="284" y="254"/>
                  <a:pt x="285" y="254"/>
                </a:cubicBezTo>
                <a:cubicBezTo>
                  <a:pt x="285" y="253"/>
                  <a:pt x="285" y="251"/>
                  <a:pt x="286" y="252"/>
                </a:cubicBezTo>
                <a:cubicBezTo>
                  <a:pt x="287" y="252"/>
                  <a:pt x="286" y="253"/>
                  <a:pt x="288" y="253"/>
                </a:cubicBezTo>
                <a:cubicBezTo>
                  <a:pt x="288" y="252"/>
                  <a:pt x="289" y="252"/>
                  <a:pt x="290" y="252"/>
                </a:cubicBezTo>
                <a:cubicBezTo>
                  <a:pt x="291" y="251"/>
                  <a:pt x="292" y="250"/>
                  <a:pt x="294" y="250"/>
                </a:cubicBezTo>
                <a:cubicBezTo>
                  <a:pt x="295" y="250"/>
                  <a:pt x="295" y="249"/>
                  <a:pt x="297" y="250"/>
                </a:cubicBezTo>
                <a:cubicBezTo>
                  <a:pt x="297" y="248"/>
                  <a:pt x="298" y="248"/>
                  <a:pt x="298" y="247"/>
                </a:cubicBezTo>
                <a:cubicBezTo>
                  <a:pt x="299" y="248"/>
                  <a:pt x="300" y="247"/>
                  <a:pt x="301" y="247"/>
                </a:cubicBezTo>
                <a:cubicBezTo>
                  <a:pt x="302" y="246"/>
                  <a:pt x="302" y="244"/>
                  <a:pt x="304" y="245"/>
                </a:cubicBezTo>
                <a:cubicBezTo>
                  <a:pt x="304" y="247"/>
                  <a:pt x="303" y="246"/>
                  <a:pt x="303" y="247"/>
                </a:cubicBezTo>
                <a:cubicBezTo>
                  <a:pt x="302" y="247"/>
                  <a:pt x="302" y="248"/>
                  <a:pt x="301" y="248"/>
                </a:cubicBezTo>
                <a:cubicBezTo>
                  <a:pt x="301" y="248"/>
                  <a:pt x="301" y="249"/>
                  <a:pt x="300" y="249"/>
                </a:cubicBezTo>
                <a:cubicBezTo>
                  <a:pt x="300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8" y="249"/>
                  <a:pt x="298" y="249"/>
                  <a:pt x="297" y="249"/>
                </a:cubicBezTo>
                <a:cubicBezTo>
                  <a:pt x="297" y="249"/>
                  <a:pt x="297" y="250"/>
                  <a:pt x="297" y="250"/>
                </a:cubicBezTo>
                <a:cubicBezTo>
                  <a:pt x="296" y="250"/>
                  <a:pt x="295" y="251"/>
                  <a:pt x="295" y="251"/>
                </a:cubicBezTo>
                <a:cubicBezTo>
                  <a:pt x="295" y="251"/>
                  <a:pt x="294" y="251"/>
                  <a:pt x="294" y="251"/>
                </a:cubicBezTo>
                <a:cubicBezTo>
                  <a:pt x="293" y="252"/>
                  <a:pt x="292" y="252"/>
                  <a:pt x="292" y="252"/>
                </a:cubicBezTo>
                <a:cubicBezTo>
                  <a:pt x="291" y="253"/>
                  <a:pt x="291" y="253"/>
                  <a:pt x="291" y="254"/>
                </a:cubicBezTo>
                <a:cubicBezTo>
                  <a:pt x="290" y="254"/>
                  <a:pt x="289" y="255"/>
                  <a:pt x="287" y="255"/>
                </a:cubicBezTo>
                <a:cubicBezTo>
                  <a:pt x="287" y="256"/>
                  <a:pt x="286" y="256"/>
                  <a:pt x="287" y="257"/>
                </a:cubicBezTo>
                <a:cubicBezTo>
                  <a:pt x="286" y="258"/>
                  <a:pt x="284" y="258"/>
                  <a:pt x="283" y="258"/>
                </a:cubicBezTo>
                <a:cubicBezTo>
                  <a:pt x="283" y="259"/>
                  <a:pt x="283" y="260"/>
                  <a:pt x="282" y="260"/>
                </a:cubicBezTo>
                <a:cubicBezTo>
                  <a:pt x="280" y="259"/>
                  <a:pt x="280" y="261"/>
                  <a:pt x="278" y="260"/>
                </a:cubicBezTo>
                <a:cubicBezTo>
                  <a:pt x="278" y="261"/>
                  <a:pt x="278" y="261"/>
                  <a:pt x="277" y="263"/>
                </a:cubicBezTo>
                <a:cubicBezTo>
                  <a:pt x="276" y="263"/>
                  <a:pt x="274" y="263"/>
                  <a:pt x="272" y="264"/>
                </a:cubicBezTo>
                <a:cubicBezTo>
                  <a:pt x="271" y="263"/>
                  <a:pt x="271" y="265"/>
                  <a:pt x="270" y="264"/>
                </a:cubicBezTo>
                <a:cubicBezTo>
                  <a:pt x="269" y="265"/>
                  <a:pt x="269" y="266"/>
                  <a:pt x="268" y="266"/>
                </a:cubicBezTo>
                <a:cubicBezTo>
                  <a:pt x="265" y="266"/>
                  <a:pt x="263" y="269"/>
                  <a:pt x="259" y="269"/>
                </a:cubicBezTo>
                <a:cubicBezTo>
                  <a:pt x="259" y="270"/>
                  <a:pt x="258" y="271"/>
                  <a:pt x="257" y="271"/>
                </a:cubicBezTo>
                <a:cubicBezTo>
                  <a:pt x="257" y="271"/>
                  <a:pt x="257" y="271"/>
                  <a:pt x="256" y="271"/>
                </a:cubicBezTo>
                <a:cubicBezTo>
                  <a:pt x="255" y="271"/>
                  <a:pt x="255" y="272"/>
                  <a:pt x="254" y="272"/>
                </a:cubicBezTo>
                <a:cubicBezTo>
                  <a:pt x="253" y="274"/>
                  <a:pt x="253" y="274"/>
                  <a:pt x="253" y="274"/>
                </a:cubicBezTo>
                <a:cubicBezTo>
                  <a:pt x="253" y="274"/>
                  <a:pt x="252" y="273"/>
                  <a:pt x="252" y="274"/>
                </a:cubicBezTo>
                <a:cubicBezTo>
                  <a:pt x="252" y="274"/>
                  <a:pt x="252" y="274"/>
                  <a:pt x="252" y="274"/>
                </a:cubicBezTo>
                <a:cubicBezTo>
                  <a:pt x="251" y="275"/>
                  <a:pt x="250" y="275"/>
                  <a:pt x="250" y="276"/>
                </a:cubicBezTo>
                <a:cubicBezTo>
                  <a:pt x="251" y="276"/>
                  <a:pt x="252" y="275"/>
                  <a:pt x="252" y="276"/>
                </a:cubicBezTo>
                <a:cubicBezTo>
                  <a:pt x="252" y="277"/>
                  <a:pt x="250" y="277"/>
                  <a:pt x="250" y="278"/>
                </a:cubicBezTo>
                <a:cubicBezTo>
                  <a:pt x="248" y="278"/>
                  <a:pt x="248" y="278"/>
                  <a:pt x="248" y="278"/>
                </a:cubicBezTo>
                <a:cubicBezTo>
                  <a:pt x="248" y="279"/>
                  <a:pt x="248" y="280"/>
                  <a:pt x="247" y="279"/>
                </a:cubicBezTo>
                <a:cubicBezTo>
                  <a:pt x="246" y="279"/>
                  <a:pt x="246" y="278"/>
                  <a:pt x="245" y="278"/>
                </a:cubicBezTo>
                <a:cubicBezTo>
                  <a:pt x="244" y="280"/>
                  <a:pt x="246" y="278"/>
                  <a:pt x="246" y="280"/>
                </a:cubicBezTo>
                <a:cubicBezTo>
                  <a:pt x="246" y="280"/>
                  <a:pt x="245" y="280"/>
                  <a:pt x="245" y="281"/>
                </a:cubicBezTo>
                <a:cubicBezTo>
                  <a:pt x="244" y="281"/>
                  <a:pt x="241" y="281"/>
                  <a:pt x="240" y="281"/>
                </a:cubicBezTo>
                <a:cubicBezTo>
                  <a:pt x="240" y="280"/>
                  <a:pt x="242" y="280"/>
                  <a:pt x="242" y="280"/>
                </a:cubicBezTo>
                <a:cubicBezTo>
                  <a:pt x="240" y="279"/>
                  <a:pt x="237" y="281"/>
                  <a:pt x="235" y="281"/>
                </a:cubicBezTo>
                <a:cubicBezTo>
                  <a:pt x="234" y="282"/>
                  <a:pt x="233" y="284"/>
                  <a:pt x="233" y="285"/>
                </a:cubicBezTo>
                <a:cubicBezTo>
                  <a:pt x="233" y="285"/>
                  <a:pt x="233" y="286"/>
                  <a:pt x="232" y="286"/>
                </a:cubicBezTo>
                <a:cubicBezTo>
                  <a:pt x="232" y="285"/>
                  <a:pt x="233" y="285"/>
                  <a:pt x="233" y="283"/>
                </a:cubicBezTo>
                <a:cubicBezTo>
                  <a:pt x="231" y="282"/>
                  <a:pt x="230" y="284"/>
                  <a:pt x="230" y="284"/>
                </a:cubicBezTo>
                <a:cubicBezTo>
                  <a:pt x="230" y="286"/>
                  <a:pt x="230" y="286"/>
                  <a:pt x="230" y="286"/>
                </a:cubicBezTo>
                <a:cubicBezTo>
                  <a:pt x="229" y="286"/>
                  <a:pt x="228" y="286"/>
                  <a:pt x="226" y="286"/>
                </a:cubicBezTo>
                <a:cubicBezTo>
                  <a:pt x="226" y="287"/>
                  <a:pt x="226" y="288"/>
                  <a:pt x="225" y="288"/>
                </a:cubicBezTo>
                <a:cubicBezTo>
                  <a:pt x="225" y="288"/>
                  <a:pt x="225" y="287"/>
                  <a:pt x="224" y="288"/>
                </a:cubicBezTo>
                <a:cubicBezTo>
                  <a:pt x="224" y="290"/>
                  <a:pt x="221" y="289"/>
                  <a:pt x="220" y="290"/>
                </a:cubicBezTo>
                <a:cubicBezTo>
                  <a:pt x="219" y="291"/>
                  <a:pt x="218" y="291"/>
                  <a:pt x="218" y="293"/>
                </a:cubicBezTo>
                <a:cubicBezTo>
                  <a:pt x="217" y="293"/>
                  <a:pt x="216" y="293"/>
                  <a:pt x="216" y="294"/>
                </a:cubicBezTo>
                <a:cubicBezTo>
                  <a:pt x="215" y="294"/>
                  <a:pt x="215" y="294"/>
                  <a:pt x="215" y="294"/>
                </a:cubicBezTo>
                <a:cubicBezTo>
                  <a:pt x="214" y="295"/>
                  <a:pt x="214" y="295"/>
                  <a:pt x="214" y="295"/>
                </a:cubicBezTo>
                <a:cubicBezTo>
                  <a:pt x="213" y="296"/>
                  <a:pt x="212" y="295"/>
                  <a:pt x="212" y="296"/>
                </a:cubicBezTo>
                <a:cubicBezTo>
                  <a:pt x="212" y="297"/>
                  <a:pt x="211" y="296"/>
                  <a:pt x="211" y="297"/>
                </a:cubicBezTo>
                <a:cubicBezTo>
                  <a:pt x="211" y="298"/>
                  <a:pt x="210" y="297"/>
                  <a:pt x="210" y="298"/>
                </a:cubicBezTo>
                <a:cubicBezTo>
                  <a:pt x="208" y="299"/>
                  <a:pt x="205" y="300"/>
                  <a:pt x="206" y="302"/>
                </a:cubicBezTo>
                <a:cubicBezTo>
                  <a:pt x="204" y="302"/>
                  <a:pt x="204" y="303"/>
                  <a:pt x="204" y="303"/>
                </a:cubicBezTo>
                <a:cubicBezTo>
                  <a:pt x="203" y="303"/>
                  <a:pt x="203" y="303"/>
                  <a:pt x="202" y="303"/>
                </a:cubicBezTo>
                <a:cubicBezTo>
                  <a:pt x="202" y="305"/>
                  <a:pt x="202" y="305"/>
                  <a:pt x="202" y="305"/>
                </a:cubicBezTo>
                <a:cubicBezTo>
                  <a:pt x="200" y="305"/>
                  <a:pt x="200" y="308"/>
                  <a:pt x="198" y="307"/>
                </a:cubicBezTo>
                <a:cubicBezTo>
                  <a:pt x="198" y="308"/>
                  <a:pt x="197" y="309"/>
                  <a:pt x="196" y="308"/>
                </a:cubicBezTo>
                <a:cubicBezTo>
                  <a:pt x="196" y="309"/>
                  <a:pt x="196" y="310"/>
                  <a:pt x="195" y="310"/>
                </a:cubicBezTo>
                <a:cubicBezTo>
                  <a:pt x="193" y="309"/>
                  <a:pt x="192" y="312"/>
                  <a:pt x="190" y="312"/>
                </a:cubicBezTo>
                <a:cubicBezTo>
                  <a:pt x="190" y="314"/>
                  <a:pt x="189" y="315"/>
                  <a:pt x="189" y="316"/>
                </a:cubicBezTo>
                <a:cubicBezTo>
                  <a:pt x="188" y="315"/>
                  <a:pt x="188" y="314"/>
                  <a:pt x="187" y="315"/>
                </a:cubicBezTo>
                <a:cubicBezTo>
                  <a:pt x="187" y="316"/>
                  <a:pt x="186" y="316"/>
                  <a:pt x="186" y="318"/>
                </a:cubicBezTo>
                <a:cubicBezTo>
                  <a:pt x="185" y="318"/>
                  <a:pt x="185" y="318"/>
                  <a:pt x="184" y="319"/>
                </a:cubicBezTo>
                <a:cubicBezTo>
                  <a:pt x="184" y="319"/>
                  <a:pt x="183" y="319"/>
                  <a:pt x="183" y="319"/>
                </a:cubicBezTo>
                <a:cubicBezTo>
                  <a:pt x="182" y="319"/>
                  <a:pt x="183" y="320"/>
                  <a:pt x="182" y="321"/>
                </a:cubicBezTo>
                <a:cubicBezTo>
                  <a:pt x="181" y="320"/>
                  <a:pt x="181" y="320"/>
                  <a:pt x="181" y="320"/>
                </a:cubicBezTo>
                <a:cubicBezTo>
                  <a:pt x="181" y="322"/>
                  <a:pt x="179" y="322"/>
                  <a:pt x="179" y="323"/>
                </a:cubicBezTo>
                <a:cubicBezTo>
                  <a:pt x="178" y="323"/>
                  <a:pt x="177" y="323"/>
                  <a:pt x="176" y="323"/>
                </a:cubicBezTo>
                <a:cubicBezTo>
                  <a:pt x="176" y="325"/>
                  <a:pt x="174" y="326"/>
                  <a:pt x="174" y="328"/>
                </a:cubicBezTo>
                <a:cubicBezTo>
                  <a:pt x="172" y="327"/>
                  <a:pt x="173" y="331"/>
                  <a:pt x="170" y="330"/>
                </a:cubicBezTo>
                <a:cubicBezTo>
                  <a:pt x="170" y="331"/>
                  <a:pt x="171" y="331"/>
                  <a:pt x="170" y="332"/>
                </a:cubicBezTo>
                <a:cubicBezTo>
                  <a:pt x="169" y="332"/>
                  <a:pt x="170" y="331"/>
                  <a:pt x="169" y="330"/>
                </a:cubicBezTo>
                <a:cubicBezTo>
                  <a:pt x="168" y="331"/>
                  <a:pt x="169" y="333"/>
                  <a:pt x="168" y="335"/>
                </a:cubicBezTo>
                <a:cubicBezTo>
                  <a:pt x="167" y="335"/>
                  <a:pt x="167" y="335"/>
                  <a:pt x="165" y="334"/>
                </a:cubicBezTo>
                <a:cubicBezTo>
                  <a:pt x="165" y="335"/>
                  <a:pt x="165" y="336"/>
                  <a:pt x="164" y="335"/>
                </a:cubicBezTo>
                <a:cubicBezTo>
                  <a:pt x="164" y="334"/>
                  <a:pt x="164" y="334"/>
                  <a:pt x="165" y="333"/>
                </a:cubicBezTo>
                <a:cubicBezTo>
                  <a:pt x="165" y="333"/>
                  <a:pt x="165" y="333"/>
                  <a:pt x="165" y="333"/>
                </a:cubicBezTo>
                <a:cubicBezTo>
                  <a:pt x="165" y="332"/>
                  <a:pt x="166" y="332"/>
                  <a:pt x="166" y="331"/>
                </a:cubicBezTo>
                <a:cubicBezTo>
                  <a:pt x="167" y="331"/>
                  <a:pt x="169" y="328"/>
                  <a:pt x="167" y="327"/>
                </a:cubicBezTo>
                <a:cubicBezTo>
                  <a:pt x="166" y="327"/>
                  <a:pt x="166" y="328"/>
                  <a:pt x="165" y="329"/>
                </a:cubicBezTo>
                <a:cubicBezTo>
                  <a:pt x="164" y="330"/>
                  <a:pt x="164" y="331"/>
                  <a:pt x="163" y="331"/>
                </a:cubicBezTo>
                <a:cubicBezTo>
                  <a:pt x="162" y="333"/>
                  <a:pt x="161" y="334"/>
                  <a:pt x="160" y="335"/>
                </a:cubicBezTo>
                <a:cubicBezTo>
                  <a:pt x="163" y="335"/>
                  <a:pt x="163" y="337"/>
                  <a:pt x="163" y="339"/>
                </a:cubicBezTo>
                <a:cubicBezTo>
                  <a:pt x="162" y="339"/>
                  <a:pt x="162" y="339"/>
                  <a:pt x="162" y="339"/>
                </a:cubicBezTo>
                <a:cubicBezTo>
                  <a:pt x="161" y="340"/>
                  <a:pt x="164" y="341"/>
                  <a:pt x="163" y="342"/>
                </a:cubicBezTo>
                <a:cubicBezTo>
                  <a:pt x="162" y="342"/>
                  <a:pt x="162" y="342"/>
                  <a:pt x="161" y="342"/>
                </a:cubicBezTo>
                <a:cubicBezTo>
                  <a:pt x="159" y="342"/>
                  <a:pt x="159" y="338"/>
                  <a:pt x="160" y="337"/>
                </a:cubicBezTo>
                <a:cubicBezTo>
                  <a:pt x="160" y="337"/>
                  <a:pt x="159" y="337"/>
                  <a:pt x="160" y="336"/>
                </a:cubicBezTo>
                <a:cubicBezTo>
                  <a:pt x="160" y="336"/>
                  <a:pt x="159" y="335"/>
                  <a:pt x="159" y="335"/>
                </a:cubicBezTo>
                <a:cubicBezTo>
                  <a:pt x="158" y="337"/>
                  <a:pt x="158" y="338"/>
                  <a:pt x="158" y="340"/>
                </a:cubicBezTo>
                <a:cubicBezTo>
                  <a:pt x="157" y="340"/>
                  <a:pt x="156" y="341"/>
                  <a:pt x="155" y="340"/>
                </a:cubicBezTo>
                <a:cubicBezTo>
                  <a:pt x="154" y="341"/>
                  <a:pt x="155" y="342"/>
                  <a:pt x="155" y="344"/>
                </a:cubicBezTo>
                <a:cubicBezTo>
                  <a:pt x="154" y="345"/>
                  <a:pt x="152" y="345"/>
                  <a:pt x="151" y="345"/>
                </a:cubicBezTo>
                <a:cubicBezTo>
                  <a:pt x="150" y="344"/>
                  <a:pt x="150" y="343"/>
                  <a:pt x="149" y="344"/>
                </a:cubicBezTo>
                <a:cubicBezTo>
                  <a:pt x="148" y="345"/>
                  <a:pt x="150" y="346"/>
                  <a:pt x="149" y="348"/>
                </a:cubicBezTo>
                <a:cubicBezTo>
                  <a:pt x="149" y="348"/>
                  <a:pt x="150" y="349"/>
                  <a:pt x="150" y="350"/>
                </a:cubicBezTo>
                <a:cubicBezTo>
                  <a:pt x="150" y="351"/>
                  <a:pt x="149" y="351"/>
                  <a:pt x="149" y="351"/>
                </a:cubicBezTo>
                <a:cubicBezTo>
                  <a:pt x="148" y="352"/>
                  <a:pt x="149" y="353"/>
                  <a:pt x="148" y="353"/>
                </a:cubicBezTo>
                <a:cubicBezTo>
                  <a:pt x="146" y="352"/>
                  <a:pt x="148" y="349"/>
                  <a:pt x="146" y="350"/>
                </a:cubicBezTo>
                <a:cubicBezTo>
                  <a:pt x="145" y="350"/>
                  <a:pt x="147" y="352"/>
                  <a:pt x="147" y="352"/>
                </a:cubicBezTo>
                <a:cubicBezTo>
                  <a:pt x="147" y="353"/>
                  <a:pt x="147" y="353"/>
                  <a:pt x="147" y="353"/>
                </a:cubicBezTo>
                <a:cubicBezTo>
                  <a:pt x="147" y="354"/>
                  <a:pt x="148" y="354"/>
                  <a:pt x="148" y="355"/>
                </a:cubicBezTo>
                <a:cubicBezTo>
                  <a:pt x="147" y="356"/>
                  <a:pt x="145" y="356"/>
                  <a:pt x="145" y="358"/>
                </a:cubicBezTo>
                <a:cubicBezTo>
                  <a:pt x="144" y="358"/>
                  <a:pt x="144" y="357"/>
                  <a:pt x="143" y="357"/>
                </a:cubicBezTo>
                <a:cubicBezTo>
                  <a:pt x="143" y="358"/>
                  <a:pt x="144" y="358"/>
                  <a:pt x="144" y="359"/>
                </a:cubicBezTo>
                <a:cubicBezTo>
                  <a:pt x="143" y="359"/>
                  <a:pt x="143" y="361"/>
                  <a:pt x="141" y="361"/>
                </a:cubicBezTo>
                <a:cubicBezTo>
                  <a:pt x="141" y="362"/>
                  <a:pt x="142" y="362"/>
                  <a:pt x="142" y="363"/>
                </a:cubicBezTo>
                <a:cubicBezTo>
                  <a:pt x="140" y="363"/>
                  <a:pt x="141" y="364"/>
                  <a:pt x="140" y="365"/>
                </a:cubicBezTo>
                <a:cubicBezTo>
                  <a:pt x="140" y="365"/>
                  <a:pt x="138" y="365"/>
                  <a:pt x="138" y="365"/>
                </a:cubicBezTo>
                <a:cubicBezTo>
                  <a:pt x="137" y="367"/>
                  <a:pt x="140" y="368"/>
                  <a:pt x="140" y="369"/>
                </a:cubicBezTo>
                <a:cubicBezTo>
                  <a:pt x="139" y="370"/>
                  <a:pt x="137" y="370"/>
                  <a:pt x="137" y="371"/>
                </a:cubicBezTo>
                <a:cubicBezTo>
                  <a:pt x="136" y="371"/>
                  <a:pt x="136" y="372"/>
                  <a:pt x="136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35" y="372"/>
                  <a:pt x="135" y="374"/>
                  <a:pt x="135" y="374"/>
                </a:cubicBezTo>
                <a:cubicBezTo>
                  <a:pt x="135" y="374"/>
                  <a:pt x="134" y="375"/>
                  <a:pt x="134" y="375"/>
                </a:cubicBezTo>
                <a:cubicBezTo>
                  <a:pt x="134" y="376"/>
                  <a:pt x="135" y="376"/>
                  <a:pt x="135" y="377"/>
                </a:cubicBezTo>
                <a:cubicBezTo>
                  <a:pt x="135" y="377"/>
                  <a:pt x="133" y="377"/>
                  <a:pt x="133" y="377"/>
                </a:cubicBezTo>
                <a:cubicBezTo>
                  <a:pt x="133" y="377"/>
                  <a:pt x="133" y="378"/>
                  <a:pt x="133" y="378"/>
                </a:cubicBezTo>
                <a:cubicBezTo>
                  <a:pt x="132" y="379"/>
                  <a:pt x="131" y="379"/>
                  <a:pt x="131" y="380"/>
                </a:cubicBezTo>
                <a:cubicBezTo>
                  <a:pt x="130" y="382"/>
                  <a:pt x="131" y="382"/>
                  <a:pt x="131" y="383"/>
                </a:cubicBezTo>
                <a:cubicBezTo>
                  <a:pt x="130" y="384"/>
                  <a:pt x="128" y="385"/>
                  <a:pt x="128" y="386"/>
                </a:cubicBezTo>
                <a:cubicBezTo>
                  <a:pt x="128" y="387"/>
                  <a:pt x="128" y="387"/>
                  <a:pt x="127" y="387"/>
                </a:cubicBezTo>
                <a:cubicBezTo>
                  <a:pt x="127" y="387"/>
                  <a:pt x="127" y="388"/>
                  <a:pt x="126" y="388"/>
                </a:cubicBezTo>
                <a:cubicBezTo>
                  <a:pt x="126" y="389"/>
                  <a:pt x="126" y="390"/>
                  <a:pt x="125" y="391"/>
                </a:cubicBezTo>
                <a:cubicBezTo>
                  <a:pt x="125" y="391"/>
                  <a:pt x="124" y="391"/>
                  <a:pt x="124" y="391"/>
                </a:cubicBezTo>
                <a:cubicBezTo>
                  <a:pt x="124" y="392"/>
                  <a:pt x="124" y="392"/>
                  <a:pt x="123" y="392"/>
                </a:cubicBezTo>
                <a:cubicBezTo>
                  <a:pt x="123" y="392"/>
                  <a:pt x="123" y="393"/>
                  <a:pt x="122" y="393"/>
                </a:cubicBezTo>
                <a:cubicBezTo>
                  <a:pt x="120" y="395"/>
                  <a:pt x="123" y="396"/>
                  <a:pt x="123" y="399"/>
                </a:cubicBezTo>
                <a:cubicBezTo>
                  <a:pt x="122" y="398"/>
                  <a:pt x="122" y="399"/>
                  <a:pt x="121" y="399"/>
                </a:cubicBezTo>
                <a:cubicBezTo>
                  <a:pt x="121" y="401"/>
                  <a:pt x="118" y="401"/>
                  <a:pt x="119" y="403"/>
                </a:cubicBezTo>
                <a:cubicBezTo>
                  <a:pt x="119" y="404"/>
                  <a:pt x="118" y="403"/>
                  <a:pt x="118" y="404"/>
                </a:cubicBezTo>
                <a:cubicBezTo>
                  <a:pt x="119" y="405"/>
                  <a:pt x="118" y="407"/>
                  <a:pt x="119" y="408"/>
                </a:cubicBezTo>
                <a:cubicBezTo>
                  <a:pt x="118" y="408"/>
                  <a:pt x="117" y="409"/>
                  <a:pt x="116" y="409"/>
                </a:cubicBezTo>
                <a:cubicBezTo>
                  <a:pt x="115" y="410"/>
                  <a:pt x="114" y="411"/>
                  <a:pt x="114" y="412"/>
                </a:cubicBezTo>
                <a:cubicBezTo>
                  <a:pt x="113" y="413"/>
                  <a:pt x="113" y="414"/>
                  <a:pt x="113" y="414"/>
                </a:cubicBezTo>
                <a:cubicBezTo>
                  <a:pt x="113" y="415"/>
                  <a:pt x="113" y="415"/>
                  <a:pt x="112" y="415"/>
                </a:cubicBezTo>
                <a:cubicBezTo>
                  <a:pt x="112" y="416"/>
                  <a:pt x="112" y="416"/>
                  <a:pt x="112" y="416"/>
                </a:cubicBezTo>
                <a:cubicBezTo>
                  <a:pt x="112" y="416"/>
                  <a:pt x="112" y="417"/>
                  <a:pt x="112" y="418"/>
                </a:cubicBezTo>
                <a:cubicBezTo>
                  <a:pt x="112" y="418"/>
                  <a:pt x="111" y="418"/>
                  <a:pt x="111" y="419"/>
                </a:cubicBezTo>
                <a:cubicBezTo>
                  <a:pt x="111" y="419"/>
                  <a:pt x="111" y="420"/>
                  <a:pt x="110" y="420"/>
                </a:cubicBezTo>
                <a:cubicBezTo>
                  <a:pt x="110" y="420"/>
                  <a:pt x="110" y="421"/>
                  <a:pt x="110" y="421"/>
                </a:cubicBezTo>
                <a:cubicBezTo>
                  <a:pt x="110" y="422"/>
                  <a:pt x="110" y="421"/>
                  <a:pt x="110" y="422"/>
                </a:cubicBezTo>
                <a:cubicBezTo>
                  <a:pt x="110" y="422"/>
                  <a:pt x="109" y="422"/>
                  <a:pt x="109" y="423"/>
                </a:cubicBezTo>
                <a:cubicBezTo>
                  <a:pt x="110" y="422"/>
                  <a:pt x="111" y="422"/>
                  <a:pt x="112" y="421"/>
                </a:cubicBezTo>
                <a:cubicBezTo>
                  <a:pt x="113" y="422"/>
                  <a:pt x="113" y="422"/>
                  <a:pt x="113" y="424"/>
                </a:cubicBezTo>
                <a:cubicBezTo>
                  <a:pt x="111" y="423"/>
                  <a:pt x="113" y="427"/>
                  <a:pt x="111" y="428"/>
                </a:cubicBezTo>
                <a:cubicBezTo>
                  <a:pt x="111" y="428"/>
                  <a:pt x="110" y="429"/>
                  <a:pt x="109" y="428"/>
                </a:cubicBezTo>
                <a:cubicBezTo>
                  <a:pt x="109" y="429"/>
                  <a:pt x="109" y="426"/>
                  <a:pt x="108" y="426"/>
                </a:cubicBezTo>
                <a:cubicBezTo>
                  <a:pt x="108" y="422"/>
                  <a:pt x="109" y="419"/>
                  <a:pt x="110" y="414"/>
                </a:cubicBezTo>
                <a:cubicBezTo>
                  <a:pt x="110" y="414"/>
                  <a:pt x="111" y="413"/>
                  <a:pt x="112" y="413"/>
                </a:cubicBezTo>
                <a:cubicBezTo>
                  <a:pt x="112" y="413"/>
                  <a:pt x="112" y="412"/>
                  <a:pt x="113" y="412"/>
                </a:cubicBezTo>
                <a:cubicBezTo>
                  <a:pt x="114" y="409"/>
                  <a:pt x="115" y="408"/>
                  <a:pt x="117" y="406"/>
                </a:cubicBezTo>
                <a:cubicBezTo>
                  <a:pt x="116" y="406"/>
                  <a:pt x="115" y="405"/>
                  <a:pt x="115" y="404"/>
                </a:cubicBezTo>
                <a:cubicBezTo>
                  <a:pt x="116" y="404"/>
                  <a:pt x="116" y="403"/>
                  <a:pt x="117" y="402"/>
                </a:cubicBezTo>
                <a:cubicBezTo>
                  <a:pt x="117" y="401"/>
                  <a:pt x="117" y="402"/>
                  <a:pt x="117" y="402"/>
                </a:cubicBezTo>
                <a:cubicBezTo>
                  <a:pt x="118" y="400"/>
                  <a:pt x="118" y="400"/>
                  <a:pt x="118" y="399"/>
                </a:cubicBezTo>
                <a:cubicBezTo>
                  <a:pt x="118" y="399"/>
                  <a:pt x="119" y="399"/>
                  <a:pt x="119" y="399"/>
                </a:cubicBezTo>
                <a:cubicBezTo>
                  <a:pt x="119" y="398"/>
                  <a:pt x="119" y="397"/>
                  <a:pt x="120" y="396"/>
                </a:cubicBezTo>
                <a:cubicBezTo>
                  <a:pt x="120" y="396"/>
                  <a:pt x="120" y="396"/>
                  <a:pt x="120" y="396"/>
                </a:cubicBezTo>
                <a:cubicBezTo>
                  <a:pt x="121" y="395"/>
                  <a:pt x="120" y="394"/>
                  <a:pt x="121" y="394"/>
                </a:cubicBezTo>
                <a:cubicBezTo>
                  <a:pt x="121" y="394"/>
                  <a:pt x="121" y="393"/>
                  <a:pt x="121" y="393"/>
                </a:cubicBezTo>
                <a:cubicBezTo>
                  <a:pt x="121" y="393"/>
                  <a:pt x="122" y="393"/>
                  <a:pt x="122" y="393"/>
                </a:cubicBezTo>
                <a:cubicBezTo>
                  <a:pt x="122" y="391"/>
                  <a:pt x="123" y="389"/>
                  <a:pt x="123" y="389"/>
                </a:cubicBezTo>
                <a:cubicBezTo>
                  <a:pt x="124" y="388"/>
                  <a:pt x="124" y="387"/>
                  <a:pt x="124" y="387"/>
                </a:cubicBezTo>
                <a:cubicBezTo>
                  <a:pt x="125" y="387"/>
                  <a:pt x="125" y="387"/>
                  <a:pt x="126" y="387"/>
                </a:cubicBezTo>
                <a:cubicBezTo>
                  <a:pt x="126" y="386"/>
                  <a:pt x="126" y="386"/>
                  <a:pt x="127" y="386"/>
                </a:cubicBezTo>
                <a:cubicBezTo>
                  <a:pt x="128" y="385"/>
                  <a:pt x="126" y="385"/>
                  <a:pt x="126" y="384"/>
                </a:cubicBezTo>
                <a:cubicBezTo>
                  <a:pt x="127" y="382"/>
                  <a:pt x="128" y="381"/>
                  <a:pt x="130" y="381"/>
                </a:cubicBezTo>
                <a:cubicBezTo>
                  <a:pt x="130" y="379"/>
                  <a:pt x="132" y="377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3" y="376"/>
                  <a:pt x="133" y="376"/>
                  <a:pt x="133" y="376"/>
                </a:cubicBezTo>
                <a:cubicBezTo>
                  <a:pt x="134" y="375"/>
                  <a:pt x="133" y="374"/>
                  <a:pt x="134" y="373"/>
                </a:cubicBezTo>
                <a:cubicBezTo>
                  <a:pt x="134" y="372"/>
                  <a:pt x="134" y="372"/>
                  <a:pt x="133" y="371"/>
                </a:cubicBezTo>
                <a:cubicBezTo>
                  <a:pt x="133" y="370"/>
                  <a:pt x="135" y="371"/>
                  <a:pt x="135" y="370"/>
                </a:cubicBezTo>
                <a:cubicBezTo>
                  <a:pt x="137" y="366"/>
                  <a:pt x="139" y="364"/>
                  <a:pt x="140" y="359"/>
                </a:cubicBezTo>
                <a:cubicBezTo>
                  <a:pt x="139" y="358"/>
                  <a:pt x="139" y="360"/>
                  <a:pt x="138" y="360"/>
                </a:cubicBezTo>
                <a:cubicBezTo>
                  <a:pt x="137" y="361"/>
                  <a:pt x="137" y="361"/>
                  <a:pt x="136" y="362"/>
                </a:cubicBezTo>
                <a:cubicBezTo>
                  <a:pt x="136" y="362"/>
                  <a:pt x="136" y="362"/>
                  <a:pt x="136" y="363"/>
                </a:cubicBezTo>
                <a:cubicBezTo>
                  <a:pt x="136" y="363"/>
                  <a:pt x="135" y="363"/>
                  <a:pt x="135" y="363"/>
                </a:cubicBezTo>
                <a:cubicBezTo>
                  <a:pt x="135" y="364"/>
                  <a:pt x="136" y="367"/>
                  <a:pt x="135" y="367"/>
                </a:cubicBezTo>
                <a:cubicBezTo>
                  <a:pt x="135" y="367"/>
                  <a:pt x="135" y="368"/>
                  <a:pt x="135" y="368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35" y="368"/>
                  <a:pt x="135" y="368"/>
                  <a:pt x="134" y="368"/>
                </a:cubicBezTo>
                <a:cubicBezTo>
                  <a:pt x="134" y="368"/>
                  <a:pt x="134" y="368"/>
                  <a:pt x="134" y="368"/>
                </a:cubicBezTo>
                <a:cubicBezTo>
                  <a:pt x="134" y="368"/>
                  <a:pt x="134" y="369"/>
                  <a:pt x="134" y="369"/>
                </a:cubicBezTo>
                <a:cubicBezTo>
                  <a:pt x="134" y="369"/>
                  <a:pt x="133" y="369"/>
                  <a:pt x="133" y="370"/>
                </a:cubicBezTo>
                <a:cubicBezTo>
                  <a:pt x="132" y="371"/>
                  <a:pt x="132" y="371"/>
                  <a:pt x="132" y="371"/>
                </a:cubicBezTo>
                <a:cubicBezTo>
                  <a:pt x="132" y="371"/>
                  <a:pt x="131" y="372"/>
                  <a:pt x="131" y="372"/>
                </a:cubicBezTo>
                <a:cubicBezTo>
                  <a:pt x="131" y="373"/>
                  <a:pt x="131" y="373"/>
                  <a:pt x="130" y="373"/>
                </a:cubicBezTo>
                <a:cubicBezTo>
                  <a:pt x="130" y="373"/>
                  <a:pt x="130" y="374"/>
                  <a:pt x="130" y="374"/>
                </a:cubicBezTo>
                <a:cubicBezTo>
                  <a:pt x="130" y="374"/>
                  <a:pt x="130" y="374"/>
                  <a:pt x="130" y="374"/>
                </a:cubicBezTo>
                <a:cubicBezTo>
                  <a:pt x="130" y="374"/>
                  <a:pt x="130" y="374"/>
                  <a:pt x="130" y="375"/>
                </a:cubicBezTo>
                <a:cubicBezTo>
                  <a:pt x="128" y="377"/>
                  <a:pt x="126" y="379"/>
                  <a:pt x="126" y="382"/>
                </a:cubicBezTo>
                <a:cubicBezTo>
                  <a:pt x="125" y="382"/>
                  <a:pt x="126" y="384"/>
                  <a:pt x="125" y="384"/>
                </a:cubicBezTo>
                <a:cubicBezTo>
                  <a:pt x="124" y="385"/>
                  <a:pt x="125" y="385"/>
                  <a:pt x="125" y="386"/>
                </a:cubicBezTo>
                <a:cubicBezTo>
                  <a:pt x="124" y="386"/>
                  <a:pt x="123" y="387"/>
                  <a:pt x="123" y="387"/>
                </a:cubicBezTo>
                <a:cubicBezTo>
                  <a:pt x="123" y="388"/>
                  <a:pt x="123" y="387"/>
                  <a:pt x="122" y="388"/>
                </a:cubicBezTo>
                <a:cubicBezTo>
                  <a:pt x="122" y="389"/>
                  <a:pt x="122" y="390"/>
                  <a:pt x="121" y="391"/>
                </a:cubicBezTo>
                <a:cubicBezTo>
                  <a:pt x="121" y="391"/>
                  <a:pt x="121" y="391"/>
                  <a:pt x="121" y="392"/>
                </a:cubicBezTo>
                <a:cubicBezTo>
                  <a:pt x="120" y="393"/>
                  <a:pt x="120" y="394"/>
                  <a:pt x="120" y="395"/>
                </a:cubicBezTo>
                <a:cubicBezTo>
                  <a:pt x="120" y="395"/>
                  <a:pt x="119" y="394"/>
                  <a:pt x="119" y="394"/>
                </a:cubicBezTo>
                <a:cubicBezTo>
                  <a:pt x="119" y="394"/>
                  <a:pt x="119" y="395"/>
                  <a:pt x="119" y="395"/>
                </a:cubicBezTo>
                <a:cubicBezTo>
                  <a:pt x="119" y="396"/>
                  <a:pt x="119" y="396"/>
                  <a:pt x="119" y="396"/>
                </a:cubicBezTo>
                <a:cubicBezTo>
                  <a:pt x="119" y="396"/>
                  <a:pt x="118" y="397"/>
                  <a:pt x="118" y="397"/>
                </a:cubicBezTo>
                <a:cubicBezTo>
                  <a:pt x="118" y="397"/>
                  <a:pt x="118" y="397"/>
                  <a:pt x="118" y="397"/>
                </a:cubicBezTo>
                <a:cubicBezTo>
                  <a:pt x="117" y="399"/>
                  <a:pt x="117" y="401"/>
                  <a:pt x="116" y="401"/>
                </a:cubicBezTo>
                <a:cubicBezTo>
                  <a:pt x="116" y="401"/>
                  <a:pt x="116" y="402"/>
                  <a:pt x="116" y="402"/>
                </a:cubicBezTo>
                <a:cubicBezTo>
                  <a:pt x="115" y="403"/>
                  <a:pt x="113" y="405"/>
                  <a:pt x="113" y="406"/>
                </a:cubicBezTo>
                <a:cubicBezTo>
                  <a:pt x="113" y="407"/>
                  <a:pt x="115" y="407"/>
                  <a:pt x="114" y="408"/>
                </a:cubicBezTo>
                <a:cubicBezTo>
                  <a:pt x="113" y="409"/>
                  <a:pt x="112" y="408"/>
                  <a:pt x="111" y="409"/>
                </a:cubicBezTo>
                <a:cubicBezTo>
                  <a:pt x="111" y="410"/>
                  <a:pt x="109" y="411"/>
                  <a:pt x="108" y="412"/>
                </a:cubicBezTo>
                <a:cubicBezTo>
                  <a:pt x="108" y="413"/>
                  <a:pt x="109" y="413"/>
                  <a:pt x="109" y="414"/>
                </a:cubicBezTo>
                <a:cubicBezTo>
                  <a:pt x="107" y="416"/>
                  <a:pt x="107" y="418"/>
                  <a:pt x="106" y="420"/>
                </a:cubicBezTo>
                <a:cubicBezTo>
                  <a:pt x="106" y="421"/>
                  <a:pt x="106" y="421"/>
                  <a:pt x="106" y="421"/>
                </a:cubicBezTo>
                <a:cubicBezTo>
                  <a:pt x="105" y="423"/>
                  <a:pt x="107" y="423"/>
                  <a:pt x="107" y="424"/>
                </a:cubicBezTo>
                <a:cubicBezTo>
                  <a:pt x="107" y="425"/>
                  <a:pt x="106" y="426"/>
                  <a:pt x="106" y="426"/>
                </a:cubicBezTo>
                <a:cubicBezTo>
                  <a:pt x="106" y="427"/>
                  <a:pt x="105" y="428"/>
                  <a:pt x="105" y="428"/>
                </a:cubicBezTo>
                <a:cubicBezTo>
                  <a:pt x="105" y="428"/>
                  <a:pt x="105" y="428"/>
                  <a:pt x="104" y="428"/>
                </a:cubicBezTo>
                <a:cubicBezTo>
                  <a:pt x="104" y="430"/>
                  <a:pt x="104" y="430"/>
                  <a:pt x="103" y="432"/>
                </a:cubicBezTo>
                <a:cubicBezTo>
                  <a:pt x="103" y="432"/>
                  <a:pt x="103" y="432"/>
                  <a:pt x="103" y="433"/>
                </a:cubicBezTo>
                <a:cubicBezTo>
                  <a:pt x="102" y="434"/>
                  <a:pt x="102" y="435"/>
                  <a:pt x="102" y="435"/>
                </a:cubicBezTo>
                <a:cubicBezTo>
                  <a:pt x="101" y="436"/>
                  <a:pt x="101" y="436"/>
                  <a:pt x="101" y="437"/>
                </a:cubicBezTo>
                <a:cubicBezTo>
                  <a:pt x="101" y="438"/>
                  <a:pt x="100" y="438"/>
                  <a:pt x="101" y="438"/>
                </a:cubicBezTo>
                <a:cubicBezTo>
                  <a:pt x="101" y="439"/>
                  <a:pt x="100" y="442"/>
                  <a:pt x="100" y="442"/>
                </a:cubicBezTo>
                <a:cubicBezTo>
                  <a:pt x="100" y="443"/>
                  <a:pt x="99" y="442"/>
                  <a:pt x="99" y="443"/>
                </a:cubicBezTo>
                <a:cubicBezTo>
                  <a:pt x="100" y="444"/>
                  <a:pt x="98" y="447"/>
                  <a:pt x="98" y="447"/>
                </a:cubicBezTo>
                <a:cubicBezTo>
                  <a:pt x="97" y="449"/>
                  <a:pt x="98" y="450"/>
                  <a:pt x="98" y="451"/>
                </a:cubicBezTo>
                <a:cubicBezTo>
                  <a:pt x="98" y="451"/>
                  <a:pt x="97" y="451"/>
                  <a:pt x="97" y="451"/>
                </a:cubicBezTo>
                <a:cubicBezTo>
                  <a:pt x="97" y="453"/>
                  <a:pt x="97" y="453"/>
                  <a:pt x="97" y="454"/>
                </a:cubicBezTo>
                <a:cubicBezTo>
                  <a:pt x="97" y="455"/>
                  <a:pt x="96" y="455"/>
                  <a:pt x="96" y="456"/>
                </a:cubicBezTo>
                <a:cubicBezTo>
                  <a:pt x="96" y="456"/>
                  <a:pt x="96" y="456"/>
                  <a:pt x="95" y="456"/>
                </a:cubicBezTo>
                <a:cubicBezTo>
                  <a:pt x="95" y="456"/>
                  <a:pt x="95" y="455"/>
                  <a:pt x="95" y="456"/>
                </a:cubicBezTo>
                <a:cubicBezTo>
                  <a:pt x="95" y="456"/>
                  <a:pt x="95" y="456"/>
                  <a:pt x="95" y="456"/>
                </a:cubicBezTo>
                <a:cubicBezTo>
                  <a:pt x="94" y="456"/>
                  <a:pt x="94" y="457"/>
                  <a:pt x="94" y="457"/>
                </a:cubicBezTo>
                <a:cubicBezTo>
                  <a:pt x="94" y="458"/>
                  <a:pt x="93" y="458"/>
                  <a:pt x="93" y="459"/>
                </a:cubicBezTo>
                <a:cubicBezTo>
                  <a:pt x="93" y="460"/>
                  <a:pt x="93" y="460"/>
                  <a:pt x="93" y="461"/>
                </a:cubicBezTo>
                <a:cubicBezTo>
                  <a:pt x="93" y="462"/>
                  <a:pt x="94" y="465"/>
                  <a:pt x="94" y="466"/>
                </a:cubicBezTo>
                <a:cubicBezTo>
                  <a:pt x="94" y="466"/>
                  <a:pt x="94" y="467"/>
                  <a:pt x="93" y="468"/>
                </a:cubicBezTo>
                <a:cubicBezTo>
                  <a:pt x="93" y="470"/>
                  <a:pt x="94" y="472"/>
                  <a:pt x="94" y="473"/>
                </a:cubicBezTo>
                <a:cubicBezTo>
                  <a:pt x="93" y="475"/>
                  <a:pt x="92" y="476"/>
                  <a:pt x="92" y="477"/>
                </a:cubicBezTo>
                <a:cubicBezTo>
                  <a:pt x="92" y="478"/>
                  <a:pt x="93" y="480"/>
                  <a:pt x="93" y="481"/>
                </a:cubicBezTo>
                <a:cubicBezTo>
                  <a:pt x="93" y="481"/>
                  <a:pt x="92" y="481"/>
                  <a:pt x="92" y="482"/>
                </a:cubicBezTo>
                <a:cubicBezTo>
                  <a:pt x="92" y="483"/>
                  <a:pt x="93" y="484"/>
                  <a:pt x="93" y="485"/>
                </a:cubicBezTo>
                <a:cubicBezTo>
                  <a:pt x="93" y="486"/>
                  <a:pt x="93" y="487"/>
                  <a:pt x="93" y="488"/>
                </a:cubicBezTo>
                <a:cubicBezTo>
                  <a:pt x="93" y="490"/>
                  <a:pt x="92" y="491"/>
                  <a:pt x="93" y="492"/>
                </a:cubicBezTo>
                <a:cubicBezTo>
                  <a:pt x="93" y="492"/>
                  <a:pt x="93" y="493"/>
                  <a:pt x="93" y="493"/>
                </a:cubicBezTo>
                <a:cubicBezTo>
                  <a:pt x="92" y="493"/>
                  <a:pt x="92" y="491"/>
                  <a:pt x="92" y="490"/>
                </a:cubicBezTo>
                <a:cubicBezTo>
                  <a:pt x="92" y="489"/>
                  <a:pt x="93" y="487"/>
                  <a:pt x="93" y="485"/>
                </a:cubicBezTo>
                <a:cubicBezTo>
                  <a:pt x="92" y="485"/>
                  <a:pt x="93" y="484"/>
                  <a:pt x="92" y="484"/>
                </a:cubicBezTo>
                <a:cubicBezTo>
                  <a:pt x="91" y="485"/>
                  <a:pt x="92" y="486"/>
                  <a:pt x="92" y="487"/>
                </a:cubicBezTo>
                <a:cubicBezTo>
                  <a:pt x="92" y="489"/>
                  <a:pt x="90" y="492"/>
                  <a:pt x="90" y="495"/>
                </a:cubicBezTo>
                <a:cubicBezTo>
                  <a:pt x="90" y="496"/>
                  <a:pt x="90" y="497"/>
                  <a:pt x="90" y="497"/>
                </a:cubicBezTo>
                <a:cubicBezTo>
                  <a:pt x="90" y="498"/>
                  <a:pt x="90" y="499"/>
                  <a:pt x="90" y="499"/>
                </a:cubicBezTo>
                <a:cubicBezTo>
                  <a:pt x="90" y="500"/>
                  <a:pt x="90" y="500"/>
                  <a:pt x="90" y="500"/>
                </a:cubicBezTo>
                <a:cubicBezTo>
                  <a:pt x="90" y="502"/>
                  <a:pt x="90" y="503"/>
                  <a:pt x="90" y="505"/>
                </a:cubicBezTo>
                <a:cubicBezTo>
                  <a:pt x="90" y="505"/>
                  <a:pt x="91" y="510"/>
                  <a:pt x="91" y="510"/>
                </a:cubicBezTo>
                <a:cubicBezTo>
                  <a:pt x="90" y="510"/>
                  <a:pt x="91" y="510"/>
                  <a:pt x="90" y="511"/>
                </a:cubicBezTo>
                <a:cubicBezTo>
                  <a:pt x="90" y="520"/>
                  <a:pt x="90" y="520"/>
                  <a:pt x="90" y="520"/>
                </a:cubicBezTo>
                <a:cubicBezTo>
                  <a:pt x="90" y="522"/>
                  <a:pt x="90" y="523"/>
                  <a:pt x="90" y="526"/>
                </a:cubicBezTo>
                <a:cubicBezTo>
                  <a:pt x="90" y="527"/>
                  <a:pt x="90" y="527"/>
                  <a:pt x="90" y="527"/>
                </a:cubicBezTo>
                <a:cubicBezTo>
                  <a:pt x="90" y="528"/>
                  <a:pt x="89" y="529"/>
                  <a:pt x="89" y="529"/>
                </a:cubicBezTo>
                <a:cubicBezTo>
                  <a:pt x="90" y="528"/>
                  <a:pt x="89" y="531"/>
                  <a:pt x="89" y="530"/>
                </a:cubicBezTo>
                <a:cubicBezTo>
                  <a:pt x="89" y="531"/>
                  <a:pt x="90" y="532"/>
                  <a:pt x="89" y="533"/>
                </a:cubicBezTo>
                <a:cubicBezTo>
                  <a:pt x="91" y="534"/>
                  <a:pt x="90" y="536"/>
                  <a:pt x="90" y="537"/>
                </a:cubicBezTo>
                <a:cubicBezTo>
                  <a:pt x="90" y="538"/>
                  <a:pt x="90" y="538"/>
                  <a:pt x="90" y="538"/>
                </a:cubicBezTo>
                <a:cubicBezTo>
                  <a:pt x="90" y="539"/>
                  <a:pt x="90" y="539"/>
                  <a:pt x="90" y="539"/>
                </a:cubicBezTo>
                <a:cubicBezTo>
                  <a:pt x="90" y="539"/>
                  <a:pt x="90" y="540"/>
                  <a:pt x="90" y="540"/>
                </a:cubicBezTo>
                <a:cubicBezTo>
                  <a:pt x="90" y="541"/>
                  <a:pt x="89" y="542"/>
                  <a:pt x="90" y="543"/>
                </a:cubicBezTo>
                <a:cubicBezTo>
                  <a:pt x="91" y="541"/>
                  <a:pt x="91" y="539"/>
                  <a:pt x="91" y="537"/>
                </a:cubicBezTo>
                <a:cubicBezTo>
                  <a:pt x="91" y="536"/>
                  <a:pt x="91" y="533"/>
                  <a:pt x="91" y="532"/>
                </a:cubicBezTo>
                <a:cubicBezTo>
                  <a:pt x="92" y="533"/>
                  <a:pt x="91" y="529"/>
                  <a:pt x="92" y="530"/>
                </a:cubicBezTo>
                <a:cubicBezTo>
                  <a:pt x="92" y="532"/>
                  <a:pt x="93" y="534"/>
                  <a:pt x="93" y="536"/>
                </a:cubicBezTo>
                <a:cubicBezTo>
                  <a:pt x="93" y="537"/>
                  <a:pt x="92" y="537"/>
                  <a:pt x="92" y="538"/>
                </a:cubicBezTo>
                <a:cubicBezTo>
                  <a:pt x="92" y="539"/>
                  <a:pt x="93" y="538"/>
                  <a:pt x="93" y="540"/>
                </a:cubicBezTo>
                <a:cubicBezTo>
                  <a:pt x="92" y="542"/>
                  <a:pt x="92" y="542"/>
                  <a:pt x="92" y="544"/>
                </a:cubicBezTo>
                <a:cubicBezTo>
                  <a:pt x="91" y="545"/>
                  <a:pt x="91" y="544"/>
                  <a:pt x="90" y="544"/>
                </a:cubicBezTo>
                <a:cubicBezTo>
                  <a:pt x="90" y="545"/>
                  <a:pt x="90" y="546"/>
                  <a:pt x="90" y="546"/>
                </a:cubicBezTo>
                <a:cubicBezTo>
                  <a:pt x="90" y="548"/>
                  <a:pt x="90" y="549"/>
                  <a:pt x="90" y="550"/>
                </a:cubicBezTo>
                <a:cubicBezTo>
                  <a:pt x="90" y="551"/>
                  <a:pt x="89" y="552"/>
                  <a:pt x="90" y="552"/>
                </a:cubicBezTo>
                <a:cubicBezTo>
                  <a:pt x="90" y="552"/>
                  <a:pt x="91" y="552"/>
                  <a:pt x="91" y="552"/>
                </a:cubicBezTo>
                <a:cubicBezTo>
                  <a:pt x="91" y="551"/>
                  <a:pt x="91" y="551"/>
                  <a:pt x="92" y="551"/>
                </a:cubicBezTo>
                <a:cubicBezTo>
                  <a:pt x="92" y="552"/>
                  <a:pt x="92" y="552"/>
                  <a:pt x="92" y="553"/>
                </a:cubicBezTo>
                <a:cubicBezTo>
                  <a:pt x="92" y="554"/>
                  <a:pt x="92" y="554"/>
                  <a:pt x="92" y="555"/>
                </a:cubicBezTo>
                <a:cubicBezTo>
                  <a:pt x="91" y="555"/>
                  <a:pt x="91" y="555"/>
                  <a:pt x="91" y="556"/>
                </a:cubicBezTo>
                <a:cubicBezTo>
                  <a:pt x="91" y="556"/>
                  <a:pt x="91" y="556"/>
                  <a:pt x="91" y="557"/>
                </a:cubicBezTo>
                <a:cubicBezTo>
                  <a:pt x="91" y="557"/>
                  <a:pt x="91" y="556"/>
                  <a:pt x="92" y="557"/>
                </a:cubicBezTo>
                <a:cubicBezTo>
                  <a:pt x="92" y="557"/>
                  <a:pt x="93" y="557"/>
                  <a:pt x="93" y="558"/>
                </a:cubicBezTo>
                <a:cubicBezTo>
                  <a:pt x="93" y="558"/>
                  <a:pt x="93" y="559"/>
                  <a:pt x="93" y="559"/>
                </a:cubicBezTo>
                <a:cubicBezTo>
                  <a:pt x="92" y="559"/>
                  <a:pt x="92" y="559"/>
                  <a:pt x="91" y="559"/>
                </a:cubicBezTo>
                <a:cubicBezTo>
                  <a:pt x="91" y="559"/>
                  <a:pt x="91" y="560"/>
                  <a:pt x="91" y="560"/>
                </a:cubicBezTo>
                <a:cubicBezTo>
                  <a:pt x="91" y="560"/>
                  <a:pt x="92" y="561"/>
                  <a:pt x="92" y="561"/>
                </a:cubicBezTo>
                <a:cubicBezTo>
                  <a:pt x="92" y="562"/>
                  <a:pt x="91" y="564"/>
                  <a:pt x="91" y="565"/>
                </a:cubicBezTo>
                <a:cubicBezTo>
                  <a:pt x="91" y="565"/>
                  <a:pt x="92" y="565"/>
                  <a:pt x="92" y="565"/>
                </a:cubicBezTo>
                <a:cubicBezTo>
                  <a:pt x="92" y="566"/>
                  <a:pt x="91" y="567"/>
                  <a:pt x="91" y="568"/>
                </a:cubicBezTo>
                <a:cubicBezTo>
                  <a:pt x="92" y="568"/>
                  <a:pt x="91" y="568"/>
                  <a:pt x="91" y="569"/>
                </a:cubicBezTo>
                <a:cubicBezTo>
                  <a:pt x="92" y="568"/>
                  <a:pt x="91" y="570"/>
                  <a:pt x="92" y="570"/>
                </a:cubicBezTo>
                <a:cubicBezTo>
                  <a:pt x="92" y="571"/>
                  <a:pt x="93" y="571"/>
                  <a:pt x="93" y="571"/>
                </a:cubicBezTo>
                <a:cubicBezTo>
                  <a:pt x="93" y="572"/>
                  <a:pt x="92" y="574"/>
                  <a:pt x="93" y="573"/>
                </a:cubicBezTo>
                <a:cubicBezTo>
                  <a:pt x="95" y="573"/>
                  <a:pt x="93" y="570"/>
                  <a:pt x="95" y="569"/>
                </a:cubicBezTo>
                <a:cubicBezTo>
                  <a:pt x="95" y="569"/>
                  <a:pt x="95" y="571"/>
                  <a:pt x="95" y="572"/>
                </a:cubicBezTo>
                <a:cubicBezTo>
                  <a:pt x="96" y="573"/>
                  <a:pt x="97" y="574"/>
                  <a:pt x="97" y="575"/>
                </a:cubicBezTo>
                <a:cubicBezTo>
                  <a:pt x="96" y="578"/>
                  <a:pt x="97" y="579"/>
                  <a:pt x="97" y="581"/>
                </a:cubicBezTo>
                <a:cubicBezTo>
                  <a:pt x="98" y="581"/>
                  <a:pt x="98" y="583"/>
                  <a:pt x="98" y="583"/>
                </a:cubicBezTo>
                <a:cubicBezTo>
                  <a:pt x="98" y="584"/>
                  <a:pt x="98" y="584"/>
                  <a:pt x="99" y="585"/>
                </a:cubicBezTo>
                <a:cubicBezTo>
                  <a:pt x="99" y="586"/>
                  <a:pt x="99" y="587"/>
                  <a:pt x="99" y="588"/>
                </a:cubicBezTo>
                <a:cubicBezTo>
                  <a:pt x="99" y="589"/>
                  <a:pt x="99" y="590"/>
                  <a:pt x="99" y="591"/>
                </a:cubicBezTo>
                <a:cubicBezTo>
                  <a:pt x="100" y="591"/>
                  <a:pt x="100" y="592"/>
                  <a:pt x="100" y="593"/>
                </a:cubicBezTo>
                <a:cubicBezTo>
                  <a:pt x="100" y="594"/>
                  <a:pt x="101" y="594"/>
                  <a:pt x="100" y="595"/>
                </a:cubicBezTo>
                <a:cubicBezTo>
                  <a:pt x="100" y="596"/>
                  <a:pt x="101" y="595"/>
                  <a:pt x="101" y="596"/>
                </a:cubicBezTo>
                <a:cubicBezTo>
                  <a:pt x="101" y="597"/>
                  <a:pt x="101" y="598"/>
                  <a:pt x="102" y="599"/>
                </a:cubicBezTo>
                <a:cubicBezTo>
                  <a:pt x="102" y="599"/>
                  <a:pt x="102" y="600"/>
                  <a:pt x="102" y="600"/>
                </a:cubicBezTo>
                <a:cubicBezTo>
                  <a:pt x="102" y="601"/>
                  <a:pt x="102" y="601"/>
                  <a:pt x="102" y="601"/>
                </a:cubicBezTo>
                <a:cubicBezTo>
                  <a:pt x="102" y="601"/>
                  <a:pt x="101" y="602"/>
                  <a:pt x="101" y="602"/>
                </a:cubicBezTo>
                <a:cubicBezTo>
                  <a:pt x="100" y="602"/>
                  <a:pt x="101" y="602"/>
                  <a:pt x="101" y="603"/>
                </a:cubicBezTo>
                <a:cubicBezTo>
                  <a:pt x="101" y="603"/>
                  <a:pt x="101" y="604"/>
                  <a:pt x="101" y="604"/>
                </a:cubicBezTo>
                <a:cubicBezTo>
                  <a:pt x="101" y="605"/>
                  <a:pt x="101" y="606"/>
                  <a:pt x="102" y="606"/>
                </a:cubicBezTo>
                <a:cubicBezTo>
                  <a:pt x="102" y="606"/>
                  <a:pt x="102" y="607"/>
                  <a:pt x="102" y="607"/>
                </a:cubicBezTo>
                <a:cubicBezTo>
                  <a:pt x="102" y="608"/>
                  <a:pt x="103" y="608"/>
                  <a:pt x="103" y="609"/>
                </a:cubicBezTo>
                <a:cubicBezTo>
                  <a:pt x="103" y="610"/>
                  <a:pt x="103" y="610"/>
                  <a:pt x="104" y="611"/>
                </a:cubicBezTo>
                <a:cubicBezTo>
                  <a:pt x="102" y="610"/>
                  <a:pt x="102" y="608"/>
                  <a:pt x="101" y="606"/>
                </a:cubicBezTo>
                <a:cubicBezTo>
                  <a:pt x="101" y="606"/>
                  <a:pt x="101" y="605"/>
                  <a:pt x="101" y="605"/>
                </a:cubicBezTo>
                <a:cubicBezTo>
                  <a:pt x="101" y="604"/>
                  <a:pt x="100" y="604"/>
                  <a:pt x="100" y="604"/>
                </a:cubicBezTo>
                <a:cubicBezTo>
                  <a:pt x="100" y="603"/>
                  <a:pt x="100" y="602"/>
                  <a:pt x="100" y="602"/>
                </a:cubicBezTo>
                <a:cubicBezTo>
                  <a:pt x="100" y="602"/>
                  <a:pt x="99" y="602"/>
                  <a:pt x="99" y="602"/>
                </a:cubicBezTo>
                <a:cubicBezTo>
                  <a:pt x="98" y="602"/>
                  <a:pt x="99" y="603"/>
                  <a:pt x="99" y="603"/>
                </a:cubicBezTo>
                <a:cubicBezTo>
                  <a:pt x="99" y="604"/>
                  <a:pt x="99" y="604"/>
                  <a:pt x="100" y="605"/>
                </a:cubicBezTo>
                <a:cubicBezTo>
                  <a:pt x="99" y="606"/>
                  <a:pt x="101" y="609"/>
                  <a:pt x="101" y="610"/>
                </a:cubicBezTo>
                <a:cubicBezTo>
                  <a:pt x="102" y="613"/>
                  <a:pt x="104" y="620"/>
                  <a:pt x="104" y="621"/>
                </a:cubicBezTo>
                <a:cubicBezTo>
                  <a:pt x="105" y="621"/>
                  <a:pt x="105" y="622"/>
                  <a:pt x="105" y="623"/>
                </a:cubicBezTo>
                <a:cubicBezTo>
                  <a:pt x="106" y="623"/>
                  <a:pt x="107" y="621"/>
                  <a:pt x="107" y="623"/>
                </a:cubicBezTo>
                <a:cubicBezTo>
                  <a:pt x="107" y="623"/>
                  <a:pt x="107" y="623"/>
                  <a:pt x="107" y="623"/>
                </a:cubicBezTo>
                <a:cubicBezTo>
                  <a:pt x="107" y="625"/>
                  <a:pt x="106" y="624"/>
                  <a:pt x="106" y="626"/>
                </a:cubicBezTo>
                <a:cubicBezTo>
                  <a:pt x="107" y="627"/>
                  <a:pt x="108" y="627"/>
                  <a:pt x="108" y="629"/>
                </a:cubicBezTo>
                <a:cubicBezTo>
                  <a:pt x="108" y="630"/>
                  <a:pt x="109" y="631"/>
                  <a:pt x="109" y="631"/>
                </a:cubicBezTo>
                <a:cubicBezTo>
                  <a:pt x="109" y="631"/>
                  <a:pt x="109" y="632"/>
                  <a:pt x="109" y="632"/>
                </a:cubicBezTo>
                <a:cubicBezTo>
                  <a:pt x="110" y="633"/>
                  <a:pt x="110" y="634"/>
                  <a:pt x="110" y="634"/>
                </a:cubicBezTo>
                <a:cubicBezTo>
                  <a:pt x="111" y="636"/>
                  <a:pt x="113" y="637"/>
                  <a:pt x="112" y="640"/>
                </a:cubicBezTo>
                <a:cubicBezTo>
                  <a:pt x="114" y="640"/>
                  <a:pt x="114" y="642"/>
                  <a:pt x="114" y="643"/>
                </a:cubicBezTo>
                <a:cubicBezTo>
                  <a:pt x="114" y="643"/>
                  <a:pt x="115" y="643"/>
                  <a:pt x="115" y="644"/>
                </a:cubicBezTo>
                <a:cubicBezTo>
                  <a:pt x="115" y="645"/>
                  <a:pt x="117" y="648"/>
                  <a:pt x="116" y="648"/>
                </a:cubicBezTo>
                <a:cubicBezTo>
                  <a:pt x="117" y="648"/>
                  <a:pt x="118" y="650"/>
                  <a:pt x="118" y="651"/>
                </a:cubicBezTo>
                <a:cubicBezTo>
                  <a:pt x="118" y="652"/>
                  <a:pt x="119" y="652"/>
                  <a:pt x="119" y="653"/>
                </a:cubicBezTo>
                <a:cubicBezTo>
                  <a:pt x="121" y="654"/>
                  <a:pt x="121" y="655"/>
                  <a:pt x="122" y="656"/>
                </a:cubicBezTo>
                <a:cubicBezTo>
                  <a:pt x="122" y="655"/>
                  <a:pt x="122" y="655"/>
                  <a:pt x="122" y="655"/>
                </a:cubicBezTo>
                <a:cubicBezTo>
                  <a:pt x="122" y="655"/>
                  <a:pt x="121" y="655"/>
                  <a:pt x="121" y="655"/>
                </a:cubicBezTo>
                <a:cubicBezTo>
                  <a:pt x="121" y="655"/>
                  <a:pt x="121" y="655"/>
                  <a:pt x="121" y="654"/>
                </a:cubicBezTo>
                <a:cubicBezTo>
                  <a:pt x="121" y="654"/>
                  <a:pt x="121" y="654"/>
                  <a:pt x="121" y="654"/>
                </a:cubicBezTo>
                <a:cubicBezTo>
                  <a:pt x="120" y="653"/>
                  <a:pt x="120" y="652"/>
                  <a:pt x="120" y="652"/>
                </a:cubicBezTo>
                <a:cubicBezTo>
                  <a:pt x="119" y="650"/>
                  <a:pt x="118" y="650"/>
                  <a:pt x="118" y="648"/>
                </a:cubicBezTo>
                <a:cubicBezTo>
                  <a:pt x="120" y="649"/>
                  <a:pt x="121" y="650"/>
                  <a:pt x="121" y="653"/>
                </a:cubicBezTo>
                <a:cubicBezTo>
                  <a:pt x="122" y="654"/>
                  <a:pt x="121" y="654"/>
                  <a:pt x="121" y="654"/>
                </a:cubicBezTo>
                <a:cubicBezTo>
                  <a:pt x="122" y="654"/>
                  <a:pt x="122" y="655"/>
                  <a:pt x="122" y="655"/>
                </a:cubicBezTo>
                <a:cubicBezTo>
                  <a:pt x="122" y="655"/>
                  <a:pt x="123" y="654"/>
                  <a:pt x="123" y="654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5"/>
                  <a:pt x="123" y="655"/>
                  <a:pt x="123" y="655"/>
                </a:cubicBezTo>
                <a:cubicBezTo>
                  <a:pt x="123" y="656"/>
                  <a:pt x="123" y="656"/>
                  <a:pt x="123" y="656"/>
                </a:cubicBezTo>
                <a:cubicBezTo>
                  <a:pt x="123" y="657"/>
                  <a:pt x="124" y="657"/>
                  <a:pt x="124" y="658"/>
                </a:cubicBezTo>
                <a:cubicBezTo>
                  <a:pt x="124" y="658"/>
                  <a:pt x="125" y="659"/>
                  <a:pt x="125" y="660"/>
                </a:cubicBezTo>
                <a:cubicBezTo>
                  <a:pt x="125" y="660"/>
                  <a:pt x="125" y="661"/>
                  <a:pt x="125" y="662"/>
                </a:cubicBezTo>
                <a:cubicBezTo>
                  <a:pt x="125" y="662"/>
                  <a:pt x="126" y="662"/>
                  <a:pt x="126" y="662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26" y="664"/>
                  <a:pt x="126" y="664"/>
                  <a:pt x="126" y="664"/>
                </a:cubicBezTo>
                <a:cubicBezTo>
                  <a:pt x="126" y="664"/>
                  <a:pt x="126" y="665"/>
                  <a:pt x="126" y="665"/>
                </a:cubicBezTo>
                <a:cubicBezTo>
                  <a:pt x="126" y="665"/>
                  <a:pt x="127" y="665"/>
                  <a:pt x="127" y="665"/>
                </a:cubicBezTo>
                <a:cubicBezTo>
                  <a:pt x="127" y="665"/>
                  <a:pt x="127" y="666"/>
                  <a:pt x="127" y="666"/>
                </a:cubicBezTo>
                <a:cubicBezTo>
                  <a:pt x="127" y="667"/>
                  <a:pt x="128" y="667"/>
                  <a:pt x="127" y="668"/>
                </a:cubicBezTo>
                <a:cubicBezTo>
                  <a:pt x="128" y="669"/>
                  <a:pt x="130" y="671"/>
                  <a:pt x="130" y="672"/>
                </a:cubicBezTo>
                <a:cubicBezTo>
                  <a:pt x="131" y="673"/>
                  <a:pt x="133" y="674"/>
                  <a:pt x="133" y="674"/>
                </a:cubicBezTo>
                <a:cubicBezTo>
                  <a:pt x="134" y="675"/>
                  <a:pt x="133" y="676"/>
                  <a:pt x="134" y="676"/>
                </a:cubicBezTo>
                <a:cubicBezTo>
                  <a:pt x="134" y="676"/>
                  <a:pt x="134" y="677"/>
                  <a:pt x="134" y="677"/>
                </a:cubicBezTo>
                <a:cubicBezTo>
                  <a:pt x="135" y="678"/>
                  <a:pt x="136" y="679"/>
                  <a:pt x="137" y="680"/>
                </a:cubicBezTo>
                <a:cubicBezTo>
                  <a:pt x="137" y="681"/>
                  <a:pt x="138" y="681"/>
                  <a:pt x="138" y="681"/>
                </a:cubicBezTo>
                <a:cubicBezTo>
                  <a:pt x="138" y="682"/>
                  <a:pt x="138" y="682"/>
                  <a:pt x="138" y="682"/>
                </a:cubicBezTo>
                <a:cubicBezTo>
                  <a:pt x="138" y="683"/>
                  <a:pt x="139" y="683"/>
                  <a:pt x="139" y="683"/>
                </a:cubicBezTo>
                <a:cubicBezTo>
                  <a:pt x="140" y="685"/>
                  <a:pt x="140" y="685"/>
                  <a:pt x="141" y="686"/>
                </a:cubicBezTo>
                <a:cubicBezTo>
                  <a:pt x="141" y="687"/>
                  <a:pt x="143" y="687"/>
                  <a:pt x="143" y="687"/>
                </a:cubicBezTo>
                <a:cubicBezTo>
                  <a:pt x="144" y="689"/>
                  <a:pt x="144" y="687"/>
                  <a:pt x="144" y="689"/>
                </a:cubicBezTo>
                <a:cubicBezTo>
                  <a:pt x="146" y="689"/>
                  <a:pt x="146" y="691"/>
                  <a:pt x="147" y="692"/>
                </a:cubicBezTo>
                <a:cubicBezTo>
                  <a:pt x="147" y="692"/>
                  <a:pt x="148" y="692"/>
                  <a:pt x="148" y="693"/>
                </a:cubicBezTo>
                <a:cubicBezTo>
                  <a:pt x="148" y="695"/>
                  <a:pt x="149" y="696"/>
                  <a:pt x="151" y="697"/>
                </a:cubicBezTo>
                <a:cubicBezTo>
                  <a:pt x="151" y="698"/>
                  <a:pt x="152" y="699"/>
                  <a:pt x="152" y="700"/>
                </a:cubicBezTo>
                <a:cubicBezTo>
                  <a:pt x="154" y="701"/>
                  <a:pt x="158" y="704"/>
                  <a:pt x="158" y="706"/>
                </a:cubicBezTo>
                <a:cubicBezTo>
                  <a:pt x="160" y="706"/>
                  <a:pt x="161" y="707"/>
                  <a:pt x="161" y="709"/>
                </a:cubicBezTo>
                <a:cubicBezTo>
                  <a:pt x="163" y="709"/>
                  <a:pt x="162" y="710"/>
                  <a:pt x="164" y="711"/>
                </a:cubicBezTo>
                <a:cubicBezTo>
                  <a:pt x="164" y="712"/>
                  <a:pt x="165" y="712"/>
                  <a:pt x="165" y="713"/>
                </a:cubicBezTo>
                <a:cubicBezTo>
                  <a:pt x="167" y="713"/>
                  <a:pt x="168" y="715"/>
                  <a:pt x="169" y="716"/>
                </a:cubicBezTo>
                <a:cubicBezTo>
                  <a:pt x="169" y="716"/>
                  <a:pt x="169" y="715"/>
                  <a:pt x="169" y="716"/>
                </a:cubicBezTo>
                <a:cubicBezTo>
                  <a:pt x="170" y="716"/>
                  <a:pt x="170" y="717"/>
                  <a:pt x="170" y="717"/>
                </a:cubicBezTo>
                <a:cubicBezTo>
                  <a:pt x="171" y="717"/>
                  <a:pt x="171" y="718"/>
                  <a:pt x="172" y="718"/>
                </a:cubicBezTo>
                <a:cubicBezTo>
                  <a:pt x="173" y="720"/>
                  <a:pt x="174" y="720"/>
                  <a:pt x="174" y="721"/>
                </a:cubicBezTo>
                <a:cubicBezTo>
                  <a:pt x="176" y="721"/>
                  <a:pt x="176" y="723"/>
                  <a:pt x="177" y="723"/>
                </a:cubicBezTo>
                <a:cubicBezTo>
                  <a:pt x="178" y="723"/>
                  <a:pt x="178" y="724"/>
                  <a:pt x="178" y="724"/>
                </a:cubicBezTo>
                <a:cubicBezTo>
                  <a:pt x="179" y="724"/>
                  <a:pt x="179" y="724"/>
                  <a:pt x="179" y="725"/>
                </a:cubicBezTo>
                <a:cubicBezTo>
                  <a:pt x="180" y="726"/>
                  <a:pt x="180" y="726"/>
                  <a:pt x="182" y="726"/>
                </a:cubicBezTo>
                <a:cubicBezTo>
                  <a:pt x="182" y="727"/>
                  <a:pt x="183" y="727"/>
                  <a:pt x="184" y="728"/>
                </a:cubicBezTo>
                <a:cubicBezTo>
                  <a:pt x="184" y="728"/>
                  <a:pt x="184" y="728"/>
                  <a:pt x="184" y="728"/>
                </a:cubicBezTo>
                <a:cubicBezTo>
                  <a:pt x="184" y="729"/>
                  <a:pt x="185" y="728"/>
                  <a:pt x="185" y="728"/>
                </a:cubicBezTo>
                <a:cubicBezTo>
                  <a:pt x="185" y="729"/>
                  <a:pt x="185" y="729"/>
                  <a:pt x="185" y="729"/>
                </a:cubicBezTo>
                <a:cubicBezTo>
                  <a:pt x="185" y="730"/>
                  <a:pt x="186" y="729"/>
                  <a:pt x="186" y="729"/>
                </a:cubicBezTo>
                <a:cubicBezTo>
                  <a:pt x="186" y="729"/>
                  <a:pt x="186" y="730"/>
                  <a:pt x="186" y="730"/>
                </a:cubicBezTo>
                <a:cubicBezTo>
                  <a:pt x="186" y="730"/>
                  <a:pt x="187" y="730"/>
                  <a:pt x="187" y="730"/>
                </a:cubicBezTo>
                <a:cubicBezTo>
                  <a:pt x="187" y="730"/>
                  <a:pt x="187" y="731"/>
                  <a:pt x="188" y="731"/>
                </a:cubicBezTo>
                <a:cubicBezTo>
                  <a:pt x="189" y="732"/>
                  <a:pt x="190" y="732"/>
                  <a:pt x="191" y="733"/>
                </a:cubicBezTo>
                <a:cubicBezTo>
                  <a:pt x="191" y="733"/>
                  <a:pt x="192" y="733"/>
                  <a:pt x="192" y="734"/>
                </a:cubicBezTo>
                <a:cubicBezTo>
                  <a:pt x="193" y="734"/>
                  <a:pt x="193" y="734"/>
                  <a:pt x="194" y="735"/>
                </a:cubicBezTo>
                <a:cubicBezTo>
                  <a:pt x="196" y="736"/>
                  <a:pt x="198" y="737"/>
                  <a:pt x="201" y="738"/>
                </a:cubicBezTo>
                <a:cubicBezTo>
                  <a:pt x="204" y="740"/>
                  <a:pt x="207" y="741"/>
                  <a:pt x="210" y="743"/>
                </a:cubicBezTo>
                <a:cubicBezTo>
                  <a:pt x="211" y="744"/>
                  <a:pt x="213" y="744"/>
                  <a:pt x="214" y="745"/>
                </a:cubicBezTo>
                <a:cubicBezTo>
                  <a:pt x="214" y="745"/>
                  <a:pt x="215" y="745"/>
                  <a:pt x="215" y="745"/>
                </a:cubicBezTo>
                <a:cubicBezTo>
                  <a:pt x="214" y="744"/>
                  <a:pt x="213" y="743"/>
                  <a:pt x="212" y="743"/>
                </a:cubicBezTo>
                <a:cubicBezTo>
                  <a:pt x="212" y="743"/>
                  <a:pt x="212" y="742"/>
                  <a:pt x="211" y="742"/>
                </a:cubicBezTo>
                <a:cubicBezTo>
                  <a:pt x="211" y="741"/>
                  <a:pt x="211" y="741"/>
                  <a:pt x="210" y="741"/>
                </a:cubicBezTo>
                <a:cubicBezTo>
                  <a:pt x="208" y="740"/>
                  <a:pt x="206" y="738"/>
                  <a:pt x="205" y="737"/>
                </a:cubicBezTo>
                <a:cubicBezTo>
                  <a:pt x="203" y="736"/>
                  <a:pt x="201" y="736"/>
                  <a:pt x="200" y="734"/>
                </a:cubicBezTo>
                <a:cubicBezTo>
                  <a:pt x="200" y="734"/>
                  <a:pt x="200" y="733"/>
                  <a:pt x="200" y="733"/>
                </a:cubicBezTo>
                <a:cubicBezTo>
                  <a:pt x="199" y="733"/>
                  <a:pt x="198" y="733"/>
                  <a:pt x="197" y="733"/>
                </a:cubicBezTo>
                <a:cubicBezTo>
                  <a:pt x="197" y="731"/>
                  <a:pt x="197" y="731"/>
                  <a:pt x="196" y="730"/>
                </a:cubicBezTo>
                <a:cubicBezTo>
                  <a:pt x="196" y="730"/>
                  <a:pt x="196" y="730"/>
                  <a:pt x="196" y="730"/>
                </a:cubicBezTo>
                <a:cubicBezTo>
                  <a:pt x="196" y="730"/>
                  <a:pt x="192" y="726"/>
                  <a:pt x="192" y="726"/>
                </a:cubicBezTo>
                <a:cubicBezTo>
                  <a:pt x="191" y="726"/>
                  <a:pt x="191" y="726"/>
                  <a:pt x="191" y="726"/>
                </a:cubicBezTo>
                <a:cubicBezTo>
                  <a:pt x="190" y="725"/>
                  <a:pt x="190" y="724"/>
                  <a:pt x="189" y="724"/>
                </a:cubicBezTo>
                <a:cubicBezTo>
                  <a:pt x="189" y="724"/>
                  <a:pt x="189" y="723"/>
                  <a:pt x="189" y="723"/>
                </a:cubicBezTo>
                <a:cubicBezTo>
                  <a:pt x="189" y="723"/>
                  <a:pt x="189" y="723"/>
                  <a:pt x="190" y="724"/>
                </a:cubicBezTo>
                <a:cubicBezTo>
                  <a:pt x="190" y="724"/>
                  <a:pt x="190" y="724"/>
                  <a:pt x="190" y="725"/>
                </a:cubicBezTo>
                <a:cubicBezTo>
                  <a:pt x="191" y="725"/>
                  <a:pt x="191" y="725"/>
                  <a:pt x="191" y="726"/>
                </a:cubicBezTo>
                <a:cubicBezTo>
                  <a:pt x="191" y="726"/>
                  <a:pt x="191" y="726"/>
                  <a:pt x="192" y="726"/>
                </a:cubicBezTo>
                <a:cubicBezTo>
                  <a:pt x="192" y="726"/>
                  <a:pt x="192" y="726"/>
                  <a:pt x="193" y="726"/>
                </a:cubicBezTo>
                <a:cubicBezTo>
                  <a:pt x="193" y="726"/>
                  <a:pt x="193" y="726"/>
                  <a:pt x="193" y="726"/>
                </a:cubicBezTo>
                <a:cubicBezTo>
                  <a:pt x="194" y="727"/>
                  <a:pt x="195" y="728"/>
                  <a:pt x="196" y="729"/>
                </a:cubicBezTo>
                <a:cubicBezTo>
                  <a:pt x="196" y="730"/>
                  <a:pt x="197" y="730"/>
                  <a:pt x="197" y="731"/>
                </a:cubicBezTo>
                <a:cubicBezTo>
                  <a:pt x="198" y="731"/>
                  <a:pt x="198" y="731"/>
                  <a:pt x="198" y="732"/>
                </a:cubicBezTo>
                <a:cubicBezTo>
                  <a:pt x="198" y="732"/>
                  <a:pt x="198" y="732"/>
                  <a:pt x="198" y="732"/>
                </a:cubicBezTo>
                <a:cubicBezTo>
                  <a:pt x="199" y="732"/>
                  <a:pt x="199" y="732"/>
                  <a:pt x="199" y="732"/>
                </a:cubicBezTo>
                <a:cubicBezTo>
                  <a:pt x="199" y="732"/>
                  <a:pt x="200" y="731"/>
                  <a:pt x="200" y="731"/>
                </a:cubicBezTo>
                <a:cubicBezTo>
                  <a:pt x="200" y="731"/>
                  <a:pt x="201" y="732"/>
                  <a:pt x="201" y="732"/>
                </a:cubicBezTo>
                <a:cubicBezTo>
                  <a:pt x="201" y="733"/>
                  <a:pt x="201" y="734"/>
                  <a:pt x="201" y="734"/>
                </a:cubicBezTo>
                <a:cubicBezTo>
                  <a:pt x="201" y="734"/>
                  <a:pt x="202" y="734"/>
                  <a:pt x="202" y="734"/>
                </a:cubicBezTo>
                <a:cubicBezTo>
                  <a:pt x="202" y="734"/>
                  <a:pt x="203" y="734"/>
                  <a:pt x="203" y="734"/>
                </a:cubicBezTo>
                <a:cubicBezTo>
                  <a:pt x="204" y="735"/>
                  <a:pt x="205" y="735"/>
                  <a:pt x="206" y="736"/>
                </a:cubicBezTo>
                <a:cubicBezTo>
                  <a:pt x="206" y="737"/>
                  <a:pt x="207" y="737"/>
                  <a:pt x="207" y="737"/>
                </a:cubicBezTo>
                <a:cubicBezTo>
                  <a:pt x="207" y="737"/>
                  <a:pt x="207" y="737"/>
                  <a:pt x="207" y="737"/>
                </a:cubicBezTo>
                <a:cubicBezTo>
                  <a:pt x="208" y="737"/>
                  <a:pt x="208" y="737"/>
                  <a:pt x="208" y="737"/>
                </a:cubicBezTo>
                <a:cubicBezTo>
                  <a:pt x="209" y="738"/>
                  <a:pt x="209" y="738"/>
                  <a:pt x="209" y="739"/>
                </a:cubicBezTo>
                <a:cubicBezTo>
                  <a:pt x="209" y="739"/>
                  <a:pt x="209" y="740"/>
                  <a:pt x="209" y="740"/>
                </a:cubicBezTo>
                <a:cubicBezTo>
                  <a:pt x="210" y="740"/>
                  <a:pt x="211" y="740"/>
                  <a:pt x="211" y="740"/>
                </a:cubicBezTo>
                <a:cubicBezTo>
                  <a:pt x="211" y="740"/>
                  <a:pt x="211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2" y="740"/>
                  <a:pt x="212" y="740"/>
                </a:cubicBezTo>
                <a:cubicBezTo>
                  <a:pt x="212" y="740"/>
                  <a:pt x="213" y="740"/>
                  <a:pt x="213" y="741"/>
                </a:cubicBezTo>
                <a:cubicBezTo>
                  <a:pt x="213" y="741"/>
                  <a:pt x="213" y="741"/>
                  <a:pt x="213" y="741"/>
                </a:cubicBezTo>
                <a:cubicBezTo>
                  <a:pt x="213" y="742"/>
                  <a:pt x="213" y="742"/>
                  <a:pt x="214" y="743"/>
                </a:cubicBezTo>
                <a:cubicBezTo>
                  <a:pt x="214" y="743"/>
                  <a:pt x="214" y="743"/>
                  <a:pt x="214" y="743"/>
                </a:cubicBezTo>
                <a:cubicBezTo>
                  <a:pt x="214" y="744"/>
                  <a:pt x="215" y="745"/>
                  <a:pt x="215" y="745"/>
                </a:cubicBezTo>
                <a:cubicBezTo>
                  <a:pt x="215" y="745"/>
                  <a:pt x="215" y="746"/>
                  <a:pt x="216" y="746"/>
                </a:cubicBezTo>
                <a:cubicBezTo>
                  <a:pt x="216" y="746"/>
                  <a:pt x="216" y="746"/>
                  <a:pt x="216" y="746"/>
                </a:cubicBezTo>
                <a:cubicBezTo>
                  <a:pt x="217" y="746"/>
                  <a:pt x="217" y="746"/>
                  <a:pt x="217" y="746"/>
                </a:cubicBezTo>
                <a:cubicBezTo>
                  <a:pt x="217" y="747"/>
                  <a:pt x="217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8" y="747"/>
                  <a:pt x="218" y="747"/>
                  <a:pt x="218" y="747"/>
                </a:cubicBezTo>
                <a:cubicBezTo>
                  <a:pt x="219" y="748"/>
                  <a:pt x="220" y="748"/>
                  <a:pt x="220" y="748"/>
                </a:cubicBezTo>
                <a:cubicBezTo>
                  <a:pt x="220" y="748"/>
                  <a:pt x="220" y="749"/>
                  <a:pt x="221" y="749"/>
                </a:cubicBezTo>
                <a:cubicBezTo>
                  <a:pt x="221" y="749"/>
                  <a:pt x="221" y="749"/>
                  <a:pt x="221" y="748"/>
                </a:cubicBezTo>
                <a:cubicBezTo>
                  <a:pt x="222" y="748"/>
                  <a:pt x="222" y="748"/>
                  <a:pt x="222" y="749"/>
                </a:cubicBezTo>
                <a:cubicBezTo>
                  <a:pt x="222" y="749"/>
                  <a:pt x="221" y="750"/>
                  <a:pt x="221" y="750"/>
                </a:cubicBezTo>
                <a:cubicBezTo>
                  <a:pt x="222" y="751"/>
                  <a:pt x="222" y="750"/>
                  <a:pt x="223" y="751"/>
                </a:cubicBezTo>
                <a:cubicBezTo>
                  <a:pt x="223" y="751"/>
                  <a:pt x="223" y="751"/>
                  <a:pt x="223" y="751"/>
                </a:cubicBezTo>
                <a:cubicBezTo>
                  <a:pt x="223" y="751"/>
                  <a:pt x="224" y="752"/>
                  <a:pt x="224" y="752"/>
                </a:cubicBezTo>
                <a:cubicBezTo>
                  <a:pt x="224" y="752"/>
                  <a:pt x="224" y="753"/>
                  <a:pt x="224" y="753"/>
                </a:cubicBezTo>
                <a:cubicBezTo>
                  <a:pt x="225" y="753"/>
                  <a:pt x="225" y="754"/>
                  <a:pt x="225" y="754"/>
                </a:cubicBezTo>
                <a:cubicBezTo>
                  <a:pt x="225" y="754"/>
                  <a:pt x="226" y="754"/>
                  <a:pt x="226" y="754"/>
                </a:cubicBezTo>
                <a:cubicBezTo>
                  <a:pt x="226" y="754"/>
                  <a:pt x="226" y="755"/>
                  <a:pt x="227" y="755"/>
                </a:cubicBezTo>
                <a:cubicBezTo>
                  <a:pt x="227" y="756"/>
                  <a:pt x="228" y="755"/>
                  <a:pt x="228" y="756"/>
                </a:cubicBezTo>
                <a:cubicBezTo>
                  <a:pt x="228" y="756"/>
                  <a:pt x="228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29" y="756"/>
                  <a:pt x="229" y="756"/>
                  <a:pt x="229" y="756"/>
                </a:cubicBezTo>
                <a:cubicBezTo>
                  <a:pt x="230" y="757"/>
                  <a:pt x="230" y="757"/>
                  <a:pt x="230" y="757"/>
                </a:cubicBezTo>
                <a:cubicBezTo>
                  <a:pt x="230" y="757"/>
                  <a:pt x="231" y="757"/>
                  <a:pt x="231" y="758"/>
                </a:cubicBezTo>
                <a:cubicBezTo>
                  <a:pt x="231" y="758"/>
                  <a:pt x="232" y="758"/>
                  <a:pt x="232" y="758"/>
                </a:cubicBezTo>
                <a:cubicBezTo>
                  <a:pt x="232" y="759"/>
                  <a:pt x="233" y="759"/>
                  <a:pt x="233" y="759"/>
                </a:cubicBezTo>
                <a:cubicBezTo>
                  <a:pt x="233" y="760"/>
                  <a:pt x="233" y="760"/>
                  <a:pt x="234" y="760"/>
                </a:cubicBezTo>
                <a:cubicBezTo>
                  <a:pt x="234" y="760"/>
                  <a:pt x="234" y="760"/>
                  <a:pt x="234" y="760"/>
                </a:cubicBezTo>
                <a:cubicBezTo>
                  <a:pt x="234" y="760"/>
                  <a:pt x="234" y="760"/>
                  <a:pt x="235" y="760"/>
                </a:cubicBezTo>
                <a:cubicBezTo>
                  <a:pt x="235" y="761"/>
                  <a:pt x="236" y="761"/>
                  <a:pt x="236" y="761"/>
                </a:cubicBezTo>
                <a:cubicBezTo>
                  <a:pt x="236" y="761"/>
                  <a:pt x="236" y="761"/>
                  <a:pt x="237" y="761"/>
                </a:cubicBezTo>
                <a:cubicBezTo>
                  <a:pt x="237" y="761"/>
                  <a:pt x="237" y="761"/>
                  <a:pt x="237" y="761"/>
                </a:cubicBezTo>
                <a:cubicBezTo>
                  <a:pt x="237" y="762"/>
                  <a:pt x="238" y="762"/>
                  <a:pt x="239" y="763"/>
                </a:cubicBezTo>
                <a:cubicBezTo>
                  <a:pt x="240" y="763"/>
                  <a:pt x="240" y="763"/>
                  <a:pt x="241" y="764"/>
                </a:cubicBezTo>
                <a:cubicBezTo>
                  <a:pt x="241" y="764"/>
                  <a:pt x="241" y="764"/>
                  <a:pt x="241" y="764"/>
                </a:cubicBezTo>
                <a:cubicBezTo>
                  <a:pt x="241" y="764"/>
                  <a:pt x="241" y="764"/>
                  <a:pt x="242" y="764"/>
                </a:cubicBezTo>
                <a:cubicBezTo>
                  <a:pt x="242" y="764"/>
                  <a:pt x="242" y="764"/>
                  <a:pt x="242" y="764"/>
                </a:cubicBezTo>
                <a:cubicBezTo>
                  <a:pt x="242" y="764"/>
                  <a:pt x="243" y="764"/>
                  <a:pt x="243" y="764"/>
                </a:cubicBezTo>
                <a:cubicBezTo>
                  <a:pt x="243" y="764"/>
                  <a:pt x="243" y="765"/>
                  <a:pt x="243" y="765"/>
                </a:cubicBezTo>
                <a:cubicBezTo>
                  <a:pt x="244" y="765"/>
                  <a:pt x="244" y="766"/>
                  <a:pt x="244" y="766"/>
                </a:cubicBezTo>
                <a:cubicBezTo>
                  <a:pt x="244" y="766"/>
                  <a:pt x="245" y="766"/>
                  <a:pt x="246" y="766"/>
                </a:cubicBezTo>
                <a:cubicBezTo>
                  <a:pt x="247" y="767"/>
                  <a:pt x="248" y="767"/>
                  <a:pt x="248" y="767"/>
                </a:cubicBezTo>
                <a:cubicBezTo>
                  <a:pt x="249" y="767"/>
                  <a:pt x="249" y="768"/>
                  <a:pt x="249" y="768"/>
                </a:cubicBezTo>
                <a:cubicBezTo>
                  <a:pt x="248" y="768"/>
                  <a:pt x="250" y="769"/>
                  <a:pt x="250" y="769"/>
                </a:cubicBezTo>
                <a:cubicBezTo>
                  <a:pt x="251" y="769"/>
                  <a:pt x="251" y="770"/>
                  <a:pt x="252" y="770"/>
                </a:cubicBezTo>
                <a:cubicBezTo>
                  <a:pt x="253" y="770"/>
                  <a:pt x="252" y="770"/>
                  <a:pt x="253" y="770"/>
                </a:cubicBezTo>
                <a:cubicBezTo>
                  <a:pt x="253" y="770"/>
                  <a:pt x="254" y="770"/>
                  <a:pt x="254" y="770"/>
                </a:cubicBezTo>
                <a:cubicBezTo>
                  <a:pt x="254" y="770"/>
                  <a:pt x="255" y="771"/>
                  <a:pt x="255" y="771"/>
                </a:cubicBezTo>
                <a:cubicBezTo>
                  <a:pt x="255" y="772"/>
                  <a:pt x="255" y="772"/>
                  <a:pt x="256" y="772"/>
                </a:cubicBezTo>
                <a:cubicBezTo>
                  <a:pt x="257" y="773"/>
                  <a:pt x="258" y="772"/>
                  <a:pt x="259" y="774"/>
                </a:cubicBezTo>
                <a:cubicBezTo>
                  <a:pt x="259" y="774"/>
                  <a:pt x="259" y="775"/>
                  <a:pt x="259" y="775"/>
                </a:cubicBezTo>
                <a:cubicBezTo>
                  <a:pt x="260" y="775"/>
                  <a:pt x="260" y="774"/>
                  <a:pt x="261" y="774"/>
                </a:cubicBezTo>
                <a:cubicBezTo>
                  <a:pt x="261" y="774"/>
                  <a:pt x="261" y="774"/>
                  <a:pt x="262" y="775"/>
                </a:cubicBezTo>
                <a:cubicBezTo>
                  <a:pt x="262" y="775"/>
                  <a:pt x="263" y="775"/>
                  <a:pt x="263" y="775"/>
                </a:cubicBezTo>
                <a:cubicBezTo>
                  <a:pt x="265" y="775"/>
                  <a:pt x="265" y="776"/>
                  <a:pt x="267" y="777"/>
                </a:cubicBezTo>
                <a:cubicBezTo>
                  <a:pt x="267" y="777"/>
                  <a:pt x="267" y="776"/>
                  <a:pt x="268" y="776"/>
                </a:cubicBezTo>
                <a:cubicBezTo>
                  <a:pt x="269" y="777"/>
                  <a:pt x="271" y="778"/>
                  <a:pt x="271" y="778"/>
                </a:cubicBezTo>
                <a:cubicBezTo>
                  <a:pt x="271" y="778"/>
                  <a:pt x="272" y="779"/>
                  <a:pt x="272" y="779"/>
                </a:cubicBezTo>
                <a:cubicBezTo>
                  <a:pt x="272" y="779"/>
                  <a:pt x="273" y="779"/>
                  <a:pt x="273" y="779"/>
                </a:cubicBezTo>
                <a:cubicBezTo>
                  <a:pt x="273" y="779"/>
                  <a:pt x="273" y="779"/>
                  <a:pt x="273" y="779"/>
                </a:cubicBezTo>
                <a:cubicBezTo>
                  <a:pt x="274" y="779"/>
                  <a:pt x="274" y="779"/>
                  <a:pt x="274" y="779"/>
                </a:cubicBezTo>
                <a:cubicBezTo>
                  <a:pt x="275" y="779"/>
                  <a:pt x="275" y="779"/>
                  <a:pt x="275" y="779"/>
                </a:cubicBezTo>
                <a:cubicBezTo>
                  <a:pt x="275" y="780"/>
                  <a:pt x="276" y="780"/>
                  <a:pt x="276" y="780"/>
                </a:cubicBezTo>
                <a:cubicBezTo>
                  <a:pt x="276" y="780"/>
                  <a:pt x="277" y="780"/>
                  <a:pt x="278" y="780"/>
                </a:cubicBezTo>
                <a:cubicBezTo>
                  <a:pt x="278" y="780"/>
                  <a:pt x="278" y="780"/>
                  <a:pt x="279" y="781"/>
                </a:cubicBezTo>
                <a:cubicBezTo>
                  <a:pt x="279" y="781"/>
                  <a:pt x="279" y="781"/>
                  <a:pt x="279" y="781"/>
                </a:cubicBezTo>
                <a:cubicBezTo>
                  <a:pt x="279" y="781"/>
                  <a:pt x="279" y="781"/>
                  <a:pt x="280" y="781"/>
                </a:cubicBezTo>
                <a:cubicBezTo>
                  <a:pt x="280" y="781"/>
                  <a:pt x="281" y="781"/>
                  <a:pt x="281" y="782"/>
                </a:cubicBezTo>
                <a:cubicBezTo>
                  <a:pt x="281" y="782"/>
                  <a:pt x="282" y="782"/>
                  <a:pt x="282" y="782"/>
                </a:cubicBezTo>
                <a:cubicBezTo>
                  <a:pt x="282" y="782"/>
                  <a:pt x="282" y="782"/>
                  <a:pt x="282" y="782"/>
                </a:cubicBezTo>
                <a:cubicBezTo>
                  <a:pt x="282" y="782"/>
                  <a:pt x="283" y="782"/>
                  <a:pt x="283" y="782"/>
                </a:cubicBezTo>
                <a:cubicBezTo>
                  <a:pt x="284" y="782"/>
                  <a:pt x="285" y="782"/>
                  <a:pt x="285" y="783"/>
                </a:cubicBezTo>
                <a:cubicBezTo>
                  <a:pt x="285" y="783"/>
                  <a:pt x="286" y="783"/>
                  <a:pt x="286" y="783"/>
                </a:cubicBezTo>
                <a:cubicBezTo>
                  <a:pt x="286" y="783"/>
                  <a:pt x="287" y="783"/>
                  <a:pt x="287" y="784"/>
                </a:cubicBezTo>
                <a:cubicBezTo>
                  <a:pt x="288" y="784"/>
                  <a:pt x="288" y="784"/>
                  <a:pt x="289" y="784"/>
                </a:cubicBezTo>
                <a:cubicBezTo>
                  <a:pt x="290" y="784"/>
                  <a:pt x="290" y="783"/>
                  <a:pt x="290" y="783"/>
                </a:cubicBezTo>
                <a:cubicBezTo>
                  <a:pt x="290" y="783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1" y="784"/>
                  <a:pt x="291" y="784"/>
                </a:cubicBezTo>
                <a:cubicBezTo>
                  <a:pt x="291" y="784"/>
                  <a:pt x="292" y="784"/>
                  <a:pt x="292" y="785"/>
                </a:cubicBezTo>
                <a:cubicBezTo>
                  <a:pt x="292" y="785"/>
                  <a:pt x="293" y="785"/>
                  <a:pt x="293" y="785"/>
                </a:cubicBezTo>
                <a:cubicBezTo>
                  <a:pt x="293" y="785"/>
                  <a:pt x="293" y="785"/>
                  <a:pt x="293" y="785"/>
                </a:cubicBezTo>
                <a:cubicBezTo>
                  <a:pt x="293" y="785"/>
                  <a:pt x="294" y="785"/>
                  <a:pt x="294" y="785"/>
                </a:cubicBezTo>
                <a:cubicBezTo>
                  <a:pt x="294" y="785"/>
                  <a:pt x="294" y="785"/>
                  <a:pt x="294" y="785"/>
                </a:cubicBezTo>
                <a:cubicBezTo>
                  <a:pt x="294" y="785"/>
                  <a:pt x="295" y="785"/>
                  <a:pt x="295" y="785"/>
                </a:cubicBezTo>
                <a:cubicBezTo>
                  <a:pt x="295" y="785"/>
                  <a:pt x="295" y="785"/>
                  <a:pt x="295" y="785"/>
                </a:cubicBezTo>
                <a:cubicBezTo>
                  <a:pt x="295" y="786"/>
                  <a:pt x="295" y="786"/>
                  <a:pt x="296" y="786"/>
                </a:cubicBezTo>
                <a:cubicBezTo>
                  <a:pt x="296" y="786"/>
                  <a:pt x="296" y="786"/>
                  <a:pt x="296" y="786"/>
                </a:cubicBezTo>
                <a:cubicBezTo>
                  <a:pt x="297" y="787"/>
                  <a:pt x="299" y="787"/>
                  <a:pt x="300" y="788"/>
                </a:cubicBezTo>
                <a:cubicBezTo>
                  <a:pt x="300" y="788"/>
                  <a:pt x="300" y="788"/>
                  <a:pt x="300" y="788"/>
                </a:cubicBezTo>
                <a:cubicBezTo>
                  <a:pt x="300" y="788"/>
                  <a:pt x="301" y="788"/>
                  <a:pt x="301" y="788"/>
                </a:cubicBezTo>
                <a:cubicBezTo>
                  <a:pt x="302" y="788"/>
                  <a:pt x="303" y="789"/>
                  <a:pt x="303" y="789"/>
                </a:cubicBezTo>
                <a:cubicBezTo>
                  <a:pt x="303" y="790"/>
                  <a:pt x="304" y="789"/>
                  <a:pt x="304" y="789"/>
                </a:cubicBezTo>
                <a:cubicBezTo>
                  <a:pt x="304" y="789"/>
                  <a:pt x="304" y="790"/>
                  <a:pt x="304" y="790"/>
                </a:cubicBezTo>
                <a:cubicBezTo>
                  <a:pt x="304" y="790"/>
                  <a:pt x="305" y="790"/>
                  <a:pt x="305" y="790"/>
                </a:cubicBezTo>
                <a:cubicBezTo>
                  <a:pt x="305" y="790"/>
                  <a:pt x="305" y="790"/>
                  <a:pt x="305" y="790"/>
                </a:cubicBezTo>
                <a:cubicBezTo>
                  <a:pt x="305" y="790"/>
                  <a:pt x="306" y="790"/>
                  <a:pt x="306" y="790"/>
                </a:cubicBezTo>
                <a:cubicBezTo>
                  <a:pt x="307" y="790"/>
                  <a:pt x="307" y="791"/>
                  <a:pt x="308" y="791"/>
                </a:cubicBezTo>
                <a:cubicBezTo>
                  <a:pt x="309" y="792"/>
                  <a:pt x="309" y="792"/>
                  <a:pt x="310" y="793"/>
                </a:cubicBezTo>
                <a:cubicBezTo>
                  <a:pt x="311" y="792"/>
                  <a:pt x="312" y="793"/>
                  <a:pt x="313" y="793"/>
                </a:cubicBezTo>
                <a:cubicBezTo>
                  <a:pt x="313" y="793"/>
                  <a:pt x="313" y="794"/>
                  <a:pt x="314" y="794"/>
                </a:cubicBezTo>
                <a:cubicBezTo>
                  <a:pt x="315" y="794"/>
                  <a:pt x="315" y="794"/>
                  <a:pt x="316" y="794"/>
                </a:cubicBezTo>
                <a:cubicBezTo>
                  <a:pt x="316" y="794"/>
                  <a:pt x="317" y="795"/>
                  <a:pt x="317" y="795"/>
                </a:cubicBezTo>
                <a:cubicBezTo>
                  <a:pt x="319" y="796"/>
                  <a:pt x="320" y="797"/>
                  <a:pt x="322" y="797"/>
                </a:cubicBezTo>
                <a:cubicBezTo>
                  <a:pt x="322" y="798"/>
                  <a:pt x="324" y="797"/>
                  <a:pt x="323" y="796"/>
                </a:cubicBezTo>
                <a:cubicBezTo>
                  <a:pt x="323" y="796"/>
                  <a:pt x="323" y="797"/>
                  <a:pt x="322" y="797"/>
                </a:cubicBezTo>
                <a:cubicBezTo>
                  <a:pt x="323" y="795"/>
                  <a:pt x="321" y="796"/>
                  <a:pt x="321" y="795"/>
                </a:cubicBezTo>
                <a:close/>
                <a:moveTo>
                  <a:pt x="250" y="413"/>
                </a:moveTo>
                <a:cubicBezTo>
                  <a:pt x="250" y="414"/>
                  <a:pt x="248" y="414"/>
                  <a:pt x="248" y="415"/>
                </a:cubicBezTo>
                <a:cubicBezTo>
                  <a:pt x="247" y="415"/>
                  <a:pt x="247" y="415"/>
                  <a:pt x="246" y="415"/>
                </a:cubicBezTo>
                <a:cubicBezTo>
                  <a:pt x="245" y="415"/>
                  <a:pt x="245" y="415"/>
                  <a:pt x="244" y="416"/>
                </a:cubicBezTo>
                <a:cubicBezTo>
                  <a:pt x="244" y="416"/>
                  <a:pt x="243" y="416"/>
                  <a:pt x="243" y="416"/>
                </a:cubicBezTo>
                <a:cubicBezTo>
                  <a:pt x="242" y="416"/>
                  <a:pt x="242" y="416"/>
                  <a:pt x="241" y="416"/>
                </a:cubicBezTo>
                <a:cubicBezTo>
                  <a:pt x="240" y="416"/>
                  <a:pt x="240" y="418"/>
                  <a:pt x="240" y="418"/>
                </a:cubicBezTo>
                <a:cubicBezTo>
                  <a:pt x="238" y="418"/>
                  <a:pt x="238" y="419"/>
                  <a:pt x="237" y="418"/>
                </a:cubicBezTo>
                <a:cubicBezTo>
                  <a:pt x="237" y="419"/>
                  <a:pt x="236" y="419"/>
                  <a:pt x="236" y="420"/>
                </a:cubicBezTo>
                <a:cubicBezTo>
                  <a:pt x="235" y="419"/>
                  <a:pt x="235" y="420"/>
                  <a:pt x="234" y="420"/>
                </a:cubicBezTo>
                <a:cubicBezTo>
                  <a:pt x="234" y="419"/>
                  <a:pt x="236" y="419"/>
                  <a:pt x="236" y="418"/>
                </a:cubicBezTo>
                <a:cubicBezTo>
                  <a:pt x="236" y="418"/>
                  <a:pt x="235" y="418"/>
                  <a:pt x="235" y="417"/>
                </a:cubicBezTo>
                <a:cubicBezTo>
                  <a:pt x="236" y="415"/>
                  <a:pt x="236" y="414"/>
                  <a:pt x="238" y="413"/>
                </a:cubicBezTo>
                <a:cubicBezTo>
                  <a:pt x="239" y="412"/>
                  <a:pt x="239" y="413"/>
                  <a:pt x="239" y="413"/>
                </a:cubicBezTo>
                <a:cubicBezTo>
                  <a:pt x="240" y="412"/>
                  <a:pt x="241" y="412"/>
                  <a:pt x="242" y="411"/>
                </a:cubicBezTo>
                <a:cubicBezTo>
                  <a:pt x="242" y="410"/>
                  <a:pt x="243" y="411"/>
                  <a:pt x="244" y="410"/>
                </a:cubicBezTo>
                <a:cubicBezTo>
                  <a:pt x="245" y="410"/>
                  <a:pt x="244" y="411"/>
                  <a:pt x="243" y="412"/>
                </a:cubicBezTo>
                <a:cubicBezTo>
                  <a:pt x="243" y="412"/>
                  <a:pt x="242" y="413"/>
                  <a:pt x="242" y="413"/>
                </a:cubicBezTo>
                <a:cubicBezTo>
                  <a:pt x="241" y="414"/>
                  <a:pt x="241" y="413"/>
                  <a:pt x="241" y="413"/>
                </a:cubicBezTo>
                <a:cubicBezTo>
                  <a:pt x="241" y="413"/>
                  <a:pt x="240" y="413"/>
                  <a:pt x="240" y="413"/>
                </a:cubicBezTo>
                <a:cubicBezTo>
                  <a:pt x="240" y="414"/>
                  <a:pt x="239" y="414"/>
                  <a:pt x="239" y="415"/>
                </a:cubicBezTo>
                <a:cubicBezTo>
                  <a:pt x="238" y="414"/>
                  <a:pt x="238" y="415"/>
                  <a:pt x="237" y="415"/>
                </a:cubicBezTo>
                <a:cubicBezTo>
                  <a:pt x="237" y="416"/>
                  <a:pt x="237" y="416"/>
                  <a:pt x="237" y="417"/>
                </a:cubicBezTo>
                <a:cubicBezTo>
                  <a:pt x="238" y="417"/>
                  <a:pt x="239" y="416"/>
                  <a:pt x="240" y="415"/>
                </a:cubicBezTo>
                <a:cubicBezTo>
                  <a:pt x="241" y="415"/>
                  <a:pt x="242" y="415"/>
                  <a:pt x="243" y="415"/>
                </a:cubicBezTo>
                <a:cubicBezTo>
                  <a:pt x="244" y="414"/>
                  <a:pt x="244" y="414"/>
                  <a:pt x="245" y="414"/>
                </a:cubicBezTo>
                <a:cubicBezTo>
                  <a:pt x="245" y="414"/>
                  <a:pt x="246" y="413"/>
                  <a:pt x="247" y="412"/>
                </a:cubicBezTo>
                <a:cubicBezTo>
                  <a:pt x="249" y="412"/>
                  <a:pt x="249" y="412"/>
                  <a:pt x="249" y="412"/>
                </a:cubicBezTo>
                <a:cubicBezTo>
                  <a:pt x="251" y="412"/>
                  <a:pt x="251" y="411"/>
                  <a:pt x="253" y="411"/>
                </a:cubicBezTo>
                <a:cubicBezTo>
                  <a:pt x="254" y="413"/>
                  <a:pt x="252" y="412"/>
                  <a:pt x="250" y="413"/>
                </a:cubicBezTo>
                <a:close/>
                <a:moveTo>
                  <a:pt x="247" y="410"/>
                </a:moveTo>
                <a:cubicBezTo>
                  <a:pt x="247" y="409"/>
                  <a:pt x="247" y="409"/>
                  <a:pt x="247" y="409"/>
                </a:cubicBezTo>
                <a:cubicBezTo>
                  <a:pt x="248" y="409"/>
                  <a:pt x="248" y="409"/>
                  <a:pt x="248" y="409"/>
                </a:cubicBezTo>
                <a:cubicBezTo>
                  <a:pt x="248" y="410"/>
                  <a:pt x="248" y="410"/>
                  <a:pt x="248" y="410"/>
                </a:cubicBezTo>
                <a:lnTo>
                  <a:pt x="247" y="410"/>
                </a:lnTo>
                <a:close/>
                <a:moveTo>
                  <a:pt x="249" y="408"/>
                </a:moveTo>
                <a:cubicBezTo>
                  <a:pt x="250" y="408"/>
                  <a:pt x="250" y="408"/>
                  <a:pt x="250" y="408"/>
                </a:cubicBezTo>
                <a:cubicBezTo>
                  <a:pt x="251" y="408"/>
                  <a:pt x="251" y="408"/>
                  <a:pt x="252" y="407"/>
                </a:cubicBezTo>
                <a:cubicBezTo>
                  <a:pt x="252" y="407"/>
                  <a:pt x="253" y="407"/>
                  <a:pt x="253" y="408"/>
                </a:cubicBezTo>
                <a:cubicBezTo>
                  <a:pt x="252" y="408"/>
                  <a:pt x="252" y="409"/>
                  <a:pt x="252" y="409"/>
                </a:cubicBezTo>
                <a:cubicBezTo>
                  <a:pt x="251" y="409"/>
                  <a:pt x="251" y="410"/>
                  <a:pt x="250" y="409"/>
                </a:cubicBezTo>
                <a:cubicBezTo>
                  <a:pt x="249" y="409"/>
                  <a:pt x="249" y="409"/>
                  <a:pt x="249" y="408"/>
                </a:cubicBezTo>
                <a:close/>
                <a:moveTo>
                  <a:pt x="271" y="409"/>
                </a:moveTo>
                <a:cubicBezTo>
                  <a:pt x="270" y="409"/>
                  <a:pt x="270" y="410"/>
                  <a:pt x="269" y="410"/>
                </a:cubicBezTo>
                <a:cubicBezTo>
                  <a:pt x="268" y="410"/>
                  <a:pt x="269" y="409"/>
                  <a:pt x="267" y="409"/>
                </a:cubicBezTo>
                <a:cubicBezTo>
                  <a:pt x="266" y="410"/>
                  <a:pt x="265" y="410"/>
                  <a:pt x="265" y="411"/>
                </a:cubicBezTo>
                <a:cubicBezTo>
                  <a:pt x="264" y="411"/>
                  <a:pt x="263" y="412"/>
                  <a:pt x="262" y="410"/>
                </a:cubicBezTo>
                <a:cubicBezTo>
                  <a:pt x="262" y="410"/>
                  <a:pt x="262" y="411"/>
                  <a:pt x="262" y="411"/>
                </a:cubicBezTo>
                <a:cubicBezTo>
                  <a:pt x="261" y="411"/>
                  <a:pt x="261" y="411"/>
                  <a:pt x="260" y="411"/>
                </a:cubicBezTo>
                <a:cubicBezTo>
                  <a:pt x="260" y="411"/>
                  <a:pt x="260" y="411"/>
                  <a:pt x="259" y="412"/>
                </a:cubicBezTo>
                <a:cubicBezTo>
                  <a:pt x="259" y="412"/>
                  <a:pt x="258" y="412"/>
                  <a:pt x="258" y="412"/>
                </a:cubicBezTo>
                <a:cubicBezTo>
                  <a:pt x="257" y="412"/>
                  <a:pt x="256" y="412"/>
                  <a:pt x="255" y="412"/>
                </a:cubicBezTo>
                <a:cubicBezTo>
                  <a:pt x="255" y="411"/>
                  <a:pt x="256" y="411"/>
                  <a:pt x="256" y="411"/>
                </a:cubicBezTo>
                <a:cubicBezTo>
                  <a:pt x="256" y="411"/>
                  <a:pt x="256" y="410"/>
                  <a:pt x="256" y="410"/>
                </a:cubicBezTo>
                <a:cubicBezTo>
                  <a:pt x="257" y="410"/>
                  <a:pt x="257" y="410"/>
                  <a:pt x="257" y="410"/>
                </a:cubicBezTo>
                <a:cubicBezTo>
                  <a:pt x="258" y="410"/>
                  <a:pt x="258" y="409"/>
                  <a:pt x="259" y="409"/>
                </a:cubicBezTo>
                <a:cubicBezTo>
                  <a:pt x="260" y="409"/>
                  <a:pt x="259" y="410"/>
                  <a:pt x="260" y="410"/>
                </a:cubicBezTo>
                <a:cubicBezTo>
                  <a:pt x="260" y="410"/>
                  <a:pt x="261" y="409"/>
                  <a:pt x="262" y="410"/>
                </a:cubicBezTo>
                <a:cubicBezTo>
                  <a:pt x="263" y="410"/>
                  <a:pt x="263" y="409"/>
                  <a:pt x="263" y="408"/>
                </a:cubicBezTo>
                <a:cubicBezTo>
                  <a:pt x="263" y="408"/>
                  <a:pt x="264" y="407"/>
                  <a:pt x="264" y="407"/>
                </a:cubicBezTo>
                <a:cubicBezTo>
                  <a:pt x="266" y="407"/>
                  <a:pt x="268" y="408"/>
                  <a:pt x="270" y="407"/>
                </a:cubicBezTo>
                <a:cubicBezTo>
                  <a:pt x="270" y="407"/>
                  <a:pt x="271" y="407"/>
                  <a:pt x="272" y="407"/>
                </a:cubicBezTo>
                <a:cubicBezTo>
                  <a:pt x="273" y="407"/>
                  <a:pt x="273" y="406"/>
                  <a:pt x="274" y="406"/>
                </a:cubicBezTo>
                <a:cubicBezTo>
                  <a:pt x="275" y="406"/>
                  <a:pt x="275" y="406"/>
                  <a:pt x="275" y="406"/>
                </a:cubicBezTo>
                <a:cubicBezTo>
                  <a:pt x="275" y="406"/>
                  <a:pt x="272" y="408"/>
                  <a:pt x="271" y="409"/>
                </a:cubicBezTo>
                <a:close/>
                <a:moveTo>
                  <a:pt x="258" y="406"/>
                </a:moveTo>
                <a:cubicBezTo>
                  <a:pt x="259" y="406"/>
                  <a:pt x="258" y="408"/>
                  <a:pt x="256" y="408"/>
                </a:cubicBezTo>
                <a:cubicBezTo>
                  <a:pt x="256" y="406"/>
                  <a:pt x="257" y="407"/>
                  <a:pt x="258" y="406"/>
                </a:cubicBezTo>
                <a:close/>
                <a:moveTo>
                  <a:pt x="259" y="407"/>
                </a:moveTo>
                <a:cubicBezTo>
                  <a:pt x="259" y="407"/>
                  <a:pt x="259" y="406"/>
                  <a:pt x="259" y="406"/>
                </a:cubicBezTo>
                <a:cubicBezTo>
                  <a:pt x="260" y="406"/>
                  <a:pt x="260" y="406"/>
                  <a:pt x="260" y="406"/>
                </a:cubicBezTo>
                <a:cubicBezTo>
                  <a:pt x="261" y="407"/>
                  <a:pt x="260" y="407"/>
                  <a:pt x="259" y="407"/>
                </a:cubicBezTo>
                <a:close/>
                <a:moveTo>
                  <a:pt x="291" y="419"/>
                </a:moveTo>
                <a:cubicBezTo>
                  <a:pt x="291" y="419"/>
                  <a:pt x="291" y="420"/>
                  <a:pt x="290" y="420"/>
                </a:cubicBezTo>
                <a:cubicBezTo>
                  <a:pt x="290" y="420"/>
                  <a:pt x="290" y="419"/>
                  <a:pt x="290" y="419"/>
                </a:cubicBezTo>
                <a:cubicBezTo>
                  <a:pt x="289" y="419"/>
                  <a:pt x="288" y="419"/>
                  <a:pt x="288" y="419"/>
                </a:cubicBezTo>
                <a:cubicBezTo>
                  <a:pt x="287" y="419"/>
                  <a:pt x="287" y="418"/>
                  <a:pt x="287" y="418"/>
                </a:cubicBezTo>
                <a:cubicBezTo>
                  <a:pt x="287" y="417"/>
                  <a:pt x="286" y="418"/>
                  <a:pt x="286" y="418"/>
                </a:cubicBezTo>
                <a:cubicBezTo>
                  <a:pt x="286" y="417"/>
                  <a:pt x="286" y="417"/>
                  <a:pt x="285" y="417"/>
                </a:cubicBezTo>
                <a:cubicBezTo>
                  <a:pt x="285" y="417"/>
                  <a:pt x="285" y="417"/>
                  <a:pt x="284" y="417"/>
                </a:cubicBezTo>
                <a:cubicBezTo>
                  <a:pt x="284" y="416"/>
                  <a:pt x="284" y="416"/>
                  <a:pt x="285" y="416"/>
                </a:cubicBezTo>
                <a:cubicBezTo>
                  <a:pt x="286" y="415"/>
                  <a:pt x="286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7"/>
                  <a:pt x="290" y="417"/>
                </a:cubicBezTo>
                <a:cubicBezTo>
                  <a:pt x="290" y="417"/>
                  <a:pt x="292" y="418"/>
                  <a:pt x="291" y="419"/>
                </a:cubicBezTo>
                <a:close/>
                <a:moveTo>
                  <a:pt x="305" y="359"/>
                </a:moveTo>
                <a:cubicBezTo>
                  <a:pt x="305" y="360"/>
                  <a:pt x="305" y="360"/>
                  <a:pt x="305" y="360"/>
                </a:cubicBezTo>
                <a:cubicBezTo>
                  <a:pt x="303" y="360"/>
                  <a:pt x="302" y="361"/>
                  <a:pt x="302" y="358"/>
                </a:cubicBezTo>
                <a:cubicBezTo>
                  <a:pt x="303" y="359"/>
                  <a:pt x="304" y="358"/>
                  <a:pt x="305" y="359"/>
                </a:cubicBezTo>
                <a:close/>
                <a:moveTo>
                  <a:pt x="254" y="363"/>
                </a:moveTo>
                <a:cubicBezTo>
                  <a:pt x="255" y="363"/>
                  <a:pt x="255" y="365"/>
                  <a:pt x="255" y="366"/>
                </a:cubicBezTo>
                <a:cubicBezTo>
                  <a:pt x="254" y="366"/>
                  <a:pt x="254" y="367"/>
                  <a:pt x="253" y="367"/>
                </a:cubicBezTo>
                <a:cubicBezTo>
                  <a:pt x="253" y="366"/>
                  <a:pt x="253" y="366"/>
                  <a:pt x="252" y="366"/>
                </a:cubicBezTo>
                <a:cubicBezTo>
                  <a:pt x="252" y="364"/>
                  <a:pt x="254" y="364"/>
                  <a:pt x="254" y="363"/>
                </a:cubicBezTo>
                <a:close/>
                <a:moveTo>
                  <a:pt x="243" y="371"/>
                </a:moveTo>
                <a:cubicBezTo>
                  <a:pt x="243" y="370"/>
                  <a:pt x="245" y="370"/>
                  <a:pt x="245" y="370"/>
                </a:cubicBezTo>
                <a:cubicBezTo>
                  <a:pt x="245" y="368"/>
                  <a:pt x="245" y="368"/>
                  <a:pt x="246" y="366"/>
                </a:cubicBezTo>
                <a:cubicBezTo>
                  <a:pt x="248" y="367"/>
                  <a:pt x="249" y="366"/>
                  <a:pt x="250" y="365"/>
                </a:cubicBezTo>
                <a:cubicBezTo>
                  <a:pt x="251" y="365"/>
                  <a:pt x="251" y="366"/>
                  <a:pt x="251" y="366"/>
                </a:cubicBezTo>
                <a:cubicBezTo>
                  <a:pt x="252" y="368"/>
                  <a:pt x="250" y="367"/>
                  <a:pt x="250" y="369"/>
                </a:cubicBezTo>
                <a:cubicBezTo>
                  <a:pt x="250" y="369"/>
                  <a:pt x="249" y="368"/>
                  <a:pt x="249" y="368"/>
                </a:cubicBezTo>
                <a:cubicBezTo>
                  <a:pt x="247" y="368"/>
                  <a:pt x="247" y="369"/>
                  <a:pt x="246" y="369"/>
                </a:cubicBezTo>
                <a:cubicBezTo>
                  <a:pt x="245" y="370"/>
                  <a:pt x="247" y="370"/>
                  <a:pt x="247" y="371"/>
                </a:cubicBezTo>
                <a:cubicBezTo>
                  <a:pt x="246" y="371"/>
                  <a:pt x="246" y="371"/>
                  <a:pt x="246" y="371"/>
                </a:cubicBezTo>
                <a:cubicBezTo>
                  <a:pt x="245" y="371"/>
                  <a:pt x="245" y="372"/>
                  <a:pt x="245" y="372"/>
                </a:cubicBezTo>
                <a:cubicBezTo>
                  <a:pt x="244" y="373"/>
                  <a:pt x="244" y="372"/>
                  <a:pt x="243" y="372"/>
                </a:cubicBezTo>
                <a:lnTo>
                  <a:pt x="243" y="371"/>
                </a:lnTo>
                <a:close/>
                <a:moveTo>
                  <a:pt x="225" y="382"/>
                </a:moveTo>
                <a:cubicBezTo>
                  <a:pt x="226" y="382"/>
                  <a:pt x="227" y="381"/>
                  <a:pt x="227" y="381"/>
                </a:cubicBezTo>
                <a:cubicBezTo>
                  <a:pt x="228" y="381"/>
                  <a:pt x="229" y="381"/>
                  <a:pt x="229" y="381"/>
                </a:cubicBezTo>
                <a:cubicBezTo>
                  <a:pt x="229" y="381"/>
                  <a:pt x="229" y="380"/>
                  <a:pt x="229" y="380"/>
                </a:cubicBezTo>
                <a:cubicBezTo>
                  <a:pt x="229" y="379"/>
                  <a:pt x="230" y="380"/>
                  <a:pt x="231" y="379"/>
                </a:cubicBezTo>
                <a:cubicBezTo>
                  <a:pt x="231" y="378"/>
                  <a:pt x="231" y="378"/>
                  <a:pt x="232" y="378"/>
                </a:cubicBezTo>
                <a:cubicBezTo>
                  <a:pt x="232" y="376"/>
                  <a:pt x="234" y="377"/>
                  <a:pt x="234" y="375"/>
                </a:cubicBezTo>
                <a:cubicBezTo>
                  <a:pt x="235" y="375"/>
                  <a:pt x="236" y="375"/>
                  <a:pt x="236" y="375"/>
                </a:cubicBezTo>
                <a:cubicBezTo>
                  <a:pt x="237" y="374"/>
                  <a:pt x="237" y="374"/>
                  <a:pt x="238" y="374"/>
                </a:cubicBezTo>
                <a:cubicBezTo>
                  <a:pt x="239" y="374"/>
                  <a:pt x="239" y="373"/>
                  <a:pt x="239" y="373"/>
                </a:cubicBezTo>
                <a:cubicBezTo>
                  <a:pt x="239" y="373"/>
                  <a:pt x="239" y="372"/>
                  <a:pt x="239" y="372"/>
                </a:cubicBezTo>
                <a:cubicBezTo>
                  <a:pt x="243" y="372"/>
                  <a:pt x="243" y="372"/>
                  <a:pt x="243" y="372"/>
                </a:cubicBezTo>
                <a:cubicBezTo>
                  <a:pt x="243" y="374"/>
                  <a:pt x="241" y="374"/>
                  <a:pt x="240" y="375"/>
                </a:cubicBezTo>
                <a:cubicBezTo>
                  <a:pt x="239" y="375"/>
                  <a:pt x="239" y="375"/>
                  <a:pt x="239" y="376"/>
                </a:cubicBezTo>
                <a:cubicBezTo>
                  <a:pt x="239" y="376"/>
                  <a:pt x="238" y="376"/>
                  <a:pt x="238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76"/>
                  <a:pt x="236" y="377"/>
                  <a:pt x="236" y="377"/>
                </a:cubicBezTo>
                <a:cubicBezTo>
                  <a:pt x="236" y="377"/>
                  <a:pt x="236" y="376"/>
                  <a:pt x="236" y="377"/>
                </a:cubicBezTo>
                <a:cubicBezTo>
                  <a:pt x="235" y="377"/>
                  <a:pt x="235" y="377"/>
                  <a:pt x="235" y="378"/>
                </a:cubicBezTo>
                <a:cubicBezTo>
                  <a:pt x="235" y="378"/>
                  <a:pt x="234" y="378"/>
                  <a:pt x="234" y="378"/>
                </a:cubicBezTo>
                <a:cubicBezTo>
                  <a:pt x="233" y="378"/>
                  <a:pt x="234" y="379"/>
                  <a:pt x="234" y="380"/>
                </a:cubicBezTo>
                <a:cubicBezTo>
                  <a:pt x="232" y="380"/>
                  <a:pt x="231" y="381"/>
                  <a:pt x="230" y="382"/>
                </a:cubicBezTo>
                <a:cubicBezTo>
                  <a:pt x="230" y="382"/>
                  <a:pt x="230" y="382"/>
                  <a:pt x="229" y="382"/>
                </a:cubicBezTo>
                <a:cubicBezTo>
                  <a:pt x="229" y="382"/>
                  <a:pt x="229" y="383"/>
                  <a:pt x="229" y="384"/>
                </a:cubicBezTo>
                <a:cubicBezTo>
                  <a:pt x="227" y="382"/>
                  <a:pt x="226" y="385"/>
                  <a:pt x="224" y="386"/>
                </a:cubicBezTo>
                <a:cubicBezTo>
                  <a:pt x="223" y="386"/>
                  <a:pt x="223" y="385"/>
                  <a:pt x="223" y="384"/>
                </a:cubicBezTo>
                <a:cubicBezTo>
                  <a:pt x="224" y="383"/>
                  <a:pt x="225" y="383"/>
                  <a:pt x="225" y="382"/>
                </a:cubicBezTo>
                <a:close/>
                <a:moveTo>
                  <a:pt x="217" y="388"/>
                </a:moveTo>
                <a:cubicBezTo>
                  <a:pt x="217" y="388"/>
                  <a:pt x="218" y="388"/>
                  <a:pt x="218" y="388"/>
                </a:cubicBezTo>
                <a:cubicBezTo>
                  <a:pt x="218" y="388"/>
                  <a:pt x="218" y="388"/>
                  <a:pt x="219" y="387"/>
                </a:cubicBezTo>
                <a:cubicBezTo>
                  <a:pt x="219" y="387"/>
                  <a:pt x="219" y="387"/>
                  <a:pt x="220" y="386"/>
                </a:cubicBezTo>
                <a:cubicBezTo>
                  <a:pt x="220" y="386"/>
                  <a:pt x="220" y="386"/>
                  <a:pt x="220" y="386"/>
                </a:cubicBezTo>
                <a:cubicBezTo>
                  <a:pt x="221" y="386"/>
                  <a:pt x="221" y="386"/>
                  <a:pt x="221" y="385"/>
                </a:cubicBezTo>
                <a:cubicBezTo>
                  <a:pt x="222" y="385"/>
                  <a:pt x="222" y="385"/>
                  <a:pt x="222" y="385"/>
                </a:cubicBezTo>
                <a:cubicBezTo>
                  <a:pt x="222" y="386"/>
                  <a:pt x="223" y="386"/>
                  <a:pt x="223" y="387"/>
                </a:cubicBezTo>
                <a:cubicBezTo>
                  <a:pt x="222" y="388"/>
                  <a:pt x="222" y="387"/>
                  <a:pt x="221" y="388"/>
                </a:cubicBezTo>
                <a:cubicBezTo>
                  <a:pt x="221" y="388"/>
                  <a:pt x="221" y="389"/>
                  <a:pt x="220" y="389"/>
                </a:cubicBezTo>
                <a:cubicBezTo>
                  <a:pt x="220" y="389"/>
                  <a:pt x="220" y="389"/>
                  <a:pt x="219" y="389"/>
                </a:cubicBezTo>
                <a:cubicBezTo>
                  <a:pt x="219" y="389"/>
                  <a:pt x="218" y="391"/>
                  <a:pt x="217" y="390"/>
                </a:cubicBezTo>
                <a:cubicBezTo>
                  <a:pt x="217" y="389"/>
                  <a:pt x="217" y="390"/>
                  <a:pt x="217" y="388"/>
                </a:cubicBezTo>
                <a:close/>
                <a:moveTo>
                  <a:pt x="206" y="398"/>
                </a:moveTo>
                <a:cubicBezTo>
                  <a:pt x="207" y="396"/>
                  <a:pt x="207" y="395"/>
                  <a:pt x="208" y="393"/>
                </a:cubicBezTo>
                <a:cubicBezTo>
                  <a:pt x="209" y="394"/>
                  <a:pt x="210" y="393"/>
                  <a:pt x="210" y="394"/>
                </a:cubicBezTo>
                <a:cubicBezTo>
                  <a:pt x="211" y="393"/>
                  <a:pt x="212" y="392"/>
                  <a:pt x="213" y="391"/>
                </a:cubicBezTo>
                <a:cubicBezTo>
                  <a:pt x="213" y="391"/>
                  <a:pt x="214" y="391"/>
                  <a:pt x="215" y="391"/>
                </a:cubicBezTo>
                <a:cubicBezTo>
                  <a:pt x="214" y="390"/>
                  <a:pt x="215" y="390"/>
                  <a:pt x="215" y="389"/>
                </a:cubicBezTo>
                <a:cubicBezTo>
                  <a:pt x="216" y="389"/>
                  <a:pt x="217" y="389"/>
                  <a:pt x="217" y="390"/>
                </a:cubicBezTo>
                <a:cubicBezTo>
                  <a:pt x="217" y="391"/>
                  <a:pt x="216" y="391"/>
                  <a:pt x="216" y="392"/>
                </a:cubicBezTo>
                <a:cubicBezTo>
                  <a:pt x="216" y="392"/>
                  <a:pt x="215" y="392"/>
                  <a:pt x="215" y="392"/>
                </a:cubicBezTo>
                <a:cubicBezTo>
                  <a:pt x="215" y="392"/>
                  <a:pt x="215" y="393"/>
                  <a:pt x="214" y="393"/>
                </a:cubicBezTo>
                <a:cubicBezTo>
                  <a:pt x="213" y="394"/>
                  <a:pt x="212" y="394"/>
                  <a:pt x="211" y="396"/>
                </a:cubicBezTo>
                <a:cubicBezTo>
                  <a:pt x="210" y="395"/>
                  <a:pt x="210" y="395"/>
                  <a:pt x="210" y="395"/>
                </a:cubicBezTo>
                <a:cubicBezTo>
                  <a:pt x="209" y="396"/>
                  <a:pt x="209" y="397"/>
                  <a:pt x="208" y="398"/>
                </a:cubicBezTo>
                <a:cubicBezTo>
                  <a:pt x="207" y="397"/>
                  <a:pt x="208" y="399"/>
                  <a:pt x="207" y="398"/>
                </a:cubicBezTo>
                <a:cubicBezTo>
                  <a:pt x="206" y="399"/>
                  <a:pt x="206" y="400"/>
                  <a:pt x="204" y="400"/>
                </a:cubicBezTo>
                <a:cubicBezTo>
                  <a:pt x="204" y="399"/>
                  <a:pt x="204" y="399"/>
                  <a:pt x="204" y="399"/>
                </a:cubicBezTo>
                <a:cubicBezTo>
                  <a:pt x="204" y="398"/>
                  <a:pt x="205" y="396"/>
                  <a:pt x="206" y="398"/>
                </a:cubicBezTo>
                <a:close/>
                <a:moveTo>
                  <a:pt x="199" y="421"/>
                </a:moveTo>
                <a:cubicBezTo>
                  <a:pt x="199" y="420"/>
                  <a:pt x="199" y="419"/>
                  <a:pt x="199" y="419"/>
                </a:cubicBezTo>
                <a:cubicBezTo>
                  <a:pt x="200" y="419"/>
                  <a:pt x="200" y="418"/>
                  <a:pt x="200" y="418"/>
                </a:cubicBezTo>
                <a:cubicBezTo>
                  <a:pt x="200" y="418"/>
                  <a:pt x="201" y="418"/>
                  <a:pt x="201" y="418"/>
                </a:cubicBezTo>
                <a:cubicBezTo>
                  <a:pt x="201" y="418"/>
                  <a:pt x="201" y="417"/>
                  <a:pt x="201" y="417"/>
                </a:cubicBezTo>
                <a:cubicBezTo>
                  <a:pt x="201" y="416"/>
                  <a:pt x="202" y="417"/>
                  <a:pt x="202" y="416"/>
                </a:cubicBezTo>
                <a:cubicBezTo>
                  <a:pt x="202" y="416"/>
                  <a:pt x="202" y="416"/>
                  <a:pt x="202" y="416"/>
                </a:cubicBezTo>
                <a:cubicBezTo>
                  <a:pt x="203" y="415"/>
                  <a:pt x="204" y="416"/>
                  <a:pt x="204" y="415"/>
                </a:cubicBezTo>
                <a:cubicBezTo>
                  <a:pt x="205" y="414"/>
                  <a:pt x="204" y="414"/>
                  <a:pt x="204" y="413"/>
                </a:cubicBezTo>
                <a:cubicBezTo>
                  <a:pt x="205" y="413"/>
                  <a:pt x="205" y="414"/>
                  <a:pt x="206" y="414"/>
                </a:cubicBezTo>
                <a:cubicBezTo>
                  <a:pt x="207" y="413"/>
                  <a:pt x="207" y="411"/>
                  <a:pt x="208" y="411"/>
                </a:cubicBezTo>
                <a:cubicBezTo>
                  <a:pt x="208" y="409"/>
                  <a:pt x="210" y="409"/>
                  <a:pt x="211" y="410"/>
                </a:cubicBezTo>
                <a:cubicBezTo>
                  <a:pt x="211" y="411"/>
                  <a:pt x="211" y="411"/>
                  <a:pt x="210" y="411"/>
                </a:cubicBezTo>
                <a:cubicBezTo>
                  <a:pt x="210" y="411"/>
                  <a:pt x="210" y="412"/>
                  <a:pt x="210" y="412"/>
                </a:cubicBezTo>
                <a:cubicBezTo>
                  <a:pt x="210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4"/>
                  <a:pt x="211" y="414"/>
                  <a:pt x="211" y="415"/>
                </a:cubicBezTo>
                <a:cubicBezTo>
                  <a:pt x="210" y="414"/>
                  <a:pt x="210" y="415"/>
                  <a:pt x="209" y="416"/>
                </a:cubicBezTo>
                <a:cubicBezTo>
                  <a:pt x="209" y="416"/>
                  <a:pt x="209" y="416"/>
                  <a:pt x="209" y="416"/>
                </a:cubicBezTo>
                <a:cubicBezTo>
                  <a:pt x="208" y="416"/>
                  <a:pt x="208" y="415"/>
                  <a:pt x="208" y="415"/>
                </a:cubicBezTo>
                <a:cubicBezTo>
                  <a:pt x="207" y="416"/>
                  <a:pt x="207" y="416"/>
                  <a:pt x="206" y="417"/>
                </a:cubicBezTo>
                <a:cubicBezTo>
                  <a:pt x="207" y="418"/>
                  <a:pt x="206" y="418"/>
                  <a:pt x="206" y="419"/>
                </a:cubicBezTo>
                <a:cubicBezTo>
                  <a:pt x="205" y="419"/>
                  <a:pt x="205" y="419"/>
                  <a:pt x="205" y="418"/>
                </a:cubicBezTo>
                <a:cubicBezTo>
                  <a:pt x="204" y="418"/>
                  <a:pt x="205" y="419"/>
                  <a:pt x="204" y="419"/>
                </a:cubicBezTo>
                <a:cubicBezTo>
                  <a:pt x="204" y="419"/>
                  <a:pt x="203" y="419"/>
                  <a:pt x="203" y="419"/>
                </a:cubicBezTo>
                <a:cubicBezTo>
                  <a:pt x="202" y="419"/>
                  <a:pt x="203" y="420"/>
                  <a:pt x="203" y="421"/>
                </a:cubicBezTo>
                <a:cubicBezTo>
                  <a:pt x="202" y="420"/>
                  <a:pt x="203" y="420"/>
                  <a:pt x="202" y="420"/>
                </a:cubicBezTo>
                <a:cubicBezTo>
                  <a:pt x="202" y="420"/>
                  <a:pt x="202" y="421"/>
                  <a:pt x="202" y="421"/>
                </a:cubicBezTo>
                <a:cubicBezTo>
                  <a:pt x="202" y="421"/>
                  <a:pt x="202" y="422"/>
                  <a:pt x="202" y="422"/>
                </a:cubicBezTo>
                <a:cubicBezTo>
                  <a:pt x="201" y="422"/>
                  <a:pt x="199" y="420"/>
                  <a:pt x="199" y="422"/>
                </a:cubicBezTo>
                <a:cubicBezTo>
                  <a:pt x="199" y="422"/>
                  <a:pt x="199" y="422"/>
                  <a:pt x="198" y="422"/>
                </a:cubicBezTo>
                <a:cubicBezTo>
                  <a:pt x="198" y="421"/>
                  <a:pt x="198" y="421"/>
                  <a:pt x="199" y="421"/>
                </a:cubicBezTo>
                <a:close/>
                <a:moveTo>
                  <a:pt x="190" y="411"/>
                </a:moveTo>
                <a:cubicBezTo>
                  <a:pt x="192" y="411"/>
                  <a:pt x="192" y="413"/>
                  <a:pt x="190" y="413"/>
                </a:cubicBezTo>
                <a:cubicBezTo>
                  <a:pt x="190" y="412"/>
                  <a:pt x="190" y="412"/>
                  <a:pt x="190" y="411"/>
                </a:cubicBezTo>
                <a:close/>
                <a:moveTo>
                  <a:pt x="181" y="419"/>
                </a:moveTo>
                <a:cubicBezTo>
                  <a:pt x="183" y="419"/>
                  <a:pt x="183" y="417"/>
                  <a:pt x="185" y="417"/>
                </a:cubicBezTo>
                <a:cubicBezTo>
                  <a:pt x="186" y="417"/>
                  <a:pt x="185" y="416"/>
                  <a:pt x="185" y="415"/>
                </a:cubicBezTo>
                <a:cubicBezTo>
                  <a:pt x="186" y="415"/>
                  <a:pt x="187" y="415"/>
                  <a:pt x="187" y="414"/>
                </a:cubicBezTo>
                <a:cubicBezTo>
                  <a:pt x="188" y="413"/>
                  <a:pt x="189" y="414"/>
                  <a:pt x="189" y="414"/>
                </a:cubicBezTo>
                <a:cubicBezTo>
                  <a:pt x="189" y="416"/>
                  <a:pt x="187" y="415"/>
                  <a:pt x="187" y="417"/>
                </a:cubicBezTo>
                <a:cubicBezTo>
                  <a:pt x="186" y="417"/>
                  <a:pt x="186" y="417"/>
                  <a:pt x="186" y="417"/>
                </a:cubicBezTo>
                <a:cubicBezTo>
                  <a:pt x="185" y="418"/>
                  <a:pt x="186" y="418"/>
                  <a:pt x="186" y="419"/>
                </a:cubicBezTo>
                <a:cubicBezTo>
                  <a:pt x="185" y="419"/>
                  <a:pt x="185" y="419"/>
                  <a:pt x="185" y="419"/>
                </a:cubicBezTo>
                <a:cubicBezTo>
                  <a:pt x="184" y="420"/>
                  <a:pt x="184" y="421"/>
                  <a:pt x="183" y="420"/>
                </a:cubicBezTo>
                <a:cubicBezTo>
                  <a:pt x="183" y="422"/>
                  <a:pt x="183" y="423"/>
                  <a:pt x="182" y="425"/>
                </a:cubicBezTo>
                <a:cubicBezTo>
                  <a:pt x="181" y="424"/>
                  <a:pt x="181" y="423"/>
                  <a:pt x="181" y="423"/>
                </a:cubicBezTo>
                <a:cubicBezTo>
                  <a:pt x="180" y="421"/>
                  <a:pt x="182" y="421"/>
                  <a:pt x="181" y="419"/>
                </a:cubicBezTo>
                <a:close/>
                <a:moveTo>
                  <a:pt x="176" y="427"/>
                </a:moveTo>
                <a:cubicBezTo>
                  <a:pt x="178" y="427"/>
                  <a:pt x="179" y="426"/>
                  <a:pt x="180" y="424"/>
                </a:cubicBezTo>
                <a:cubicBezTo>
                  <a:pt x="181" y="424"/>
                  <a:pt x="181" y="425"/>
                  <a:pt x="181" y="427"/>
                </a:cubicBezTo>
                <a:cubicBezTo>
                  <a:pt x="180" y="427"/>
                  <a:pt x="180" y="428"/>
                  <a:pt x="178" y="428"/>
                </a:cubicBezTo>
                <a:cubicBezTo>
                  <a:pt x="177" y="427"/>
                  <a:pt x="177" y="429"/>
                  <a:pt x="177" y="429"/>
                </a:cubicBezTo>
                <a:cubicBezTo>
                  <a:pt x="175" y="429"/>
                  <a:pt x="177" y="428"/>
                  <a:pt x="176" y="427"/>
                </a:cubicBezTo>
                <a:close/>
                <a:moveTo>
                  <a:pt x="174" y="432"/>
                </a:moveTo>
                <a:cubicBezTo>
                  <a:pt x="175" y="432"/>
                  <a:pt x="175" y="434"/>
                  <a:pt x="174" y="434"/>
                </a:cubicBezTo>
                <a:cubicBezTo>
                  <a:pt x="174" y="433"/>
                  <a:pt x="174" y="433"/>
                  <a:pt x="174" y="432"/>
                </a:cubicBezTo>
                <a:close/>
                <a:moveTo>
                  <a:pt x="173" y="436"/>
                </a:moveTo>
                <a:cubicBezTo>
                  <a:pt x="172" y="437"/>
                  <a:pt x="172" y="438"/>
                  <a:pt x="170" y="438"/>
                </a:cubicBezTo>
                <a:cubicBezTo>
                  <a:pt x="170" y="437"/>
                  <a:pt x="172" y="436"/>
                  <a:pt x="173" y="436"/>
                </a:cubicBezTo>
                <a:close/>
                <a:moveTo>
                  <a:pt x="168" y="441"/>
                </a:moveTo>
                <a:cubicBezTo>
                  <a:pt x="168" y="441"/>
                  <a:pt x="170" y="441"/>
                  <a:pt x="169" y="440"/>
                </a:cubicBezTo>
                <a:cubicBezTo>
                  <a:pt x="170" y="440"/>
                  <a:pt x="170" y="440"/>
                  <a:pt x="170" y="440"/>
                </a:cubicBezTo>
                <a:cubicBezTo>
                  <a:pt x="170" y="442"/>
                  <a:pt x="169" y="441"/>
                  <a:pt x="168" y="442"/>
                </a:cubicBezTo>
                <a:cubicBezTo>
                  <a:pt x="168" y="443"/>
                  <a:pt x="168" y="445"/>
                  <a:pt x="167" y="445"/>
                </a:cubicBezTo>
                <a:cubicBezTo>
                  <a:pt x="167" y="444"/>
                  <a:pt x="167" y="442"/>
                  <a:pt x="168" y="442"/>
                </a:cubicBezTo>
                <a:cubicBezTo>
                  <a:pt x="168" y="441"/>
                  <a:pt x="168" y="441"/>
                  <a:pt x="168" y="441"/>
                </a:cubicBezTo>
                <a:close/>
                <a:moveTo>
                  <a:pt x="247" y="396"/>
                </a:moveTo>
                <a:cubicBezTo>
                  <a:pt x="247" y="396"/>
                  <a:pt x="297" y="379"/>
                  <a:pt x="325" y="419"/>
                </a:cubicBezTo>
                <a:cubicBezTo>
                  <a:pt x="325" y="419"/>
                  <a:pt x="335" y="433"/>
                  <a:pt x="331" y="454"/>
                </a:cubicBezTo>
                <a:cubicBezTo>
                  <a:pt x="331" y="454"/>
                  <a:pt x="336" y="425"/>
                  <a:pt x="300" y="405"/>
                </a:cubicBezTo>
                <a:cubicBezTo>
                  <a:pt x="285" y="396"/>
                  <a:pt x="265" y="396"/>
                  <a:pt x="249" y="401"/>
                </a:cubicBezTo>
                <a:cubicBezTo>
                  <a:pt x="235" y="405"/>
                  <a:pt x="223" y="411"/>
                  <a:pt x="211" y="420"/>
                </a:cubicBezTo>
                <a:cubicBezTo>
                  <a:pt x="200" y="430"/>
                  <a:pt x="190" y="443"/>
                  <a:pt x="183" y="456"/>
                </a:cubicBezTo>
                <a:cubicBezTo>
                  <a:pt x="180" y="462"/>
                  <a:pt x="177" y="467"/>
                  <a:pt x="174" y="473"/>
                </a:cubicBezTo>
                <a:cubicBezTo>
                  <a:pt x="171" y="479"/>
                  <a:pt x="167" y="486"/>
                  <a:pt x="165" y="492"/>
                </a:cubicBezTo>
                <a:cubicBezTo>
                  <a:pt x="165" y="492"/>
                  <a:pt x="182" y="417"/>
                  <a:pt x="247" y="396"/>
                </a:cubicBezTo>
                <a:close/>
                <a:moveTo>
                  <a:pt x="165" y="449"/>
                </a:moveTo>
                <a:cubicBezTo>
                  <a:pt x="165" y="448"/>
                  <a:pt x="165" y="447"/>
                  <a:pt x="165" y="447"/>
                </a:cubicBezTo>
                <a:cubicBezTo>
                  <a:pt x="165" y="447"/>
                  <a:pt x="166" y="447"/>
                  <a:pt x="166" y="445"/>
                </a:cubicBezTo>
                <a:cubicBezTo>
                  <a:pt x="167" y="445"/>
                  <a:pt x="166" y="447"/>
                  <a:pt x="167" y="448"/>
                </a:cubicBezTo>
                <a:cubicBezTo>
                  <a:pt x="166" y="448"/>
                  <a:pt x="165" y="449"/>
                  <a:pt x="165" y="450"/>
                </a:cubicBezTo>
                <a:cubicBezTo>
                  <a:pt x="165" y="450"/>
                  <a:pt x="164" y="450"/>
                  <a:pt x="165" y="449"/>
                </a:cubicBezTo>
                <a:cubicBezTo>
                  <a:pt x="165" y="449"/>
                  <a:pt x="165" y="449"/>
                  <a:pt x="165" y="449"/>
                </a:cubicBezTo>
                <a:close/>
                <a:moveTo>
                  <a:pt x="137" y="502"/>
                </a:moveTo>
                <a:cubicBezTo>
                  <a:pt x="138" y="502"/>
                  <a:pt x="138" y="505"/>
                  <a:pt x="138" y="506"/>
                </a:cubicBezTo>
                <a:cubicBezTo>
                  <a:pt x="137" y="507"/>
                  <a:pt x="137" y="503"/>
                  <a:pt x="137" y="502"/>
                </a:cubicBezTo>
                <a:close/>
                <a:moveTo>
                  <a:pt x="135" y="525"/>
                </a:moveTo>
                <a:cubicBezTo>
                  <a:pt x="135" y="526"/>
                  <a:pt x="135" y="527"/>
                  <a:pt x="135" y="528"/>
                </a:cubicBezTo>
                <a:cubicBezTo>
                  <a:pt x="133" y="528"/>
                  <a:pt x="134" y="525"/>
                  <a:pt x="135" y="525"/>
                </a:cubicBezTo>
                <a:close/>
                <a:moveTo>
                  <a:pt x="135" y="537"/>
                </a:moveTo>
                <a:cubicBezTo>
                  <a:pt x="133" y="538"/>
                  <a:pt x="135" y="530"/>
                  <a:pt x="135" y="530"/>
                </a:cubicBezTo>
                <a:cubicBezTo>
                  <a:pt x="137" y="530"/>
                  <a:pt x="135" y="537"/>
                  <a:pt x="135" y="537"/>
                </a:cubicBezTo>
                <a:close/>
                <a:moveTo>
                  <a:pt x="136" y="544"/>
                </a:moveTo>
                <a:cubicBezTo>
                  <a:pt x="134" y="544"/>
                  <a:pt x="135" y="543"/>
                  <a:pt x="135" y="541"/>
                </a:cubicBezTo>
                <a:cubicBezTo>
                  <a:pt x="135" y="541"/>
                  <a:pt x="135" y="539"/>
                  <a:pt x="135" y="539"/>
                </a:cubicBezTo>
                <a:cubicBezTo>
                  <a:pt x="136" y="539"/>
                  <a:pt x="136" y="539"/>
                  <a:pt x="136" y="539"/>
                </a:cubicBezTo>
                <a:cubicBezTo>
                  <a:pt x="136" y="540"/>
                  <a:pt x="136" y="540"/>
                  <a:pt x="136" y="541"/>
                </a:cubicBezTo>
                <a:cubicBezTo>
                  <a:pt x="136" y="542"/>
                  <a:pt x="137" y="543"/>
                  <a:pt x="136" y="544"/>
                </a:cubicBezTo>
                <a:close/>
                <a:moveTo>
                  <a:pt x="138" y="513"/>
                </a:moveTo>
                <a:cubicBezTo>
                  <a:pt x="138" y="515"/>
                  <a:pt x="137" y="517"/>
                  <a:pt x="136" y="518"/>
                </a:cubicBezTo>
                <a:cubicBezTo>
                  <a:pt x="136" y="519"/>
                  <a:pt x="136" y="520"/>
                  <a:pt x="136" y="522"/>
                </a:cubicBezTo>
                <a:cubicBezTo>
                  <a:pt x="135" y="522"/>
                  <a:pt x="135" y="521"/>
                  <a:pt x="135" y="520"/>
                </a:cubicBezTo>
                <a:cubicBezTo>
                  <a:pt x="135" y="520"/>
                  <a:pt x="135" y="519"/>
                  <a:pt x="136" y="519"/>
                </a:cubicBezTo>
                <a:cubicBezTo>
                  <a:pt x="136" y="518"/>
                  <a:pt x="135" y="516"/>
                  <a:pt x="136" y="516"/>
                </a:cubicBezTo>
                <a:cubicBezTo>
                  <a:pt x="136" y="515"/>
                  <a:pt x="136" y="515"/>
                  <a:pt x="136" y="514"/>
                </a:cubicBezTo>
                <a:cubicBezTo>
                  <a:pt x="136" y="512"/>
                  <a:pt x="137" y="513"/>
                  <a:pt x="137" y="512"/>
                </a:cubicBezTo>
                <a:cubicBezTo>
                  <a:pt x="137" y="510"/>
                  <a:pt x="138" y="509"/>
                  <a:pt x="139" y="507"/>
                </a:cubicBezTo>
                <a:cubicBezTo>
                  <a:pt x="139" y="507"/>
                  <a:pt x="139" y="508"/>
                  <a:pt x="139" y="508"/>
                </a:cubicBezTo>
                <a:cubicBezTo>
                  <a:pt x="139" y="510"/>
                  <a:pt x="138" y="511"/>
                  <a:pt x="138" y="513"/>
                </a:cubicBezTo>
                <a:close/>
                <a:moveTo>
                  <a:pt x="139" y="506"/>
                </a:moveTo>
                <a:cubicBezTo>
                  <a:pt x="139" y="503"/>
                  <a:pt x="139" y="503"/>
                  <a:pt x="139" y="503"/>
                </a:cubicBezTo>
                <a:cubicBezTo>
                  <a:pt x="140" y="502"/>
                  <a:pt x="140" y="507"/>
                  <a:pt x="139" y="506"/>
                </a:cubicBezTo>
                <a:close/>
                <a:moveTo>
                  <a:pt x="140" y="498"/>
                </a:moveTo>
                <a:cubicBezTo>
                  <a:pt x="139" y="498"/>
                  <a:pt x="139" y="497"/>
                  <a:pt x="139" y="497"/>
                </a:cubicBezTo>
                <a:cubicBezTo>
                  <a:pt x="138" y="496"/>
                  <a:pt x="140" y="496"/>
                  <a:pt x="140" y="496"/>
                </a:cubicBezTo>
                <a:cubicBezTo>
                  <a:pt x="140" y="494"/>
                  <a:pt x="139" y="494"/>
                  <a:pt x="139" y="493"/>
                </a:cubicBezTo>
                <a:cubicBezTo>
                  <a:pt x="139" y="493"/>
                  <a:pt x="140" y="493"/>
                  <a:pt x="140" y="493"/>
                </a:cubicBezTo>
                <a:cubicBezTo>
                  <a:pt x="141" y="494"/>
                  <a:pt x="140" y="495"/>
                  <a:pt x="141" y="495"/>
                </a:cubicBezTo>
                <a:cubicBezTo>
                  <a:pt x="141" y="496"/>
                  <a:pt x="139" y="496"/>
                  <a:pt x="140" y="498"/>
                </a:cubicBezTo>
                <a:close/>
                <a:moveTo>
                  <a:pt x="289" y="273"/>
                </a:moveTo>
                <a:cubicBezTo>
                  <a:pt x="289" y="273"/>
                  <a:pt x="289" y="273"/>
                  <a:pt x="289" y="273"/>
                </a:cubicBezTo>
                <a:cubicBezTo>
                  <a:pt x="290" y="273"/>
                  <a:pt x="290" y="273"/>
                  <a:pt x="291" y="273"/>
                </a:cubicBezTo>
                <a:cubicBezTo>
                  <a:pt x="292" y="272"/>
                  <a:pt x="292" y="272"/>
                  <a:pt x="292" y="271"/>
                </a:cubicBezTo>
                <a:cubicBezTo>
                  <a:pt x="293" y="271"/>
                  <a:pt x="295" y="271"/>
                  <a:pt x="295" y="271"/>
                </a:cubicBezTo>
                <a:cubicBezTo>
                  <a:pt x="295" y="271"/>
                  <a:pt x="295" y="271"/>
                  <a:pt x="296" y="271"/>
                </a:cubicBezTo>
                <a:cubicBezTo>
                  <a:pt x="296" y="271"/>
                  <a:pt x="296" y="270"/>
                  <a:pt x="297" y="271"/>
                </a:cubicBezTo>
                <a:cubicBezTo>
                  <a:pt x="297" y="270"/>
                  <a:pt x="298" y="270"/>
                  <a:pt x="298" y="270"/>
                </a:cubicBezTo>
                <a:cubicBezTo>
                  <a:pt x="298" y="270"/>
                  <a:pt x="299" y="270"/>
                  <a:pt x="299" y="270"/>
                </a:cubicBezTo>
                <a:cubicBezTo>
                  <a:pt x="299" y="270"/>
                  <a:pt x="300" y="270"/>
                  <a:pt x="300" y="270"/>
                </a:cubicBezTo>
                <a:cubicBezTo>
                  <a:pt x="300" y="270"/>
                  <a:pt x="301" y="270"/>
                  <a:pt x="301" y="270"/>
                </a:cubicBezTo>
                <a:cubicBezTo>
                  <a:pt x="301" y="270"/>
                  <a:pt x="302" y="270"/>
                  <a:pt x="302" y="269"/>
                </a:cubicBezTo>
                <a:cubicBezTo>
                  <a:pt x="302" y="269"/>
                  <a:pt x="302" y="269"/>
                  <a:pt x="302" y="269"/>
                </a:cubicBezTo>
                <a:cubicBezTo>
                  <a:pt x="302" y="268"/>
                  <a:pt x="302" y="267"/>
                  <a:pt x="302" y="266"/>
                </a:cubicBezTo>
                <a:cubicBezTo>
                  <a:pt x="303" y="267"/>
                  <a:pt x="303" y="267"/>
                  <a:pt x="304" y="267"/>
                </a:cubicBezTo>
                <a:cubicBezTo>
                  <a:pt x="305" y="266"/>
                  <a:pt x="306" y="264"/>
                  <a:pt x="308" y="263"/>
                </a:cubicBezTo>
                <a:cubicBezTo>
                  <a:pt x="308" y="263"/>
                  <a:pt x="308" y="263"/>
                  <a:pt x="308" y="262"/>
                </a:cubicBezTo>
                <a:cubicBezTo>
                  <a:pt x="308" y="263"/>
                  <a:pt x="309" y="263"/>
                  <a:pt x="309" y="263"/>
                </a:cubicBezTo>
                <a:cubicBezTo>
                  <a:pt x="311" y="261"/>
                  <a:pt x="314" y="260"/>
                  <a:pt x="317" y="258"/>
                </a:cubicBezTo>
                <a:cubicBezTo>
                  <a:pt x="317" y="257"/>
                  <a:pt x="317" y="257"/>
                  <a:pt x="317" y="256"/>
                </a:cubicBezTo>
                <a:cubicBezTo>
                  <a:pt x="319" y="258"/>
                  <a:pt x="319" y="255"/>
                  <a:pt x="320" y="255"/>
                </a:cubicBezTo>
                <a:cubicBezTo>
                  <a:pt x="320" y="255"/>
                  <a:pt x="320" y="255"/>
                  <a:pt x="321" y="256"/>
                </a:cubicBezTo>
                <a:cubicBezTo>
                  <a:pt x="322" y="255"/>
                  <a:pt x="323" y="254"/>
                  <a:pt x="325" y="253"/>
                </a:cubicBezTo>
                <a:cubicBezTo>
                  <a:pt x="328" y="251"/>
                  <a:pt x="446" y="200"/>
                  <a:pt x="428" y="131"/>
                </a:cubicBezTo>
                <a:cubicBezTo>
                  <a:pt x="425" y="123"/>
                  <a:pt x="412" y="99"/>
                  <a:pt x="400" y="93"/>
                </a:cubicBezTo>
                <a:cubicBezTo>
                  <a:pt x="413" y="98"/>
                  <a:pt x="429" y="115"/>
                  <a:pt x="435" y="135"/>
                </a:cubicBezTo>
                <a:cubicBezTo>
                  <a:pt x="445" y="168"/>
                  <a:pt x="419" y="195"/>
                  <a:pt x="403" y="209"/>
                </a:cubicBezTo>
                <a:cubicBezTo>
                  <a:pt x="387" y="222"/>
                  <a:pt x="357" y="240"/>
                  <a:pt x="339" y="250"/>
                </a:cubicBezTo>
                <a:cubicBezTo>
                  <a:pt x="329" y="255"/>
                  <a:pt x="324" y="258"/>
                  <a:pt x="319" y="260"/>
                </a:cubicBezTo>
                <a:cubicBezTo>
                  <a:pt x="318" y="261"/>
                  <a:pt x="317" y="262"/>
                  <a:pt x="316" y="263"/>
                </a:cubicBezTo>
                <a:cubicBezTo>
                  <a:pt x="316" y="264"/>
                  <a:pt x="315" y="263"/>
                  <a:pt x="314" y="263"/>
                </a:cubicBezTo>
                <a:cubicBezTo>
                  <a:pt x="313" y="264"/>
                  <a:pt x="311" y="265"/>
                  <a:pt x="309" y="266"/>
                </a:cubicBezTo>
                <a:cubicBezTo>
                  <a:pt x="309" y="266"/>
                  <a:pt x="309" y="267"/>
                  <a:pt x="309" y="267"/>
                </a:cubicBezTo>
                <a:cubicBezTo>
                  <a:pt x="309" y="267"/>
                  <a:pt x="308" y="267"/>
                  <a:pt x="308" y="267"/>
                </a:cubicBezTo>
                <a:cubicBezTo>
                  <a:pt x="307" y="268"/>
                  <a:pt x="307" y="267"/>
                  <a:pt x="307" y="267"/>
                </a:cubicBezTo>
                <a:cubicBezTo>
                  <a:pt x="306" y="268"/>
                  <a:pt x="306" y="268"/>
                  <a:pt x="306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3" y="269"/>
                  <a:pt x="303" y="269"/>
                  <a:pt x="303" y="269"/>
                </a:cubicBezTo>
                <a:cubicBezTo>
                  <a:pt x="302" y="270"/>
                  <a:pt x="303" y="270"/>
                  <a:pt x="302" y="270"/>
                </a:cubicBezTo>
                <a:cubicBezTo>
                  <a:pt x="302" y="270"/>
                  <a:pt x="302" y="270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0" y="271"/>
                  <a:pt x="299" y="272"/>
                  <a:pt x="299" y="272"/>
                </a:cubicBezTo>
                <a:cubicBezTo>
                  <a:pt x="298" y="272"/>
                  <a:pt x="298" y="272"/>
                  <a:pt x="298" y="272"/>
                </a:cubicBezTo>
                <a:cubicBezTo>
                  <a:pt x="297" y="272"/>
                  <a:pt x="297" y="272"/>
                  <a:pt x="297" y="272"/>
                </a:cubicBezTo>
                <a:cubicBezTo>
                  <a:pt x="296" y="272"/>
                  <a:pt x="296" y="272"/>
                  <a:pt x="295" y="272"/>
                </a:cubicBezTo>
                <a:cubicBezTo>
                  <a:pt x="295" y="272"/>
                  <a:pt x="296" y="273"/>
                  <a:pt x="295" y="273"/>
                </a:cubicBezTo>
                <a:cubicBezTo>
                  <a:pt x="294" y="274"/>
                  <a:pt x="293" y="274"/>
                  <a:pt x="292" y="273"/>
                </a:cubicBezTo>
                <a:cubicBezTo>
                  <a:pt x="291" y="274"/>
                  <a:pt x="289" y="274"/>
                  <a:pt x="289" y="274"/>
                </a:cubicBezTo>
                <a:cubicBezTo>
                  <a:pt x="289" y="274"/>
                  <a:pt x="288" y="274"/>
                  <a:pt x="288" y="275"/>
                </a:cubicBezTo>
                <a:cubicBezTo>
                  <a:pt x="288" y="275"/>
                  <a:pt x="288" y="274"/>
                  <a:pt x="288" y="274"/>
                </a:cubicBezTo>
                <a:cubicBezTo>
                  <a:pt x="287" y="273"/>
                  <a:pt x="287" y="273"/>
                  <a:pt x="287" y="273"/>
                </a:cubicBezTo>
                <a:cubicBezTo>
                  <a:pt x="287" y="273"/>
                  <a:pt x="289" y="273"/>
                  <a:pt x="289" y="273"/>
                </a:cubicBezTo>
                <a:close/>
                <a:moveTo>
                  <a:pt x="284" y="292"/>
                </a:moveTo>
                <a:cubicBezTo>
                  <a:pt x="284" y="291"/>
                  <a:pt x="285" y="292"/>
                  <a:pt x="285" y="292"/>
                </a:cubicBezTo>
                <a:cubicBezTo>
                  <a:pt x="285" y="292"/>
                  <a:pt x="285" y="291"/>
                  <a:pt x="286" y="291"/>
                </a:cubicBezTo>
                <a:cubicBezTo>
                  <a:pt x="286" y="291"/>
                  <a:pt x="286" y="291"/>
                  <a:pt x="287" y="291"/>
                </a:cubicBezTo>
                <a:cubicBezTo>
                  <a:pt x="287" y="291"/>
                  <a:pt x="287" y="290"/>
                  <a:pt x="287" y="290"/>
                </a:cubicBezTo>
                <a:cubicBezTo>
                  <a:pt x="287" y="290"/>
                  <a:pt x="287" y="290"/>
                  <a:pt x="287" y="290"/>
                </a:cubicBezTo>
                <a:cubicBezTo>
                  <a:pt x="288" y="290"/>
                  <a:pt x="288" y="290"/>
                  <a:pt x="289" y="289"/>
                </a:cubicBezTo>
                <a:cubicBezTo>
                  <a:pt x="289" y="289"/>
                  <a:pt x="289" y="290"/>
                  <a:pt x="290" y="290"/>
                </a:cubicBezTo>
                <a:cubicBezTo>
                  <a:pt x="290" y="289"/>
                  <a:pt x="291" y="289"/>
                  <a:pt x="292" y="290"/>
                </a:cubicBezTo>
                <a:cubicBezTo>
                  <a:pt x="291" y="290"/>
                  <a:pt x="291" y="291"/>
                  <a:pt x="290" y="291"/>
                </a:cubicBezTo>
                <a:cubicBezTo>
                  <a:pt x="290" y="291"/>
                  <a:pt x="290" y="290"/>
                  <a:pt x="290" y="290"/>
                </a:cubicBezTo>
                <a:cubicBezTo>
                  <a:pt x="290" y="290"/>
                  <a:pt x="289" y="291"/>
                  <a:pt x="289" y="291"/>
                </a:cubicBezTo>
                <a:cubicBezTo>
                  <a:pt x="289" y="291"/>
                  <a:pt x="288" y="290"/>
                  <a:pt x="287" y="292"/>
                </a:cubicBezTo>
                <a:cubicBezTo>
                  <a:pt x="287" y="292"/>
                  <a:pt x="287" y="293"/>
                  <a:pt x="286" y="293"/>
                </a:cubicBezTo>
                <a:cubicBezTo>
                  <a:pt x="286" y="293"/>
                  <a:pt x="285" y="293"/>
                  <a:pt x="285" y="293"/>
                </a:cubicBezTo>
                <a:cubicBezTo>
                  <a:pt x="285" y="293"/>
                  <a:pt x="284" y="293"/>
                  <a:pt x="283" y="292"/>
                </a:cubicBezTo>
                <a:cubicBezTo>
                  <a:pt x="284" y="292"/>
                  <a:pt x="283" y="292"/>
                  <a:pt x="284" y="292"/>
                </a:cubicBezTo>
                <a:close/>
                <a:moveTo>
                  <a:pt x="282" y="292"/>
                </a:moveTo>
                <a:cubicBezTo>
                  <a:pt x="283" y="293"/>
                  <a:pt x="283" y="294"/>
                  <a:pt x="284" y="295"/>
                </a:cubicBezTo>
                <a:cubicBezTo>
                  <a:pt x="283" y="296"/>
                  <a:pt x="283" y="294"/>
                  <a:pt x="282" y="294"/>
                </a:cubicBezTo>
                <a:cubicBezTo>
                  <a:pt x="281" y="294"/>
                  <a:pt x="280" y="294"/>
                  <a:pt x="278" y="295"/>
                </a:cubicBezTo>
                <a:cubicBezTo>
                  <a:pt x="278" y="292"/>
                  <a:pt x="281" y="293"/>
                  <a:pt x="282" y="292"/>
                </a:cubicBezTo>
                <a:close/>
                <a:moveTo>
                  <a:pt x="282" y="279"/>
                </a:moveTo>
                <a:cubicBezTo>
                  <a:pt x="282" y="279"/>
                  <a:pt x="281" y="280"/>
                  <a:pt x="282" y="280"/>
                </a:cubicBezTo>
                <a:cubicBezTo>
                  <a:pt x="281" y="281"/>
                  <a:pt x="280" y="280"/>
                  <a:pt x="280" y="281"/>
                </a:cubicBezTo>
                <a:cubicBezTo>
                  <a:pt x="279" y="281"/>
                  <a:pt x="277" y="283"/>
                  <a:pt x="276" y="282"/>
                </a:cubicBezTo>
                <a:cubicBezTo>
                  <a:pt x="278" y="281"/>
                  <a:pt x="280" y="279"/>
                  <a:pt x="282" y="279"/>
                </a:cubicBezTo>
                <a:close/>
                <a:moveTo>
                  <a:pt x="256" y="274"/>
                </a:moveTo>
                <a:cubicBezTo>
                  <a:pt x="257" y="274"/>
                  <a:pt x="257" y="274"/>
                  <a:pt x="258" y="273"/>
                </a:cubicBezTo>
                <a:cubicBezTo>
                  <a:pt x="259" y="273"/>
                  <a:pt x="259" y="274"/>
                  <a:pt x="259" y="275"/>
                </a:cubicBezTo>
                <a:cubicBezTo>
                  <a:pt x="258" y="275"/>
                  <a:pt x="257" y="275"/>
                  <a:pt x="256" y="276"/>
                </a:cubicBezTo>
                <a:cubicBezTo>
                  <a:pt x="256" y="275"/>
                  <a:pt x="256" y="275"/>
                  <a:pt x="256" y="274"/>
                </a:cubicBezTo>
                <a:close/>
                <a:moveTo>
                  <a:pt x="249" y="294"/>
                </a:moveTo>
                <a:cubicBezTo>
                  <a:pt x="252" y="293"/>
                  <a:pt x="252" y="293"/>
                  <a:pt x="252" y="293"/>
                </a:cubicBezTo>
                <a:cubicBezTo>
                  <a:pt x="252" y="294"/>
                  <a:pt x="247" y="297"/>
                  <a:pt x="246" y="297"/>
                </a:cubicBezTo>
                <a:cubicBezTo>
                  <a:pt x="246" y="296"/>
                  <a:pt x="248" y="294"/>
                  <a:pt x="249" y="294"/>
                </a:cubicBezTo>
                <a:close/>
                <a:moveTo>
                  <a:pt x="238" y="326"/>
                </a:moveTo>
                <a:cubicBezTo>
                  <a:pt x="238" y="327"/>
                  <a:pt x="237" y="325"/>
                  <a:pt x="236" y="326"/>
                </a:cubicBezTo>
                <a:cubicBezTo>
                  <a:pt x="235" y="327"/>
                  <a:pt x="234" y="329"/>
                  <a:pt x="233" y="327"/>
                </a:cubicBezTo>
                <a:cubicBezTo>
                  <a:pt x="234" y="326"/>
                  <a:pt x="235" y="326"/>
                  <a:pt x="236" y="326"/>
                </a:cubicBezTo>
                <a:cubicBezTo>
                  <a:pt x="237" y="325"/>
                  <a:pt x="238" y="324"/>
                  <a:pt x="239" y="324"/>
                </a:cubicBezTo>
                <a:cubicBezTo>
                  <a:pt x="239" y="325"/>
                  <a:pt x="239" y="325"/>
                  <a:pt x="238" y="326"/>
                </a:cubicBezTo>
                <a:close/>
                <a:moveTo>
                  <a:pt x="243" y="313"/>
                </a:moveTo>
                <a:cubicBezTo>
                  <a:pt x="243" y="315"/>
                  <a:pt x="241" y="314"/>
                  <a:pt x="241" y="314"/>
                </a:cubicBezTo>
                <a:cubicBezTo>
                  <a:pt x="240" y="312"/>
                  <a:pt x="242" y="314"/>
                  <a:pt x="243" y="313"/>
                </a:cubicBezTo>
                <a:close/>
                <a:moveTo>
                  <a:pt x="240" y="314"/>
                </a:moveTo>
                <a:cubicBezTo>
                  <a:pt x="240" y="315"/>
                  <a:pt x="240" y="315"/>
                  <a:pt x="240" y="316"/>
                </a:cubicBezTo>
                <a:cubicBezTo>
                  <a:pt x="240" y="316"/>
                  <a:pt x="239" y="317"/>
                  <a:pt x="239" y="317"/>
                </a:cubicBezTo>
                <a:cubicBezTo>
                  <a:pt x="238" y="316"/>
                  <a:pt x="239" y="315"/>
                  <a:pt x="240" y="314"/>
                </a:cubicBezTo>
                <a:close/>
                <a:moveTo>
                  <a:pt x="237" y="317"/>
                </a:moveTo>
                <a:cubicBezTo>
                  <a:pt x="238" y="318"/>
                  <a:pt x="236" y="318"/>
                  <a:pt x="235" y="319"/>
                </a:cubicBezTo>
                <a:cubicBezTo>
                  <a:pt x="234" y="320"/>
                  <a:pt x="233" y="321"/>
                  <a:pt x="232" y="321"/>
                </a:cubicBezTo>
                <a:cubicBezTo>
                  <a:pt x="232" y="319"/>
                  <a:pt x="236" y="318"/>
                  <a:pt x="237" y="317"/>
                </a:cubicBezTo>
                <a:close/>
                <a:moveTo>
                  <a:pt x="231" y="303"/>
                </a:moveTo>
                <a:cubicBezTo>
                  <a:pt x="234" y="302"/>
                  <a:pt x="231" y="306"/>
                  <a:pt x="230" y="306"/>
                </a:cubicBezTo>
                <a:cubicBezTo>
                  <a:pt x="229" y="305"/>
                  <a:pt x="230" y="304"/>
                  <a:pt x="231" y="303"/>
                </a:cubicBezTo>
                <a:close/>
                <a:moveTo>
                  <a:pt x="218" y="338"/>
                </a:moveTo>
                <a:cubicBezTo>
                  <a:pt x="218" y="338"/>
                  <a:pt x="217" y="338"/>
                  <a:pt x="216" y="337"/>
                </a:cubicBezTo>
                <a:cubicBezTo>
                  <a:pt x="217" y="336"/>
                  <a:pt x="218" y="338"/>
                  <a:pt x="219" y="337"/>
                </a:cubicBezTo>
                <a:cubicBezTo>
                  <a:pt x="219" y="336"/>
                  <a:pt x="218" y="336"/>
                  <a:pt x="218" y="336"/>
                </a:cubicBezTo>
                <a:cubicBezTo>
                  <a:pt x="218" y="335"/>
                  <a:pt x="220" y="333"/>
                  <a:pt x="221" y="333"/>
                </a:cubicBezTo>
                <a:cubicBezTo>
                  <a:pt x="222" y="335"/>
                  <a:pt x="220" y="336"/>
                  <a:pt x="218" y="338"/>
                </a:cubicBezTo>
                <a:close/>
                <a:moveTo>
                  <a:pt x="229" y="305"/>
                </a:moveTo>
                <a:cubicBezTo>
                  <a:pt x="229" y="306"/>
                  <a:pt x="225" y="310"/>
                  <a:pt x="224" y="310"/>
                </a:cubicBezTo>
                <a:cubicBezTo>
                  <a:pt x="224" y="310"/>
                  <a:pt x="228" y="305"/>
                  <a:pt x="229" y="305"/>
                </a:cubicBezTo>
                <a:close/>
                <a:moveTo>
                  <a:pt x="213" y="319"/>
                </a:moveTo>
                <a:cubicBezTo>
                  <a:pt x="213" y="318"/>
                  <a:pt x="214" y="318"/>
                  <a:pt x="214" y="318"/>
                </a:cubicBezTo>
                <a:cubicBezTo>
                  <a:pt x="215" y="317"/>
                  <a:pt x="217" y="316"/>
                  <a:pt x="217" y="315"/>
                </a:cubicBezTo>
                <a:cubicBezTo>
                  <a:pt x="217" y="315"/>
                  <a:pt x="217" y="315"/>
                  <a:pt x="217" y="315"/>
                </a:cubicBezTo>
                <a:cubicBezTo>
                  <a:pt x="218" y="314"/>
                  <a:pt x="218" y="314"/>
                  <a:pt x="219" y="314"/>
                </a:cubicBezTo>
                <a:cubicBezTo>
                  <a:pt x="220" y="314"/>
                  <a:pt x="220" y="313"/>
                  <a:pt x="221" y="313"/>
                </a:cubicBezTo>
                <a:cubicBezTo>
                  <a:pt x="221" y="312"/>
                  <a:pt x="221" y="313"/>
                  <a:pt x="221" y="313"/>
                </a:cubicBezTo>
                <a:cubicBezTo>
                  <a:pt x="222" y="312"/>
                  <a:pt x="224" y="311"/>
                  <a:pt x="225" y="311"/>
                </a:cubicBezTo>
                <a:cubicBezTo>
                  <a:pt x="225" y="312"/>
                  <a:pt x="223" y="315"/>
                  <a:pt x="222" y="315"/>
                </a:cubicBezTo>
                <a:cubicBezTo>
                  <a:pt x="222" y="314"/>
                  <a:pt x="222" y="314"/>
                  <a:pt x="223" y="313"/>
                </a:cubicBezTo>
                <a:cubicBezTo>
                  <a:pt x="222" y="312"/>
                  <a:pt x="221" y="314"/>
                  <a:pt x="221" y="315"/>
                </a:cubicBezTo>
                <a:cubicBezTo>
                  <a:pt x="220" y="316"/>
                  <a:pt x="220" y="315"/>
                  <a:pt x="219" y="315"/>
                </a:cubicBezTo>
                <a:cubicBezTo>
                  <a:pt x="219" y="316"/>
                  <a:pt x="218" y="316"/>
                  <a:pt x="217" y="317"/>
                </a:cubicBezTo>
                <a:cubicBezTo>
                  <a:pt x="217" y="317"/>
                  <a:pt x="216" y="318"/>
                  <a:pt x="216" y="319"/>
                </a:cubicBezTo>
                <a:cubicBezTo>
                  <a:pt x="215" y="319"/>
                  <a:pt x="215" y="319"/>
                  <a:pt x="214" y="319"/>
                </a:cubicBezTo>
                <a:cubicBezTo>
                  <a:pt x="214" y="320"/>
                  <a:pt x="214" y="321"/>
                  <a:pt x="213" y="320"/>
                </a:cubicBezTo>
                <a:cubicBezTo>
                  <a:pt x="213" y="320"/>
                  <a:pt x="213" y="319"/>
                  <a:pt x="213" y="319"/>
                </a:cubicBezTo>
                <a:close/>
                <a:moveTo>
                  <a:pt x="210" y="321"/>
                </a:moveTo>
                <a:cubicBezTo>
                  <a:pt x="211" y="322"/>
                  <a:pt x="211" y="322"/>
                  <a:pt x="211" y="322"/>
                </a:cubicBezTo>
                <a:cubicBezTo>
                  <a:pt x="211" y="323"/>
                  <a:pt x="211" y="324"/>
                  <a:pt x="210" y="324"/>
                </a:cubicBezTo>
                <a:cubicBezTo>
                  <a:pt x="210" y="322"/>
                  <a:pt x="209" y="322"/>
                  <a:pt x="209" y="324"/>
                </a:cubicBezTo>
                <a:cubicBezTo>
                  <a:pt x="208" y="323"/>
                  <a:pt x="210" y="322"/>
                  <a:pt x="210" y="321"/>
                </a:cubicBezTo>
                <a:close/>
                <a:moveTo>
                  <a:pt x="93" y="498"/>
                </a:moveTo>
                <a:cubicBezTo>
                  <a:pt x="92" y="499"/>
                  <a:pt x="93" y="500"/>
                  <a:pt x="92" y="502"/>
                </a:cubicBezTo>
                <a:cubicBezTo>
                  <a:pt x="92" y="502"/>
                  <a:pt x="92" y="501"/>
                  <a:pt x="92" y="501"/>
                </a:cubicBezTo>
                <a:cubicBezTo>
                  <a:pt x="92" y="500"/>
                  <a:pt x="92" y="498"/>
                  <a:pt x="92" y="496"/>
                </a:cubicBezTo>
                <a:cubicBezTo>
                  <a:pt x="94" y="497"/>
                  <a:pt x="93" y="498"/>
                  <a:pt x="93" y="498"/>
                </a:cubicBezTo>
                <a:close/>
                <a:moveTo>
                  <a:pt x="100" y="460"/>
                </a:moveTo>
                <a:cubicBezTo>
                  <a:pt x="99" y="460"/>
                  <a:pt x="98" y="459"/>
                  <a:pt x="98" y="460"/>
                </a:cubicBezTo>
                <a:cubicBezTo>
                  <a:pt x="98" y="460"/>
                  <a:pt x="98" y="461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0"/>
                  <a:pt x="98" y="460"/>
                  <a:pt x="98" y="459"/>
                </a:cubicBezTo>
                <a:cubicBezTo>
                  <a:pt x="98" y="459"/>
                  <a:pt x="98" y="458"/>
                  <a:pt x="98" y="458"/>
                </a:cubicBezTo>
                <a:cubicBezTo>
                  <a:pt x="98" y="458"/>
                  <a:pt x="98" y="458"/>
                  <a:pt x="99" y="458"/>
                </a:cubicBezTo>
                <a:cubicBezTo>
                  <a:pt x="99" y="458"/>
                  <a:pt x="99" y="458"/>
                  <a:pt x="99" y="458"/>
                </a:cubicBezTo>
                <a:cubicBezTo>
                  <a:pt x="99" y="458"/>
                  <a:pt x="99" y="459"/>
                  <a:pt x="99" y="459"/>
                </a:cubicBezTo>
                <a:cubicBezTo>
                  <a:pt x="99" y="459"/>
                  <a:pt x="100" y="459"/>
                  <a:pt x="100" y="459"/>
                </a:cubicBezTo>
                <a:cubicBezTo>
                  <a:pt x="100" y="459"/>
                  <a:pt x="100" y="460"/>
                  <a:pt x="100" y="460"/>
                </a:cubicBezTo>
                <a:cubicBezTo>
                  <a:pt x="100" y="460"/>
                  <a:pt x="100" y="460"/>
                  <a:pt x="100" y="460"/>
                </a:cubicBezTo>
                <a:close/>
                <a:moveTo>
                  <a:pt x="104" y="446"/>
                </a:moveTo>
                <a:cubicBezTo>
                  <a:pt x="104" y="446"/>
                  <a:pt x="104" y="445"/>
                  <a:pt x="104" y="444"/>
                </a:cubicBezTo>
                <a:cubicBezTo>
                  <a:pt x="103" y="444"/>
                  <a:pt x="103" y="446"/>
                  <a:pt x="103" y="447"/>
                </a:cubicBezTo>
                <a:cubicBezTo>
                  <a:pt x="104" y="448"/>
                  <a:pt x="103" y="447"/>
                  <a:pt x="102" y="448"/>
                </a:cubicBezTo>
                <a:cubicBezTo>
                  <a:pt x="103" y="449"/>
                  <a:pt x="102" y="450"/>
                  <a:pt x="101" y="451"/>
                </a:cubicBezTo>
                <a:cubicBezTo>
                  <a:pt x="101" y="451"/>
                  <a:pt x="101" y="452"/>
                  <a:pt x="101" y="453"/>
                </a:cubicBezTo>
                <a:cubicBezTo>
                  <a:pt x="101" y="454"/>
                  <a:pt x="101" y="454"/>
                  <a:pt x="101" y="454"/>
                </a:cubicBezTo>
                <a:cubicBezTo>
                  <a:pt x="100" y="455"/>
                  <a:pt x="100" y="456"/>
                  <a:pt x="100" y="456"/>
                </a:cubicBezTo>
                <a:cubicBezTo>
                  <a:pt x="99" y="455"/>
                  <a:pt x="99" y="455"/>
                  <a:pt x="99" y="455"/>
                </a:cubicBezTo>
                <a:cubicBezTo>
                  <a:pt x="99" y="454"/>
                  <a:pt x="99" y="454"/>
                  <a:pt x="100" y="453"/>
                </a:cubicBezTo>
                <a:cubicBezTo>
                  <a:pt x="100" y="452"/>
                  <a:pt x="101" y="450"/>
                  <a:pt x="100" y="449"/>
                </a:cubicBezTo>
                <a:cubicBezTo>
                  <a:pt x="100" y="449"/>
                  <a:pt x="100" y="449"/>
                  <a:pt x="100" y="449"/>
                </a:cubicBezTo>
                <a:cubicBezTo>
                  <a:pt x="100" y="448"/>
                  <a:pt x="101" y="448"/>
                  <a:pt x="101" y="447"/>
                </a:cubicBezTo>
                <a:cubicBezTo>
                  <a:pt x="102" y="446"/>
                  <a:pt x="102" y="445"/>
                  <a:pt x="102" y="445"/>
                </a:cubicBezTo>
                <a:cubicBezTo>
                  <a:pt x="102" y="445"/>
                  <a:pt x="102" y="445"/>
                  <a:pt x="102" y="445"/>
                </a:cubicBezTo>
                <a:cubicBezTo>
                  <a:pt x="103" y="444"/>
                  <a:pt x="104" y="442"/>
                  <a:pt x="104" y="441"/>
                </a:cubicBezTo>
                <a:cubicBezTo>
                  <a:pt x="106" y="442"/>
                  <a:pt x="105" y="445"/>
                  <a:pt x="104" y="446"/>
                </a:cubicBezTo>
                <a:close/>
                <a:moveTo>
                  <a:pt x="104" y="439"/>
                </a:moveTo>
                <a:cubicBezTo>
                  <a:pt x="103" y="439"/>
                  <a:pt x="104" y="435"/>
                  <a:pt x="104" y="434"/>
                </a:cubicBezTo>
                <a:cubicBezTo>
                  <a:pt x="108" y="438"/>
                  <a:pt x="104" y="439"/>
                  <a:pt x="104" y="439"/>
                </a:cubicBezTo>
                <a:close/>
                <a:moveTo>
                  <a:pt x="105" y="434"/>
                </a:moveTo>
                <a:cubicBezTo>
                  <a:pt x="105" y="433"/>
                  <a:pt x="106" y="430"/>
                  <a:pt x="108" y="429"/>
                </a:cubicBezTo>
                <a:cubicBezTo>
                  <a:pt x="108" y="429"/>
                  <a:pt x="106" y="433"/>
                  <a:pt x="105" y="434"/>
                </a:cubicBezTo>
                <a:close/>
                <a:moveTo>
                  <a:pt x="124" y="446"/>
                </a:moveTo>
                <a:cubicBezTo>
                  <a:pt x="124" y="447"/>
                  <a:pt x="122" y="446"/>
                  <a:pt x="122" y="447"/>
                </a:cubicBezTo>
                <a:cubicBezTo>
                  <a:pt x="122" y="449"/>
                  <a:pt x="122" y="450"/>
                  <a:pt x="120" y="450"/>
                </a:cubicBezTo>
                <a:cubicBezTo>
                  <a:pt x="120" y="448"/>
                  <a:pt x="121" y="447"/>
                  <a:pt x="121" y="447"/>
                </a:cubicBezTo>
                <a:cubicBezTo>
                  <a:pt x="122" y="446"/>
                  <a:pt x="122" y="444"/>
                  <a:pt x="123" y="444"/>
                </a:cubicBezTo>
                <a:cubicBezTo>
                  <a:pt x="124" y="444"/>
                  <a:pt x="124" y="445"/>
                  <a:pt x="124" y="446"/>
                </a:cubicBezTo>
                <a:close/>
                <a:moveTo>
                  <a:pt x="126" y="439"/>
                </a:moveTo>
                <a:cubicBezTo>
                  <a:pt x="124" y="439"/>
                  <a:pt x="124" y="438"/>
                  <a:pt x="125" y="437"/>
                </a:cubicBezTo>
                <a:cubicBezTo>
                  <a:pt x="126" y="437"/>
                  <a:pt x="126" y="438"/>
                  <a:pt x="126" y="439"/>
                </a:cubicBezTo>
                <a:close/>
                <a:moveTo>
                  <a:pt x="142" y="394"/>
                </a:moveTo>
                <a:cubicBezTo>
                  <a:pt x="141" y="394"/>
                  <a:pt x="140" y="395"/>
                  <a:pt x="139" y="396"/>
                </a:cubicBezTo>
                <a:cubicBezTo>
                  <a:pt x="138" y="395"/>
                  <a:pt x="141" y="394"/>
                  <a:pt x="141" y="392"/>
                </a:cubicBezTo>
                <a:cubicBezTo>
                  <a:pt x="142" y="393"/>
                  <a:pt x="143" y="393"/>
                  <a:pt x="144" y="393"/>
                </a:cubicBezTo>
                <a:cubicBezTo>
                  <a:pt x="144" y="395"/>
                  <a:pt x="143" y="393"/>
                  <a:pt x="142" y="394"/>
                </a:cubicBezTo>
                <a:close/>
                <a:moveTo>
                  <a:pt x="191" y="374"/>
                </a:moveTo>
                <a:cubicBezTo>
                  <a:pt x="190" y="375"/>
                  <a:pt x="185" y="377"/>
                  <a:pt x="188" y="374"/>
                </a:cubicBezTo>
                <a:cubicBezTo>
                  <a:pt x="189" y="372"/>
                  <a:pt x="192" y="372"/>
                  <a:pt x="191" y="374"/>
                </a:cubicBezTo>
                <a:close/>
                <a:moveTo>
                  <a:pt x="196" y="370"/>
                </a:moveTo>
                <a:cubicBezTo>
                  <a:pt x="195" y="369"/>
                  <a:pt x="195" y="370"/>
                  <a:pt x="193" y="370"/>
                </a:cubicBezTo>
                <a:cubicBezTo>
                  <a:pt x="194" y="368"/>
                  <a:pt x="195" y="367"/>
                  <a:pt x="197" y="367"/>
                </a:cubicBezTo>
                <a:cubicBezTo>
                  <a:pt x="197" y="366"/>
                  <a:pt x="196" y="364"/>
                  <a:pt x="197" y="364"/>
                </a:cubicBezTo>
                <a:cubicBezTo>
                  <a:pt x="199" y="364"/>
                  <a:pt x="198" y="365"/>
                  <a:pt x="198" y="365"/>
                </a:cubicBezTo>
                <a:cubicBezTo>
                  <a:pt x="197" y="367"/>
                  <a:pt x="198" y="369"/>
                  <a:pt x="196" y="370"/>
                </a:cubicBezTo>
                <a:close/>
                <a:moveTo>
                  <a:pt x="179" y="354"/>
                </a:moveTo>
                <a:cubicBezTo>
                  <a:pt x="179" y="354"/>
                  <a:pt x="180" y="354"/>
                  <a:pt x="181" y="354"/>
                </a:cubicBezTo>
                <a:cubicBezTo>
                  <a:pt x="182" y="353"/>
                  <a:pt x="183" y="352"/>
                  <a:pt x="183" y="351"/>
                </a:cubicBezTo>
                <a:cubicBezTo>
                  <a:pt x="183" y="351"/>
                  <a:pt x="183" y="350"/>
                  <a:pt x="182" y="350"/>
                </a:cubicBezTo>
                <a:cubicBezTo>
                  <a:pt x="182" y="350"/>
                  <a:pt x="180" y="350"/>
                  <a:pt x="180" y="350"/>
                </a:cubicBezTo>
                <a:cubicBezTo>
                  <a:pt x="181" y="349"/>
                  <a:pt x="181" y="349"/>
                  <a:pt x="181" y="349"/>
                </a:cubicBezTo>
                <a:cubicBezTo>
                  <a:pt x="181" y="348"/>
                  <a:pt x="179" y="345"/>
                  <a:pt x="179" y="345"/>
                </a:cubicBezTo>
                <a:cubicBezTo>
                  <a:pt x="180" y="345"/>
                  <a:pt x="182" y="346"/>
                  <a:pt x="182" y="346"/>
                </a:cubicBezTo>
                <a:cubicBezTo>
                  <a:pt x="182" y="346"/>
                  <a:pt x="183" y="346"/>
                  <a:pt x="183" y="345"/>
                </a:cubicBezTo>
                <a:cubicBezTo>
                  <a:pt x="183" y="345"/>
                  <a:pt x="184" y="345"/>
                  <a:pt x="184" y="345"/>
                </a:cubicBezTo>
                <a:cubicBezTo>
                  <a:pt x="184" y="345"/>
                  <a:pt x="184" y="344"/>
                  <a:pt x="185" y="343"/>
                </a:cubicBezTo>
                <a:cubicBezTo>
                  <a:pt x="186" y="343"/>
                  <a:pt x="187" y="342"/>
                  <a:pt x="188" y="341"/>
                </a:cubicBezTo>
                <a:cubicBezTo>
                  <a:pt x="188" y="341"/>
                  <a:pt x="189" y="340"/>
                  <a:pt x="189" y="340"/>
                </a:cubicBezTo>
                <a:cubicBezTo>
                  <a:pt x="190" y="339"/>
                  <a:pt x="191" y="340"/>
                  <a:pt x="191" y="339"/>
                </a:cubicBezTo>
                <a:cubicBezTo>
                  <a:pt x="192" y="339"/>
                  <a:pt x="192" y="337"/>
                  <a:pt x="193" y="337"/>
                </a:cubicBezTo>
                <a:cubicBezTo>
                  <a:pt x="193" y="337"/>
                  <a:pt x="194" y="336"/>
                  <a:pt x="194" y="336"/>
                </a:cubicBezTo>
                <a:cubicBezTo>
                  <a:pt x="194" y="336"/>
                  <a:pt x="195" y="336"/>
                  <a:pt x="195" y="336"/>
                </a:cubicBezTo>
                <a:cubicBezTo>
                  <a:pt x="196" y="336"/>
                  <a:pt x="196" y="335"/>
                  <a:pt x="197" y="335"/>
                </a:cubicBezTo>
                <a:cubicBezTo>
                  <a:pt x="197" y="335"/>
                  <a:pt x="197" y="334"/>
                  <a:pt x="197" y="334"/>
                </a:cubicBezTo>
                <a:cubicBezTo>
                  <a:pt x="198" y="334"/>
                  <a:pt x="198" y="334"/>
                  <a:pt x="198" y="333"/>
                </a:cubicBezTo>
                <a:cubicBezTo>
                  <a:pt x="198" y="333"/>
                  <a:pt x="198" y="334"/>
                  <a:pt x="199" y="333"/>
                </a:cubicBezTo>
                <a:cubicBezTo>
                  <a:pt x="199" y="333"/>
                  <a:pt x="199" y="332"/>
                  <a:pt x="200" y="332"/>
                </a:cubicBezTo>
                <a:cubicBezTo>
                  <a:pt x="200" y="332"/>
                  <a:pt x="200" y="332"/>
                  <a:pt x="200" y="332"/>
                </a:cubicBezTo>
                <a:cubicBezTo>
                  <a:pt x="201" y="332"/>
                  <a:pt x="202" y="331"/>
                  <a:pt x="203" y="329"/>
                </a:cubicBezTo>
                <a:cubicBezTo>
                  <a:pt x="203" y="330"/>
                  <a:pt x="203" y="329"/>
                  <a:pt x="204" y="329"/>
                </a:cubicBezTo>
                <a:cubicBezTo>
                  <a:pt x="204" y="329"/>
                  <a:pt x="205" y="329"/>
                  <a:pt x="206" y="329"/>
                </a:cubicBezTo>
                <a:cubicBezTo>
                  <a:pt x="206" y="329"/>
                  <a:pt x="206" y="330"/>
                  <a:pt x="206" y="330"/>
                </a:cubicBezTo>
                <a:cubicBezTo>
                  <a:pt x="206" y="331"/>
                  <a:pt x="204" y="331"/>
                  <a:pt x="203" y="332"/>
                </a:cubicBezTo>
                <a:cubicBezTo>
                  <a:pt x="203" y="333"/>
                  <a:pt x="202" y="334"/>
                  <a:pt x="202" y="334"/>
                </a:cubicBezTo>
                <a:cubicBezTo>
                  <a:pt x="202" y="334"/>
                  <a:pt x="202" y="334"/>
                  <a:pt x="201" y="334"/>
                </a:cubicBezTo>
                <a:cubicBezTo>
                  <a:pt x="201" y="334"/>
                  <a:pt x="200" y="335"/>
                  <a:pt x="199" y="335"/>
                </a:cubicBezTo>
                <a:cubicBezTo>
                  <a:pt x="199" y="335"/>
                  <a:pt x="198" y="337"/>
                  <a:pt x="197" y="338"/>
                </a:cubicBezTo>
                <a:cubicBezTo>
                  <a:pt x="197" y="338"/>
                  <a:pt x="195" y="339"/>
                  <a:pt x="195" y="340"/>
                </a:cubicBezTo>
                <a:cubicBezTo>
                  <a:pt x="194" y="339"/>
                  <a:pt x="193" y="341"/>
                  <a:pt x="191" y="340"/>
                </a:cubicBezTo>
                <a:cubicBezTo>
                  <a:pt x="190" y="342"/>
                  <a:pt x="189" y="343"/>
                  <a:pt x="189" y="345"/>
                </a:cubicBezTo>
                <a:cubicBezTo>
                  <a:pt x="188" y="345"/>
                  <a:pt x="187" y="345"/>
                  <a:pt x="187" y="345"/>
                </a:cubicBezTo>
                <a:cubicBezTo>
                  <a:pt x="187" y="346"/>
                  <a:pt x="187" y="345"/>
                  <a:pt x="187" y="345"/>
                </a:cubicBezTo>
                <a:cubicBezTo>
                  <a:pt x="186" y="346"/>
                  <a:pt x="186" y="346"/>
                  <a:pt x="186" y="346"/>
                </a:cubicBezTo>
                <a:cubicBezTo>
                  <a:pt x="185" y="346"/>
                  <a:pt x="184" y="346"/>
                  <a:pt x="183" y="347"/>
                </a:cubicBezTo>
                <a:cubicBezTo>
                  <a:pt x="182" y="348"/>
                  <a:pt x="184" y="348"/>
                  <a:pt x="184" y="349"/>
                </a:cubicBezTo>
                <a:cubicBezTo>
                  <a:pt x="183" y="349"/>
                  <a:pt x="184" y="350"/>
                  <a:pt x="184" y="351"/>
                </a:cubicBezTo>
                <a:cubicBezTo>
                  <a:pt x="184" y="350"/>
                  <a:pt x="184" y="350"/>
                  <a:pt x="185" y="350"/>
                </a:cubicBezTo>
                <a:cubicBezTo>
                  <a:pt x="186" y="350"/>
                  <a:pt x="185" y="352"/>
                  <a:pt x="184" y="353"/>
                </a:cubicBezTo>
                <a:cubicBezTo>
                  <a:pt x="184" y="353"/>
                  <a:pt x="183" y="353"/>
                  <a:pt x="182" y="353"/>
                </a:cubicBezTo>
                <a:cubicBezTo>
                  <a:pt x="181" y="355"/>
                  <a:pt x="179" y="358"/>
                  <a:pt x="177" y="359"/>
                </a:cubicBezTo>
                <a:cubicBezTo>
                  <a:pt x="177" y="359"/>
                  <a:pt x="177" y="360"/>
                  <a:pt x="177" y="360"/>
                </a:cubicBezTo>
                <a:cubicBezTo>
                  <a:pt x="176" y="360"/>
                  <a:pt x="176" y="360"/>
                  <a:pt x="176" y="360"/>
                </a:cubicBezTo>
                <a:cubicBezTo>
                  <a:pt x="175" y="361"/>
                  <a:pt x="174" y="362"/>
                  <a:pt x="173" y="363"/>
                </a:cubicBezTo>
                <a:cubicBezTo>
                  <a:pt x="172" y="363"/>
                  <a:pt x="170" y="364"/>
                  <a:pt x="169" y="364"/>
                </a:cubicBezTo>
                <a:cubicBezTo>
                  <a:pt x="169" y="362"/>
                  <a:pt x="169" y="362"/>
                  <a:pt x="171" y="361"/>
                </a:cubicBezTo>
                <a:cubicBezTo>
                  <a:pt x="171" y="361"/>
                  <a:pt x="172" y="362"/>
                  <a:pt x="172" y="361"/>
                </a:cubicBezTo>
                <a:cubicBezTo>
                  <a:pt x="172" y="359"/>
                  <a:pt x="172" y="360"/>
                  <a:pt x="173" y="359"/>
                </a:cubicBezTo>
                <a:cubicBezTo>
                  <a:pt x="174" y="359"/>
                  <a:pt x="174" y="358"/>
                  <a:pt x="174" y="358"/>
                </a:cubicBezTo>
                <a:cubicBezTo>
                  <a:pt x="175" y="358"/>
                  <a:pt x="175" y="357"/>
                  <a:pt x="176" y="356"/>
                </a:cubicBezTo>
                <a:cubicBezTo>
                  <a:pt x="176" y="356"/>
                  <a:pt x="178" y="355"/>
                  <a:pt x="179" y="354"/>
                </a:cubicBezTo>
                <a:close/>
                <a:moveTo>
                  <a:pt x="158" y="344"/>
                </a:moveTo>
                <a:cubicBezTo>
                  <a:pt x="158" y="344"/>
                  <a:pt x="159" y="345"/>
                  <a:pt x="158" y="346"/>
                </a:cubicBezTo>
                <a:cubicBezTo>
                  <a:pt x="158" y="347"/>
                  <a:pt x="157" y="348"/>
                  <a:pt x="156" y="347"/>
                </a:cubicBezTo>
                <a:cubicBezTo>
                  <a:pt x="156" y="346"/>
                  <a:pt x="157" y="345"/>
                  <a:pt x="158" y="344"/>
                </a:cubicBezTo>
                <a:close/>
                <a:moveTo>
                  <a:pt x="150" y="357"/>
                </a:moveTo>
                <a:cubicBezTo>
                  <a:pt x="151" y="356"/>
                  <a:pt x="150" y="356"/>
                  <a:pt x="150" y="355"/>
                </a:cubicBezTo>
                <a:cubicBezTo>
                  <a:pt x="150" y="355"/>
                  <a:pt x="150" y="355"/>
                  <a:pt x="150" y="355"/>
                </a:cubicBezTo>
                <a:cubicBezTo>
                  <a:pt x="150" y="354"/>
                  <a:pt x="150" y="354"/>
                  <a:pt x="150" y="354"/>
                </a:cubicBezTo>
                <a:cubicBezTo>
                  <a:pt x="151" y="353"/>
                  <a:pt x="150" y="353"/>
                  <a:pt x="150" y="352"/>
                </a:cubicBezTo>
                <a:cubicBezTo>
                  <a:pt x="151" y="352"/>
                  <a:pt x="150" y="350"/>
                  <a:pt x="151" y="350"/>
                </a:cubicBezTo>
                <a:cubicBezTo>
                  <a:pt x="151" y="349"/>
                  <a:pt x="152" y="349"/>
                  <a:pt x="152" y="348"/>
                </a:cubicBezTo>
                <a:cubicBezTo>
                  <a:pt x="154" y="348"/>
                  <a:pt x="155" y="350"/>
                  <a:pt x="155" y="352"/>
                </a:cubicBezTo>
                <a:cubicBezTo>
                  <a:pt x="154" y="352"/>
                  <a:pt x="153" y="352"/>
                  <a:pt x="152" y="352"/>
                </a:cubicBezTo>
                <a:cubicBezTo>
                  <a:pt x="152" y="354"/>
                  <a:pt x="151" y="354"/>
                  <a:pt x="151" y="354"/>
                </a:cubicBezTo>
                <a:cubicBezTo>
                  <a:pt x="150" y="356"/>
                  <a:pt x="152" y="355"/>
                  <a:pt x="151" y="357"/>
                </a:cubicBezTo>
                <a:cubicBezTo>
                  <a:pt x="151" y="357"/>
                  <a:pt x="151" y="357"/>
                  <a:pt x="150" y="357"/>
                </a:cubicBezTo>
                <a:cubicBezTo>
                  <a:pt x="151" y="358"/>
                  <a:pt x="149" y="358"/>
                  <a:pt x="149" y="359"/>
                </a:cubicBezTo>
                <a:cubicBezTo>
                  <a:pt x="148" y="358"/>
                  <a:pt x="149" y="357"/>
                  <a:pt x="150" y="357"/>
                </a:cubicBezTo>
                <a:close/>
                <a:moveTo>
                  <a:pt x="149" y="381"/>
                </a:moveTo>
                <a:cubicBezTo>
                  <a:pt x="150" y="380"/>
                  <a:pt x="151" y="380"/>
                  <a:pt x="152" y="378"/>
                </a:cubicBezTo>
                <a:cubicBezTo>
                  <a:pt x="152" y="378"/>
                  <a:pt x="153" y="378"/>
                  <a:pt x="154" y="378"/>
                </a:cubicBezTo>
                <a:cubicBezTo>
                  <a:pt x="155" y="377"/>
                  <a:pt x="155" y="376"/>
                  <a:pt x="156" y="375"/>
                </a:cubicBezTo>
                <a:cubicBezTo>
                  <a:pt x="156" y="375"/>
                  <a:pt x="155" y="374"/>
                  <a:pt x="155" y="374"/>
                </a:cubicBezTo>
                <a:cubicBezTo>
                  <a:pt x="154" y="374"/>
                  <a:pt x="153" y="375"/>
                  <a:pt x="153" y="374"/>
                </a:cubicBezTo>
                <a:cubicBezTo>
                  <a:pt x="153" y="374"/>
                  <a:pt x="153" y="373"/>
                  <a:pt x="154" y="373"/>
                </a:cubicBezTo>
                <a:cubicBezTo>
                  <a:pt x="154" y="373"/>
                  <a:pt x="151" y="370"/>
                  <a:pt x="152" y="369"/>
                </a:cubicBezTo>
                <a:cubicBezTo>
                  <a:pt x="152" y="369"/>
                  <a:pt x="154" y="370"/>
                  <a:pt x="155" y="370"/>
                </a:cubicBezTo>
                <a:cubicBezTo>
                  <a:pt x="155" y="370"/>
                  <a:pt x="155" y="370"/>
                  <a:pt x="156" y="369"/>
                </a:cubicBezTo>
                <a:cubicBezTo>
                  <a:pt x="156" y="369"/>
                  <a:pt x="156" y="369"/>
                  <a:pt x="156" y="369"/>
                </a:cubicBezTo>
                <a:cubicBezTo>
                  <a:pt x="156" y="369"/>
                  <a:pt x="156" y="368"/>
                  <a:pt x="157" y="367"/>
                </a:cubicBezTo>
                <a:cubicBezTo>
                  <a:pt x="158" y="366"/>
                  <a:pt x="159" y="366"/>
                  <a:pt x="160" y="365"/>
                </a:cubicBezTo>
                <a:cubicBezTo>
                  <a:pt x="160" y="364"/>
                  <a:pt x="161" y="364"/>
                  <a:pt x="161" y="363"/>
                </a:cubicBezTo>
                <a:cubicBezTo>
                  <a:pt x="162" y="363"/>
                  <a:pt x="162" y="363"/>
                  <a:pt x="163" y="363"/>
                </a:cubicBezTo>
                <a:cubicBezTo>
                  <a:pt x="164" y="362"/>
                  <a:pt x="164" y="361"/>
                  <a:pt x="165" y="360"/>
                </a:cubicBezTo>
                <a:cubicBezTo>
                  <a:pt x="165" y="360"/>
                  <a:pt x="166" y="360"/>
                  <a:pt x="166" y="360"/>
                </a:cubicBezTo>
                <a:cubicBezTo>
                  <a:pt x="166" y="359"/>
                  <a:pt x="167" y="359"/>
                  <a:pt x="167" y="359"/>
                </a:cubicBezTo>
                <a:cubicBezTo>
                  <a:pt x="168" y="359"/>
                  <a:pt x="168" y="358"/>
                  <a:pt x="169" y="358"/>
                </a:cubicBezTo>
                <a:cubicBezTo>
                  <a:pt x="169" y="358"/>
                  <a:pt x="169" y="357"/>
                  <a:pt x="169" y="357"/>
                </a:cubicBezTo>
                <a:cubicBezTo>
                  <a:pt x="169" y="357"/>
                  <a:pt x="169" y="357"/>
                  <a:pt x="170" y="356"/>
                </a:cubicBezTo>
                <a:cubicBezTo>
                  <a:pt x="170" y="356"/>
                  <a:pt x="170" y="357"/>
                  <a:pt x="170" y="356"/>
                </a:cubicBezTo>
                <a:cubicBezTo>
                  <a:pt x="171" y="356"/>
                  <a:pt x="171" y="355"/>
                  <a:pt x="171" y="355"/>
                </a:cubicBezTo>
                <a:cubicBezTo>
                  <a:pt x="171" y="355"/>
                  <a:pt x="171" y="355"/>
                  <a:pt x="172" y="355"/>
                </a:cubicBezTo>
                <a:cubicBezTo>
                  <a:pt x="172" y="354"/>
                  <a:pt x="173" y="354"/>
                  <a:pt x="174" y="352"/>
                </a:cubicBezTo>
                <a:cubicBezTo>
                  <a:pt x="174" y="352"/>
                  <a:pt x="175" y="352"/>
                  <a:pt x="175" y="352"/>
                </a:cubicBezTo>
                <a:cubicBezTo>
                  <a:pt x="176" y="352"/>
                  <a:pt x="176" y="352"/>
                  <a:pt x="177" y="352"/>
                </a:cubicBezTo>
                <a:cubicBezTo>
                  <a:pt x="177" y="352"/>
                  <a:pt x="177" y="352"/>
                  <a:pt x="177" y="352"/>
                </a:cubicBezTo>
                <a:cubicBezTo>
                  <a:pt x="177" y="354"/>
                  <a:pt x="176" y="354"/>
                  <a:pt x="175" y="355"/>
                </a:cubicBezTo>
                <a:cubicBezTo>
                  <a:pt x="174" y="355"/>
                  <a:pt x="174" y="356"/>
                  <a:pt x="173" y="357"/>
                </a:cubicBezTo>
                <a:cubicBezTo>
                  <a:pt x="173" y="357"/>
                  <a:pt x="173" y="356"/>
                  <a:pt x="173" y="357"/>
                </a:cubicBezTo>
                <a:cubicBezTo>
                  <a:pt x="173" y="357"/>
                  <a:pt x="172" y="358"/>
                  <a:pt x="171" y="358"/>
                </a:cubicBezTo>
                <a:cubicBezTo>
                  <a:pt x="171" y="358"/>
                  <a:pt x="170" y="360"/>
                  <a:pt x="169" y="361"/>
                </a:cubicBezTo>
                <a:cubicBezTo>
                  <a:pt x="168" y="361"/>
                  <a:pt x="167" y="362"/>
                  <a:pt x="167" y="363"/>
                </a:cubicBezTo>
                <a:cubicBezTo>
                  <a:pt x="166" y="363"/>
                  <a:pt x="165" y="365"/>
                  <a:pt x="163" y="363"/>
                </a:cubicBezTo>
                <a:cubicBezTo>
                  <a:pt x="162" y="365"/>
                  <a:pt x="162" y="367"/>
                  <a:pt x="161" y="368"/>
                </a:cubicBezTo>
                <a:cubicBezTo>
                  <a:pt x="160" y="368"/>
                  <a:pt x="160" y="369"/>
                  <a:pt x="159" y="369"/>
                </a:cubicBezTo>
                <a:cubicBezTo>
                  <a:pt x="159" y="369"/>
                  <a:pt x="159" y="369"/>
                  <a:pt x="159" y="369"/>
                </a:cubicBezTo>
                <a:cubicBezTo>
                  <a:pt x="159" y="370"/>
                  <a:pt x="158" y="370"/>
                  <a:pt x="158" y="370"/>
                </a:cubicBezTo>
                <a:cubicBezTo>
                  <a:pt x="157" y="370"/>
                  <a:pt x="156" y="370"/>
                  <a:pt x="155" y="371"/>
                </a:cubicBezTo>
                <a:cubicBezTo>
                  <a:pt x="155" y="372"/>
                  <a:pt x="156" y="371"/>
                  <a:pt x="156" y="373"/>
                </a:cubicBezTo>
                <a:cubicBezTo>
                  <a:pt x="156" y="373"/>
                  <a:pt x="156" y="374"/>
                  <a:pt x="156" y="375"/>
                </a:cubicBezTo>
                <a:cubicBezTo>
                  <a:pt x="157" y="374"/>
                  <a:pt x="157" y="374"/>
                  <a:pt x="157" y="373"/>
                </a:cubicBezTo>
                <a:cubicBezTo>
                  <a:pt x="158" y="374"/>
                  <a:pt x="157" y="376"/>
                  <a:pt x="157" y="377"/>
                </a:cubicBezTo>
                <a:cubicBezTo>
                  <a:pt x="157" y="377"/>
                  <a:pt x="156" y="377"/>
                  <a:pt x="155" y="377"/>
                </a:cubicBezTo>
                <a:cubicBezTo>
                  <a:pt x="154" y="379"/>
                  <a:pt x="152" y="382"/>
                  <a:pt x="151" y="384"/>
                </a:cubicBezTo>
                <a:cubicBezTo>
                  <a:pt x="151" y="384"/>
                  <a:pt x="150" y="384"/>
                  <a:pt x="150" y="384"/>
                </a:cubicBezTo>
                <a:cubicBezTo>
                  <a:pt x="150" y="384"/>
                  <a:pt x="150" y="384"/>
                  <a:pt x="149" y="384"/>
                </a:cubicBezTo>
                <a:cubicBezTo>
                  <a:pt x="148" y="385"/>
                  <a:pt x="147" y="387"/>
                  <a:pt x="146" y="387"/>
                </a:cubicBezTo>
                <a:cubicBezTo>
                  <a:pt x="146" y="388"/>
                  <a:pt x="145" y="388"/>
                  <a:pt x="145" y="388"/>
                </a:cubicBezTo>
                <a:cubicBezTo>
                  <a:pt x="145" y="388"/>
                  <a:pt x="145" y="388"/>
                  <a:pt x="145" y="389"/>
                </a:cubicBezTo>
                <a:cubicBezTo>
                  <a:pt x="145" y="389"/>
                  <a:pt x="145" y="390"/>
                  <a:pt x="145" y="390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3" y="391"/>
                  <a:pt x="143" y="392"/>
                  <a:pt x="142" y="392"/>
                </a:cubicBezTo>
                <a:cubicBezTo>
                  <a:pt x="142" y="391"/>
                  <a:pt x="142" y="391"/>
                  <a:pt x="142" y="391"/>
                </a:cubicBezTo>
                <a:cubicBezTo>
                  <a:pt x="142" y="391"/>
                  <a:pt x="143" y="391"/>
                  <a:pt x="143" y="390"/>
                </a:cubicBezTo>
                <a:cubicBezTo>
                  <a:pt x="143" y="390"/>
                  <a:pt x="143" y="389"/>
                  <a:pt x="143" y="389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7"/>
                  <a:pt x="143" y="386"/>
                  <a:pt x="144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6"/>
                  <a:pt x="145" y="386"/>
                  <a:pt x="145" y="386"/>
                </a:cubicBezTo>
                <a:cubicBezTo>
                  <a:pt x="145" y="384"/>
                  <a:pt x="145" y="385"/>
                  <a:pt x="147" y="384"/>
                </a:cubicBezTo>
                <a:cubicBezTo>
                  <a:pt x="147" y="383"/>
                  <a:pt x="147" y="383"/>
                  <a:pt x="147" y="383"/>
                </a:cubicBezTo>
                <a:cubicBezTo>
                  <a:pt x="148" y="382"/>
                  <a:pt x="148" y="382"/>
                  <a:pt x="149" y="381"/>
                </a:cubicBezTo>
                <a:close/>
                <a:moveTo>
                  <a:pt x="140" y="374"/>
                </a:moveTo>
                <a:cubicBezTo>
                  <a:pt x="140" y="374"/>
                  <a:pt x="140" y="374"/>
                  <a:pt x="140" y="374"/>
                </a:cubicBezTo>
                <a:cubicBezTo>
                  <a:pt x="141" y="373"/>
                  <a:pt x="141" y="372"/>
                  <a:pt x="141" y="372"/>
                </a:cubicBezTo>
                <a:cubicBezTo>
                  <a:pt x="141" y="372"/>
                  <a:pt x="141" y="371"/>
                  <a:pt x="142" y="370"/>
                </a:cubicBezTo>
                <a:cubicBezTo>
                  <a:pt x="142" y="369"/>
                  <a:pt x="141" y="368"/>
                  <a:pt x="141" y="367"/>
                </a:cubicBezTo>
                <a:cubicBezTo>
                  <a:pt x="141" y="367"/>
                  <a:pt x="142" y="367"/>
                  <a:pt x="142" y="367"/>
                </a:cubicBezTo>
                <a:cubicBezTo>
                  <a:pt x="142" y="366"/>
                  <a:pt x="143" y="366"/>
                  <a:pt x="143" y="366"/>
                </a:cubicBezTo>
                <a:cubicBezTo>
                  <a:pt x="143" y="366"/>
                  <a:pt x="143" y="365"/>
                  <a:pt x="143" y="365"/>
                </a:cubicBezTo>
                <a:cubicBezTo>
                  <a:pt x="144" y="365"/>
                  <a:pt x="143" y="364"/>
                  <a:pt x="145" y="364"/>
                </a:cubicBezTo>
                <a:cubicBezTo>
                  <a:pt x="145" y="363"/>
                  <a:pt x="144" y="363"/>
                  <a:pt x="145" y="362"/>
                </a:cubicBezTo>
                <a:cubicBezTo>
                  <a:pt x="145" y="362"/>
                  <a:pt x="145" y="361"/>
                  <a:pt x="146" y="361"/>
                </a:cubicBezTo>
                <a:cubicBezTo>
                  <a:pt x="146" y="361"/>
                  <a:pt x="147" y="361"/>
                  <a:pt x="147" y="360"/>
                </a:cubicBezTo>
                <a:cubicBezTo>
                  <a:pt x="148" y="360"/>
                  <a:pt x="148" y="361"/>
                  <a:pt x="148" y="361"/>
                </a:cubicBezTo>
                <a:cubicBezTo>
                  <a:pt x="147" y="363"/>
                  <a:pt x="145" y="363"/>
                  <a:pt x="145" y="366"/>
                </a:cubicBezTo>
                <a:cubicBezTo>
                  <a:pt x="143" y="366"/>
                  <a:pt x="143" y="366"/>
                  <a:pt x="143" y="366"/>
                </a:cubicBezTo>
                <a:cubicBezTo>
                  <a:pt x="143" y="367"/>
                  <a:pt x="143" y="368"/>
                  <a:pt x="142" y="368"/>
                </a:cubicBezTo>
                <a:cubicBezTo>
                  <a:pt x="142" y="369"/>
                  <a:pt x="142" y="370"/>
                  <a:pt x="143" y="372"/>
                </a:cubicBezTo>
                <a:cubicBezTo>
                  <a:pt x="142" y="372"/>
                  <a:pt x="142" y="373"/>
                  <a:pt x="142" y="373"/>
                </a:cubicBezTo>
                <a:cubicBezTo>
                  <a:pt x="142" y="373"/>
                  <a:pt x="141" y="373"/>
                  <a:pt x="141" y="373"/>
                </a:cubicBezTo>
                <a:cubicBezTo>
                  <a:pt x="141" y="374"/>
                  <a:pt x="141" y="376"/>
                  <a:pt x="140" y="375"/>
                </a:cubicBezTo>
                <a:cubicBezTo>
                  <a:pt x="140" y="375"/>
                  <a:pt x="139" y="374"/>
                  <a:pt x="140" y="374"/>
                </a:cubicBezTo>
                <a:close/>
                <a:moveTo>
                  <a:pt x="139" y="376"/>
                </a:moveTo>
                <a:cubicBezTo>
                  <a:pt x="139" y="376"/>
                  <a:pt x="139" y="376"/>
                  <a:pt x="140" y="376"/>
                </a:cubicBezTo>
                <a:cubicBezTo>
                  <a:pt x="139" y="377"/>
                  <a:pt x="139" y="378"/>
                  <a:pt x="138" y="378"/>
                </a:cubicBezTo>
                <a:cubicBezTo>
                  <a:pt x="138" y="380"/>
                  <a:pt x="137" y="381"/>
                  <a:pt x="136" y="382"/>
                </a:cubicBezTo>
                <a:cubicBezTo>
                  <a:pt x="135" y="380"/>
                  <a:pt x="137" y="377"/>
                  <a:pt x="139" y="376"/>
                </a:cubicBezTo>
                <a:close/>
                <a:moveTo>
                  <a:pt x="135" y="381"/>
                </a:moveTo>
                <a:cubicBezTo>
                  <a:pt x="135" y="381"/>
                  <a:pt x="135" y="382"/>
                  <a:pt x="135" y="382"/>
                </a:cubicBezTo>
                <a:cubicBezTo>
                  <a:pt x="135" y="383"/>
                  <a:pt x="134" y="383"/>
                  <a:pt x="134" y="384"/>
                </a:cubicBezTo>
                <a:cubicBezTo>
                  <a:pt x="133" y="385"/>
                  <a:pt x="133" y="387"/>
                  <a:pt x="132" y="386"/>
                </a:cubicBezTo>
                <a:cubicBezTo>
                  <a:pt x="133" y="385"/>
                  <a:pt x="133" y="382"/>
                  <a:pt x="135" y="381"/>
                </a:cubicBezTo>
                <a:close/>
                <a:moveTo>
                  <a:pt x="113" y="421"/>
                </a:moveTo>
                <a:cubicBezTo>
                  <a:pt x="112" y="421"/>
                  <a:pt x="114" y="416"/>
                  <a:pt x="114" y="415"/>
                </a:cubicBezTo>
                <a:cubicBezTo>
                  <a:pt x="115" y="415"/>
                  <a:pt x="115" y="415"/>
                  <a:pt x="115" y="415"/>
                </a:cubicBezTo>
                <a:cubicBezTo>
                  <a:pt x="116" y="411"/>
                  <a:pt x="126" y="410"/>
                  <a:pt x="113" y="421"/>
                </a:cubicBezTo>
                <a:close/>
                <a:moveTo>
                  <a:pt x="120" y="436"/>
                </a:moveTo>
                <a:cubicBezTo>
                  <a:pt x="119" y="436"/>
                  <a:pt x="119" y="437"/>
                  <a:pt x="119" y="438"/>
                </a:cubicBezTo>
                <a:cubicBezTo>
                  <a:pt x="118" y="437"/>
                  <a:pt x="118" y="436"/>
                  <a:pt x="119" y="435"/>
                </a:cubicBezTo>
                <a:cubicBezTo>
                  <a:pt x="119" y="435"/>
                  <a:pt x="120" y="436"/>
                  <a:pt x="120" y="436"/>
                </a:cubicBezTo>
                <a:close/>
                <a:moveTo>
                  <a:pt x="121" y="432"/>
                </a:moveTo>
                <a:cubicBezTo>
                  <a:pt x="122" y="433"/>
                  <a:pt x="120" y="434"/>
                  <a:pt x="119" y="435"/>
                </a:cubicBezTo>
                <a:cubicBezTo>
                  <a:pt x="118" y="433"/>
                  <a:pt x="121" y="433"/>
                  <a:pt x="121" y="432"/>
                </a:cubicBezTo>
                <a:close/>
                <a:moveTo>
                  <a:pt x="117" y="442"/>
                </a:moveTo>
                <a:cubicBezTo>
                  <a:pt x="116" y="443"/>
                  <a:pt x="116" y="444"/>
                  <a:pt x="116" y="445"/>
                </a:cubicBezTo>
                <a:cubicBezTo>
                  <a:pt x="114" y="443"/>
                  <a:pt x="117" y="440"/>
                  <a:pt x="118" y="439"/>
                </a:cubicBezTo>
                <a:cubicBezTo>
                  <a:pt x="120" y="439"/>
                  <a:pt x="117" y="441"/>
                  <a:pt x="117" y="442"/>
                </a:cubicBezTo>
                <a:close/>
                <a:moveTo>
                  <a:pt x="114" y="467"/>
                </a:moveTo>
                <a:cubicBezTo>
                  <a:pt x="113" y="467"/>
                  <a:pt x="113" y="468"/>
                  <a:pt x="112" y="468"/>
                </a:cubicBezTo>
                <a:cubicBezTo>
                  <a:pt x="112" y="466"/>
                  <a:pt x="114" y="467"/>
                  <a:pt x="114" y="466"/>
                </a:cubicBezTo>
                <a:cubicBezTo>
                  <a:pt x="114" y="465"/>
                  <a:pt x="113" y="466"/>
                  <a:pt x="113" y="466"/>
                </a:cubicBezTo>
                <a:cubicBezTo>
                  <a:pt x="112" y="465"/>
                  <a:pt x="113" y="462"/>
                  <a:pt x="113" y="461"/>
                </a:cubicBezTo>
                <a:cubicBezTo>
                  <a:pt x="115" y="463"/>
                  <a:pt x="114" y="465"/>
                  <a:pt x="114" y="467"/>
                </a:cubicBezTo>
                <a:close/>
                <a:moveTo>
                  <a:pt x="114" y="458"/>
                </a:moveTo>
                <a:cubicBezTo>
                  <a:pt x="114" y="459"/>
                  <a:pt x="113" y="455"/>
                  <a:pt x="114" y="455"/>
                </a:cubicBezTo>
                <a:cubicBezTo>
                  <a:pt x="115" y="456"/>
                  <a:pt x="114" y="458"/>
                  <a:pt x="114" y="458"/>
                </a:cubicBezTo>
                <a:close/>
                <a:moveTo>
                  <a:pt x="115" y="455"/>
                </a:moveTo>
                <a:cubicBezTo>
                  <a:pt x="113" y="455"/>
                  <a:pt x="116" y="450"/>
                  <a:pt x="116" y="450"/>
                </a:cubicBezTo>
                <a:cubicBezTo>
                  <a:pt x="117" y="450"/>
                  <a:pt x="118" y="456"/>
                  <a:pt x="115" y="455"/>
                </a:cubicBezTo>
                <a:close/>
                <a:moveTo>
                  <a:pt x="117" y="449"/>
                </a:moveTo>
                <a:cubicBezTo>
                  <a:pt x="116" y="448"/>
                  <a:pt x="116" y="447"/>
                  <a:pt x="117" y="446"/>
                </a:cubicBezTo>
                <a:cubicBezTo>
                  <a:pt x="118" y="446"/>
                  <a:pt x="118" y="446"/>
                  <a:pt x="118" y="445"/>
                </a:cubicBezTo>
                <a:cubicBezTo>
                  <a:pt x="117" y="444"/>
                  <a:pt x="117" y="445"/>
                  <a:pt x="118" y="443"/>
                </a:cubicBezTo>
                <a:cubicBezTo>
                  <a:pt x="119" y="443"/>
                  <a:pt x="118" y="442"/>
                  <a:pt x="119" y="442"/>
                </a:cubicBezTo>
                <a:cubicBezTo>
                  <a:pt x="119" y="441"/>
                  <a:pt x="119" y="441"/>
                  <a:pt x="120" y="440"/>
                </a:cubicBezTo>
                <a:cubicBezTo>
                  <a:pt x="120" y="439"/>
                  <a:pt x="121" y="438"/>
                  <a:pt x="121" y="436"/>
                </a:cubicBezTo>
                <a:cubicBezTo>
                  <a:pt x="122" y="436"/>
                  <a:pt x="122" y="435"/>
                  <a:pt x="123" y="435"/>
                </a:cubicBezTo>
                <a:cubicBezTo>
                  <a:pt x="124" y="433"/>
                  <a:pt x="124" y="432"/>
                  <a:pt x="124" y="431"/>
                </a:cubicBezTo>
                <a:cubicBezTo>
                  <a:pt x="124" y="432"/>
                  <a:pt x="123" y="431"/>
                  <a:pt x="123" y="431"/>
                </a:cubicBezTo>
                <a:cubicBezTo>
                  <a:pt x="122" y="431"/>
                  <a:pt x="121" y="432"/>
                  <a:pt x="121" y="431"/>
                </a:cubicBezTo>
                <a:cubicBezTo>
                  <a:pt x="121" y="431"/>
                  <a:pt x="121" y="431"/>
                  <a:pt x="121" y="430"/>
                </a:cubicBezTo>
                <a:cubicBezTo>
                  <a:pt x="121" y="430"/>
                  <a:pt x="118" y="428"/>
                  <a:pt x="118" y="428"/>
                </a:cubicBezTo>
                <a:cubicBezTo>
                  <a:pt x="118" y="428"/>
                  <a:pt x="121" y="428"/>
                  <a:pt x="121" y="427"/>
                </a:cubicBezTo>
                <a:cubicBezTo>
                  <a:pt x="121" y="427"/>
                  <a:pt x="121" y="427"/>
                  <a:pt x="122" y="426"/>
                </a:cubicBezTo>
                <a:cubicBezTo>
                  <a:pt x="122" y="426"/>
                  <a:pt x="122" y="426"/>
                  <a:pt x="122" y="426"/>
                </a:cubicBezTo>
                <a:cubicBezTo>
                  <a:pt x="122" y="425"/>
                  <a:pt x="122" y="425"/>
                  <a:pt x="122" y="424"/>
                </a:cubicBezTo>
                <a:cubicBezTo>
                  <a:pt x="123" y="423"/>
                  <a:pt x="123" y="422"/>
                  <a:pt x="124" y="420"/>
                </a:cubicBezTo>
                <a:cubicBezTo>
                  <a:pt x="124" y="420"/>
                  <a:pt x="125" y="419"/>
                  <a:pt x="125" y="419"/>
                </a:cubicBezTo>
                <a:cubicBezTo>
                  <a:pt x="125" y="418"/>
                  <a:pt x="126" y="418"/>
                  <a:pt x="126" y="417"/>
                </a:cubicBezTo>
                <a:cubicBezTo>
                  <a:pt x="126" y="416"/>
                  <a:pt x="126" y="415"/>
                  <a:pt x="127" y="414"/>
                </a:cubicBezTo>
                <a:cubicBezTo>
                  <a:pt x="127" y="414"/>
                  <a:pt x="128" y="414"/>
                  <a:pt x="128" y="413"/>
                </a:cubicBezTo>
                <a:cubicBezTo>
                  <a:pt x="128" y="413"/>
                  <a:pt x="129" y="413"/>
                  <a:pt x="129" y="413"/>
                </a:cubicBezTo>
                <a:cubicBezTo>
                  <a:pt x="129" y="412"/>
                  <a:pt x="129" y="411"/>
                  <a:pt x="130" y="411"/>
                </a:cubicBezTo>
                <a:cubicBezTo>
                  <a:pt x="130" y="410"/>
                  <a:pt x="130" y="410"/>
                  <a:pt x="130" y="410"/>
                </a:cubicBezTo>
                <a:cubicBezTo>
                  <a:pt x="130" y="410"/>
                  <a:pt x="130" y="409"/>
                  <a:pt x="130" y="409"/>
                </a:cubicBezTo>
                <a:cubicBezTo>
                  <a:pt x="130" y="409"/>
                  <a:pt x="131" y="409"/>
                  <a:pt x="131" y="409"/>
                </a:cubicBezTo>
                <a:cubicBezTo>
                  <a:pt x="131" y="408"/>
                  <a:pt x="131" y="408"/>
                  <a:pt x="131" y="407"/>
                </a:cubicBezTo>
                <a:cubicBezTo>
                  <a:pt x="131" y="407"/>
                  <a:pt x="131" y="407"/>
                  <a:pt x="132" y="407"/>
                </a:cubicBezTo>
                <a:cubicBezTo>
                  <a:pt x="132" y="406"/>
                  <a:pt x="133" y="405"/>
                  <a:pt x="133" y="403"/>
                </a:cubicBezTo>
                <a:cubicBezTo>
                  <a:pt x="133" y="403"/>
                  <a:pt x="133" y="403"/>
                  <a:pt x="133" y="403"/>
                </a:cubicBezTo>
                <a:cubicBezTo>
                  <a:pt x="134" y="402"/>
                  <a:pt x="135" y="402"/>
                  <a:pt x="135" y="402"/>
                </a:cubicBezTo>
                <a:cubicBezTo>
                  <a:pt x="136" y="402"/>
                  <a:pt x="136" y="402"/>
                  <a:pt x="136" y="402"/>
                </a:cubicBezTo>
                <a:cubicBezTo>
                  <a:pt x="136" y="404"/>
                  <a:pt x="135" y="404"/>
                  <a:pt x="134" y="406"/>
                </a:cubicBezTo>
                <a:cubicBezTo>
                  <a:pt x="134" y="406"/>
                  <a:pt x="134" y="407"/>
                  <a:pt x="134" y="408"/>
                </a:cubicBezTo>
                <a:cubicBezTo>
                  <a:pt x="134" y="408"/>
                  <a:pt x="133" y="408"/>
                  <a:pt x="133" y="408"/>
                </a:cubicBezTo>
                <a:cubicBezTo>
                  <a:pt x="133" y="409"/>
                  <a:pt x="133" y="409"/>
                  <a:pt x="132" y="410"/>
                </a:cubicBezTo>
                <a:cubicBezTo>
                  <a:pt x="132" y="410"/>
                  <a:pt x="132" y="412"/>
                  <a:pt x="131" y="413"/>
                </a:cubicBezTo>
                <a:cubicBezTo>
                  <a:pt x="131" y="414"/>
                  <a:pt x="130" y="415"/>
                  <a:pt x="130" y="416"/>
                </a:cubicBezTo>
                <a:cubicBezTo>
                  <a:pt x="129" y="416"/>
                  <a:pt x="129" y="419"/>
                  <a:pt x="127" y="418"/>
                </a:cubicBezTo>
                <a:cubicBezTo>
                  <a:pt x="126" y="420"/>
                  <a:pt x="126" y="422"/>
                  <a:pt x="126" y="423"/>
                </a:cubicBezTo>
                <a:cubicBezTo>
                  <a:pt x="126" y="424"/>
                  <a:pt x="125" y="424"/>
                  <a:pt x="125" y="425"/>
                </a:cubicBezTo>
                <a:cubicBezTo>
                  <a:pt x="125" y="425"/>
                  <a:pt x="125" y="425"/>
                  <a:pt x="125" y="425"/>
                </a:cubicBezTo>
                <a:cubicBezTo>
                  <a:pt x="125" y="425"/>
                  <a:pt x="124" y="426"/>
                  <a:pt x="124" y="426"/>
                </a:cubicBezTo>
                <a:cubicBezTo>
                  <a:pt x="123" y="426"/>
                  <a:pt x="123" y="427"/>
                  <a:pt x="122" y="428"/>
                </a:cubicBezTo>
                <a:cubicBezTo>
                  <a:pt x="122" y="429"/>
                  <a:pt x="123" y="428"/>
                  <a:pt x="123" y="429"/>
                </a:cubicBezTo>
                <a:cubicBezTo>
                  <a:pt x="123" y="429"/>
                  <a:pt x="124" y="430"/>
                  <a:pt x="125" y="431"/>
                </a:cubicBezTo>
                <a:cubicBezTo>
                  <a:pt x="125" y="430"/>
                  <a:pt x="125" y="430"/>
                  <a:pt x="125" y="429"/>
                </a:cubicBezTo>
                <a:cubicBezTo>
                  <a:pt x="126" y="430"/>
                  <a:pt x="126" y="432"/>
                  <a:pt x="125" y="433"/>
                </a:cubicBezTo>
                <a:cubicBezTo>
                  <a:pt x="125" y="433"/>
                  <a:pt x="124" y="433"/>
                  <a:pt x="124" y="434"/>
                </a:cubicBezTo>
                <a:cubicBezTo>
                  <a:pt x="123" y="436"/>
                  <a:pt x="123" y="439"/>
                  <a:pt x="122" y="441"/>
                </a:cubicBezTo>
                <a:cubicBezTo>
                  <a:pt x="122" y="442"/>
                  <a:pt x="122" y="442"/>
                  <a:pt x="122" y="442"/>
                </a:cubicBezTo>
                <a:cubicBezTo>
                  <a:pt x="121" y="442"/>
                  <a:pt x="121" y="442"/>
                  <a:pt x="121" y="443"/>
                </a:cubicBezTo>
                <a:cubicBezTo>
                  <a:pt x="120" y="444"/>
                  <a:pt x="120" y="445"/>
                  <a:pt x="119" y="447"/>
                </a:cubicBezTo>
                <a:cubicBezTo>
                  <a:pt x="118" y="448"/>
                  <a:pt x="118" y="449"/>
                  <a:pt x="117" y="449"/>
                </a:cubicBezTo>
                <a:close/>
                <a:moveTo>
                  <a:pt x="125" y="427"/>
                </a:moveTo>
                <a:cubicBezTo>
                  <a:pt x="124" y="427"/>
                  <a:pt x="125" y="426"/>
                  <a:pt x="125" y="426"/>
                </a:cubicBezTo>
                <a:cubicBezTo>
                  <a:pt x="126" y="426"/>
                  <a:pt x="125" y="427"/>
                  <a:pt x="125" y="427"/>
                </a:cubicBezTo>
                <a:close/>
                <a:moveTo>
                  <a:pt x="142" y="487"/>
                </a:moveTo>
                <a:cubicBezTo>
                  <a:pt x="142" y="486"/>
                  <a:pt x="143" y="486"/>
                  <a:pt x="143" y="485"/>
                </a:cubicBezTo>
                <a:cubicBezTo>
                  <a:pt x="143" y="484"/>
                  <a:pt x="142" y="485"/>
                  <a:pt x="143" y="483"/>
                </a:cubicBezTo>
                <a:cubicBezTo>
                  <a:pt x="142" y="483"/>
                  <a:pt x="143" y="483"/>
                  <a:pt x="143" y="482"/>
                </a:cubicBezTo>
                <a:cubicBezTo>
                  <a:pt x="143" y="482"/>
                  <a:pt x="143" y="481"/>
                  <a:pt x="144" y="481"/>
                </a:cubicBezTo>
                <a:cubicBezTo>
                  <a:pt x="144" y="479"/>
                  <a:pt x="144" y="477"/>
                  <a:pt x="145" y="476"/>
                </a:cubicBezTo>
                <a:cubicBezTo>
                  <a:pt x="145" y="474"/>
                  <a:pt x="145" y="474"/>
                  <a:pt x="145" y="474"/>
                </a:cubicBezTo>
                <a:cubicBezTo>
                  <a:pt x="146" y="473"/>
                  <a:pt x="146" y="473"/>
                  <a:pt x="147" y="473"/>
                </a:cubicBezTo>
                <a:cubicBezTo>
                  <a:pt x="147" y="473"/>
                  <a:pt x="148" y="473"/>
                  <a:pt x="148" y="472"/>
                </a:cubicBezTo>
                <a:cubicBezTo>
                  <a:pt x="148" y="472"/>
                  <a:pt x="149" y="471"/>
                  <a:pt x="149" y="469"/>
                </a:cubicBezTo>
                <a:cubicBezTo>
                  <a:pt x="150" y="468"/>
                  <a:pt x="150" y="466"/>
                  <a:pt x="151" y="467"/>
                </a:cubicBezTo>
                <a:cubicBezTo>
                  <a:pt x="152" y="467"/>
                  <a:pt x="153" y="468"/>
                  <a:pt x="154" y="468"/>
                </a:cubicBezTo>
                <a:cubicBezTo>
                  <a:pt x="154" y="470"/>
                  <a:pt x="152" y="468"/>
                  <a:pt x="152" y="469"/>
                </a:cubicBezTo>
                <a:cubicBezTo>
                  <a:pt x="151" y="469"/>
                  <a:pt x="151" y="470"/>
                  <a:pt x="151" y="470"/>
                </a:cubicBezTo>
                <a:cubicBezTo>
                  <a:pt x="150" y="470"/>
                  <a:pt x="150" y="471"/>
                  <a:pt x="150" y="471"/>
                </a:cubicBezTo>
                <a:cubicBezTo>
                  <a:pt x="149" y="471"/>
                  <a:pt x="150" y="472"/>
                  <a:pt x="149" y="472"/>
                </a:cubicBezTo>
                <a:cubicBezTo>
                  <a:pt x="149" y="472"/>
                  <a:pt x="149" y="472"/>
                  <a:pt x="149" y="472"/>
                </a:cubicBezTo>
                <a:cubicBezTo>
                  <a:pt x="149" y="472"/>
                  <a:pt x="149" y="473"/>
                  <a:pt x="149" y="473"/>
                </a:cubicBezTo>
                <a:cubicBezTo>
                  <a:pt x="149" y="473"/>
                  <a:pt x="149" y="473"/>
                  <a:pt x="149" y="475"/>
                </a:cubicBezTo>
                <a:cubicBezTo>
                  <a:pt x="149" y="475"/>
                  <a:pt x="149" y="476"/>
                  <a:pt x="149" y="476"/>
                </a:cubicBezTo>
                <a:cubicBezTo>
                  <a:pt x="149" y="476"/>
                  <a:pt x="148" y="476"/>
                  <a:pt x="148" y="476"/>
                </a:cubicBezTo>
                <a:cubicBezTo>
                  <a:pt x="148" y="476"/>
                  <a:pt x="148" y="476"/>
                  <a:pt x="148" y="476"/>
                </a:cubicBezTo>
                <a:cubicBezTo>
                  <a:pt x="148" y="477"/>
                  <a:pt x="148" y="477"/>
                  <a:pt x="148" y="478"/>
                </a:cubicBezTo>
                <a:cubicBezTo>
                  <a:pt x="148" y="478"/>
                  <a:pt x="147" y="479"/>
                  <a:pt x="148" y="480"/>
                </a:cubicBezTo>
                <a:cubicBezTo>
                  <a:pt x="147" y="481"/>
                  <a:pt x="147" y="481"/>
                  <a:pt x="146" y="481"/>
                </a:cubicBezTo>
                <a:cubicBezTo>
                  <a:pt x="145" y="484"/>
                  <a:pt x="145" y="487"/>
                  <a:pt x="143" y="489"/>
                </a:cubicBezTo>
                <a:cubicBezTo>
                  <a:pt x="142" y="489"/>
                  <a:pt x="142" y="488"/>
                  <a:pt x="142" y="487"/>
                </a:cubicBezTo>
                <a:close/>
                <a:moveTo>
                  <a:pt x="151" y="477"/>
                </a:moveTo>
                <a:cubicBezTo>
                  <a:pt x="150" y="477"/>
                  <a:pt x="150" y="476"/>
                  <a:pt x="150" y="474"/>
                </a:cubicBezTo>
                <a:cubicBezTo>
                  <a:pt x="152" y="474"/>
                  <a:pt x="151" y="476"/>
                  <a:pt x="151" y="477"/>
                </a:cubicBezTo>
                <a:close/>
                <a:moveTo>
                  <a:pt x="148" y="594"/>
                </a:moveTo>
                <a:cubicBezTo>
                  <a:pt x="148" y="594"/>
                  <a:pt x="148" y="594"/>
                  <a:pt x="148" y="595"/>
                </a:cubicBezTo>
                <a:cubicBezTo>
                  <a:pt x="148" y="595"/>
                  <a:pt x="148" y="595"/>
                  <a:pt x="148" y="596"/>
                </a:cubicBezTo>
                <a:cubicBezTo>
                  <a:pt x="148" y="596"/>
                  <a:pt x="148" y="597"/>
                  <a:pt x="148" y="598"/>
                </a:cubicBezTo>
                <a:cubicBezTo>
                  <a:pt x="148" y="598"/>
                  <a:pt x="148" y="599"/>
                  <a:pt x="148" y="599"/>
                </a:cubicBezTo>
                <a:cubicBezTo>
                  <a:pt x="147" y="600"/>
                  <a:pt x="147" y="600"/>
                  <a:pt x="147" y="600"/>
                </a:cubicBezTo>
                <a:cubicBezTo>
                  <a:pt x="147" y="600"/>
                  <a:pt x="147" y="599"/>
                  <a:pt x="147" y="599"/>
                </a:cubicBezTo>
                <a:cubicBezTo>
                  <a:pt x="146" y="599"/>
                  <a:pt x="147" y="598"/>
                  <a:pt x="147" y="598"/>
                </a:cubicBezTo>
                <a:cubicBezTo>
                  <a:pt x="147" y="597"/>
                  <a:pt x="147" y="597"/>
                  <a:pt x="147" y="597"/>
                </a:cubicBezTo>
                <a:cubicBezTo>
                  <a:pt x="146" y="597"/>
                  <a:pt x="146" y="597"/>
                  <a:pt x="146" y="596"/>
                </a:cubicBezTo>
                <a:cubicBezTo>
                  <a:pt x="146" y="596"/>
                  <a:pt x="146" y="595"/>
                  <a:pt x="146" y="595"/>
                </a:cubicBezTo>
                <a:cubicBezTo>
                  <a:pt x="146" y="593"/>
                  <a:pt x="146" y="592"/>
                  <a:pt x="146" y="591"/>
                </a:cubicBezTo>
                <a:cubicBezTo>
                  <a:pt x="146" y="590"/>
                  <a:pt x="145" y="590"/>
                  <a:pt x="146" y="590"/>
                </a:cubicBezTo>
                <a:cubicBezTo>
                  <a:pt x="146" y="590"/>
                  <a:pt x="147" y="589"/>
                  <a:pt x="147" y="589"/>
                </a:cubicBezTo>
                <a:cubicBezTo>
                  <a:pt x="147" y="589"/>
                  <a:pt x="147" y="588"/>
                  <a:pt x="147" y="588"/>
                </a:cubicBezTo>
                <a:cubicBezTo>
                  <a:pt x="147" y="587"/>
                  <a:pt x="146" y="586"/>
                  <a:pt x="146" y="585"/>
                </a:cubicBezTo>
                <a:cubicBezTo>
                  <a:pt x="146" y="586"/>
                  <a:pt x="146" y="586"/>
                  <a:pt x="146" y="586"/>
                </a:cubicBezTo>
                <a:cubicBezTo>
                  <a:pt x="145" y="586"/>
                  <a:pt x="145" y="587"/>
                  <a:pt x="145" y="587"/>
                </a:cubicBezTo>
                <a:cubicBezTo>
                  <a:pt x="144" y="587"/>
                  <a:pt x="144" y="586"/>
                  <a:pt x="144" y="586"/>
                </a:cubicBezTo>
                <a:cubicBezTo>
                  <a:pt x="144" y="586"/>
                  <a:pt x="142" y="586"/>
                  <a:pt x="142" y="585"/>
                </a:cubicBezTo>
                <a:cubicBezTo>
                  <a:pt x="142" y="585"/>
                  <a:pt x="143" y="584"/>
                  <a:pt x="143" y="584"/>
                </a:cubicBezTo>
                <a:cubicBezTo>
                  <a:pt x="143" y="584"/>
                  <a:pt x="143" y="583"/>
                  <a:pt x="143" y="583"/>
                </a:cubicBezTo>
                <a:cubicBezTo>
                  <a:pt x="143" y="583"/>
                  <a:pt x="143" y="583"/>
                  <a:pt x="143" y="583"/>
                </a:cubicBezTo>
                <a:cubicBezTo>
                  <a:pt x="143" y="582"/>
                  <a:pt x="143" y="582"/>
                  <a:pt x="143" y="581"/>
                </a:cubicBezTo>
                <a:cubicBezTo>
                  <a:pt x="143" y="580"/>
                  <a:pt x="143" y="579"/>
                  <a:pt x="143" y="578"/>
                </a:cubicBezTo>
                <a:cubicBezTo>
                  <a:pt x="143" y="578"/>
                  <a:pt x="143" y="577"/>
                  <a:pt x="143" y="577"/>
                </a:cubicBezTo>
                <a:cubicBezTo>
                  <a:pt x="143" y="576"/>
                  <a:pt x="143" y="576"/>
                  <a:pt x="143" y="575"/>
                </a:cubicBezTo>
                <a:cubicBezTo>
                  <a:pt x="143" y="575"/>
                  <a:pt x="143" y="574"/>
                  <a:pt x="143" y="573"/>
                </a:cubicBezTo>
                <a:cubicBezTo>
                  <a:pt x="143" y="573"/>
                  <a:pt x="143" y="573"/>
                  <a:pt x="143" y="572"/>
                </a:cubicBezTo>
                <a:cubicBezTo>
                  <a:pt x="143" y="572"/>
                  <a:pt x="144" y="572"/>
                  <a:pt x="144" y="571"/>
                </a:cubicBezTo>
                <a:cubicBezTo>
                  <a:pt x="144" y="571"/>
                  <a:pt x="143" y="570"/>
                  <a:pt x="144" y="570"/>
                </a:cubicBezTo>
                <a:cubicBezTo>
                  <a:pt x="144" y="570"/>
                  <a:pt x="144" y="569"/>
                  <a:pt x="144" y="569"/>
                </a:cubicBezTo>
                <a:cubicBezTo>
                  <a:pt x="144" y="569"/>
                  <a:pt x="143" y="569"/>
                  <a:pt x="143" y="568"/>
                </a:cubicBezTo>
                <a:cubicBezTo>
                  <a:pt x="143" y="568"/>
                  <a:pt x="144" y="568"/>
                  <a:pt x="144" y="568"/>
                </a:cubicBezTo>
                <a:cubicBezTo>
                  <a:pt x="144" y="568"/>
                  <a:pt x="143" y="567"/>
                  <a:pt x="143" y="567"/>
                </a:cubicBezTo>
                <a:cubicBezTo>
                  <a:pt x="143" y="567"/>
                  <a:pt x="144" y="567"/>
                  <a:pt x="144" y="567"/>
                </a:cubicBezTo>
                <a:cubicBezTo>
                  <a:pt x="143" y="566"/>
                  <a:pt x="144" y="565"/>
                  <a:pt x="143" y="564"/>
                </a:cubicBezTo>
                <a:cubicBezTo>
                  <a:pt x="143" y="564"/>
                  <a:pt x="143" y="563"/>
                  <a:pt x="143" y="563"/>
                </a:cubicBezTo>
                <a:cubicBezTo>
                  <a:pt x="144" y="563"/>
                  <a:pt x="144" y="562"/>
                  <a:pt x="144" y="562"/>
                </a:cubicBezTo>
                <a:cubicBezTo>
                  <a:pt x="145" y="562"/>
                  <a:pt x="145" y="562"/>
                  <a:pt x="145" y="562"/>
                </a:cubicBezTo>
                <a:cubicBezTo>
                  <a:pt x="146" y="563"/>
                  <a:pt x="145" y="564"/>
                  <a:pt x="145" y="565"/>
                </a:cubicBezTo>
                <a:cubicBezTo>
                  <a:pt x="145" y="565"/>
                  <a:pt x="145" y="566"/>
                  <a:pt x="145" y="567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5" y="568"/>
                  <a:pt x="145" y="568"/>
                </a:cubicBezTo>
                <a:cubicBezTo>
                  <a:pt x="145" y="569"/>
                  <a:pt x="145" y="570"/>
                  <a:pt x="145" y="571"/>
                </a:cubicBezTo>
                <a:cubicBezTo>
                  <a:pt x="145" y="572"/>
                  <a:pt x="145" y="573"/>
                  <a:pt x="146" y="573"/>
                </a:cubicBezTo>
                <a:cubicBezTo>
                  <a:pt x="145" y="574"/>
                  <a:pt x="145" y="575"/>
                  <a:pt x="144" y="576"/>
                </a:cubicBezTo>
                <a:cubicBezTo>
                  <a:pt x="144" y="577"/>
                  <a:pt x="145" y="578"/>
                  <a:pt x="145" y="579"/>
                </a:cubicBezTo>
                <a:cubicBezTo>
                  <a:pt x="145" y="580"/>
                  <a:pt x="145" y="580"/>
                  <a:pt x="145" y="581"/>
                </a:cubicBezTo>
                <a:cubicBezTo>
                  <a:pt x="145" y="581"/>
                  <a:pt x="145" y="581"/>
                  <a:pt x="145" y="581"/>
                </a:cubicBezTo>
                <a:cubicBezTo>
                  <a:pt x="145" y="581"/>
                  <a:pt x="145" y="582"/>
                  <a:pt x="145" y="582"/>
                </a:cubicBezTo>
                <a:cubicBezTo>
                  <a:pt x="144" y="582"/>
                  <a:pt x="144" y="583"/>
                  <a:pt x="144" y="584"/>
                </a:cubicBezTo>
                <a:cubicBezTo>
                  <a:pt x="144" y="585"/>
                  <a:pt x="145" y="584"/>
                  <a:pt x="145" y="584"/>
                </a:cubicBezTo>
                <a:cubicBezTo>
                  <a:pt x="145" y="585"/>
                  <a:pt x="146" y="585"/>
                  <a:pt x="146" y="585"/>
                </a:cubicBezTo>
                <a:cubicBezTo>
                  <a:pt x="146" y="585"/>
                  <a:pt x="146" y="584"/>
                  <a:pt x="146" y="584"/>
                </a:cubicBezTo>
                <a:cubicBezTo>
                  <a:pt x="147" y="584"/>
                  <a:pt x="148" y="585"/>
                  <a:pt x="148" y="586"/>
                </a:cubicBezTo>
                <a:cubicBezTo>
                  <a:pt x="148" y="586"/>
                  <a:pt x="147" y="587"/>
                  <a:pt x="147" y="587"/>
                </a:cubicBezTo>
                <a:cubicBezTo>
                  <a:pt x="147" y="589"/>
                  <a:pt x="149" y="591"/>
                  <a:pt x="148" y="593"/>
                </a:cubicBezTo>
                <a:cubicBezTo>
                  <a:pt x="148" y="593"/>
                  <a:pt x="149" y="593"/>
                  <a:pt x="148" y="594"/>
                </a:cubicBezTo>
                <a:close/>
                <a:moveTo>
                  <a:pt x="149" y="557"/>
                </a:moveTo>
                <a:cubicBezTo>
                  <a:pt x="148" y="558"/>
                  <a:pt x="149" y="560"/>
                  <a:pt x="148" y="561"/>
                </a:cubicBezTo>
                <a:cubicBezTo>
                  <a:pt x="148" y="562"/>
                  <a:pt x="148" y="563"/>
                  <a:pt x="147" y="563"/>
                </a:cubicBezTo>
                <a:cubicBezTo>
                  <a:pt x="146" y="562"/>
                  <a:pt x="146" y="562"/>
                  <a:pt x="147" y="561"/>
                </a:cubicBezTo>
                <a:cubicBezTo>
                  <a:pt x="147" y="561"/>
                  <a:pt x="148" y="560"/>
                  <a:pt x="147" y="560"/>
                </a:cubicBezTo>
                <a:cubicBezTo>
                  <a:pt x="146" y="559"/>
                  <a:pt x="147" y="560"/>
                  <a:pt x="147" y="558"/>
                </a:cubicBezTo>
                <a:cubicBezTo>
                  <a:pt x="147" y="558"/>
                  <a:pt x="147" y="558"/>
                  <a:pt x="147" y="557"/>
                </a:cubicBezTo>
                <a:cubicBezTo>
                  <a:pt x="147" y="557"/>
                  <a:pt x="147" y="556"/>
                  <a:pt x="147" y="556"/>
                </a:cubicBezTo>
                <a:cubicBezTo>
                  <a:pt x="147" y="555"/>
                  <a:pt x="147" y="554"/>
                  <a:pt x="147" y="553"/>
                </a:cubicBezTo>
                <a:cubicBezTo>
                  <a:pt x="148" y="552"/>
                  <a:pt x="148" y="552"/>
                  <a:pt x="149" y="551"/>
                </a:cubicBezTo>
                <a:cubicBezTo>
                  <a:pt x="148" y="550"/>
                  <a:pt x="148" y="549"/>
                  <a:pt x="148" y="548"/>
                </a:cubicBezTo>
                <a:cubicBezTo>
                  <a:pt x="148" y="549"/>
                  <a:pt x="148" y="549"/>
                  <a:pt x="147" y="549"/>
                </a:cubicBezTo>
                <a:cubicBezTo>
                  <a:pt x="147" y="549"/>
                  <a:pt x="146" y="550"/>
                  <a:pt x="146" y="549"/>
                </a:cubicBezTo>
                <a:cubicBezTo>
                  <a:pt x="146" y="549"/>
                  <a:pt x="146" y="549"/>
                  <a:pt x="146" y="549"/>
                </a:cubicBezTo>
                <a:cubicBezTo>
                  <a:pt x="146" y="548"/>
                  <a:pt x="144" y="548"/>
                  <a:pt x="144" y="548"/>
                </a:cubicBezTo>
                <a:cubicBezTo>
                  <a:pt x="144" y="547"/>
                  <a:pt x="145" y="547"/>
                  <a:pt x="145" y="546"/>
                </a:cubicBezTo>
                <a:cubicBezTo>
                  <a:pt x="145" y="546"/>
                  <a:pt x="145" y="546"/>
                  <a:pt x="145" y="546"/>
                </a:cubicBezTo>
                <a:cubicBezTo>
                  <a:pt x="146" y="545"/>
                  <a:pt x="146" y="545"/>
                  <a:pt x="146" y="545"/>
                </a:cubicBezTo>
                <a:cubicBezTo>
                  <a:pt x="146" y="545"/>
                  <a:pt x="145" y="544"/>
                  <a:pt x="145" y="544"/>
                </a:cubicBezTo>
                <a:cubicBezTo>
                  <a:pt x="146" y="543"/>
                  <a:pt x="146" y="542"/>
                  <a:pt x="146" y="541"/>
                </a:cubicBezTo>
                <a:cubicBezTo>
                  <a:pt x="146" y="540"/>
                  <a:pt x="146" y="540"/>
                  <a:pt x="146" y="539"/>
                </a:cubicBezTo>
                <a:cubicBezTo>
                  <a:pt x="146" y="539"/>
                  <a:pt x="147" y="539"/>
                  <a:pt x="147" y="538"/>
                </a:cubicBezTo>
                <a:cubicBezTo>
                  <a:pt x="147" y="537"/>
                  <a:pt x="147" y="537"/>
                  <a:pt x="147" y="536"/>
                </a:cubicBezTo>
                <a:cubicBezTo>
                  <a:pt x="147" y="536"/>
                  <a:pt x="147" y="535"/>
                  <a:pt x="147" y="535"/>
                </a:cubicBezTo>
                <a:cubicBezTo>
                  <a:pt x="147" y="535"/>
                  <a:pt x="148" y="534"/>
                  <a:pt x="148" y="534"/>
                </a:cubicBezTo>
                <a:cubicBezTo>
                  <a:pt x="148" y="534"/>
                  <a:pt x="148" y="533"/>
                  <a:pt x="148" y="532"/>
                </a:cubicBezTo>
                <a:cubicBezTo>
                  <a:pt x="148" y="532"/>
                  <a:pt x="148" y="532"/>
                  <a:pt x="148" y="532"/>
                </a:cubicBezTo>
                <a:cubicBezTo>
                  <a:pt x="148" y="532"/>
                  <a:pt x="148" y="532"/>
                  <a:pt x="148" y="531"/>
                </a:cubicBezTo>
                <a:cubicBezTo>
                  <a:pt x="148" y="531"/>
                  <a:pt x="148" y="531"/>
                  <a:pt x="148" y="531"/>
                </a:cubicBezTo>
                <a:cubicBezTo>
                  <a:pt x="148" y="531"/>
                  <a:pt x="148" y="530"/>
                  <a:pt x="148" y="530"/>
                </a:cubicBezTo>
                <a:cubicBezTo>
                  <a:pt x="148" y="530"/>
                  <a:pt x="149" y="530"/>
                  <a:pt x="149" y="529"/>
                </a:cubicBezTo>
                <a:cubicBezTo>
                  <a:pt x="149" y="529"/>
                  <a:pt x="149" y="528"/>
                  <a:pt x="149" y="527"/>
                </a:cubicBezTo>
                <a:cubicBezTo>
                  <a:pt x="149" y="527"/>
                  <a:pt x="149" y="526"/>
                  <a:pt x="149" y="526"/>
                </a:cubicBezTo>
                <a:cubicBezTo>
                  <a:pt x="149" y="526"/>
                  <a:pt x="150" y="525"/>
                  <a:pt x="150" y="525"/>
                </a:cubicBezTo>
                <a:cubicBezTo>
                  <a:pt x="150" y="525"/>
                  <a:pt x="151" y="525"/>
                  <a:pt x="151" y="525"/>
                </a:cubicBezTo>
                <a:cubicBezTo>
                  <a:pt x="151" y="526"/>
                  <a:pt x="150" y="527"/>
                  <a:pt x="150" y="528"/>
                </a:cubicBezTo>
                <a:cubicBezTo>
                  <a:pt x="150" y="528"/>
                  <a:pt x="150" y="529"/>
                  <a:pt x="150" y="530"/>
                </a:cubicBezTo>
                <a:cubicBezTo>
                  <a:pt x="150" y="530"/>
                  <a:pt x="150" y="530"/>
                  <a:pt x="150" y="530"/>
                </a:cubicBezTo>
                <a:cubicBezTo>
                  <a:pt x="150" y="530"/>
                  <a:pt x="150" y="531"/>
                  <a:pt x="150" y="531"/>
                </a:cubicBezTo>
                <a:cubicBezTo>
                  <a:pt x="149" y="532"/>
                  <a:pt x="150" y="533"/>
                  <a:pt x="150" y="534"/>
                </a:cubicBezTo>
                <a:cubicBezTo>
                  <a:pt x="149" y="535"/>
                  <a:pt x="149" y="536"/>
                  <a:pt x="149" y="537"/>
                </a:cubicBezTo>
                <a:cubicBezTo>
                  <a:pt x="148" y="537"/>
                  <a:pt x="149" y="538"/>
                  <a:pt x="147" y="538"/>
                </a:cubicBezTo>
                <a:cubicBezTo>
                  <a:pt x="147" y="540"/>
                  <a:pt x="148" y="541"/>
                  <a:pt x="148" y="542"/>
                </a:cubicBezTo>
                <a:cubicBezTo>
                  <a:pt x="148" y="543"/>
                  <a:pt x="148" y="543"/>
                  <a:pt x="148" y="544"/>
                </a:cubicBezTo>
                <a:cubicBezTo>
                  <a:pt x="148" y="544"/>
                  <a:pt x="147" y="544"/>
                  <a:pt x="147" y="544"/>
                </a:cubicBezTo>
                <a:cubicBezTo>
                  <a:pt x="147" y="544"/>
                  <a:pt x="148" y="545"/>
                  <a:pt x="148" y="545"/>
                </a:cubicBezTo>
                <a:cubicBezTo>
                  <a:pt x="147" y="545"/>
                  <a:pt x="146" y="546"/>
                  <a:pt x="146" y="547"/>
                </a:cubicBezTo>
                <a:cubicBezTo>
                  <a:pt x="146" y="548"/>
                  <a:pt x="147" y="546"/>
                  <a:pt x="147" y="547"/>
                </a:cubicBezTo>
                <a:cubicBezTo>
                  <a:pt x="147" y="547"/>
                  <a:pt x="148" y="548"/>
                  <a:pt x="148" y="548"/>
                </a:cubicBezTo>
                <a:cubicBezTo>
                  <a:pt x="148" y="548"/>
                  <a:pt x="148" y="547"/>
                  <a:pt x="149" y="547"/>
                </a:cubicBezTo>
                <a:cubicBezTo>
                  <a:pt x="149" y="547"/>
                  <a:pt x="150" y="549"/>
                  <a:pt x="150" y="549"/>
                </a:cubicBezTo>
                <a:cubicBezTo>
                  <a:pt x="150" y="549"/>
                  <a:pt x="149" y="550"/>
                  <a:pt x="149" y="550"/>
                </a:cubicBezTo>
                <a:cubicBezTo>
                  <a:pt x="149" y="552"/>
                  <a:pt x="150" y="555"/>
                  <a:pt x="149" y="556"/>
                </a:cubicBezTo>
                <a:cubicBezTo>
                  <a:pt x="149" y="556"/>
                  <a:pt x="149" y="557"/>
                  <a:pt x="149" y="557"/>
                </a:cubicBezTo>
                <a:cubicBezTo>
                  <a:pt x="149" y="557"/>
                  <a:pt x="149" y="557"/>
                  <a:pt x="149" y="557"/>
                </a:cubicBezTo>
                <a:close/>
                <a:moveTo>
                  <a:pt x="154" y="631"/>
                </a:moveTo>
                <a:cubicBezTo>
                  <a:pt x="154" y="630"/>
                  <a:pt x="154" y="630"/>
                  <a:pt x="154" y="629"/>
                </a:cubicBezTo>
                <a:cubicBezTo>
                  <a:pt x="154" y="629"/>
                  <a:pt x="154" y="629"/>
                  <a:pt x="154" y="629"/>
                </a:cubicBezTo>
                <a:cubicBezTo>
                  <a:pt x="153" y="628"/>
                  <a:pt x="154" y="629"/>
                  <a:pt x="154" y="628"/>
                </a:cubicBezTo>
                <a:cubicBezTo>
                  <a:pt x="154" y="627"/>
                  <a:pt x="153" y="627"/>
                  <a:pt x="153" y="627"/>
                </a:cubicBezTo>
                <a:cubicBezTo>
                  <a:pt x="153" y="627"/>
                  <a:pt x="153" y="626"/>
                  <a:pt x="153" y="626"/>
                </a:cubicBezTo>
                <a:cubicBezTo>
                  <a:pt x="153" y="625"/>
                  <a:pt x="153" y="625"/>
                  <a:pt x="153" y="624"/>
                </a:cubicBezTo>
                <a:cubicBezTo>
                  <a:pt x="153" y="624"/>
                  <a:pt x="153" y="623"/>
                  <a:pt x="153" y="623"/>
                </a:cubicBezTo>
                <a:cubicBezTo>
                  <a:pt x="153" y="622"/>
                  <a:pt x="153" y="621"/>
                  <a:pt x="153" y="621"/>
                </a:cubicBezTo>
                <a:cubicBezTo>
                  <a:pt x="153" y="621"/>
                  <a:pt x="152" y="621"/>
                  <a:pt x="152" y="621"/>
                </a:cubicBezTo>
                <a:cubicBezTo>
                  <a:pt x="152" y="622"/>
                  <a:pt x="152" y="622"/>
                  <a:pt x="151" y="622"/>
                </a:cubicBezTo>
                <a:cubicBezTo>
                  <a:pt x="151" y="622"/>
                  <a:pt x="151" y="622"/>
                  <a:pt x="151" y="621"/>
                </a:cubicBezTo>
                <a:cubicBezTo>
                  <a:pt x="151" y="621"/>
                  <a:pt x="150" y="622"/>
                  <a:pt x="150" y="621"/>
                </a:cubicBezTo>
                <a:cubicBezTo>
                  <a:pt x="150" y="621"/>
                  <a:pt x="150" y="621"/>
                  <a:pt x="150" y="620"/>
                </a:cubicBezTo>
                <a:cubicBezTo>
                  <a:pt x="150" y="620"/>
                  <a:pt x="150" y="620"/>
                  <a:pt x="150" y="620"/>
                </a:cubicBezTo>
                <a:cubicBezTo>
                  <a:pt x="150" y="619"/>
                  <a:pt x="150" y="619"/>
                  <a:pt x="150" y="619"/>
                </a:cubicBezTo>
                <a:cubicBezTo>
                  <a:pt x="150" y="619"/>
                  <a:pt x="150" y="619"/>
                  <a:pt x="150" y="618"/>
                </a:cubicBezTo>
                <a:cubicBezTo>
                  <a:pt x="150" y="618"/>
                  <a:pt x="150" y="617"/>
                  <a:pt x="150" y="616"/>
                </a:cubicBezTo>
                <a:cubicBezTo>
                  <a:pt x="150" y="616"/>
                  <a:pt x="150" y="616"/>
                  <a:pt x="150" y="615"/>
                </a:cubicBezTo>
                <a:cubicBezTo>
                  <a:pt x="150" y="615"/>
                  <a:pt x="150" y="615"/>
                  <a:pt x="150" y="614"/>
                </a:cubicBezTo>
                <a:cubicBezTo>
                  <a:pt x="150" y="614"/>
                  <a:pt x="149" y="613"/>
                  <a:pt x="149" y="613"/>
                </a:cubicBezTo>
                <a:cubicBezTo>
                  <a:pt x="149" y="613"/>
                  <a:pt x="149" y="612"/>
                  <a:pt x="150" y="612"/>
                </a:cubicBezTo>
                <a:cubicBezTo>
                  <a:pt x="150" y="612"/>
                  <a:pt x="150" y="612"/>
                  <a:pt x="150" y="612"/>
                </a:cubicBezTo>
                <a:cubicBezTo>
                  <a:pt x="150" y="611"/>
                  <a:pt x="150" y="611"/>
                  <a:pt x="150" y="611"/>
                </a:cubicBezTo>
                <a:cubicBezTo>
                  <a:pt x="150" y="610"/>
                  <a:pt x="150" y="610"/>
                  <a:pt x="150" y="610"/>
                </a:cubicBezTo>
                <a:cubicBezTo>
                  <a:pt x="150" y="610"/>
                  <a:pt x="149" y="610"/>
                  <a:pt x="149" y="610"/>
                </a:cubicBezTo>
                <a:cubicBezTo>
                  <a:pt x="149" y="610"/>
                  <a:pt x="150" y="610"/>
                  <a:pt x="149" y="609"/>
                </a:cubicBezTo>
                <a:cubicBezTo>
                  <a:pt x="149" y="609"/>
                  <a:pt x="149" y="609"/>
                  <a:pt x="149" y="609"/>
                </a:cubicBezTo>
                <a:cubicBezTo>
                  <a:pt x="149" y="609"/>
                  <a:pt x="149" y="609"/>
                  <a:pt x="149" y="608"/>
                </a:cubicBezTo>
                <a:cubicBezTo>
                  <a:pt x="149" y="608"/>
                  <a:pt x="149" y="607"/>
                  <a:pt x="149" y="606"/>
                </a:cubicBezTo>
                <a:cubicBezTo>
                  <a:pt x="149" y="606"/>
                  <a:pt x="149" y="606"/>
                  <a:pt x="149" y="606"/>
                </a:cubicBezTo>
                <a:cubicBezTo>
                  <a:pt x="149" y="606"/>
                  <a:pt x="149" y="606"/>
                  <a:pt x="150" y="605"/>
                </a:cubicBezTo>
                <a:cubicBezTo>
                  <a:pt x="150" y="605"/>
                  <a:pt x="150" y="605"/>
                  <a:pt x="150" y="605"/>
                </a:cubicBezTo>
                <a:cubicBezTo>
                  <a:pt x="150" y="606"/>
                  <a:pt x="150" y="606"/>
                  <a:pt x="150" y="607"/>
                </a:cubicBezTo>
                <a:cubicBezTo>
                  <a:pt x="150" y="607"/>
                  <a:pt x="151" y="608"/>
                  <a:pt x="151" y="608"/>
                </a:cubicBezTo>
                <a:cubicBezTo>
                  <a:pt x="151" y="608"/>
                  <a:pt x="150" y="608"/>
                  <a:pt x="150" y="608"/>
                </a:cubicBezTo>
                <a:cubicBezTo>
                  <a:pt x="150" y="609"/>
                  <a:pt x="150" y="609"/>
                  <a:pt x="150" y="610"/>
                </a:cubicBezTo>
                <a:cubicBezTo>
                  <a:pt x="150" y="610"/>
                  <a:pt x="151" y="611"/>
                  <a:pt x="151" y="611"/>
                </a:cubicBezTo>
                <a:cubicBezTo>
                  <a:pt x="151" y="612"/>
                  <a:pt x="151" y="612"/>
                  <a:pt x="151" y="613"/>
                </a:cubicBezTo>
                <a:cubicBezTo>
                  <a:pt x="151" y="613"/>
                  <a:pt x="151" y="614"/>
                  <a:pt x="150" y="614"/>
                </a:cubicBezTo>
                <a:cubicBezTo>
                  <a:pt x="151" y="616"/>
                  <a:pt x="151" y="616"/>
                  <a:pt x="152" y="617"/>
                </a:cubicBezTo>
                <a:cubicBezTo>
                  <a:pt x="151" y="617"/>
                  <a:pt x="151" y="618"/>
                  <a:pt x="151" y="618"/>
                </a:cubicBezTo>
                <a:cubicBezTo>
                  <a:pt x="151" y="618"/>
                  <a:pt x="151" y="618"/>
                  <a:pt x="151" y="618"/>
                </a:cubicBezTo>
                <a:cubicBezTo>
                  <a:pt x="151" y="618"/>
                  <a:pt x="151" y="619"/>
                  <a:pt x="152" y="619"/>
                </a:cubicBezTo>
                <a:cubicBezTo>
                  <a:pt x="151" y="619"/>
                  <a:pt x="151" y="620"/>
                  <a:pt x="151" y="620"/>
                </a:cubicBezTo>
                <a:cubicBezTo>
                  <a:pt x="151" y="621"/>
                  <a:pt x="151" y="620"/>
                  <a:pt x="152" y="620"/>
                </a:cubicBezTo>
                <a:cubicBezTo>
                  <a:pt x="152" y="620"/>
                  <a:pt x="152" y="621"/>
                  <a:pt x="153" y="621"/>
                </a:cubicBezTo>
                <a:cubicBezTo>
                  <a:pt x="153" y="621"/>
                  <a:pt x="153" y="620"/>
                  <a:pt x="153" y="620"/>
                </a:cubicBezTo>
                <a:cubicBezTo>
                  <a:pt x="153" y="620"/>
                  <a:pt x="154" y="621"/>
                  <a:pt x="154" y="621"/>
                </a:cubicBezTo>
                <a:cubicBezTo>
                  <a:pt x="154" y="621"/>
                  <a:pt x="154" y="622"/>
                  <a:pt x="154" y="622"/>
                </a:cubicBezTo>
                <a:cubicBezTo>
                  <a:pt x="154" y="623"/>
                  <a:pt x="155" y="625"/>
                  <a:pt x="155" y="626"/>
                </a:cubicBezTo>
                <a:cubicBezTo>
                  <a:pt x="155" y="626"/>
                  <a:pt x="155" y="626"/>
                  <a:pt x="155" y="626"/>
                </a:cubicBezTo>
                <a:cubicBezTo>
                  <a:pt x="155" y="626"/>
                  <a:pt x="155" y="627"/>
                  <a:pt x="155" y="627"/>
                </a:cubicBezTo>
                <a:cubicBezTo>
                  <a:pt x="155" y="627"/>
                  <a:pt x="155" y="628"/>
                  <a:pt x="155" y="629"/>
                </a:cubicBezTo>
                <a:cubicBezTo>
                  <a:pt x="155" y="630"/>
                  <a:pt x="155" y="630"/>
                  <a:pt x="154" y="631"/>
                </a:cubicBezTo>
                <a:close/>
                <a:moveTo>
                  <a:pt x="157" y="678"/>
                </a:moveTo>
                <a:cubicBezTo>
                  <a:pt x="156" y="678"/>
                  <a:pt x="156" y="677"/>
                  <a:pt x="155" y="676"/>
                </a:cubicBezTo>
                <a:cubicBezTo>
                  <a:pt x="155" y="675"/>
                  <a:pt x="155" y="675"/>
                  <a:pt x="155" y="674"/>
                </a:cubicBezTo>
                <a:cubicBezTo>
                  <a:pt x="156" y="675"/>
                  <a:pt x="156" y="675"/>
                  <a:pt x="156" y="675"/>
                </a:cubicBezTo>
                <a:cubicBezTo>
                  <a:pt x="156" y="676"/>
                  <a:pt x="156" y="677"/>
                  <a:pt x="157" y="677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678"/>
                </a:move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ubicBezTo>
                  <a:pt x="157" y="678"/>
                  <a:pt x="157" y="678"/>
                  <a:pt x="157" y="678"/>
                </a:cubicBezTo>
                <a:close/>
                <a:moveTo>
                  <a:pt x="157" y="501"/>
                </a:moveTo>
                <a:cubicBezTo>
                  <a:pt x="157" y="502"/>
                  <a:pt x="157" y="502"/>
                  <a:pt x="157" y="503"/>
                </a:cubicBezTo>
                <a:cubicBezTo>
                  <a:pt x="157" y="503"/>
                  <a:pt x="156" y="503"/>
                  <a:pt x="156" y="503"/>
                </a:cubicBezTo>
                <a:cubicBezTo>
                  <a:pt x="156" y="503"/>
                  <a:pt x="156" y="504"/>
                  <a:pt x="156" y="505"/>
                </a:cubicBezTo>
                <a:cubicBezTo>
                  <a:pt x="156" y="505"/>
                  <a:pt x="156" y="506"/>
                  <a:pt x="156" y="507"/>
                </a:cubicBezTo>
                <a:cubicBezTo>
                  <a:pt x="156" y="508"/>
                  <a:pt x="155" y="509"/>
                  <a:pt x="155" y="510"/>
                </a:cubicBezTo>
                <a:cubicBezTo>
                  <a:pt x="154" y="510"/>
                  <a:pt x="155" y="511"/>
                  <a:pt x="153" y="511"/>
                </a:cubicBezTo>
                <a:cubicBezTo>
                  <a:pt x="153" y="513"/>
                  <a:pt x="154" y="514"/>
                  <a:pt x="154" y="515"/>
                </a:cubicBezTo>
                <a:cubicBezTo>
                  <a:pt x="154" y="516"/>
                  <a:pt x="153" y="516"/>
                  <a:pt x="153" y="517"/>
                </a:cubicBezTo>
                <a:cubicBezTo>
                  <a:pt x="153" y="517"/>
                  <a:pt x="153" y="517"/>
                  <a:pt x="153" y="517"/>
                </a:cubicBezTo>
                <a:cubicBezTo>
                  <a:pt x="153" y="517"/>
                  <a:pt x="153" y="517"/>
                  <a:pt x="153" y="518"/>
                </a:cubicBezTo>
                <a:cubicBezTo>
                  <a:pt x="152" y="518"/>
                  <a:pt x="152" y="519"/>
                  <a:pt x="151" y="519"/>
                </a:cubicBezTo>
                <a:cubicBezTo>
                  <a:pt x="152" y="521"/>
                  <a:pt x="152" y="519"/>
                  <a:pt x="153" y="520"/>
                </a:cubicBezTo>
                <a:cubicBezTo>
                  <a:pt x="152" y="520"/>
                  <a:pt x="153" y="521"/>
                  <a:pt x="154" y="521"/>
                </a:cubicBezTo>
                <a:cubicBezTo>
                  <a:pt x="154" y="521"/>
                  <a:pt x="154" y="520"/>
                  <a:pt x="154" y="520"/>
                </a:cubicBezTo>
                <a:cubicBezTo>
                  <a:pt x="154" y="520"/>
                  <a:pt x="155" y="522"/>
                  <a:pt x="155" y="522"/>
                </a:cubicBezTo>
                <a:cubicBezTo>
                  <a:pt x="155" y="522"/>
                  <a:pt x="154" y="523"/>
                  <a:pt x="154" y="523"/>
                </a:cubicBezTo>
                <a:cubicBezTo>
                  <a:pt x="154" y="525"/>
                  <a:pt x="154" y="528"/>
                  <a:pt x="154" y="529"/>
                </a:cubicBezTo>
                <a:cubicBezTo>
                  <a:pt x="154" y="529"/>
                  <a:pt x="154" y="530"/>
                  <a:pt x="154" y="530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3" y="531"/>
                  <a:pt x="153" y="533"/>
                  <a:pt x="153" y="534"/>
                </a:cubicBezTo>
                <a:cubicBezTo>
                  <a:pt x="152" y="534"/>
                  <a:pt x="152" y="536"/>
                  <a:pt x="151" y="536"/>
                </a:cubicBezTo>
                <a:cubicBezTo>
                  <a:pt x="151" y="535"/>
                  <a:pt x="150" y="534"/>
                  <a:pt x="151" y="534"/>
                </a:cubicBezTo>
                <a:cubicBezTo>
                  <a:pt x="151" y="533"/>
                  <a:pt x="152" y="533"/>
                  <a:pt x="151" y="533"/>
                </a:cubicBezTo>
                <a:cubicBezTo>
                  <a:pt x="151" y="532"/>
                  <a:pt x="151" y="533"/>
                  <a:pt x="151" y="531"/>
                </a:cubicBezTo>
                <a:cubicBezTo>
                  <a:pt x="151" y="531"/>
                  <a:pt x="151" y="530"/>
                  <a:pt x="151" y="530"/>
                </a:cubicBezTo>
                <a:cubicBezTo>
                  <a:pt x="151" y="530"/>
                  <a:pt x="152" y="529"/>
                  <a:pt x="152" y="528"/>
                </a:cubicBezTo>
                <a:cubicBezTo>
                  <a:pt x="152" y="528"/>
                  <a:pt x="152" y="527"/>
                  <a:pt x="152" y="525"/>
                </a:cubicBezTo>
                <a:cubicBezTo>
                  <a:pt x="153" y="525"/>
                  <a:pt x="153" y="525"/>
                  <a:pt x="154" y="524"/>
                </a:cubicBezTo>
                <a:cubicBezTo>
                  <a:pt x="154" y="523"/>
                  <a:pt x="153" y="522"/>
                  <a:pt x="154" y="521"/>
                </a:cubicBezTo>
                <a:cubicBezTo>
                  <a:pt x="153" y="522"/>
                  <a:pt x="153" y="521"/>
                  <a:pt x="153" y="522"/>
                </a:cubicBezTo>
                <a:cubicBezTo>
                  <a:pt x="152" y="522"/>
                  <a:pt x="152" y="523"/>
                  <a:pt x="151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48" y="521"/>
                  <a:pt x="149" y="520"/>
                </a:cubicBezTo>
                <a:cubicBezTo>
                  <a:pt x="149" y="520"/>
                  <a:pt x="150" y="520"/>
                  <a:pt x="151" y="519"/>
                </a:cubicBezTo>
                <a:cubicBezTo>
                  <a:pt x="151" y="519"/>
                  <a:pt x="151" y="519"/>
                  <a:pt x="151" y="518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1" y="518"/>
                  <a:pt x="151" y="517"/>
                  <a:pt x="151" y="517"/>
                </a:cubicBezTo>
                <a:cubicBezTo>
                  <a:pt x="151" y="516"/>
                  <a:pt x="151" y="515"/>
                  <a:pt x="152" y="514"/>
                </a:cubicBezTo>
                <a:cubicBezTo>
                  <a:pt x="152" y="513"/>
                  <a:pt x="152" y="513"/>
                  <a:pt x="152" y="512"/>
                </a:cubicBezTo>
                <a:cubicBezTo>
                  <a:pt x="152" y="512"/>
                  <a:pt x="153" y="511"/>
                  <a:pt x="153" y="511"/>
                </a:cubicBezTo>
                <a:cubicBezTo>
                  <a:pt x="153" y="510"/>
                  <a:pt x="153" y="509"/>
                  <a:pt x="153" y="509"/>
                </a:cubicBezTo>
                <a:cubicBezTo>
                  <a:pt x="153" y="508"/>
                  <a:pt x="153" y="508"/>
                  <a:pt x="153" y="508"/>
                </a:cubicBezTo>
                <a:cubicBezTo>
                  <a:pt x="153" y="508"/>
                  <a:pt x="154" y="507"/>
                  <a:pt x="154" y="507"/>
                </a:cubicBezTo>
                <a:cubicBezTo>
                  <a:pt x="154" y="507"/>
                  <a:pt x="154" y="506"/>
                  <a:pt x="154" y="505"/>
                </a:cubicBezTo>
                <a:cubicBezTo>
                  <a:pt x="154" y="505"/>
                  <a:pt x="154" y="505"/>
                  <a:pt x="154" y="505"/>
                </a:cubicBezTo>
                <a:cubicBezTo>
                  <a:pt x="154" y="505"/>
                  <a:pt x="154" y="504"/>
                  <a:pt x="154" y="504"/>
                </a:cubicBezTo>
                <a:cubicBezTo>
                  <a:pt x="154" y="504"/>
                  <a:pt x="155" y="504"/>
                  <a:pt x="155" y="504"/>
                </a:cubicBezTo>
                <a:cubicBezTo>
                  <a:pt x="155" y="504"/>
                  <a:pt x="155" y="503"/>
                  <a:pt x="155" y="503"/>
                </a:cubicBezTo>
                <a:cubicBezTo>
                  <a:pt x="155" y="503"/>
                  <a:pt x="155" y="503"/>
                  <a:pt x="155" y="502"/>
                </a:cubicBezTo>
                <a:cubicBezTo>
                  <a:pt x="155" y="502"/>
                  <a:pt x="156" y="501"/>
                  <a:pt x="155" y="500"/>
                </a:cubicBezTo>
                <a:cubicBezTo>
                  <a:pt x="156" y="500"/>
                  <a:pt x="156" y="499"/>
                  <a:pt x="156" y="499"/>
                </a:cubicBezTo>
                <a:cubicBezTo>
                  <a:pt x="156" y="499"/>
                  <a:pt x="157" y="499"/>
                  <a:pt x="157" y="498"/>
                </a:cubicBezTo>
                <a:cubicBezTo>
                  <a:pt x="157" y="498"/>
                  <a:pt x="157" y="498"/>
                  <a:pt x="157" y="498"/>
                </a:cubicBezTo>
                <a:cubicBezTo>
                  <a:pt x="158" y="499"/>
                  <a:pt x="157" y="500"/>
                  <a:pt x="157" y="501"/>
                </a:cubicBezTo>
                <a:close/>
                <a:moveTo>
                  <a:pt x="158" y="454"/>
                </a:moveTo>
                <a:cubicBezTo>
                  <a:pt x="157" y="455"/>
                  <a:pt x="157" y="454"/>
                  <a:pt x="157" y="454"/>
                </a:cubicBezTo>
                <a:cubicBezTo>
                  <a:pt x="157" y="454"/>
                  <a:pt x="157" y="454"/>
                  <a:pt x="157" y="455"/>
                </a:cubicBezTo>
                <a:cubicBezTo>
                  <a:pt x="157" y="455"/>
                  <a:pt x="156" y="455"/>
                  <a:pt x="156" y="455"/>
                </a:cubicBezTo>
                <a:cubicBezTo>
                  <a:pt x="156" y="455"/>
                  <a:pt x="156" y="456"/>
                  <a:pt x="156" y="456"/>
                </a:cubicBezTo>
                <a:cubicBezTo>
                  <a:pt x="156" y="457"/>
                  <a:pt x="156" y="457"/>
                  <a:pt x="156" y="458"/>
                </a:cubicBezTo>
                <a:cubicBezTo>
                  <a:pt x="156" y="458"/>
                  <a:pt x="156" y="458"/>
                  <a:pt x="156" y="458"/>
                </a:cubicBezTo>
                <a:cubicBezTo>
                  <a:pt x="156" y="459"/>
                  <a:pt x="156" y="459"/>
                  <a:pt x="156" y="459"/>
                </a:cubicBezTo>
                <a:cubicBezTo>
                  <a:pt x="156" y="459"/>
                  <a:pt x="155" y="459"/>
                  <a:pt x="155" y="459"/>
                </a:cubicBezTo>
                <a:cubicBezTo>
                  <a:pt x="155" y="459"/>
                  <a:pt x="155" y="459"/>
                  <a:pt x="155" y="459"/>
                </a:cubicBezTo>
                <a:cubicBezTo>
                  <a:pt x="155" y="460"/>
                  <a:pt x="155" y="460"/>
                  <a:pt x="155" y="460"/>
                </a:cubicBezTo>
                <a:cubicBezTo>
                  <a:pt x="155" y="460"/>
                  <a:pt x="155" y="461"/>
                  <a:pt x="155" y="461"/>
                </a:cubicBezTo>
                <a:cubicBezTo>
                  <a:pt x="154" y="461"/>
                  <a:pt x="154" y="461"/>
                  <a:pt x="154" y="461"/>
                </a:cubicBezTo>
                <a:cubicBezTo>
                  <a:pt x="153" y="461"/>
                  <a:pt x="153" y="461"/>
                  <a:pt x="153" y="462"/>
                </a:cubicBezTo>
                <a:cubicBezTo>
                  <a:pt x="153" y="462"/>
                  <a:pt x="153" y="462"/>
                  <a:pt x="153" y="463"/>
                </a:cubicBezTo>
                <a:cubicBezTo>
                  <a:pt x="153" y="463"/>
                  <a:pt x="153" y="464"/>
                  <a:pt x="152" y="464"/>
                </a:cubicBezTo>
                <a:cubicBezTo>
                  <a:pt x="152" y="463"/>
                  <a:pt x="150" y="464"/>
                  <a:pt x="150" y="463"/>
                </a:cubicBezTo>
                <a:cubicBezTo>
                  <a:pt x="150" y="462"/>
                  <a:pt x="149" y="463"/>
                  <a:pt x="149" y="463"/>
                </a:cubicBezTo>
                <a:cubicBezTo>
                  <a:pt x="148" y="462"/>
                  <a:pt x="151" y="462"/>
                  <a:pt x="152" y="463"/>
                </a:cubicBezTo>
                <a:cubicBezTo>
                  <a:pt x="152" y="462"/>
                  <a:pt x="152" y="461"/>
                  <a:pt x="153" y="460"/>
                </a:cubicBezTo>
                <a:cubicBezTo>
                  <a:pt x="153" y="459"/>
                  <a:pt x="152" y="460"/>
                  <a:pt x="152" y="459"/>
                </a:cubicBezTo>
                <a:cubicBezTo>
                  <a:pt x="152" y="459"/>
                  <a:pt x="152" y="458"/>
                  <a:pt x="152" y="458"/>
                </a:cubicBezTo>
                <a:cubicBezTo>
                  <a:pt x="153" y="458"/>
                  <a:pt x="153" y="458"/>
                  <a:pt x="153" y="457"/>
                </a:cubicBezTo>
                <a:cubicBezTo>
                  <a:pt x="153" y="457"/>
                  <a:pt x="153" y="456"/>
                  <a:pt x="153" y="456"/>
                </a:cubicBezTo>
                <a:cubicBezTo>
                  <a:pt x="153" y="456"/>
                  <a:pt x="154" y="456"/>
                  <a:pt x="154" y="456"/>
                </a:cubicBezTo>
                <a:cubicBezTo>
                  <a:pt x="154" y="456"/>
                  <a:pt x="155" y="456"/>
                  <a:pt x="155" y="455"/>
                </a:cubicBezTo>
                <a:cubicBezTo>
                  <a:pt x="155" y="455"/>
                  <a:pt x="155" y="455"/>
                  <a:pt x="155" y="454"/>
                </a:cubicBezTo>
                <a:cubicBezTo>
                  <a:pt x="155" y="454"/>
                  <a:pt x="156" y="454"/>
                  <a:pt x="156" y="454"/>
                </a:cubicBezTo>
                <a:cubicBezTo>
                  <a:pt x="156" y="453"/>
                  <a:pt x="156" y="452"/>
                  <a:pt x="157" y="452"/>
                </a:cubicBezTo>
                <a:cubicBezTo>
                  <a:pt x="157" y="451"/>
                  <a:pt x="158" y="451"/>
                  <a:pt x="158" y="451"/>
                </a:cubicBezTo>
                <a:cubicBezTo>
                  <a:pt x="158" y="451"/>
                  <a:pt x="158" y="452"/>
                  <a:pt x="158" y="453"/>
                </a:cubicBezTo>
                <a:cubicBezTo>
                  <a:pt x="158" y="453"/>
                  <a:pt x="158" y="454"/>
                  <a:pt x="158" y="454"/>
                </a:cubicBezTo>
                <a:close/>
                <a:moveTo>
                  <a:pt x="159" y="682"/>
                </a:moveTo>
                <a:cubicBezTo>
                  <a:pt x="160" y="682"/>
                  <a:pt x="160" y="682"/>
                  <a:pt x="160" y="683"/>
                </a:cubicBezTo>
                <a:cubicBezTo>
                  <a:pt x="160" y="683"/>
                  <a:pt x="160" y="683"/>
                  <a:pt x="160" y="683"/>
                </a:cubicBezTo>
                <a:cubicBezTo>
                  <a:pt x="160" y="683"/>
                  <a:pt x="159" y="684"/>
                  <a:pt x="159" y="682"/>
                </a:cubicBezTo>
                <a:close/>
                <a:moveTo>
                  <a:pt x="170" y="661"/>
                </a:moveTo>
                <a:cubicBezTo>
                  <a:pt x="170" y="662"/>
                  <a:pt x="172" y="665"/>
                  <a:pt x="171" y="666"/>
                </a:cubicBezTo>
                <a:cubicBezTo>
                  <a:pt x="170" y="666"/>
                  <a:pt x="168" y="660"/>
                  <a:pt x="170" y="661"/>
                </a:cubicBezTo>
                <a:close/>
                <a:moveTo>
                  <a:pt x="173" y="673"/>
                </a:moveTo>
                <a:cubicBezTo>
                  <a:pt x="173" y="670"/>
                  <a:pt x="171" y="670"/>
                  <a:pt x="171" y="667"/>
                </a:cubicBezTo>
                <a:cubicBezTo>
                  <a:pt x="172" y="667"/>
                  <a:pt x="172" y="667"/>
                  <a:pt x="172" y="667"/>
                </a:cubicBezTo>
                <a:cubicBezTo>
                  <a:pt x="171" y="668"/>
                  <a:pt x="173" y="668"/>
                  <a:pt x="173" y="668"/>
                </a:cubicBezTo>
                <a:cubicBezTo>
                  <a:pt x="173" y="669"/>
                  <a:pt x="173" y="669"/>
                  <a:pt x="173" y="670"/>
                </a:cubicBezTo>
                <a:cubicBezTo>
                  <a:pt x="174" y="670"/>
                  <a:pt x="174" y="671"/>
                  <a:pt x="174" y="673"/>
                </a:cubicBezTo>
                <a:cubicBezTo>
                  <a:pt x="175" y="674"/>
                  <a:pt x="176" y="675"/>
                  <a:pt x="176" y="677"/>
                </a:cubicBezTo>
                <a:cubicBezTo>
                  <a:pt x="175" y="676"/>
                  <a:pt x="175" y="673"/>
                  <a:pt x="173" y="673"/>
                </a:cubicBezTo>
                <a:close/>
                <a:moveTo>
                  <a:pt x="183" y="715"/>
                </a:moveTo>
                <a:cubicBezTo>
                  <a:pt x="183" y="715"/>
                  <a:pt x="183" y="715"/>
                  <a:pt x="183" y="716"/>
                </a:cubicBezTo>
                <a:cubicBezTo>
                  <a:pt x="184" y="716"/>
                  <a:pt x="184" y="717"/>
                  <a:pt x="184" y="717"/>
                </a:cubicBezTo>
                <a:cubicBezTo>
                  <a:pt x="184" y="717"/>
                  <a:pt x="184" y="717"/>
                  <a:pt x="184" y="717"/>
                </a:cubicBezTo>
                <a:cubicBezTo>
                  <a:pt x="184" y="717"/>
                  <a:pt x="183" y="716"/>
                  <a:pt x="183" y="715"/>
                </a:cubicBezTo>
                <a:close/>
                <a:moveTo>
                  <a:pt x="187" y="721"/>
                </a:moveTo>
                <a:cubicBezTo>
                  <a:pt x="187" y="721"/>
                  <a:pt x="187" y="721"/>
                  <a:pt x="188" y="721"/>
                </a:cubicBezTo>
                <a:cubicBezTo>
                  <a:pt x="187" y="721"/>
                  <a:pt x="187" y="721"/>
                  <a:pt x="187" y="721"/>
                </a:cubicBezTo>
                <a:close/>
                <a:moveTo>
                  <a:pt x="200" y="706"/>
                </a:moveTo>
                <a:cubicBezTo>
                  <a:pt x="199" y="706"/>
                  <a:pt x="199" y="706"/>
                  <a:pt x="199" y="705"/>
                </a:cubicBezTo>
                <a:cubicBezTo>
                  <a:pt x="200" y="705"/>
                  <a:pt x="201" y="705"/>
                  <a:pt x="200" y="706"/>
                </a:cubicBezTo>
                <a:close/>
                <a:moveTo>
                  <a:pt x="200" y="704"/>
                </a:moveTo>
                <a:cubicBezTo>
                  <a:pt x="200" y="704"/>
                  <a:pt x="200" y="704"/>
                  <a:pt x="200" y="703"/>
                </a:cubicBezTo>
                <a:cubicBezTo>
                  <a:pt x="200" y="703"/>
                  <a:pt x="200" y="703"/>
                  <a:pt x="200" y="703"/>
                </a:cubicBezTo>
                <a:cubicBezTo>
                  <a:pt x="200" y="704"/>
                  <a:pt x="200" y="704"/>
                  <a:pt x="201" y="704"/>
                </a:cubicBezTo>
                <a:cubicBezTo>
                  <a:pt x="201" y="704"/>
                  <a:pt x="201" y="704"/>
                  <a:pt x="201" y="704"/>
                </a:cubicBezTo>
                <a:cubicBezTo>
                  <a:pt x="201" y="704"/>
                  <a:pt x="200" y="704"/>
                  <a:pt x="200" y="704"/>
                </a:cubicBezTo>
                <a:close/>
                <a:moveTo>
                  <a:pt x="202" y="708"/>
                </a:moveTo>
                <a:cubicBezTo>
                  <a:pt x="202" y="707"/>
                  <a:pt x="202" y="707"/>
                  <a:pt x="202" y="706"/>
                </a:cubicBezTo>
                <a:cubicBezTo>
                  <a:pt x="202" y="707"/>
                  <a:pt x="202" y="707"/>
                  <a:pt x="203" y="708"/>
                </a:cubicBezTo>
                <a:cubicBezTo>
                  <a:pt x="202" y="708"/>
                  <a:pt x="202" y="709"/>
                  <a:pt x="202" y="708"/>
                </a:cubicBezTo>
                <a:close/>
                <a:moveTo>
                  <a:pt x="206" y="713"/>
                </a:moveTo>
                <a:cubicBezTo>
                  <a:pt x="205" y="713"/>
                  <a:pt x="205" y="712"/>
                  <a:pt x="205" y="711"/>
                </a:cubicBezTo>
                <a:cubicBezTo>
                  <a:pt x="205" y="711"/>
                  <a:pt x="205" y="711"/>
                  <a:pt x="205" y="711"/>
                </a:cubicBezTo>
                <a:cubicBezTo>
                  <a:pt x="205" y="712"/>
                  <a:pt x="206" y="712"/>
                  <a:pt x="206" y="713"/>
                </a:cubicBezTo>
                <a:cubicBezTo>
                  <a:pt x="206" y="713"/>
                  <a:pt x="206" y="713"/>
                  <a:pt x="206" y="713"/>
                </a:cubicBezTo>
                <a:close/>
                <a:moveTo>
                  <a:pt x="234" y="739"/>
                </a:moveTo>
                <a:cubicBezTo>
                  <a:pt x="233" y="739"/>
                  <a:pt x="233" y="737"/>
                  <a:pt x="232" y="736"/>
                </a:cubicBezTo>
                <a:cubicBezTo>
                  <a:pt x="232" y="736"/>
                  <a:pt x="232" y="736"/>
                  <a:pt x="231" y="737"/>
                </a:cubicBezTo>
                <a:cubicBezTo>
                  <a:pt x="231" y="736"/>
                  <a:pt x="231" y="736"/>
                  <a:pt x="230" y="736"/>
                </a:cubicBezTo>
                <a:cubicBezTo>
                  <a:pt x="230" y="735"/>
                  <a:pt x="230" y="735"/>
                  <a:pt x="230" y="734"/>
                </a:cubicBezTo>
                <a:cubicBezTo>
                  <a:pt x="230" y="734"/>
                  <a:pt x="230" y="734"/>
                  <a:pt x="229" y="734"/>
                </a:cubicBezTo>
                <a:cubicBezTo>
                  <a:pt x="229" y="734"/>
                  <a:pt x="229" y="734"/>
                  <a:pt x="229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8" y="733"/>
                  <a:pt x="228" y="733"/>
                  <a:pt x="228" y="733"/>
                </a:cubicBezTo>
                <a:cubicBezTo>
                  <a:pt x="227" y="732"/>
                  <a:pt x="226" y="732"/>
                  <a:pt x="226" y="731"/>
                </a:cubicBezTo>
                <a:cubicBezTo>
                  <a:pt x="226" y="731"/>
                  <a:pt x="226" y="731"/>
                  <a:pt x="226" y="731"/>
                </a:cubicBezTo>
                <a:cubicBezTo>
                  <a:pt x="226" y="731"/>
                  <a:pt x="225" y="731"/>
                  <a:pt x="225" y="730"/>
                </a:cubicBezTo>
                <a:cubicBezTo>
                  <a:pt x="225" y="729"/>
                  <a:pt x="225" y="729"/>
                  <a:pt x="224" y="728"/>
                </a:cubicBezTo>
                <a:cubicBezTo>
                  <a:pt x="225" y="728"/>
                  <a:pt x="226" y="728"/>
                  <a:pt x="226" y="729"/>
                </a:cubicBezTo>
                <a:cubicBezTo>
                  <a:pt x="227" y="730"/>
                  <a:pt x="228" y="730"/>
                  <a:pt x="229" y="731"/>
                </a:cubicBezTo>
                <a:cubicBezTo>
                  <a:pt x="229" y="732"/>
                  <a:pt x="231" y="732"/>
                  <a:pt x="230" y="734"/>
                </a:cubicBezTo>
                <a:cubicBezTo>
                  <a:pt x="231" y="734"/>
                  <a:pt x="231" y="734"/>
                  <a:pt x="232" y="735"/>
                </a:cubicBezTo>
                <a:cubicBezTo>
                  <a:pt x="232" y="735"/>
                  <a:pt x="233" y="735"/>
                  <a:pt x="233" y="736"/>
                </a:cubicBezTo>
                <a:cubicBezTo>
                  <a:pt x="234" y="736"/>
                  <a:pt x="234" y="737"/>
                  <a:pt x="234" y="738"/>
                </a:cubicBezTo>
                <a:cubicBezTo>
                  <a:pt x="234" y="738"/>
                  <a:pt x="234" y="739"/>
                  <a:pt x="234" y="739"/>
                </a:cubicBezTo>
                <a:close/>
                <a:moveTo>
                  <a:pt x="254" y="745"/>
                </a:moveTo>
                <a:cubicBezTo>
                  <a:pt x="253" y="745"/>
                  <a:pt x="253" y="743"/>
                  <a:pt x="252" y="743"/>
                </a:cubicBezTo>
                <a:cubicBezTo>
                  <a:pt x="252" y="742"/>
                  <a:pt x="254" y="744"/>
                  <a:pt x="254" y="745"/>
                </a:cubicBezTo>
                <a:close/>
                <a:moveTo>
                  <a:pt x="253" y="751"/>
                </a:moveTo>
                <a:cubicBezTo>
                  <a:pt x="253" y="751"/>
                  <a:pt x="252" y="751"/>
                  <a:pt x="252" y="751"/>
                </a:cubicBezTo>
                <a:cubicBezTo>
                  <a:pt x="252" y="749"/>
                  <a:pt x="251" y="749"/>
                  <a:pt x="250" y="747"/>
                </a:cubicBezTo>
                <a:cubicBezTo>
                  <a:pt x="250" y="747"/>
                  <a:pt x="249" y="746"/>
                  <a:pt x="249" y="746"/>
                </a:cubicBezTo>
                <a:cubicBezTo>
                  <a:pt x="248" y="744"/>
                  <a:pt x="247" y="743"/>
                  <a:pt x="245" y="742"/>
                </a:cubicBezTo>
                <a:cubicBezTo>
                  <a:pt x="245" y="740"/>
                  <a:pt x="243" y="739"/>
                  <a:pt x="242" y="738"/>
                </a:cubicBezTo>
                <a:cubicBezTo>
                  <a:pt x="242" y="737"/>
                  <a:pt x="244" y="738"/>
                  <a:pt x="244" y="739"/>
                </a:cubicBezTo>
                <a:cubicBezTo>
                  <a:pt x="246" y="739"/>
                  <a:pt x="246" y="741"/>
                  <a:pt x="248" y="741"/>
                </a:cubicBezTo>
                <a:cubicBezTo>
                  <a:pt x="248" y="741"/>
                  <a:pt x="248" y="742"/>
                  <a:pt x="249" y="742"/>
                </a:cubicBezTo>
                <a:cubicBezTo>
                  <a:pt x="249" y="742"/>
                  <a:pt x="250" y="743"/>
                  <a:pt x="250" y="743"/>
                </a:cubicBezTo>
                <a:cubicBezTo>
                  <a:pt x="250" y="743"/>
                  <a:pt x="249" y="744"/>
                  <a:pt x="250" y="744"/>
                </a:cubicBezTo>
                <a:cubicBezTo>
                  <a:pt x="250" y="745"/>
                  <a:pt x="251" y="745"/>
                  <a:pt x="251" y="745"/>
                </a:cubicBezTo>
                <a:cubicBezTo>
                  <a:pt x="251" y="746"/>
                  <a:pt x="251" y="748"/>
                  <a:pt x="253" y="747"/>
                </a:cubicBezTo>
                <a:cubicBezTo>
                  <a:pt x="255" y="748"/>
                  <a:pt x="253" y="749"/>
                  <a:pt x="253" y="751"/>
                </a:cubicBezTo>
                <a:close/>
                <a:moveTo>
                  <a:pt x="257" y="754"/>
                </a:moveTo>
                <a:cubicBezTo>
                  <a:pt x="255" y="753"/>
                  <a:pt x="256" y="751"/>
                  <a:pt x="257" y="750"/>
                </a:cubicBezTo>
                <a:cubicBezTo>
                  <a:pt x="258" y="751"/>
                  <a:pt x="261" y="752"/>
                  <a:pt x="261" y="754"/>
                </a:cubicBezTo>
                <a:cubicBezTo>
                  <a:pt x="260" y="754"/>
                  <a:pt x="260" y="753"/>
                  <a:pt x="260" y="752"/>
                </a:cubicBezTo>
                <a:cubicBezTo>
                  <a:pt x="258" y="753"/>
                  <a:pt x="259" y="754"/>
                  <a:pt x="257" y="754"/>
                </a:cubicBezTo>
                <a:close/>
                <a:moveTo>
                  <a:pt x="260" y="758"/>
                </a:moveTo>
                <a:cubicBezTo>
                  <a:pt x="260" y="757"/>
                  <a:pt x="259" y="757"/>
                  <a:pt x="258" y="756"/>
                </a:cubicBezTo>
                <a:cubicBezTo>
                  <a:pt x="259" y="755"/>
                  <a:pt x="262" y="757"/>
                  <a:pt x="262" y="759"/>
                </a:cubicBezTo>
                <a:cubicBezTo>
                  <a:pt x="261" y="759"/>
                  <a:pt x="260" y="758"/>
                  <a:pt x="260" y="758"/>
                </a:cubicBezTo>
                <a:close/>
                <a:moveTo>
                  <a:pt x="261" y="755"/>
                </a:moveTo>
                <a:cubicBezTo>
                  <a:pt x="261" y="755"/>
                  <a:pt x="263" y="754"/>
                  <a:pt x="263" y="754"/>
                </a:cubicBezTo>
                <a:cubicBezTo>
                  <a:pt x="264" y="755"/>
                  <a:pt x="264" y="756"/>
                  <a:pt x="264" y="756"/>
                </a:cubicBezTo>
                <a:cubicBezTo>
                  <a:pt x="265" y="756"/>
                  <a:pt x="266" y="756"/>
                  <a:pt x="267" y="757"/>
                </a:cubicBezTo>
                <a:cubicBezTo>
                  <a:pt x="267" y="757"/>
                  <a:pt x="267" y="758"/>
                  <a:pt x="267" y="758"/>
                </a:cubicBezTo>
                <a:cubicBezTo>
                  <a:pt x="268" y="759"/>
                  <a:pt x="268" y="759"/>
                  <a:pt x="268" y="760"/>
                </a:cubicBezTo>
                <a:cubicBezTo>
                  <a:pt x="265" y="759"/>
                  <a:pt x="264" y="756"/>
                  <a:pt x="261" y="755"/>
                </a:cubicBezTo>
                <a:close/>
                <a:moveTo>
                  <a:pt x="287" y="774"/>
                </a:moveTo>
                <a:cubicBezTo>
                  <a:pt x="286" y="774"/>
                  <a:pt x="286" y="774"/>
                  <a:pt x="286" y="774"/>
                </a:cubicBezTo>
                <a:cubicBezTo>
                  <a:pt x="285" y="774"/>
                  <a:pt x="284" y="773"/>
                  <a:pt x="284" y="773"/>
                </a:cubicBezTo>
                <a:cubicBezTo>
                  <a:pt x="283" y="772"/>
                  <a:pt x="283" y="772"/>
                  <a:pt x="283" y="772"/>
                </a:cubicBezTo>
                <a:cubicBezTo>
                  <a:pt x="283" y="772"/>
                  <a:pt x="282" y="772"/>
                  <a:pt x="282" y="772"/>
                </a:cubicBezTo>
                <a:cubicBezTo>
                  <a:pt x="282" y="771"/>
                  <a:pt x="282" y="771"/>
                  <a:pt x="281" y="771"/>
                </a:cubicBezTo>
                <a:cubicBezTo>
                  <a:pt x="281" y="770"/>
                  <a:pt x="279" y="770"/>
                  <a:pt x="279" y="769"/>
                </a:cubicBezTo>
                <a:cubicBezTo>
                  <a:pt x="278" y="768"/>
                  <a:pt x="276" y="768"/>
                  <a:pt x="277" y="767"/>
                </a:cubicBezTo>
                <a:cubicBezTo>
                  <a:pt x="277" y="767"/>
                  <a:pt x="278" y="767"/>
                  <a:pt x="279" y="767"/>
                </a:cubicBezTo>
                <a:cubicBezTo>
                  <a:pt x="279" y="768"/>
                  <a:pt x="279" y="768"/>
                  <a:pt x="279" y="768"/>
                </a:cubicBezTo>
                <a:cubicBezTo>
                  <a:pt x="279" y="769"/>
                  <a:pt x="280" y="768"/>
                  <a:pt x="280" y="768"/>
                </a:cubicBezTo>
                <a:cubicBezTo>
                  <a:pt x="280" y="768"/>
                  <a:pt x="280" y="769"/>
                  <a:pt x="280" y="769"/>
                </a:cubicBezTo>
                <a:cubicBezTo>
                  <a:pt x="280" y="769"/>
                  <a:pt x="281" y="769"/>
                  <a:pt x="281" y="769"/>
                </a:cubicBezTo>
                <a:cubicBezTo>
                  <a:pt x="282" y="769"/>
                  <a:pt x="282" y="770"/>
                  <a:pt x="282" y="770"/>
                </a:cubicBezTo>
                <a:cubicBezTo>
                  <a:pt x="283" y="770"/>
                  <a:pt x="283" y="771"/>
                  <a:pt x="283" y="772"/>
                </a:cubicBezTo>
                <a:cubicBezTo>
                  <a:pt x="284" y="772"/>
                  <a:pt x="285" y="773"/>
                  <a:pt x="285" y="773"/>
                </a:cubicBezTo>
                <a:cubicBezTo>
                  <a:pt x="285" y="773"/>
                  <a:pt x="286" y="773"/>
                  <a:pt x="286" y="773"/>
                </a:cubicBezTo>
                <a:cubicBezTo>
                  <a:pt x="286" y="773"/>
                  <a:pt x="286" y="774"/>
                  <a:pt x="287" y="774"/>
                </a:cubicBezTo>
                <a:close/>
                <a:moveTo>
                  <a:pt x="41" y="386"/>
                </a:moveTo>
                <a:cubicBezTo>
                  <a:pt x="48" y="388"/>
                  <a:pt x="55" y="386"/>
                  <a:pt x="61" y="382"/>
                </a:cubicBezTo>
                <a:cubicBezTo>
                  <a:pt x="60" y="382"/>
                  <a:pt x="63" y="388"/>
                  <a:pt x="63" y="389"/>
                </a:cubicBezTo>
                <a:cubicBezTo>
                  <a:pt x="68" y="395"/>
                  <a:pt x="70" y="398"/>
                  <a:pt x="78" y="400"/>
                </a:cubicBezTo>
                <a:cubicBezTo>
                  <a:pt x="91" y="403"/>
                  <a:pt x="105" y="391"/>
                  <a:pt x="113" y="379"/>
                </a:cubicBezTo>
                <a:cubicBezTo>
                  <a:pt x="121" y="366"/>
                  <a:pt x="114" y="355"/>
                  <a:pt x="114" y="355"/>
                </a:cubicBezTo>
                <a:cubicBezTo>
                  <a:pt x="125" y="349"/>
                  <a:pt x="126" y="340"/>
                  <a:pt x="126" y="340"/>
                </a:cubicBezTo>
                <a:cubicBezTo>
                  <a:pt x="127" y="338"/>
                  <a:pt x="127" y="338"/>
                  <a:pt x="127" y="337"/>
                </a:cubicBezTo>
                <a:cubicBezTo>
                  <a:pt x="128" y="334"/>
                  <a:pt x="128" y="331"/>
                  <a:pt x="128" y="330"/>
                </a:cubicBezTo>
                <a:cubicBezTo>
                  <a:pt x="128" y="329"/>
                  <a:pt x="128" y="329"/>
                  <a:pt x="128" y="329"/>
                </a:cubicBezTo>
                <a:cubicBezTo>
                  <a:pt x="128" y="328"/>
                  <a:pt x="128" y="327"/>
                  <a:pt x="128" y="326"/>
                </a:cubicBezTo>
                <a:cubicBezTo>
                  <a:pt x="128" y="326"/>
                  <a:pt x="128" y="326"/>
                  <a:pt x="128" y="326"/>
                </a:cubicBezTo>
                <a:cubicBezTo>
                  <a:pt x="128" y="325"/>
                  <a:pt x="128" y="325"/>
                  <a:pt x="128" y="324"/>
                </a:cubicBezTo>
                <a:cubicBezTo>
                  <a:pt x="127" y="323"/>
                  <a:pt x="127" y="322"/>
                  <a:pt x="127" y="320"/>
                </a:cubicBezTo>
                <a:cubicBezTo>
                  <a:pt x="127" y="320"/>
                  <a:pt x="127" y="319"/>
                  <a:pt x="127" y="318"/>
                </a:cubicBezTo>
                <a:cubicBezTo>
                  <a:pt x="127" y="318"/>
                  <a:pt x="126" y="316"/>
                  <a:pt x="126" y="316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5" y="314"/>
                  <a:pt x="125" y="313"/>
                  <a:pt x="125" y="312"/>
                </a:cubicBezTo>
                <a:cubicBezTo>
                  <a:pt x="125" y="311"/>
                  <a:pt x="124" y="311"/>
                  <a:pt x="125" y="309"/>
                </a:cubicBezTo>
                <a:cubicBezTo>
                  <a:pt x="124" y="308"/>
                  <a:pt x="124" y="306"/>
                  <a:pt x="123" y="305"/>
                </a:cubicBezTo>
                <a:cubicBezTo>
                  <a:pt x="122" y="304"/>
                  <a:pt x="122" y="302"/>
                  <a:pt x="121" y="301"/>
                </a:cubicBezTo>
                <a:cubicBezTo>
                  <a:pt x="121" y="301"/>
                  <a:pt x="120" y="300"/>
                  <a:pt x="120" y="300"/>
                </a:cubicBezTo>
                <a:cubicBezTo>
                  <a:pt x="120" y="300"/>
                  <a:pt x="121" y="299"/>
                  <a:pt x="120" y="299"/>
                </a:cubicBezTo>
                <a:cubicBezTo>
                  <a:pt x="120" y="299"/>
                  <a:pt x="119" y="298"/>
                  <a:pt x="119" y="298"/>
                </a:cubicBezTo>
                <a:cubicBezTo>
                  <a:pt x="119" y="297"/>
                  <a:pt x="119" y="297"/>
                  <a:pt x="119" y="296"/>
                </a:cubicBezTo>
                <a:cubicBezTo>
                  <a:pt x="118" y="295"/>
                  <a:pt x="118" y="294"/>
                  <a:pt x="118" y="292"/>
                </a:cubicBezTo>
                <a:cubicBezTo>
                  <a:pt x="116" y="292"/>
                  <a:pt x="115" y="290"/>
                  <a:pt x="115" y="290"/>
                </a:cubicBezTo>
                <a:cubicBezTo>
                  <a:pt x="114" y="289"/>
                  <a:pt x="114" y="288"/>
                  <a:pt x="114" y="288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3" y="286"/>
                  <a:pt x="113" y="284"/>
                  <a:pt x="112" y="284"/>
                </a:cubicBezTo>
                <a:cubicBezTo>
                  <a:pt x="112" y="283"/>
                  <a:pt x="112" y="283"/>
                  <a:pt x="112" y="282"/>
                </a:cubicBezTo>
                <a:cubicBezTo>
                  <a:pt x="112" y="282"/>
                  <a:pt x="111" y="282"/>
                  <a:pt x="111" y="281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1" y="280"/>
                  <a:pt x="110" y="279"/>
                  <a:pt x="110" y="279"/>
                </a:cubicBezTo>
                <a:cubicBezTo>
                  <a:pt x="109" y="277"/>
                  <a:pt x="109" y="274"/>
                  <a:pt x="108" y="273"/>
                </a:cubicBezTo>
                <a:cubicBezTo>
                  <a:pt x="108" y="272"/>
                  <a:pt x="107" y="272"/>
                  <a:pt x="107" y="271"/>
                </a:cubicBezTo>
                <a:cubicBezTo>
                  <a:pt x="106" y="270"/>
                  <a:pt x="105" y="268"/>
                  <a:pt x="105" y="267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5"/>
                  <a:pt x="104" y="265"/>
                  <a:pt x="104" y="265"/>
                </a:cubicBezTo>
                <a:cubicBezTo>
                  <a:pt x="103" y="264"/>
                  <a:pt x="104" y="264"/>
                  <a:pt x="103" y="263"/>
                </a:cubicBezTo>
                <a:cubicBezTo>
                  <a:pt x="103" y="262"/>
                  <a:pt x="102" y="263"/>
                  <a:pt x="10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2" y="261"/>
                  <a:pt x="103" y="260"/>
                  <a:pt x="103" y="259"/>
                </a:cubicBezTo>
                <a:cubicBezTo>
                  <a:pt x="103" y="259"/>
                  <a:pt x="102" y="258"/>
                  <a:pt x="102" y="258"/>
                </a:cubicBezTo>
                <a:cubicBezTo>
                  <a:pt x="102" y="257"/>
                  <a:pt x="102" y="257"/>
                  <a:pt x="102" y="256"/>
                </a:cubicBezTo>
                <a:cubicBezTo>
                  <a:pt x="100" y="253"/>
                  <a:pt x="100" y="250"/>
                  <a:pt x="98" y="247"/>
                </a:cubicBezTo>
                <a:cubicBezTo>
                  <a:pt x="98" y="246"/>
                  <a:pt x="98" y="245"/>
                  <a:pt x="98" y="244"/>
                </a:cubicBezTo>
                <a:cubicBezTo>
                  <a:pt x="98" y="243"/>
                  <a:pt x="97" y="243"/>
                  <a:pt x="97" y="242"/>
                </a:cubicBezTo>
                <a:cubicBezTo>
                  <a:pt x="97" y="242"/>
                  <a:pt x="97" y="241"/>
                  <a:pt x="97" y="241"/>
                </a:cubicBezTo>
                <a:cubicBezTo>
                  <a:pt x="97" y="240"/>
                  <a:pt x="97" y="240"/>
                  <a:pt x="97" y="240"/>
                </a:cubicBezTo>
                <a:cubicBezTo>
                  <a:pt x="97" y="240"/>
                  <a:pt x="97" y="239"/>
                  <a:pt x="97" y="239"/>
                </a:cubicBezTo>
                <a:cubicBezTo>
                  <a:pt x="97" y="239"/>
                  <a:pt x="96" y="238"/>
                  <a:pt x="96" y="238"/>
                </a:cubicBezTo>
                <a:cubicBezTo>
                  <a:pt x="96" y="237"/>
                  <a:pt x="96" y="236"/>
                  <a:pt x="96" y="236"/>
                </a:cubicBezTo>
                <a:cubicBezTo>
                  <a:pt x="96" y="235"/>
                  <a:pt x="96" y="235"/>
                  <a:pt x="95" y="235"/>
                </a:cubicBezTo>
                <a:cubicBezTo>
                  <a:pt x="95" y="235"/>
                  <a:pt x="96" y="234"/>
                  <a:pt x="96" y="234"/>
                </a:cubicBezTo>
                <a:cubicBezTo>
                  <a:pt x="96" y="234"/>
                  <a:pt x="95" y="234"/>
                  <a:pt x="95" y="234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5" y="232"/>
                  <a:pt x="95" y="232"/>
                  <a:pt x="95" y="231"/>
                </a:cubicBezTo>
                <a:cubicBezTo>
                  <a:pt x="95" y="231"/>
                  <a:pt x="95" y="230"/>
                  <a:pt x="95" y="230"/>
                </a:cubicBezTo>
                <a:cubicBezTo>
                  <a:pt x="95" y="229"/>
                  <a:pt x="94" y="229"/>
                  <a:pt x="94" y="229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94" y="228"/>
                  <a:pt x="94" y="227"/>
                  <a:pt x="94" y="227"/>
                </a:cubicBezTo>
                <a:cubicBezTo>
                  <a:pt x="94" y="226"/>
                  <a:pt x="94" y="226"/>
                  <a:pt x="94" y="226"/>
                </a:cubicBezTo>
                <a:cubicBezTo>
                  <a:pt x="94" y="225"/>
                  <a:pt x="93" y="224"/>
                  <a:pt x="94" y="224"/>
                </a:cubicBezTo>
                <a:cubicBezTo>
                  <a:pt x="94" y="223"/>
                  <a:pt x="93" y="223"/>
                  <a:pt x="93" y="222"/>
                </a:cubicBezTo>
                <a:cubicBezTo>
                  <a:pt x="94" y="222"/>
                  <a:pt x="93" y="222"/>
                  <a:pt x="93" y="222"/>
                </a:cubicBezTo>
                <a:cubicBezTo>
                  <a:pt x="93" y="220"/>
                  <a:pt x="93" y="222"/>
                  <a:pt x="93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220"/>
                  <a:pt x="93" y="219"/>
                  <a:pt x="93" y="219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3" y="216"/>
                  <a:pt x="93" y="215"/>
                </a:cubicBezTo>
                <a:cubicBezTo>
                  <a:pt x="93" y="215"/>
                  <a:pt x="93" y="215"/>
                  <a:pt x="92" y="215"/>
                </a:cubicBezTo>
                <a:cubicBezTo>
                  <a:pt x="92" y="214"/>
                  <a:pt x="92" y="214"/>
                  <a:pt x="92" y="213"/>
                </a:cubicBezTo>
                <a:cubicBezTo>
                  <a:pt x="93" y="212"/>
                  <a:pt x="92" y="212"/>
                  <a:pt x="92" y="212"/>
                </a:cubicBezTo>
                <a:cubicBezTo>
                  <a:pt x="92" y="211"/>
                  <a:pt x="92" y="210"/>
                  <a:pt x="92" y="210"/>
                </a:cubicBezTo>
                <a:cubicBezTo>
                  <a:pt x="92" y="209"/>
                  <a:pt x="92" y="208"/>
                  <a:pt x="92" y="207"/>
                </a:cubicBezTo>
                <a:cubicBezTo>
                  <a:pt x="92" y="207"/>
                  <a:pt x="92" y="206"/>
                  <a:pt x="92" y="206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2" y="206"/>
                  <a:pt x="92" y="205"/>
                  <a:pt x="92" y="205"/>
                </a:cubicBezTo>
                <a:cubicBezTo>
                  <a:pt x="92" y="204"/>
                  <a:pt x="92" y="203"/>
                  <a:pt x="92" y="202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2" y="199"/>
                  <a:pt x="92" y="199"/>
                  <a:pt x="92" y="198"/>
                </a:cubicBezTo>
                <a:cubicBezTo>
                  <a:pt x="92" y="197"/>
                  <a:pt x="92" y="197"/>
                  <a:pt x="92" y="196"/>
                </a:cubicBezTo>
                <a:cubicBezTo>
                  <a:pt x="92" y="195"/>
                  <a:pt x="92" y="194"/>
                  <a:pt x="92" y="192"/>
                </a:cubicBezTo>
                <a:cubicBezTo>
                  <a:pt x="92" y="191"/>
                  <a:pt x="93" y="189"/>
                  <a:pt x="92" y="189"/>
                </a:cubicBezTo>
                <a:cubicBezTo>
                  <a:pt x="91" y="189"/>
                  <a:pt x="91" y="191"/>
                  <a:pt x="91" y="192"/>
                </a:cubicBezTo>
                <a:cubicBezTo>
                  <a:pt x="91" y="193"/>
                  <a:pt x="90" y="193"/>
                  <a:pt x="90" y="194"/>
                </a:cubicBezTo>
                <a:cubicBezTo>
                  <a:pt x="90" y="195"/>
                  <a:pt x="90" y="196"/>
                  <a:pt x="90" y="197"/>
                </a:cubicBezTo>
                <a:cubicBezTo>
                  <a:pt x="90" y="198"/>
                  <a:pt x="90" y="200"/>
                  <a:pt x="89" y="200"/>
                </a:cubicBezTo>
                <a:cubicBezTo>
                  <a:pt x="88" y="199"/>
                  <a:pt x="89" y="198"/>
                  <a:pt x="89" y="198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5"/>
                  <a:pt x="90" y="193"/>
                  <a:pt x="90" y="192"/>
                </a:cubicBezTo>
                <a:cubicBezTo>
                  <a:pt x="90" y="190"/>
                  <a:pt x="90" y="189"/>
                  <a:pt x="91" y="188"/>
                </a:cubicBezTo>
                <a:cubicBezTo>
                  <a:pt x="91" y="188"/>
                  <a:pt x="92" y="188"/>
                  <a:pt x="92" y="189"/>
                </a:cubicBezTo>
                <a:cubicBezTo>
                  <a:pt x="92" y="189"/>
                  <a:pt x="92" y="188"/>
                  <a:pt x="92" y="188"/>
                </a:cubicBezTo>
                <a:cubicBezTo>
                  <a:pt x="93" y="187"/>
                  <a:pt x="93" y="187"/>
                  <a:pt x="93" y="186"/>
                </a:cubicBezTo>
                <a:cubicBezTo>
                  <a:pt x="93" y="185"/>
                  <a:pt x="91" y="186"/>
                  <a:pt x="92" y="185"/>
                </a:cubicBezTo>
                <a:cubicBezTo>
                  <a:pt x="92" y="185"/>
                  <a:pt x="92" y="185"/>
                  <a:pt x="92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2" y="181"/>
                  <a:pt x="93" y="180"/>
                </a:cubicBezTo>
                <a:cubicBezTo>
                  <a:pt x="93" y="180"/>
                  <a:pt x="92" y="180"/>
                  <a:pt x="93" y="180"/>
                </a:cubicBezTo>
                <a:cubicBezTo>
                  <a:pt x="93" y="180"/>
                  <a:pt x="94" y="180"/>
                  <a:pt x="93" y="180"/>
                </a:cubicBezTo>
                <a:cubicBezTo>
                  <a:pt x="93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78"/>
                  <a:pt x="94" y="178"/>
                  <a:pt x="95" y="178"/>
                </a:cubicBezTo>
                <a:cubicBezTo>
                  <a:pt x="95" y="177"/>
                  <a:pt x="96" y="177"/>
                  <a:pt x="96" y="175"/>
                </a:cubicBezTo>
                <a:cubicBezTo>
                  <a:pt x="96" y="175"/>
                  <a:pt x="96" y="174"/>
                  <a:pt x="96" y="174"/>
                </a:cubicBezTo>
                <a:cubicBezTo>
                  <a:pt x="96" y="172"/>
                  <a:pt x="97" y="171"/>
                  <a:pt x="98" y="169"/>
                </a:cubicBezTo>
                <a:cubicBezTo>
                  <a:pt x="99" y="167"/>
                  <a:pt x="100" y="166"/>
                  <a:pt x="100" y="164"/>
                </a:cubicBezTo>
                <a:cubicBezTo>
                  <a:pt x="101" y="163"/>
                  <a:pt x="101" y="160"/>
                  <a:pt x="102" y="159"/>
                </a:cubicBezTo>
                <a:cubicBezTo>
                  <a:pt x="102" y="159"/>
                  <a:pt x="103" y="159"/>
                  <a:pt x="103" y="159"/>
                </a:cubicBezTo>
                <a:cubicBezTo>
                  <a:pt x="103" y="158"/>
                  <a:pt x="103" y="158"/>
                  <a:pt x="104" y="157"/>
                </a:cubicBezTo>
                <a:cubicBezTo>
                  <a:pt x="104" y="156"/>
                  <a:pt x="104" y="155"/>
                  <a:pt x="105" y="155"/>
                </a:cubicBezTo>
                <a:cubicBezTo>
                  <a:pt x="106" y="153"/>
                  <a:pt x="107" y="152"/>
                  <a:pt x="108" y="150"/>
                </a:cubicBezTo>
                <a:cubicBezTo>
                  <a:pt x="108" y="149"/>
                  <a:pt x="109" y="149"/>
                  <a:pt x="109" y="148"/>
                </a:cubicBezTo>
                <a:cubicBezTo>
                  <a:pt x="109" y="148"/>
                  <a:pt x="110" y="148"/>
                  <a:pt x="110" y="147"/>
                </a:cubicBezTo>
                <a:cubicBezTo>
                  <a:pt x="110" y="146"/>
                  <a:pt x="111" y="146"/>
                  <a:pt x="112" y="145"/>
                </a:cubicBezTo>
                <a:cubicBezTo>
                  <a:pt x="112" y="144"/>
                  <a:pt x="113" y="142"/>
                  <a:pt x="114" y="142"/>
                </a:cubicBezTo>
                <a:cubicBezTo>
                  <a:pt x="114" y="141"/>
                  <a:pt x="115" y="141"/>
                  <a:pt x="115" y="140"/>
                </a:cubicBezTo>
                <a:cubicBezTo>
                  <a:pt x="116" y="139"/>
                  <a:pt x="118" y="138"/>
                  <a:pt x="118" y="137"/>
                </a:cubicBezTo>
                <a:cubicBezTo>
                  <a:pt x="119" y="136"/>
                  <a:pt x="121" y="135"/>
                  <a:pt x="121" y="134"/>
                </a:cubicBezTo>
                <a:cubicBezTo>
                  <a:pt x="123" y="131"/>
                  <a:pt x="129" y="128"/>
                  <a:pt x="130" y="125"/>
                </a:cubicBezTo>
                <a:cubicBezTo>
                  <a:pt x="129" y="125"/>
                  <a:pt x="129" y="126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7" y="127"/>
                  <a:pt x="125" y="128"/>
                  <a:pt x="124" y="129"/>
                </a:cubicBezTo>
                <a:cubicBezTo>
                  <a:pt x="123" y="130"/>
                  <a:pt x="118" y="133"/>
                  <a:pt x="116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4" y="135"/>
                  <a:pt x="115" y="136"/>
                  <a:pt x="114" y="136"/>
                </a:cubicBezTo>
                <a:cubicBezTo>
                  <a:pt x="114" y="136"/>
                  <a:pt x="113" y="138"/>
                  <a:pt x="113" y="138"/>
                </a:cubicBezTo>
                <a:cubicBezTo>
                  <a:pt x="113" y="139"/>
                  <a:pt x="111" y="139"/>
                  <a:pt x="110" y="140"/>
                </a:cubicBezTo>
                <a:cubicBezTo>
                  <a:pt x="110" y="141"/>
                  <a:pt x="109" y="142"/>
                  <a:pt x="109" y="143"/>
                </a:cubicBezTo>
                <a:cubicBezTo>
                  <a:pt x="108" y="143"/>
                  <a:pt x="108" y="145"/>
                  <a:pt x="107" y="145"/>
                </a:cubicBezTo>
                <a:cubicBezTo>
                  <a:pt x="106" y="145"/>
                  <a:pt x="107" y="143"/>
                  <a:pt x="106" y="143"/>
                </a:cubicBezTo>
                <a:cubicBezTo>
                  <a:pt x="105" y="145"/>
                  <a:pt x="104" y="146"/>
                  <a:pt x="103" y="147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50"/>
                  <a:pt x="103" y="149"/>
                  <a:pt x="103" y="150"/>
                </a:cubicBezTo>
                <a:cubicBezTo>
                  <a:pt x="102" y="150"/>
                  <a:pt x="102" y="151"/>
                  <a:pt x="101" y="151"/>
                </a:cubicBezTo>
                <a:cubicBezTo>
                  <a:pt x="100" y="153"/>
                  <a:pt x="98" y="154"/>
                  <a:pt x="97" y="156"/>
                </a:cubicBezTo>
                <a:cubicBezTo>
                  <a:pt x="98" y="156"/>
                  <a:pt x="98" y="157"/>
                  <a:pt x="98" y="156"/>
                </a:cubicBezTo>
                <a:cubicBezTo>
                  <a:pt x="99" y="156"/>
                  <a:pt x="99" y="156"/>
                  <a:pt x="99" y="157"/>
                </a:cubicBezTo>
                <a:cubicBezTo>
                  <a:pt x="98" y="157"/>
                  <a:pt x="98" y="157"/>
                  <a:pt x="98" y="157"/>
                </a:cubicBezTo>
                <a:cubicBezTo>
                  <a:pt x="97" y="158"/>
                  <a:pt x="97" y="159"/>
                  <a:pt x="97" y="159"/>
                </a:cubicBezTo>
                <a:cubicBezTo>
                  <a:pt x="96" y="159"/>
                  <a:pt x="97" y="158"/>
                  <a:pt x="96" y="158"/>
                </a:cubicBezTo>
                <a:cubicBezTo>
                  <a:pt x="96" y="158"/>
                  <a:pt x="94" y="160"/>
                  <a:pt x="94" y="160"/>
                </a:cubicBezTo>
                <a:cubicBezTo>
                  <a:pt x="92" y="162"/>
                  <a:pt x="92" y="164"/>
                  <a:pt x="91" y="167"/>
                </a:cubicBezTo>
                <a:cubicBezTo>
                  <a:pt x="91" y="167"/>
                  <a:pt x="90" y="167"/>
                  <a:pt x="90" y="168"/>
                </a:cubicBezTo>
                <a:cubicBezTo>
                  <a:pt x="90" y="168"/>
                  <a:pt x="89" y="168"/>
                  <a:pt x="89" y="169"/>
                </a:cubicBezTo>
                <a:cubicBezTo>
                  <a:pt x="88" y="170"/>
                  <a:pt x="87" y="171"/>
                  <a:pt x="87" y="172"/>
                </a:cubicBezTo>
                <a:cubicBezTo>
                  <a:pt x="87" y="173"/>
                  <a:pt x="86" y="173"/>
                  <a:pt x="86" y="174"/>
                </a:cubicBezTo>
                <a:cubicBezTo>
                  <a:pt x="85" y="175"/>
                  <a:pt x="84" y="176"/>
                  <a:pt x="84" y="177"/>
                </a:cubicBezTo>
                <a:cubicBezTo>
                  <a:pt x="85" y="178"/>
                  <a:pt x="86" y="176"/>
                  <a:pt x="86" y="177"/>
                </a:cubicBezTo>
                <a:cubicBezTo>
                  <a:pt x="86" y="179"/>
                  <a:pt x="84" y="177"/>
                  <a:pt x="8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80"/>
                  <a:pt x="83" y="180"/>
                  <a:pt x="83" y="180"/>
                </a:cubicBezTo>
                <a:cubicBezTo>
                  <a:pt x="83" y="181"/>
                  <a:pt x="82" y="182"/>
                  <a:pt x="82" y="183"/>
                </a:cubicBezTo>
                <a:cubicBezTo>
                  <a:pt x="81" y="184"/>
                  <a:pt x="80" y="186"/>
                  <a:pt x="80" y="187"/>
                </a:cubicBezTo>
                <a:cubicBezTo>
                  <a:pt x="80" y="188"/>
                  <a:pt x="80" y="189"/>
                  <a:pt x="80" y="189"/>
                </a:cubicBezTo>
                <a:cubicBezTo>
                  <a:pt x="80" y="190"/>
                  <a:pt x="79" y="190"/>
                  <a:pt x="80" y="191"/>
                </a:cubicBezTo>
                <a:cubicBezTo>
                  <a:pt x="80" y="191"/>
                  <a:pt x="79" y="192"/>
                  <a:pt x="79" y="192"/>
                </a:cubicBezTo>
                <a:cubicBezTo>
                  <a:pt x="79" y="194"/>
                  <a:pt x="78" y="196"/>
                  <a:pt x="78" y="198"/>
                </a:cubicBezTo>
                <a:cubicBezTo>
                  <a:pt x="78" y="199"/>
                  <a:pt x="78" y="199"/>
                  <a:pt x="78" y="200"/>
                </a:cubicBezTo>
                <a:cubicBezTo>
                  <a:pt x="78" y="200"/>
                  <a:pt x="77" y="200"/>
                  <a:pt x="77" y="200"/>
                </a:cubicBezTo>
                <a:cubicBezTo>
                  <a:pt x="77" y="203"/>
                  <a:pt x="76" y="205"/>
                  <a:pt x="76" y="207"/>
                </a:cubicBezTo>
                <a:cubicBezTo>
                  <a:pt x="76" y="210"/>
                  <a:pt x="74" y="211"/>
                  <a:pt x="75" y="213"/>
                </a:cubicBezTo>
                <a:cubicBezTo>
                  <a:pt x="75" y="214"/>
                  <a:pt x="75" y="214"/>
                  <a:pt x="75" y="215"/>
                </a:cubicBezTo>
                <a:cubicBezTo>
                  <a:pt x="75" y="216"/>
                  <a:pt x="75" y="216"/>
                  <a:pt x="74" y="217"/>
                </a:cubicBezTo>
                <a:cubicBezTo>
                  <a:pt x="74" y="218"/>
                  <a:pt x="74" y="219"/>
                  <a:pt x="74" y="220"/>
                </a:cubicBezTo>
                <a:cubicBezTo>
                  <a:pt x="74" y="221"/>
                  <a:pt x="74" y="222"/>
                  <a:pt x="73" y="223"/>
                </a:cubicBezTo>
                <a:cubicBezTo>
                  <a:pt x="73" y="224"/>
                  <a:pt x="73" y="225"/>
                  <a:pt x="73" y="226"/>
                </a:cubicBezTo>
                <a:cubicBezTo>
                  <a:pt x="73" y="226"/>
                  <a:pt x="73" y="227"/>
                  <a:pt x="73" y="228"/>
                </a:cubicBezTo>
                <a:cubicBezTo>
                  <a:pt x="73" y="229"/>
                  <a:pt x="73" y="229"/>
                  <a:pt x="73" y="230"/>
                </a:cubicBezTo>
                <a:cubicBezTo>
                  <a:pt x="74" y="230"/>
                  <a:pt x="73" y="231"/>
                  <a:pt x="73" y="232"/>
                </a:cubicBezTo>
                <a:cubicBezTo>
                  <a:pt x="73" y="232"/>
                  <a:pt x="73" y="232"/>
                  <a:pt x="73" y="233"/>
                </a:cubicBezTo>
                <a:cubicBezTo>
                  <a:pt x="73" y="233"/>
                  <a:pt x="73" y="234"/>
                  <a:pt x="73" y="235"/>
                </a:cubicBezTo>
                <a:cubicBezTo>
                  <a:pt x="73" y="235"/>
                  <a:pt x="73" y="236"/>
                  <a:pt x="73" y="236"/>
                </a:cubicBezTo>
                <a:cubicBezTo>
                  <a:pt x="73" y="239"/>
                  <a:pt x="73" y="242"/>
                  <a:pt x="73" y="244"/>
                </a:cubicBezTo>
                <a:cubicBezTo>
                  <a:pt x="73" y="246"/>
                  <a:pt x="73" y="247"/>
                  <a:pt x="73" y="248"/>
                </a:cubicBezTo>
                <a:cubicBezTo>
                  <a:pt x="73" y="249"/>
                  <a:pt x="73" y="249"/>
                  <a:pt x="73" y="250"/>
                </a:cubicBezTo>
                <a:cubicBezTo>
                  <a:pt x="73" y="250"/>
                  <a:pt x="73" y="250"/>
                  <a:pt x="73" y="251"/>
                </a:cubicBezTo>
                <a:cubicBezTo>
                  <a:pt x="73" y="252"/>
                  <a:pt x="73" y="252"/>
                  <a:pt x="73" y="253"/>
                </a:cubicBezTo>
                <a:cubicBezTo>
                  <a:pt x="73" y="254"/>
                  <a:pt x="73" y="255"/>
                  <a:pt x="72" y="256"/>
                </a:cubicBezTo>
                <a:cubicBezTo>
                  <a:pt x="72" y="257"/>
                  <a:pt x="73" y="257"/>
                  <a:pt x="73" y="258"/>
                </a:cubicBezTo>
                <a:cubicBezTo>
                  <a:pt x="73" y="259"/>
                  <a:pt x="73" y="261"/>
                  <a:pt x="73" y="263"/>
                </a:cubicBezTo>
                <a:cubicBezTo>
                  <a:pt x="74" y="263"/>
                  <a:pt x="74" y="263"/>
                  <a:pt x="74" y="264"/>
                </a:cubicBezTo>
                <a:cubicBezTo>
                  <a:pt x="74" y="265"/>
                  <a:pt x="74" y="266"/>
                  <a:pt x="74" y="267"/>
                </a:cubicBezTo>
                <a:cubicBezTo>
                  <a:pt x="73" y="268"/>
                  <a:pt x="74" y="269"/>
                  <a:pt x="74" y="270"/>
                </a:cubicBezTo>
                <a:cubicBezTo>
                  <a:pt x="74" y="271"/>
                  <a:pt x="74" y="273"/>
                  <a:pt x="74" y="274"/>
                </a:cubicBezTo>
                <a:cubicBezTo>
                  <a:pt x="74" y="275"/>
                  <a:pt x="74" y="276"/>
                  <a:pt x="74" y="276"/>
                </a:cubicBezTo>
                <a:cubicBezTo>
                  <a:pt x="74" y="277"/>
                  <a:pt x="75" y="279"/>
                  <a:pt x="75" y="279"/>
                </a:cubicBezTo>
                <a:cubicBezTo>
                  <a:pt x="75" y="280"/>
                  <a:pt x="74" y="281"/>
                  <a:pt x="74" y="282"/>
                </a:cubicBezTo>
                <a:cubicBezTo>
                  <a:pt x="75" y="282"/>
                  <a:pt x="75" y="283"/>
                  <a:pt x="75" y="283"/>
                </a:cubicBezTo>
                <a:cubicBezTo>
                  <a:pt x="75" y="284"/>
                  <a:pt x="75" y="284"/>
                  <a:pt x="75" y="285"/>
                </a:cubicBezTo>
                <a:cubicBezTo>
                  <a:pt x="76" y="286"/>
                  <a:pt x="76" y="287"/>
                  <a:pt x="76" y="288"/>
                </a:cubicBezTo>
                <a:cubicBezTo>
                  <a:pt x="76" y="289"/>
                  <a:pt x="76" y="290"/>
                  <a:pt x="76" y="291"/>
                </a:cubicBezTo>
                <a:cubicBezTo>
                  <a:pt x="76" y="292"/>
                  <a:pt x="76" y="293"/>
                  <a:pt x="76" y="294"/>
                </a:cubicBezTo>
                <a:cubicBezTo>
                  <a:pt x="76" y="298"/>
                  <a:pt x="77" y="302"/>
                  <a:pt x="77" y="305"/>
                </a:cubicBezTo>
                <a:cubicBezTo>
                  <a:pt x="78" y="314"/>
                  <a:pt x="79" y="323"/>
                  <a:pt x="77" y="332"/>
                </a:cubicBezTo>
                <a:cubicBezTo>
                  <a:pt x="76" y="337"/>
                  <a:pt x="74" y="343"/>
                  <a:pt x="71" y="346"/>
                </a:cubicBezTo>
                <a:cubicBezTo>
                  <a:pt x="70" y="347"/>
                  <a:pt x="69" y="348"/>
                  <a:pt x="67" y="349"/>
                </a:cubicBezTo>
                <a:cubicBezTo>
                  <a:pt x="66" y="350"/>
                  <a:pt x="65" y="350"/>
                  <a:pt x="64" y="350"/>
                </a:cubicBezTo>
                <a:cubicBezTo>
                  <a:pt x="62" y="351"/>
                  <a:pt x="60" y="351"/>
                  <a:pt x="59" y="350"/>
                </a:cubicBezTo>
                <a:cubicBezTo>
                  <a:pt x="58" y="350"/>
                  <a:pt x="57" y="349"/>
                  <a:pt x="56" y="349"/>
                </a:cubicBezTo>
                <a:cubicBezTo>
                  <a:pt x="55" y="348"/>
                  <a:pt x="54" y="348"/>
                  <a:pt x="53" y="347"/>
                </a:cubicBezTo>
                <a:cubicBezTo>
                  <a:pt x="50" y="344"/>
                  <a:pt x="48" y="340"/>
                  <a:pt x="49" y="336"/>
                </a:cubicBezTo>
                <a:cubicBezTo>
                  <a:pt x="52" y="343"/>
                  <a:pt x="63" y="342"/>
                  <a:pt x="68" y="335"/>
                </a:cubicBezTo>
                <a:cubicBezTo>
                  <a:pt x="69" y="333"/>
                  <a:pt x="71" y="330"/>
                  <a:pt x="71" y="327"/>
                </a:cubicBezTo>
                <a:cubicBezTo>
                  <a:pt x="72" y="305"/>
                  <a:pt x="42" y="296"/>
                  <a:pt x="27" y="308"/>
                </a:cubicBezTo>
                <a:cubicBezTo>
                  <a:pt x="22" y="312"/>
                  <a:pt x="17" y="319"/>
                  <a:pt x="16" y="325"/>
                </a:cubicBezTo>
                <a:cubicBezTo>
                  <a:pt x="9" y="345"/>
                  <a:pt x="18" y="378"/>
                  <a:pt x="41" y="386"/>
                </a:cubicBezTo>
                <a:close/>
                <a:moveTo>
                  <a:pt x="125" y="331"/>
                </a:moveTo>
                <a:cubicBezTo>
                  <a:pt x="124" y="331"/>
                  <a:pt x="123" y="332"/>
                  <a:pt x="122" y="332"/>
                </a:cubicBezTo>
                <a:cubicBezTo>
                  <a:pt x="124" y="331"/>
                  <a:pt x="122" y="330"/>
                  <a:pt x="122" y="329"/>
                </a:cubicBezTo>
                <a:cubicBezTo>
                  <a:pt x="123" y="329"/>
                  <a:pt x="123" y="328"/>
                  <a:pt x="124" y="329"/>
                </a:cubicBezTo>
                <a:cubicBezTo>
                  <a:pt x="125" y="328"/>
                  <a:pt x="124" y="328"/>
                  <a:pt x="124" y="327"/>
                </a:cubicBezTo>
                <a:cubicBezTo>
                  <a:pt x="124" y="326"/>
                  <a:pt x="125" y="326"/>
                  <a:pt x="125" y="325"/>
                </a:cubicBezTo>
                <a:cubicBezTo>
                  <a:pt x="126" y="325"/>
                  <a:pt x="126" y="326"/>
                  <a:pt x="126" y="326"/>
                </a:cubicBezTo>
                <a:cubicBezTo>
                  <a:pt x="125" y="328"/>
                  <a:pt x="126" y="329"/>
                  <a:pt x="125" y="331"/>
                </a:cubicBezTo>
                <a:close/>
                <a:moveTo>
                  <a:pt x="125" y="317"/>
                </a:moveTo>
                <a:cubicBezTo>
                  <a:pt x="127" y="318"/>
                  <a:pt x="125" y="321"/>
                  <a:pt x="127" y="322"/>
                </a:cubicBezTo>
                <a:cubicBezTo>
                  <a:pt x="126" y="325"/>
                  <a:pt x="126" y="325"/>
                  <a:pt x="126" y="325"/>
                </a:cubicBezTo>
                <a:cubicBezTo>
                  <a:pt x="125" y="325"/>
                  <a:pt x="125" y="324"/>
                  <a:pt x="126" y="324"/>
                </a:cubicBezTo>
                <a:cubicBezTo>
                  <a:pt x="126" y="323"/>
                  <a:pt x="125" y="324"/>
                  <a:pt x="124" y="323"/>
                </a:cubicBezTo>
                <a:cubicBezTo>
                  <a:pt x="127" y="322"/>
                  <a:pt x="124" y="319"/>
                  <a:pt x="125" y="317"/>
                </a:cubicBezTo>
                <a:close/>
                <a:moveTo>
                  <a:pt x="125" y="320"/>
                </a:moveTo>
                <a:cubicBezTo>
                  <a:pt x="125" y="321"/>
                  <a:pt x="125" y="322"/>
                  <a:pt x="124" y="322"/>
                </a:cubicBezTo>
                <a:cubicBezTo>
                  <a:pt x="124" y="322"/>
                  <a:pt x="123" y="321"/>
                  <a:pt x="124" y="320"/>
                </a:cubicBezTo>
                <a:cubicBezTo>
                  <a:pt x="124" y="320"/>
                  <a:pt x="124" y="320"/>
                  <a:pt x="125" y="320"/>
                </a:cubicBezTo>
                <a:close/>
                <a:moveTo>
                  <a:pt x="123" y="314"/>
                </a:moveTo>
                <a:cubicBezTo>
                  <a:pt x="123" y="313"/>
                  <a:pt x="123" y="314"/>
                  <a:pt x="124" y="314"/>
                </a:cubicBezTo>
                <a:cubicBezTo>
                  <a:pt x="123" y="316"/>
                  <a:pt x="125" y="318"/>
                  <a:pt x="123" y="320"/>
                </a:cubicBezTo>
                <a:cubicBezTo>
                  <a:pt x="123" y="319"/>
                  <a:pt x="123" y="318"/>
                  <a:pt x="123" y="316"/>
                </a:cubicBezTo>
                <a:cubicBezTo>
                  <a:pt x="123" y="316"/>
                  <a:pt x="123" y="315"/>
                  <a:pt x="122" y="315"/>
                </a:cubicBezTo>
                <a:cubicBezTo>
                  <a:pt x="122" y="314"/>
                  <a:pt x="123" y="314"/>
                  <a:pt x="123" y="314"/>
                </a:cubicBezTo>
                <a:close/>
                <a:moveTo>
                  <a:pt x="123" y="313"/>
                </a:moveTo>
                <a:cubicBezTo>
                  <a:pt x="122" y="313"/>
                  <a:pt x="122" y="312"/>
                  <a:pt x="121" y="312"/>
                </a:cubicBezTo>
                <a:cubicBezTo>
                  <a:pt x="122" y="310"/>
                  <a:pt x="122" y="312"/>
                  <a:pt x="123" y="313"/>
                </a:cubicBezTo>
                <a:close/>
                <a:moveTo>
                  <a:pt x="120" y="308"/>
                </a:moveTo>
                <a:cubicBezTo>
                  <a:pt x="119" y="310"/>
                  <a:pt x="121" y="310"/>
                  <a:pt x="120" y="311"/>
                </a:cubicBezTo>
                <a:cubicBezTo>
                  <a:pt x="120" y="310"/>
                  <a:pt x="119" y="309"/>
                  <a:pt x="119" y="308"/>
                </a:cubicBezTo>
                <a:cubicBezTo>
                  <a:pt x="119" y="308"/>
                  <a:pt x="120" y="308"/>
                  <a:pt x="120" y="308"/>
                </a:cubicBezTo>
                <a:close/>
                <a:moveTo>
                  <a:pt x="117" y="298"/>
                </a:moveTo>
                <a:cubicBezTo>
                  <a:pt x="117" y="298"/>
                  <a:pt x="117" y="297"/>
                  <a:pt x="117" y="297"/>
                </a:cubicBezTo>
                <a:cubicBezTo>
                  <a:pt x="118" y="296"/>
                  <a:pt x="118" y="298"/>
                  <a:pt x="117" y="298"/>
                </a:cubicBezTo>
                <a:close/>
                <a:moveTo>
                  <a:pt x="117" y="300"/>
                </a:moveTo>
                <a:cubicBezTo>
                  <a:pt x="118" y="300"/>
                  <a:pt x="118" y="302"/>
                  <a:pt x="119" y="302"/>
                </a:cubicBezTo>
                <a:cubicBezTo>
                  <a:pt x="119" y="303"/>
                  <a:pt x="117" y="304"/>
                  <a:pt x="118" y="304"/>
                </a:cubicBezTo>
                <a:cubicBezTo>
                  <a:pt x="117" y="305"/>
                  <a:pt x="117" y="303"/>
                  <a:pt x="118" y="303"/>
                </a:cubicBezTo>
                <a:cubicBezTo>
                  <a:pt x="117" y="303"/>
                  <a:pt x="117" y="302"/>
                  <a:pt x="116" y="302"/>
                </a:cubicBezTo>
                <a:cubicBezTo>
                  <a:pt x="117" y="301"/>
                  <a:pt x="117" y="301"/>
                  <a:pt x="117" y="300"/>
                </a:cubicBezTo>
                <a:close/>
                <a:moveTo>
                  <a:pt x="115" y="295"/>
                </a:moveTo>
                <a:cubicBezTo>
                  <a:pt x="116" y="296"/>
                  <a:pt x="116" y="297"/>
                  <a:pt x="116" y="297"/>
                </a:cubicBezTo>
                <a:cubicBezTo>
                  <a:pt x="116" y="298"/>
                  <a:pt x="115" y="297"/>
                  <a:pt x="114" y="297"/>
                </a:cubicBezTo>
                <a:cubicBezTo>
                  <a:pt x="115" y="296"/>
                  <a:pt x="115" y="296"/>
                  <a:pt x="115" y="295"/>
                </a:cubicBezTo>
                <a:close/>
                <a:moveTo>
                  <a:pt x="102" y="152"/>
                </a:moveTo>
                <a:cubicBezTo>
                  <a:pt x="104" y="151"/>
                  <a:pt x="101" y="156"/>
                  <a:pt x="100" y="155"/>
                </a:cubicBezTo>
                <a:cubicBezTo>
                  <a:pt x="98" y="155"/>
                  <a:pt x="102" y="151"/>
                  <a:pt x="102" y="152"/>
                </a:cubicBezTo>
                <a:close/>
                <a:moveTo>
                  <a:pt x="93" y="166"/>
                </a:moveTo>
                <a:cubicBezTo>
                  <a:pt x="93" y="165"/>
                  <a:pt x="94" y="163"/>
                  <a:pt x="93" y="163"/>
                </a:cubicBezTo>
                <a:cubicBezTo>
                  <a:pt x="94" y="163"/>
                  <a:pt x="94" y="162"/>
                  <a:pt x="94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5" y="162"/>
                  <a:pt x="95" y="162"/>
                  <a:pt x="94" y="163"/>
                </a:cubicBezTo>
                <a:cubicBezTo>
                  <a:pt x="94" y="163"/>
                  <a:pt x="95" y="163"/>
                  <a:pt x="94" y="164"/>
                </a:cubicBezTo>
                <a:cubicBezTo>
                  <a:pt x="94" y="166"/>
                  <a:pt x="93" y="168"/>
                  <a:pt x="91" y="167"/>
                </a:cubicBezTo>
                <a:cubicBezTo>
                  <a:pt x="92" y="167"/>
                  <a:pt x="92" y="166"/>
                  <a:pt x="93" y="166"/>
                </a:cubicBezTo>
                <a:close/>
                <a:moveTo>
                  <a:pt x="97" y="252"/>
                </a:moveTo>
                <a:cubicBezTo>
                  <a:pt x="98" y="253"/>
                  <a:pt x="97" y="255"/>
                  <a:pt x="98" y="256"/>
                </a:cubicBezTo>
                <a:cubicBezTo>
                  <a:pt x="98" y="257"/>
                  <a:pt x="99" y="258"/>
                  <a:pt x="98" y="261"/>
                </a:cubicBezTo>
                <a:cubicBezTo>
                  <a:pt x="98" y="260"/>
                  <a:pt x="98" y="260"/>
                  <a:pt x="98" y="259"/>
                </a:cubicBezTo>
                <a:cubicBezTo>
                  <a:pt x="98" y="259"/>
                  <a:pt x="97" y="258"/>
                  <a:pt x="97" y="256"/>
                </a:cubicBezTo>
                <a:cubicBezTo>
                  <a:pt x="97" y="256"/>
                  <a:pt x="97" y="256"/>
                  <a:pt x="97" y="255"/>
                </a:cubicBezTo>
                <a:cubicBezTo>
                  <a:pt x="97" y="255"/>
                  <a:pt x="97" y="255"/>
                  <a:pt x="97" y="255"/>
                </a:cubicBezTo>
                <a:cubicBezTo>
                  <a:pt x="97" y="254"/>
                  <a:pt x="96" y="253"/>
                  <a:pt x="97" y="252"/>
                </a:cubicBezTo>
                <a:close/>
                <a:moveTo>
                  <a:pt x="89" y="202"/>
                </a:moveTo>
                <a:cubicBezTo>
                  <a:pt x="90" y="202"/>
                  <a:pt x="89" y="204"/>
                  <a:pt x="89" y="205"/>
                </a:cubicBezTo>
                <a:cubicBezTo>
                  <a:pt x="88" y="204"/>
                  <a:pt x="89" y="203"/>
                  <a:pt x="89" y="202"/>
                </a:cubicBezTo>
                <a:close/>
                <a:moveTo>
                  <a:pt x="88" y="206"/>
                </a:moveTo>
                <a:cubicBezTo>
                  <a:pt x="91" y="209"/>
                  <a:pt x="86" y="208"/>
                  <a:pt x="88" y="206"/>
                </a:cubicBezTo>
                <a:close/>
                <a:moveTo>
                  <a:pt x="87" y="212"/>
                </a:moveTo>
                <a:cubicBezTo>
                  <a:pt x="87" y="211"/>
                  <a:pt x="87" y="210"/>
                  <a:pt x="87" y="208"/>
                </a:cubicBezTo>
                <a:cubicBezTo>
                  <a:pt x="87" y="209"/>
                  <a:pt x="88" y="209"/>
                  <a:pt x="88" y="209"/>
                </a:cubicBezTo>
                <a:cubicBezTo>
                  <a:pt x="88" y="210"/>
                  <a:pt x="87" y="210"/>
                  <a:pt x="88" y="210"/>
                </a:cubicBezTo>
                <a:cubicBezTo>
                  <a:pt x="88" y="211"/>
                  <a:pt x="87" y="212"/>
                  <a:pt x="87" y="213"/>
                </a:cubicBezTo>
                <a:cubicBezTo>
                  <a:pt x="87" y="213"/>
                  <a:pt x="87" y="214"/>
                  <a:pt x="87" y="214"/>
                </a:cubicBezTo>
                <a:cubicBezTo>
                  <a:pt x="87" y="214"/>
                  <a:pt x="87" y="215"/>
                  <a:pt x="87" y="216"/>
                </a:cubicBezTo>
                <a:cubicBezTo>
                  <a:pt x="86" y="216"/>
                  <a:pt x="87" y="218"/>
                  <a:pt x="86" y="217"/>
                </a:cubicBezTo>
                <a:cubicBezTo>
                  <a:pt x="86" y="215"/>
                  <a:pt x="86" y="214"/>
                  <a:pt x="87" y="212"/>
                </a:cubicBezTo>
                <a:close/>
                <a:moveTo>
                  <a:pt x="85" y="183"/>
                </a:moveTo>
                <a:cubicBezTo>
                  <a:pt x="87" y="184"/>
                  <a:pt x="81" y="190"/>
                  <a:pt x="80" y="190"/>
                </a:cubicBezTo>
                <a:cubicBezTo>
                  <a:pt x="81" y="190"/>
                  <a:pt x="83" y="182"/>
                  <a:pt x="85" y="183"/>
                </a:cubicBezTo>
                <a:close/>
                <a:moveTo>
                  <a:pt x="80" y="192"/>
                </a:moveTo>
                <a:cubicBezTo>
                  <a:pt x="81" y="191"/>
                  <a:pt x="82" y="191"/>
                  <a:pt x="82" y="191"/>
                </a:cubicBezTo>
                <a:cubicBezTo>
                  <a:pt x="83" y="192"/>
                  <a:pt x="80" y="197"/>
                  <a:pt x="80" y="192"/>
                </a:cubicBezTo>
                <a:close/>
                <a:moveTo>
                  <a:pt x="80" y="195"/>
                </a:moveTo>
                <a:cubicBezTo>
                  <a:pt x="81" y="195"/>
                  <a:pt x="81" y="196"/>
                  <a:pt x="80" y="197"/>
                </a:cubicBezTo>
                <a:cubicBezTo>
                  <a:pt x="79" y="197"/>
                  <a:pt x="79" y="196"/>
                  <a:pt x="80" y="195"/>
                </a:cubicBezTo>
                <a:close/>
                <a:moveTo>
                  <a:pt x="80" y="198"/>
                </a:moveTo>
                <a:cubicBezTo>
                  <a:pt x="81" y="198"/>
                  <a:pt x="80" y="199"/>
                  <a:pt x="80" y="199"/>
                </a:cubicBezTo>
                <a:cubicBezTo>
                  <a:pt x="80" y="199"/>
                  <a:pt x="80" y="200"/>
                  <a:pt x="80" y="201"/>
                </a:cubicBezTo>
                <a:cubicBezTo>
                  <a:pt x="78" y="201"/>
                  <a:pt x="80" y="198"/>
                  <a:pt x="80" y="198"/>
                </a:cubicBezTo>
                <a:close/>
                <a:moveTo>
                  <a:pt x="78" y="209"/>
                </a:moveTo>
                <a:cubicBezTo>
                  <a:pt x="78" y="208"/>
                  <a:pt x="78" y="208"/>
                  <a:pt x="79" y="207"/>
                </a:cubicBezTo>
                <a:cubicBezTo>
                  <a:pt x="79" y="206"/>
                  <a:pt x="78" y="205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79" y="207"/>
                  <a:pt x="79" y="208"/>
                  <a:pt x="79" y="209"/>
                </a:cubicBezTo>
                <a:cubicBezTo>
                  <a:pt x="79" y="209"/>
                  <a:pt x="79" y="209"/>
                  <a:pt x="79" y="209"/>
                </a:cubicBezTo>
                <a:cubicBezTo>
                  <a:pt x="79" y="210"/>
                  <a:pt x="78" y="211"/>
                  <a:pt x="79" y="212"/>
                </a:cubicBezTo>
                <a:cubicBezTo>
                  <a:pt x="78" y="213"/>
                  <a:pt x="78" y="211"/>
                  <a:pt x="78" y="210"/>
                </a:cubicBezTo>
                <a:cubicBezTo>
                  <a:pt x="78" y="210"/>
                  <a:pt x="78" y="209"/>
                  <a:pt x="78" y="209"/>
                </a:cubicBezTo>
                <a:close/>
                <a:moveTo>
                  <a:pt x="76" y="227"/>
                </a:moveTo>
                <a:cubicBezTo>
                  <a:pt x="76" y="227"/>
                  <a:pt x="76" y="227"/>
                  <a:pt x="76" y="226"/>
                </a:cubicBezTo>
                <a:cubicBezTo>
                  <a:pt x="76" y="226"/>
                  <a:pt x="76" y="225"/>
                  <a:pt x="76" y="224"/>
                </a:cubicBezTo>
                <a:cubicBezTo>
                  <a:pt x="77" y="225"/>
                  <a:pt x="76" y="226"/>
                  <a:pt x="76" y="228"/>
                </a:cubicBezTo>
                <a:cubicBezTo>
                  <a:pt x="76" y="229"/>
                  <a:pt x="77" y="230"/>
                  <a:pt x="76" y="233"/>
                </a:cubicBezTo>
                <a:cubicBezTo>
                  <a:pt x="76" y="232"/>
                  <a:pt x="76" y="232"/>
                  <a:pt x="76" y="231"/>
                </a:cubicBezTo>
                <a:cubicBezTo>
                  <a:pt x="76" y="231"/>
                  <a:pt x="76" y="229"/>
                  <a:pt x="76" y="228"/>
                </a:cubicBezTo>
                <a:cubicBezTo>
                  <a:pt x="76" y="227"/>
                  <a:pt x="76" y="227"/>
                  <a:pt x="76" y="227"/>
                </a:cubicBezTo>
                <a:close/>
                <a:moveTo>
                  <a:pt x="75" y="234"/>
                </a:moveTo>
                <a:cubicBezTo>
                  <a:pt x="76" y="235"/>
                  <a:pt x="75" y="236"/>
                  <a:pt x="75" y="237"/>
                </a:cubicBezTo>
                <a:cubicBezTo>
                  <a:pt x="75" y="239"/>
                  <a:pt x="76" y="240"/>
                  <a:pt x="75" y="242"/>
                </a:cubicBezTo>
                <a:cubicBezTo>
                  <a:pt x="74" y="240"/>
                  <a:pt x="74" y="237"/>
                  <a:pt x="75" y="234"/>
                </a:cubicBezTo>
                <a:close/>
                <a:moveTo>
                  <a:pt x="75" y="253"/>
                </a:moveTo>
                <a:cubicBezTo>
                  <a:pt x="74" y="252"/>
                  <a:pt x="74" y="251"/>
                  <a:pt x="74" y="249"/>
                </a:cubicBezTo>
                <a:cubicBezTo>
                  <a:pt x="75" y="249"/>
                  <a:pt x="74" y="250"/>
                  <a:pt x="75" y="251"/>
                </a:cubicBezTo>
                <a:cubicBezTo>
                  <a:pt x="75" y="251"/>
                  <a:pt x="75" y="251"/>
                  <a:pt x="75" y="252"/>
                </a:cubicBezTo>
                <a:cubicBezTo>
                  <a:pt x="75" y="252"/>
                  <a:pt x="75" y="253"/>
                  <a:pt x="75" y="253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75" y="255"/>
                  <a:pt x="75" y="256"/>
                  <a:pt x="75" y="257"/>
                </a:cubicBezTo>
                <a:cubicBezTo>
                  <a:pt x="74" y="257"/>
                  <a:pt x="75" y="255"/>
                  <a:pt x="75" y="253"/>
                </a:cubicBezTo>
                <a:close/>
                <a:moveTo>
                  <a:pt x="75" y="258"/>
                </a:moveTo>
                <a:cubicBezTo>
                  <a:pt x="76" y="258"/>
                  <a:pt x="75" y="260"/>
                  <a:pt x="76" y="260"/>
                </a:cubicBezTo>
                <a:cubicBezTo>
                  <a:pt x="76" y="261"/>
                  <a:pt x="77" y="261"/>
                  <a:pt x="77" y="262"/>
                </a:cubicBezTo>
                <a:cubicBezTo>
                  <a:pt x="75" y="261"/>
                  <a:pt x="75" y="260"/>
                  <a:pt x="75" y="258"/>
                </a:cubicBezTo>
                <a:close/>
                <a:moveTo>
                  <a:pt x="76" y="264"/>
                </a:moveTo>
                <a:cubicBezTo>
                  <a:pt x="77" y="264"/>
                  <a:pt x="76" y="265"/>
                  <a:pt x="77" y="267"/>
                </a:cubicBezTo>
                <a:cubicBezTo>
                  <a:pt x="77" y="268"/>
                  <a:pt x="77" y="269"/>
                  <a:pt x="77" y="269"/>
                </a:cubicBezTo>
                <a:cubicBezTo>
                  <a:pt x="77" y="270"/>
                  <a:pt x="77" y="271"/>
                  <a:pt x="77" y="273"/>
                </a:cubicBezTo>
                <a:cubicBezTo>
                  <a:pt x="76" y="271"/>
                  <a:pt x="76" y="267"/>
                  <a:pt x="76" y="264"/>
                </a:cubicBezTo>
                <a:close/>
                <a:moveTo>
                  <a:pt x="78" y="280"/>
                </a:moveTo>
                <a:cubicBezTo>
                  <a:pt x="78" y="280"/>
                  <a:pt x="78" y="279"/>
                  <a:pt x="77" y="278"/>
                </a:cubicBezTo>
                <a:cubicBezTo>
                  <a:pt x="78" y="277"/>
                  <a:pt x="77" y="275"/>
                  <a:pt x="77" y="274"/>
                </a:cubicBezTo>
                <a:cubicBezTo>
                  <a:pt x="78" y="274"/>
                  <a:pt x="77" y="275"/>
                  <a:pt x="78" y="275"/>
                </a:cubicBezTo>
                <a:cubicBezTo>
                  <a:pt x="78" y="276"/>
                  <a:pt x="79" y="276"/>
                  <a:pt x="79" y="277"/>
                </a:cubicBezTo>
                <a:cubicBezTo>
                  <a:pt x="79" y="278"/>
                  <a:pt x="78" y="279"/>
                  <a:pt x="78" y="280"/>
                </a:cubicBezTo>
                <a:cubicBezTo>
                  <a:pt x="79" y="281"/>
                  <a:pt x="79" y="282"/>
                  <a:pt x="80" y="283"/>
                </a:cubicBezTo>
                <a:cubicBezTo>
                  <a:pt x="80" y="283"/>
                  <a:pt x="80" y="283"/>
                  <a:pt x="80" y="284"/>
                </a:cubicBezTo>
                <a:cubicBezTo>
                  <a:pt x="79" y="284"/>
                  <a:pt x="79" y="285"/>
                  <a:pt x="79" y="285"/>
                </a:cubicBezTo>
                <a:cubicBezTo>
                  <a:pt x="80" y="288"/>
                  <a:pt x="81" y="290"/>
                  <a:pt x="81" y="294"/>
                </a:cubicBezTo>
                <a:cubicBezTo>
                  <a:pt x="79" y="294"/>
                  <a:pt x="80" y="292"/>
                  <a:pt x="80" y="291"/>
                </a:cubicBezTo>
                <a:cubicBezTo>
                  <a:pt x="80" y="290"/>
                  <a:pt x="80" y="290"/>
                  <a:pt x="79" y="289"/>
                </a:cubicBezTo>
                <a:cubicBezTo>
                  <a:pt x="79" y="289"/>
                  <a:pt x="80" y="288"/>
                  <a:pt x="7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288"/>
                  <a:pt x="79" y="287"/>
                  <a:pt x="79" y="287"/>
                </a:cubicBezTo>
                <a:cubicBezTo>
                  <a:pt x="79" y="287"/>
                  <a:pt x="79" y="286"/>
                  <a:pt x="78" y="285"/>
                </a:cubicBezTo>
                <a:cubicBezTo>
                  <a:pt x="78" y="284"/>
                  <a:pt x="78" y="282"/>
                  <a:pt x="78" y="280"/>
                </a:cubicBezTo>
                <a:close/>
                <a:moveTo>
                  <a:pt x="88" y="356"/>
                </a:moveTo>
                <a:cubicBezTo>
                  <a:pt x="108" y="336"/>
                  <a:pt x="102" y="306"/>
                  <a:pt x="97" y="281"/>
                </a:cubicBezTo>
                <a:cubicBezTo>
                  <a:pt x="94" y="269"/>
                  <a:pt x="88" y="249"/>
                  <a:pt x="88" y="237"/>
                </a:cubicBezTo>
                <a:cubicBezTo>
                  <a:pt x="87" y="223"/>
                  <a:pt x="87" y="216"/>
                  <a:pt x="92" y="203"/>
                </a:cubicBezTo>
                <a:cubicBezTo>
                  <a:pt x="82" y="236"/>
                  <a:pt x="104" y="274"/>
                  <a:pt x="106" y="308"/>
                </a:cubicBezTo>
                <a:cubicBezTo>
                  <a:pt x="107" y="318"/>
                  <a:pt x="108" y="327"/>
                  <a:pt x="105" y="336"/>
                </a:cubicBezTo>
                <a:cubicBezTo>
                  <a:pt x="103" y="346"/>
                  <a:pt x="98" y="356"/>
                  <a:pt x="90" y="361"/>
                </a:cubicBezTo>
                <a:cubicBezTo>
                  <a:pt x="81" y="367"/>
                  <a:pt x="69" y="368"/>
                  <a:pt x="62" y="362"/>
                </a:cubicBezTo>
                <a:cubicBezTo>
                  <a:pt x="71" y="364"/>
                  <a:pt x="82" y="363"/>
                  <a:pt x="88" y="356"/>
                </a:cubicBezTo>
                <a:close/>
                <a:moveTo>
                  <a:pt x="642" y="115"/>
                </a:moveTo>
                <a:cubicBezTo>
                  <a:pt x="642" y="115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ubicBezTo>
                  <a:pt x="642" y="115"/>
                  <a:pt x="642" y="115"/>
                  <a:pt x="642" y="115"/>
                </a:cubicBezTo>
                <a:close/>
                <a:moveTo>
                  <a:pt x="641" y="113"/>
                </a:moveTo>
                <a:cubicBezTo>
                  <a:pt x="640" y="113"/>
                  <a:pt x="640" y="113"/>
                  <a:pt x="640" y="113"/>
                </a:cubicBezTo>
                <a:cubicBezTo>
                  <a:pt x="641" y="112"/>
                  <a:pt x="640" y="112"/>
                  <a:pt x="640" y="111"/>
                </a:cubicBezTo>
                <a:cubicBezTo>
                  <a:pt x="639" y="111"/>
                  <a:pt x="639" y="110"/>
                  <a:pt x="639" y="110"/>
                </a:cubicBezTo>
                <a:cubicBezTo>
                  <a:pt x="638" y="110"/>
                  <a:pt x="638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7" y="109"/>
                  <a:pt x="637" y="109"/>
                  <a:pt x="637" y="109"/>
                </a:cubicBezTo>
                <a:cubicBezTo>
                  <a:pt x="638" y="110"/>
                  <a:pt x="640" y="111"/>
                  <a:pt x="640" y="112"/>
                </a:cubicBezTo>
                <a:cubicBezTo>
                  <a:pt x="640" y="113"/>
                  <a:pt x="640" y="113"/>
                  <a:pt x="640" y="113"/>
                </a:cubicBezTo>
                <a:cubicBezTo>
                  <a:pt x="641" y="113"/>
                  <a:pt x="641" y="113"/>
                  <a:pt x="641" y="114"/>
                </a:cubicBezTo>
                <a:cubicBezTo>
                  <a:pt x="641" y="114"/>
                  <a:pt x="641" y="115"/>
                  <a:pt x="641" y="115"/>
                </a:cubicBezTo>
                <a:cubicBezTo>
                  <a:pt x="641" y="115"/>
                  <a:pt x="642" y="115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1" y="114"/>
                  <a:pt x="641" y="114"/>
                  <a:pt x="641" y="113"/>
                </a:cubicBezTo>
                <a:close/>
                <a:moveTo>
                  <a:pt x="606" y="75"/>
                </a:moveTo>
                <a:cubicBezTo>
                  <a:pt x="606" y="75"/>
                  <a:pt x="606" y="75"/>
                  <a:pt x="606" y="75"/>
                </a:cubicBezTo>
                <a:cubicBezTo>
                  <a:pt x="607" y="76"/>
                  <a:pt x="608" y="76"/>
                  <a:pt x="608" y="77"/>
                </a:cubicBezTo>
                <a:cubicBezTo>
                  <a:pt x="608" y="77"/>
                  <a:pt x="609" y="77"/>
                  <a:pt x="609" y="77"/>
                </a:cubicBezTo>
                <a:cubicBezTo>
                  <a:pt x="609" y="77"/>
                  <a:pt x="609" y="77"/>
                  <a:pt x="609" y="77"/>
                </a:cubicBezTo>
                <a:cubicBezTo>
                  <a:pt x="609" y="78"/>
                  <a:pt x="609" y="78"/>
                  <a:pt x="609" y="78"/>
                </a:cubicBezTo>
                <a:cubicBezTo>
                  <a:pt x="609" y="78"/>
                  <a:pt x="610" y="78"/>
                  <a:pt x="610" y="78"/>
                </a:cubicBezTo>
                <a:cubicBezTo>
                  <a:pt x="610" y="78"/>
                  <a:pt x="610" y="78"/>
                  <a:pt x="610" y="78"/>
                </a:cubicBezTo>
                <a:cubicBezTo>
                  <a:pt x="610" y="79"/>
                  <a:pt x="611" y="79"/>
                  <a:pt x="612" y="79"/>
                </a:cubicBezTo>
                <a:cubicBezTo>
                  <a:pt x="612" y="79"/>
                  <a:pt x="612" y="79"/>
                  <a:pt x="612" y="79"/>
                </a:cubicBezTo>
                <a:cubicBezTo>
                  <a:pt x="612" y="80"/>
                  <a:pt x="613" y="81"/>
                  <a:pt x="613" y="81"/>
                </a:cubicBezTo>
                <a:cubicBezTo>
                  <a:pt x="613" y="81"/>
                  <a:pt x="613" y="80"/>
                  <a:pt x="613" y="80"/>
                </a:cubicBezTo>
                <a:cubicBezTo>
                  <a:pt x="614" y="81"/>
                  <a:pt x="614" y="82"/>
                  <a:pt x="614" y="82"/>
                </a:cubicBezTo>
                <a:cubicBezTo>
                  <a:pt x="615" y="82"/>
                  <a:pt x="615" y="82"/>
                  <a:pt x="615" y="82"/>
                </a:cubicBezTo>
                <a:cubicBezTo>
                  <a:pt x="615" y="83"/>
                  <a:pt x="616" y="83"/>
                  <a:pt x="616" y="83"/>
                </a:cubicBezTo>
                <a:cubicBezTo>
                  <a:pt x="616" y="83"/>
                  <a:pt x="616" y="83"/>
                  <a:pt x="616" y="84"/>
                </a:cubicBezTo>
                <a:cubicBezTo>
                  <a:pt x="616" y="84"/>
                  <a:pt x="617" y="84"/>
                  <a:pt x="617" y="84"/>
                </a:cubicBezTo>
                <a:cubicBezTo>
                  <a:pt x="617" y="85"/>
                  <a:pt x="618" y="84"/>
                  <a:pt x="618" y="84"/>
                </a:cubicBezTo>
                <a:cubicBezTo>
                  <a:pt x="619" y="85"/>
                  <a:pt x="620" y="87"/>
                  <a:pt x="620" y="87"/>
                </a:cubicBezTo>
                <a:cubicBezTo>
                  <a:pt x="620" y="88"/>
                  <a:pt x="621" y="88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1" y="88"/>
                  <a:pt x="621" y="89"/>
                  <a:pt x="621" y="89"/>
                </a:cubicBezTo>
                <a:cubicBezTo>
                  <a:pt x="621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2" y="89"/>
                  <a:pt x="622" y="89"/>
                  <a:pt x="622" y="89"/>
                </a:cubicBezTo>
                <a:cubicBezTo>
                  <a:pt x="623" y="90"/>
                  <a:pt x="624" y="91"/>
                  <a:pt x="624" y="92"/>
                </a:cubicBezTo>
                <a:cubicBezTo>
                  <a:pt x="625" y="92"/>
                  <a:pt x="626" y="93"/>
                  <a:pt x="626" y="93"/>
                </a:cubicBezTo>
                <a:cubicBezTo>
                  <a:pt x="626" y="93"/>
                  <a:pt x="626" y="94"/>
                  <a:pt x="626" y="94"/>
                </a:cubicBezTo>
                <a:cubicBezTo>
                  <a:pt x="627" y="94"/>
                  <a:pt x="627" y="94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7" y="95"/>
                  <a:pt x="627" y="95"/>
                  <a:pt x="627" y="95"/>
                </a:cubicBezTo>
                <a:cubicBezTo>
                  <a:pt x="628" y="95"/>
                  <a:pt x="628" y="96"/>
                  <a:pt x="628" y="96"/>
                </a:cubicBezTo>
                <a:cubicBezTo>
                  <a:pt x="628" y="96"/>
                  <a:pt x="629" y="97"/>
                  <a:pt x="629" y="97"/>
                </a:cubicBezTo>
                <a:cubicBezTo>
                  <a:pt x="629" y="98"/>
                  <a:pt x="630" y="98"/>
                  <a:pt x="630" y="99"/>
                </a:cubicBezTo>
                <a:cubicBezTo>
                  <a:pt x="631" y="99"/>
                  <a:pt x="631" y="100"/>
                  <a:pt x="632" y="100"/>
                </a:cubicBezTo>
                <a:cubicBezTo>
                  <a:pt x="632" y="100"/>
                  <a:pt x="632" y="101"/>
                  <a:pt x="632" y="101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2"/>
                  <a:pt x="633" y="103"/>
                  <a:pt x="634" y="103"/>
                </a:cubicBezTo>
                <a:cubicBezTo>
                  <a:pt x="634" y="103"/>
                  <a:pt x="634" y="104"/>
                  <a:pt x="634" y="104"/>
                </a:cubicBezTo>
                <a:cubicBezTo>
                  <a:pt x="634" y="104"/>
                  <a:pt x="634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5"/>
                  <a:pt x="635" y="105"/>
                  <a:pt x="635" y="105"/>
                </a:cubicBezTo>
                <a:cubicBezTo>
                  <a:pt x="635" y="106"/>
                  <a:pt x="636" y="106"/>
                  <a:pt x="636" y="106"/>
                </a:cubicBezTo>
                <a:cubicBezTo>
                  <a:pt x="636" y="106"/>
                  <a:pt x="636" y="107"/>
                  <a:pt x="636" y="107"/>
                </a:cubicBezTo>
                <a:cubicBezTo>
                  <a:pt x="636" y="107"/>
                  <a:pt x="636" y="107"/>
                  <a:pt x="637" y="107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8"/>
                  <a:pt x="637" y="108"/>
                </a:cubicBezTo>
                <a:cubicBezTo>
                  <a:pt x="637" y="108"/>
                  <a:pt x="637" y="109"/>
                  <a:pt x="637" y="109"/>
                </a:cubicBezTo>
                <a:cubicBezTo>
                  <a:pt x="638" y="109"/>
                  <a:pt x="639" y="110"/>
                  <a:pt x="639" y="110"/>
                </a:cubicBezTo>
                <a:cubicBezTo>
                  <a:pt x="639" y="110"/>
                  <a:pt x="640" y="110"/>
                  <a:pt x="640" y="111"/>
                </a:cubicBezTo>
                <a:cubicBezTo>
                  <a:pt x="640" y="111"/>
                  <a:pt x="640" y="111"/>
                  <a:pt x="640" y="111"/>
                </a:cubicBezTo>
                <a:cubicBezTo>
                  <a:pt x="640" y="111"/>
                  <a:pt x="640" y="112"/>
                  <a:pt x="640" y="112"/>
                </a:cubicBezTo>
                <a:cubicBezTo>
                  <a:pt x="641" y="112"/>
                  <a:pt x="641" y="113"/>
                  <a:pt x="642" y="113"/>
                </a:cubicBezTo>
                <a:cubicBezTo>
                  <a:pt x="642" y="113"/>
                  <a:pt x="641" y="113"/>
                  <a:pt x="641" y="113"/>
                </a:cubicBezTo>
                <a:cubicBezTo>
                  <a:pt x="641" y="114"/>
                  <a:pt x="641" y="113"/>
                  <a:pt x="642" y="114"/>
                </a:cubicBezTo>
                <a:cubicBezTo>
                  <a:pt x="642" y="114"/>
                  <a:pt x="642" y="114"/>
                  <a:pt x="642" y="115"/>
                </a:cubicBezTo>
                <a:cubicBezTo>
                  <a:pt x="642" y="115"/>
                  <a:pt x="642" y="115"/>
                  <a:pt x="642" y="115"/>
                </a:cubicBezTo>
                <a:cubicBezTo>
                  <a:pt x="643" y="116"/>
                  <a:pt x="643" y="116"/>
                  <a:pt x="643" y="117"/>
                </a:cubicBezTo>
                <a:cubicBezTo>
                  <a:pt x="643" y="117"/>
                  <a:pt x="643" y="117"/>
                  <a:pt x="643" y="117"/>
                </a:cubicBezTo>
                <a:cubicBezTo>
                  <a:pt x="643" y="117"/>
                  <a:pt x="643" y="117"/>
                  <a:pt x="644" y="118"/>
                </a:cubicBezTo>
                <a:cubicBezTo>
                  <a:pt x="644" y="118"/>
                  <a:pt x="644" y="118"/>
                  <a:pt x="644" y="118"/>
                </a:cubicBezTo>
                <a:cubicBezTo>
                  <a:pt x="645" y="118"/>
                  <a:pt x="644" y="120"/>
                  <a:pt x="645" y="120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1"/>
                  <a:pt x="646" y="121"/>
                  <a:pt x="646" y="122"/>
                </a:cubicBezTo>
                <a:cubicBezTo>
                  <a:pt x="646" y="122"/>
                  <a:pt x="646" y="122"/>
                  <a:pt x="646" y="122"/>
                </a:cubicBezTo>
                <a:cubicBezTo>
                  <a:pt x="646" y="122"/>
                  <a:pt x="646" y="123"/>
                  <a:pt x="647" y="123"/>
                </a:cubicBezTo>
                <a:cubicBezTo>
                  <a:pt x="646" y="124"/>
                  <a:pt x="647" y="124"/>
                  <a:pt x="647" y="125"/>
                </a:cubicBezTo>
                <a:cubicBezTo>
                  <a:pt x="647" y="124"/>
                  <a:pt x="647" y="124"/>
                  <a:pt x="647" y="124"/>
                </a:cubicBezTo>
                <a:cubicBezTo>
                  <a:pt x="648" y="124"/>
                  <a:pt x="648" y="124"/>
                  <a:pt x="648" y="124"/>
                </a:cubicBezTo>
                <a:cubicBezTo>
                  <a:pt x="648" y="126"/>
                  <a:pt x="648" y="126"/>
                  <a:pt x="649" y="127"/>
                </a:cubicBezTo>
                <a:cubicBezTo>
                  <a:pt x="649" y="127"/>
                  <a:pt x="649" y="128"/>
                  <a:pt x="649" y="129"/>
                </a:cubicBezTo>
                <a:cubicBezTo>
                  <a:pt x="650" y="130"/>
                  <a:pt x="650" y="131"/>
                  <a:pt x="651" y="132"/>
                </a:cubicBezTo>
                <a:cubicBezTo>
                  <a:pt x="651" y="133"/>
                  <a:pt x="651" y="133"/>
                  <a:pt x="651" y="134"/>
                </a:cubicBezTo>
                <a:cubicBezTo>
                  <a:pt x="652" y="134"/>
                  <a:pt x="651" y="135"/>
                  <a:pt x="652" y="135"/>
                </a:cubicBezTo>
                <a:cubicBezTo>
                  <a:pt x="652" y="136"/>
                  <a:pt x="652" y="137"/>
                  <a:pt x="652" y="137"/>
                </a:cubicBezTo>
                <a:cubicBezTo>
                  <a:pt x="653" y="138"/>
                  <a:pt x="653" y="139"/>
                  <a:pt x="654" y="139"/>
                </a:cubicBezTo>
                <a:cubicBezTo>
                  <a:pt x="653" y="140"/>
                  <a:pt x="654" y="140"/>
                  <a:pt x="654" y="141"/>
                </a:cubicBezTo>
                <a:cubicBezTo>
                  <a:pt x="654" y="141"/>
                  <a:pt x="655" y="142"/>
                  <a:pt x="655" y="142"/>
                </a:cubicBezTo>
                <a:cubicBezTo>
                  <a:pt x="655" y="143"/>
                  <a:pt x="655" y="144"/>
                  <a:pt x="655" y="145"/>
                </a:cubicBezTo>
                <a:cubicBezTo>
                  <a:pt x="655" y="145"/>
                  <a:pt x="655" y="145"/>
                  <a:pt x="655" y="146"/>
                </a:cubicBezTo>
                <a:cubicBezTo>
                  <a:pt x="655" y="145"/>
                  <a:pt x="657" y="149"/>
                  <a:pt x="657" y="149"/>
                </a:cubicBezTo>
                <a:cubicBezTo>
                  <a:pt x="661" y="166"/>
                  <a:pt x="658" y="183"/>
                  <a:pt x="666" y="200"/>
                </a:cubicBezTo>
                <a:cubicBezTo>
                  <a:pt x="669" y="205"/>
                  <a:pt x="678" y="215"/>
                  <a:pt x="690" y="210"/>
                </a:cubicBezTo>
                <a:cubicBezTo>
                  <a:pt x="692" y="210"/>
                  <a:pt x="695" y="208"/>
                  <a:pt x="696" y="207"/>
                </a:cubicBezTo>
                <a:cubicBezTo>
                  <a:pt x="696" y="207"/>
                  <a:pt x="700" y="211"/>
                  <a:pt x="707" y="211"/>
                </a:cubicBezTo>
                <a:cubicBezTo>
                  <a:pt x="723" y="213"/>
                  <a:pt x="737" y="192"/>
                  <a:pt x="735" y="179"/>
                </a:cubicBezTo>
                <a:cubicBezTo>
                  <a:pt x="734" y="172"/>
                  <a:pt x="728" y="169"/>
                  <a:pt x="728" y="169"/>
                </a:cubicBezTo>
                <a:cubicBezTo>
                  <a:pt x="729" y="169"/>
                  <a:pt x="737" y="165"/>
                  <a:pt x="736" y="152"/>
                </a:cubicBezTo>
                <a:cubicBezTo>
                  <a:pt x="735" y="141"/>
                  <a:pt x="726" y="137"/>
                  <a:pt x="721" y="135"/>
                </a:cubicBezTo>
                <a:cubicBezTo>
                  <a:pt x="712" y="130"/>
                  <a:pt x="699" y="131"/>
                  <a:pt x="691" y="136"/>
                </a:cubicBezTo>
                <a:cubicBezTo>
                  <a:pt x="683" y="142"/>
                  <a:pt x="679" y="149"/>
                  <a:pt x="681" y="158"/>
                </a:cubicBezTo>
                <a:cubicBezTo>
                  <a:pt x="682" y="166"/>
                  <a:pt x="689" y="176"/>
                  <a:pt x="699" y="174"/>
                </a:cubicBezTo>
                <a:cubicBezTo>
                  <a:pt x="712" y="171"/>
                  <a:pt x="702" y="153"/>
                  <a:pt x="696" y="162"/>
                </a:cubicBezTo>
                <a:cubicBezTo>
                  <a:pt x="695" y="155"/>
                  <a:pt x="702" y="154"/>
                  <a:pt x="706" y="154"/>
                </a:cubicBezTo>
                <a:cubicBezTo>
                  <a:pt x="719" y="156"/>
                  <a:pt x="719" y="177"/>
                  <a:pt x="709" y="183"/>
                </a:cubicBezTo>
                <a:cubicBezTo>
                  <a:pt x="705" y="185"/>
                  <a:pt x="700" y="185"/>
                  <a:pt x="697" y="184"/>
                </a:cubicBezTo>
                <a:cubicBezTo>
                  <a:pt x="693" y="183"/>
                  <a:pt x="689" y="180"/>
                  <a:pt x="686" y="177"/>
                </a:cubicBezTo>
                <a:cubicBezTo>
                  <a:pt x="683" y="173"/>
                  <a:pt x="680" y="169"/>
                  <a:pt x="678" y="164"/>
                </a:cubicBezTo>
                <a:cubicBezTo>
                  <a:pt x="677" y="161"/>
                  <a:pt x="676" y="158"/>
                  <a:pt x="675" y="155"/>
                </a:cubicBezTo>
                <a:cubicBezTo>
                  <a:pt x="675" y="153"/>
                  <a:pt x="675" y="152"/>
                  <a:pt x="674" y="151"/>
                </a:cubicBezTo>
                <a:cubicBezTo>
                  <a:pt x="674" y="150"/>
                  <a:pt x="673" y="150"/>
                  <a:pt x="673" y="149"/>
                </a:cubicBezTo>
                <a:cubicBezTo>
                  <a:pt x="673" y="148"/>
                  <a:pt x="673" y="150"/>
                  <a:pt x="673" y="149"/>
                </a:cubicBezTo>
                <a:cubicBezTo>
                  <a:pt x="673" y="149"/>
                  <a:pt x="673" y="149"/>
                  <a:pt x="673" y="148"/>
                </a:cubicBezTo>
                <a:cubicBezTo>
                  <a:pt x="673" y="148"/>
                  <a:pt x="673" y="148"/>
                  <a:pt x="673" y="147"/>
                </a:cubicBezTo>
                <a:cubicBezTo>
                  <a:pt x="672" y="147"/>
                  <a:pt x="672" y="146"/>
                  <a:pt x="672" y="146"/>
                </a:cubicBezTo>
                <a:cubicBezTo>
                  <a:pt x="672" y="146"/>
                  <a:pt x="672" y="145"/>
                  <a:pt x="672" y="145"/>
                </a:cubicBezTo>
                <a:cubicBezTo>
                  <a:pt x="671" y="145"/>
                  <a:pt x="672" y="144"/>
                  <a:pt x="671" y="143"/>
                </a:cubicBezTo>
                <a:cubicBezTo>
                  <a:pt x="671" y="142"/>
                  <a:pt x="671" y="141"/>
                  <a:pt x="671" y="140"/>
                </a:cubicBezTo>
                <a:cubicBezTo>
                  <a:pt x="670" y="139"/>
                  <a:pt x="668" y="137"/>
                  <a:pt x="669" y="136"/>
                </a:cubicBezTo>
                <a:cubicBezTo>
                  <a:pt x="668" y="136"/>
                  <a:pt x="668" y="135"/>
                  <a:pt x="668" y="135"/>
                </a:cubicBezTo>
                <a:cubicBezTo>
                  <a:pt x="668" y="135"/>
                  <a:pt x="667" y="135"/>
                  <a:pt x="667" y="135"/>
                </a:cubicBezTo>
                <a:cubicBezTo>
                  <a:pt x="666" y="133"/>
                  <a:pt x="666" y="133"/>
                  <a:pt x="665" y="132"/>
                </a:cubicBezTo>
                <a:cubicBezTo>
                  <a:pt x="665" y="132"/>
                  <a:pt x="666" y="131"/>
                  <a:pt x="665" y="131"/>
                </a:cubicBezTo>
                <a:cubicBezTo>
                  <a:pt x="665" y="130"/>
                  <a:pt x="664" y="130"/>
                  <a:pt x="665" y="129"/>
                </a:cubicBezTo>
                <a:cubicBezTo>
                  <a:pt x="664" y="129"/>
                  <a:pt x="664" y="130"/>
                  <a:pt x="664" y="129"/>
                </a:cubicBezTo>
                <a:cubicBezTo>
                  <a:pt x="664" y="129"/>
                  <a:pt x="663" y="128"/>
                  <a:pt x="663" y="127"/>
                </a:cubicBezTo>
                <a:cubicBezTo>
                  <a:pt x="662" y="126"/>
                  <a:pt x="662" y="125"/>
                  <a:pt x="662" y="125"/>
                </a:cubicBezTo>
                <a:cubicBezTo>
                  <a:pt x="662" y="124"/>
                  <a:pt x="661" y="124"/>
                  <a:pt x="661" y="124"/>
                </a:cubicBezTo>
                <a:cubicBezTo>
                  <a:pt x="661" y="123"/>
                  <a:pt x="661" y="123"/>
                  <a:pt x="660" y="123"/>
                </a:cubicBezTo>
                <a:cubicBezTo>
                  <a:pt x="660" y="122"/>
                  <a:pt x="660" y="122"/>
                  <a:pt x="659" y="122"/>
                </a:cubicBezTo>
                <a:cubicBezTo>
                  <a:pt x="659" y="121"/>
                  <a:pt x="659" y="121"/>
                  <a:pt x="659" y="120"/>
                </a:cubicBezTo>
                <a:cubicBezTo>
                  <a:pt x="658" y="120"/>
                  <a:pt x="658" y="119"/>
                  <a:pt x="658" y="119"/>
                </a:cubicBezTo>
                <a:cubicBezTo>
                  <a:pt x="658" y="119"/>
                  <a:pt x="658" y="119"/>
                  <a:pt x="658" y="119"/>
                </a:cubicBezTo>
                <a:cubicBezTo>
                  <a:pt x="657" y="119"/>
                  <a:pt x="657" y="118"/>
                  <a:pt x="657" y="118"/>
                </a:cubicBezTo>
                <a:cubicBezTo>
                  <a:pt x="657" y="117"/>
                  <a:pt x="656" y="117"/>
                  <a:pt x="656" y="116"/>
                </a:cubicBezTo>
                <a:cubicBezTo>
                  <a:pt x="656" y="116"/>
                  <a:pt x="656" y="116"/>
                  <a:pt x="656" y="116"/>
                </a:cubicBezTo>
                <a:cubicBezTo>
                  <a:pt x="656" y="116"/>
                  <a:pt x="655" y="116"/>
                  <a:pt x="655" y="116"/>
                </a:cubicBezTo>
                <a:cubicBezTo>
                  <a:pt x="654" y="115"/>
                  <a:pt x="654" y="114"/>
                  <a:pt x="654" y="113"/>
                </a:cubicBezTo>
                <a:cubicBezTo>
                  <a:pt x="652" y="112"/>
                  <a:pt x="652" y="110"/>
                  <a:pt x="650" y="110"/>
                </a:cubicBezTo>
                <a:cubicBezTo>
                  <a:pt x="650" y="109"/>
                  <a:pt x="650" y="109"/>
                  <a:pt x="649" y="108"/>
                </a:cubicBezTo>
                <a:cubicBezTo>
                  <a:pt x="649" y="107"/>
                  <a:pt x="648" y="107"/>
                  <a:pt x="649" y="106"/>
                </a:cubicBezTo>
                <a:cubicBezTo>
                  <a:pt x="648" y="106"/>
                  <a:pt x="648" y="106"/>
                  <a:pt x="647" y="106"/>
                </a:cubicBezTo>
                <a:cubicBezTo>
                  <a:pt x="647" y="103"/>
                  <a:pt x="645" y="102"/>
                  <a:pt x="643" y="100"/>
                </a:cubicBezTo>
                <a:cubicBezTo>
                  <a:pt x="642" y="99"/>
                  <a:pt x="641" y="97"/>
                  <a:pt x="639" y="97"/>
                </a:cubicBezTo>
                <a:cubicBezTo>
                  <a:pt x="639" y="96"/>
                  <a:pt x="638" y="96"/>
                  <a:pt x="638" y="95"/>
                </a:cubicBezTo>
                <a:cubicBezTo>
                  <a:pt x="638" y="95"/>
                  <a:pt x="636" y="94"/>
                  <a:pt x="637" y="96"/>
                </a:cubicBezTo>
                <a:cubicBezTo>
                  <a:pt x="636" y="95"/>
                  <a:pt x="635" y="93"/>
                  <a:pt x="635" y="92"/>
                </a:cubicBezTo>
                <a:cubicBezTo>
                  <a:pt x="634" y="92"/>
                  <a:pt x="634" y="93"/>
                  <a:pt x="634" y="92"/>
                </a:cubicBezTo>
                <a:cubicBezTo>
                  <a:pt x="634" y="92"/>
                  <a:pt x="633" y="91"/>
                  <a:pt x="633" y="91"/>
                </a:cubicBezTo>
                <a:cubicBezTo>
                  <a:pt x="632" y="91"/>
                  <a:pt x="632" y="91"/>
                  <a:pt x="632" y="91"/>
                </a:cubicBezTo>
                <a:cubicBezTo>
                  <a:pt x="632" y="91"/>
                  <a:pt x="632" y="90"/>
                  <a:pt x="632" y="90"/>
                </a:cubicBezTo>
                <a:cubicBezTo>
                  <a:pt x="631" y="90"/>
                  <a:pt x="631" y="90"/>
                  <a:pt x="631" y="89"/>
                </a:cubicBezTo>
                <a:cubicBezTo>
                  <a:pt x="631" y="89"/>
                  <a:pt x="630" y="89"/>
                  <a:pt x="630" y="89"/>
                </a:cubicBezTo>
                <a:cubicBezTo>
                  <a:pt x="630" y="89"/>
                  <a:pt x="631" y="89"/>
                  <a:pt x="631" y="89"/>
                </a:cubicBezTo>
                <a:cubicBezTo>
                  <a:pt x="630" y="89"/>
                  <a:pt x="629" y="88"/>
                  <a:pt x="629" y="87"/>
                </a:cubicBezTo>
                <a:cubicBezTo>
                  <a:pt x="629" y="87"/>
                  <a:pt x="628" y="87"/>
                  <a:pt x="628" y="87"/>
                </a:cubicBezTo>
                <a:cubicBezTo>
                  <a:pt x="628" y="87"/>
                  <a:pt x="628" y="87"/>
                  <a:pt x="628" y="87"/>
                </a:cubicBezTo>
                <a:cubicBezTo>
                  <a:pt x="627" y="87"/>
                  <a:pt x="627" y="87"/>
                  <a:pt x="627" y="87"/>
                </a:cubicBezTo>
                <a:cubicBezTo>
                  <a:pt x="627" y="86"/>
                  <a:pt x="627" y="87"/>
                  <a:pt x="627" y="87"/>
                </a:cubicBezTo>
                <a:cubicBezTo>
                  <a:pt x="627" y="87"/>
                  <a:pt x="627" y="86"/>
                  <a:pt x="626" y="86"/>
                </a:cubicBezTo>
                <a:cubicBezTo>
                  <a:pt x="625" y="85"/>
                  <a:pt x="625" y="85"/>
                  <a:pt x="624" y="85"/>
                </a:cubicBezTo>
                <a:cubicBezTo>
                  <a:pt x="624" y="85"/>
                  <a:pt x="624" y="85"/>
                  <a:pt x="623" y="84"/>
                </a:cubicBezTo>
                <a:cubicBezTo>
                  <a:pt x="623" y="84"/>
                  <a:pt x="624" y="84"/>
                  <a:pt x="624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4"/>
                  <a:pt x="623" y="84"/>
                  <a:pt x="623" y="84"/>
                </a:cubicBezTo>
                <a:cubicBezTo>
                  <a:pt x="623" y="83"/>
                  <a:pt x="623" y="83"/>
                  <a:pt x="623" y="83"/>
                </a:cubicBezTo>
                <a:cubicBezTo>
                  <a:pt x="622" y="83"/>
                  <a:pt x="622" y="83"/>
                  <a:pt x="621" y="82"/>
                </a:cubicBezTo>
                <a:cubicBezTo>
                  <a:pt x="621" y="82"/>
                  <a:pt x="621" y="83"/>
                  <a:pt x="621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1"/>
                  <a:pt x="618" y="81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6" y="79"/>
                  <a:pt x="615" y="79"/>
                  <a:pt x="614" y="78"/>
                </a:cubicBezTo>
                <a:cubicBezTo>
                  <a:pt x="614" y="78"/>
                  <a:pt x="614" y="78"/>
                  <a:pt x="614" y="78"/>
                </a:cubicBezTo>
                <a:cubicBezTo>
                  <a:pt x="613" y="78"/>
                  <a:pt x="614" y="77"/>
                  <a:pt x="614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2" y="77"/>
                  <a:pt x="612" y="76"/>
                  <a:pt x="611" y="76"/>
                </a:cubicBezTo>
                <a:cubicBezTo>
                  <a:pt x="611" y="76"/>
                  <a:pt x="610" y="76"/>
                  <a:pt x="610" y="75"/>
                </a:cubicBezTo>
                <a:cubicBezTo>
                  <a:pt x="610" y="75"/>
                  <a:pt x="611" y="76"/>
                  <a:pt x="611" y="76"/>
                </a:cubicBezTo>
                <a:cubicBezTo>
                  <a:pt x="610" y="75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4"/>
                  <a:pt x="606" y="74"/>
                  <a:pt x="606" y="74"/>
                </a:cubicBezTo>
                <a:cubicBezTo>
                  <a:pt x="606" y="73"/>
                  <a:pt x="605" y="74"/>
                  <a:pt x="605" y="73"/>
                </a:cubicBezTo>
                <a:cubicBezTo>
                  <a:pt x="605" y="74"/>
                  <a:pt x="605" y="74"/>
                  <a:pt x="605" y="74"/>
                </a:cubicBezTo>
                <a:cubicBezTo>
                  <a:pt x="606" y="75"/>
                  <a:pt x="606" y="74"/>
                  <a:pt x="606" y="75"/>
                </a:cubicBezTo>
                <a:close/>
                <a:moveTo>
                  <a:pt x="661" y="133"/>
                </a:moveTo>
                <a:cubicBezTo>
                  <a:pt x="663" y="135"/>
                  <a:pt x="664" y="138"/>
                  <a:pt x="665" y="140"/>
                </a:cubicBezTo>
                <a:cubicBezTo>
                  <a:pt x="665" y="141"/>
                  <a:pt x="665" y="141"/>
                  <a:pt x="665" y="142"/>
                </a:cubicBezTo>
                <a:cubicBezTo>
                  <a:pt x="665" y="142"/>
                  <a:pt x="666" y="142"/>
                  <a:pt x="666" y="143"/>
                </a:cubicBezTo>
                <a:cubicBezTo>
                  <a:pt x="666" y="144"/>
                  <a:pt x="667" y="144"/>
                  <a:pt x="667" y="145"/>
                </a:cubicBezTo>
                <a:cubicBezTo>
                  <a:pt x="668" y="145"/>
                  <a:pt x="667" y="146"/>
                  <a:pt x="668" y="147"/>
                </a:cubicBezTo>
                <a:cubicBezTo>
                  <a:pt x="668" y="147"/>
                  <a:pt x="668" y="148"/>
                  <a:pt x="668" y="148"/>
                </a:cubicBezTo>
                <a:cubicBezTo>
                  <a:pt x="668" y="148"/>
                  <a:pt x="668" y="149"/>
                  <a:pt x="668" y="149"/>
                </a:cubicBezTo>
                <a:cubicBezTo>
                  <a:pt x="667" y="148"/>
                  <a:pt x="668" y="148"/>
                  <a:pt x="667" y="147"/>
                </a:cubicBezTo>
                <a:cubicBezTo>
                  <a:pt x="665" y="146"/>
                  <a:pt x="666" y="143"/>
                  <a:pt x="664" y="142"/>
                </a:cubicBezTo>
                <a:cubicBezTo>
                  <a:pt x="664" y="141"/>
                  <a:pt x="664" y="140"/>
                  <a:pt x="664" y="139"/>
                </a:cubicBezTo>
                <a:cubicBezTo>
                  <a:pt x="664" y="139"/>
                  <a:pt x="663" y="138"/>
                  <a:pt x="663" y="138"/>
                </a:cubicBezTo>
                <a:cubicBezTo>
                  <a:pt x="663" y="137"/>
                  <a:pt x="663" y="137"/>
                  <a:pt x="663" y="136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2" y="135"/>
                  <a:pt x="661" y="134"/>
                </a:cubicBezTo>
                <a:cubicBezTo>
                  <a:pt x="661" y="134"/>
                  <a:pt x="660" y="133"/>
                  <a:pt x="661" y="133"/>
                </a:cubicBezTo>
                <a:close/>
                <a:moveTo>
                  <a:pt x="658" y="127"/>
                </a:moveTo>
                <a:cubicBezTo>
                  <a:pt x="659" y="128"/>
                  <a:pt x="659" y="129"/>
                  <a:pt x="660" y="130"/>
                </a:cubicBezTo>
                <a:cubicBezTo>
                  <a:pt x="660" y="132"/>
                  <a:pt x="660" y="132"/>
                  <a:pt x="660" y="132"/>
                </a:cubicBezTo>
                <a:cubicBezTo>
                  <a:pt x="659" y="131"/>
                  <a:pt x="660" y="130"/>
                  <a:pt x="658" y="130"/>
                </a:cubicBezTo>
                <a:cubicBezTo>
                  <a:pt x="659" y="128"/>
                  <a:pt x="658" y="128"/>
                  <a:pt x="658" y="127"/>
                </a:cubicBezTo>
                <a:close/>
                <a:moveTo>
                  <a:pt x="644" y="116"/>
                </a:moveTo>
                <a:cubicBezTo>
                  <a:pt x="644" y="115"/>
                  <a:pt x="643" y="115"/>
                  <a:pt x="644" y="114"/>
                </a:cubicBezTo>
                <a:cubicBezTo>
                  <a:pt x="643" y="114"/>
                  <a:pt x="643" y="114"/>
                  <a:pt x="643" y="113"/>
                </a:cubicBezTo>
                <a:cubicBezTo>
                  <a:pt x="643" y="113"/>
                  <a:pt x="644" y="114"/>
                  <a:pt x="644" y="114"/>
                </a:cubicBezTo>
                <a:cubicBezTo>
                  <a:pt x="644" y="115"/>
                  <a:pt x="645" y="116"/>
                  <a:pt x="645" y="116"/>
                </a:cubicBezTo>
                <a:cubicBezTo>
                  <a:pt x="645" y="117"/>
                  <a:pt x="645" y="115"/>
                  <a:pt x="644" y="116"/>
                </a:cubicBezTo>
                <a:close/>
                <a:moveTo>
                  <a:pt x="646" y="121"/>
                </a:move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ubicBezTo>
                  <a:pt x="646" y="121"/>
                  <a:pt x="646" y="121"/>
                  <a:pt x="646" y="121"/>
                </a:cubicBezTo>
                <a:close/>
                <a:moveTo>
                  <a:pt x="636" y="99"/>
                </a:moveTo>
                <a:cubicBezTo>
                  <a:pt x="637" y="100"/>
                  <a:pt x="637" y="100"/>
                  <a:pt x="637" y="101"/>
                </a:cubicBezTo>
                <a:cubicBezTo>
                  <a:pt x="637" y="101"/>
                  <a:pt x="638" y="101"/>
                  <a:pt x="638" y="101"/>
                </a:cubicBezTo>
                <a:cubicBezTo>
                  <a:pt x="638" y="102"/>
                  <a:pt x="638" y="101"/>
                  <a:pt x="639" y="101"/>
                </a:cubicBezTo>
                <a:cubicBezTo>
                  <a:pt x="639" y="102"/>
                  <a:pt x="640" y="102"/>
                  <a:pt x="640" y="103"/>
                </a:cubicBezTo>
                <a:cubicBezTo>
                  <a:pt x="640" y="103"/>
                  <a:pt x="640" y="103"/>
                  <a:pt x="640" y="103"/>
                </a:cubicBezTo>
                <a:cubicBezTo>
                  <a:pt x="641" y="103"/>
                  <a:pt x="641" y="104"/>
                  <a:pt x="641" y="104"/>
                </a:cubicBezTo>
                <a:cubicBezTo>
                  <a:pt x="642" y="104"/>
                  <a:pt x="642" y="105"/>
                  <a:pt x="642" y="105"/>
                </a:cubicBezTo>
                <a:cubicBezTo>
                  <a:pt x="643" y="105"/>
                  <a:pt x="642" y="105"/>
                  <a:pt x="643" y="106"/>
                </a:cubicBezTo>
                <a:cubicBezTo>
                  <a:pt x="643" y="107"/>
                  <a:pt x="645" y="108"/>
                  <a:pt x="645" y="110"/>
                </a:cubicBezTo>
                <a:cubicBezTo>
                  <a:pt x="646" y="110"/>
                  <a:pt x="646" y="111"/>
                  <a:pt x="646" y="112"/>
                </a:cubicBezTo>
                <a:cubicBezTo>
                  <a:pt x="648" y="112"/>
                  <a:pt x="648" y="112"/>
                  <a:pt x="648" y="112"/>
                </a:cubicBezTo>
                <a:cubicBezTo>
                  <a:pt x="648" y="113"/>
                  <a:pt x="649" y="114"/>
                  <a:pt x="649" y="115"/>
                </a:cubicBezTo>
                <a:cubicBezTo>
                  <a:pt x="650" y="115"/>
                  <a:pt x="650" y="115"/>
                  <a:pt x="650" y="115"/>
                </a:cubicBezTo>
                <a:cubicBezTo>
                  <a:pt x="650" y="116"/>
                  <a:pt x="651" y="117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2" y="118"/>
                  <a:pt x="652" y="119"/>
                  <a:pt x="652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3" y="120"/>
                  <a:pt x="653" y="120"/>
                  <a:pt x="653" y="120"/>
                </a:cubicBezTo>
                <a:cubicBezTo>
                  <a:pt x="654" y="121"/>
                  <a:pt x="654" y="121"/>
                  <a:pt x="654" y="122"/>
                </a:cubicBezTo>
                <a:cubicBezTo>
                  <a:pt x="655" y="123"/>
                  <a:pt x="656" y="125"/>
                  <a:pt x="657" y="126"/>
                </a:cubicBezTo>
                <a:cubicBezTo>
                  <a:pt x="657" y="127"/>
                  <a:pt x="656" y="125"/>
                  <a:pt x="656" y="125"/>
                </a:cubicBezTo>
                <a:cubicBezTo>
                  <a:pt x="655" y="125"/>
                  <a:pt x="655" y="124"/>
                  <a:pt x="655" y="124"/>
                </a:cubicBezTo>
                <a:cubicBezTo>
                  <a:pt x="653" y="123"/>
                  <a:pt x="653" y="120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0" y="118"/>
                  <a:pt x="650" y="117"/>
                  <a:pt x="650" y="117"/>
                </a:cubicBezTo>
                <a:cubicBezTo>
                  <a:pt x="650" y="116"/>
                  <a:pt x="649" y="116"/>
                  <a:pt x="649" y="115"/>
                </a:cubicBezTo>
                <a:cubicBezTo>
                  <a:pt x="649" y="115"/>
                  <a:pt x="649" y="115"/>
                  <a:pt x="648" y="115"/>
                </a:cubicBezTo>
                <a:cubicBezTo>
                  <a:pt x="648" y="115"/>
                  <a:pt x="648" y="114"/>
                  <a:pt x="648" y="114"/>
                </a:cubicBezTo>
                <a:cubicBezTo>
                  <a:pt x="648" y="113"/>
                  <a:pt x="647" y="113"/>
                  <a:pt x="647" y="113"/>
                </a:cubicBezTo>
                <a:cubicBezTo>
                  <a:pt x="647" y="113"/>
                  <a:pt x="647" y="112"/>
                  <a:pt x="647" y="112"/>
                </a:cubicBezTo>
                <a:cubicBezTo>
                  <a:pt x="647" y="112"/>
                  <a:pt x="646" y="113"/>
                  <a:pt x="646" y="113"/>
                </a:cubicBezTo>
                <a:cubicBezTo>
                  <a:pt x="646" y="112"/>
                  <a:pt x="646" y="113"/>
                  <a:pt x="645" y="112"/>
                </a:cubicBezTo>
                <a:cubicBezTo>
                  <a:pt x="646" y="112"/>
                  <a:pt x="646" y="111"/>
                  <a:pt x="646" y="111"/>
                </a:cubicBezTo>
                <a:cubicBezTo>
                  <a:pt x="645" y="111"/>
                  <a:pt x="645" y="110"/>
                  <a:pt x="644" y="110"/>
                </a:cubicBezTo>
                <a:cubicBezTo>
                  <a:pt x="644" y="109"/>
                  <a:pt x="643" y="108"/>
                  <a:pt x="642" y="108"/>
                </a:cubicBezTo>
                <a:cubicBezTo>
                  <a:pt x="642" y="108"/>
                  <a:pt x="642" y="107"/>
                  <a:pt x="642" y="107"/>
                </a:cubicBezTo>
                <a:cubicBezTo>
                  <a:pt x="642" y="107"/>
                  <a:pt x="642" y="107"/>
                  <a:pt x="642" y="106"/>
                </a:cubicBezTo>
                <a:cubicBezTo>
                  <a:pt x="641" y="106"/>
                  <a:pt x="641" y="106"/>
                  <a:pt x="641" y="106"/>
                </a:cubicBezTo>
                <a:cubicBezTo>
                  <a:pt x="641" y="105"/>
                  <a:pt x="641" y="105"/>
                  <a:pt x="641" y="105"/>
                </a:cubicBezTo>
                <a:cubicBezTo>
                  <a:pt x="640" y="105"/>
                  <a:pt x="640" y="104"/>
                  <a:pt x="639" y="104"/>
                </a:cubicBezTo>
                <a:cubicBezTo>
                  <a:pt x="640" y="103"/>
                  <a:pt x="638" y="103"/>
                  <a:pt x="639" y="102"/>
                </a:cubicBezTo>
                <a:cubicBezTo>
                  <a:pt x="638" y="101"/>
                  <a:pt x="638" y="102"/>
                  <a:pt x="637" y="102"/>
                </a:cubicBezTo>
                <a:cubicBezTo>
                  <a:pt x="637" y="102"/>
                  <a:pt x="637" y="101"/>
                  <a:pt x="637" y="101"/>
                </a:cubicBezTo>
                <a:cubicBezTo>
                  <a:pt x="636" y="101"/>
                  <a:pt x="636" y="99"/>
                  <a:pt x="635" y="99"/>
                </a:cubicBezTo>
                <a:cubicBezTo>
                  <a:pt x="635" y="98"/>
                  <a:pt x="636" y="99"/>
                  <a:pt x="636" y="99"/>
                </a:cubicBezTo>
                <a:close/>
                <a:moveTo>
                  <a:pt x="642" y="116"/>
                </a:moveTo>
                <a:cubicBezTo>
                  <a:pt x="642" y="116"/>
                  <a:pt x="642" y="116"/>
                  <a:pt x="642" y="116"/>
                </a:cubicBezTo>
                <a:cubicBezTo>
                  <a:pt x="642" y="116"/>
                  <a:pt x="643" y="116"/>
                  <a:pt x="643" y="117"/>
                </a:cubicBezTo>
                <a:cubicBezTo>
                  <a:pt x="643" y="116"/>
                  <a:pt x="642" y="116"/>
                  <a:pt x="642" y="116"/>
                </a:cubicBezTo>
                <a:cubicBezTo>
                  <a:pt x="642" y="116"/>
                  <a:pt x="642" y="116"/>
                  <a:pt x="642" y="116"/>
                </a:cubicBezTo>
                <a:close/>
                <a:moveTo>
                  <a:pt x="587" y="538"/>
                </a:moveTo>
                <a:cubicBezTo>
                  <a:pt x="587" y="538"/>
                  <a:pt x="587" y="538"/>
                  <a:pt x="587" y="538"/>
                </a:cubicBezTo>
                <a:cubicBezTo>
                  <a:pt x="587" y="538"/>
                  <a:pt x="587" y="539"/>
                  <a:pt x="588" y="538"/>
                </a:cubicBezTo>
                <a:cubicBezTo>
                  <a:pt x="588" y="537"/>
                  <a:pt x="587" y="536"/>
                  <a:pt x="586" y="536"/>
                </a:cubicBezTo>
                <a:cubicBezTo>
                  <a:pt x="586" y="537"/>
                  <a:pt x="586" y="537"/>
                  <a:pt x="587" y="537"/>
                </a:cubicBezTo>
                <a:cubicBezTo>
                  <a:pt x="587" y="537"/>
                  <a:pt x="587" y="538"/>
                  <a:pt x="587" y="538"/>
                </a:cubicBezTo>
                <a:close/>
                <a:moveTo>
                  <a:pt x="577" y="523"/>
                </a:moveTo>
                <a:cubicBezTo>
                  <a:pt x="577" y="522"/>
                  <a:pt x="576" y="522"/>
                  <a:pt x="576" y="521"/>
                </a:cubicBezTo>
                <a:cubicBezTo>
                  <a:pt x="576" y="522"/>
                  <a:pt x="576" y="522"/>
                  <a:pt x="576" y="522"/>
                </a:cubicBezTo>
                <a:cubicBezTo>
                  <a:pt x="576" y="522"/>
                  <a:pt x="576" y="523"/>
                  <a:pt x="577" y="523"/>
                </a:cubicBezTo>
                <a:close/>
                <a:moveTo>
                  <a:pt x="559" y="493"/>
                </a:moveTo>
                <a:cubicBezTo>
                  <a:pt x="559" y="494"/>
                  <a:pt x="559" y="494"/>
                  <a:pt x="559" y="494"/>
                </a:cubicBezTo>
                <a:cubicBezTo>
                  <a:pt x="560" y="494"/>
                  <a:pt x="560" y="493"/>
                  <a:pt x="559" y="493"/>
                </a:cubicBezTo>
                <a:close/>
                <a:moveTo>
                  <a:pt x="763" y="503"/>
                </a:moveTo>
                <a:cubicBezTo>
                  <a:pt x="762" y="503"/>
                  <a:pt x="764" y="504"/>
                  <a:pt x="762" y="505"/>
                </a:cubicBezTo>
                <a:cubicBezTo>
                  <a:pt x="763" y="506"/>
                  <a:pt x="763" y="506"/>
                  <a:pt x="763" y="506"/>
                </a:cubicBezTo>
                <a:cubicBezTo>
                  <a:pt x="762" y="507"/>
                  <a:pt x="762" y="509"/>
                  <a:pt x="762" y="509"/>
                </a:cubicBezTo>
                <a:cubicBezTo>
                  <a:pt x="762" y="509"/>
                  <a:pt x="761" y="510"/>
                  <a:pt x="761" y="510"/>
                </a:cubicBezTo>
                <a:cubicBezTo>
                  <a:pt x="761" y="511"/>
                  <a:pt x="761" y="511"/>
                  <a:pt x="761" y="511"/>
                </a:cubicBezTo>
                <a:cubicBezTo>
                  <a:pt x="761" y="512"/>
                  <a:pt x="761" y="512"/>
                  <a:pt x="760" y="512"/>
                </a:cubicBezTo>
                <a:cubicBezTo>
                  <a:pt x="760" y="512"/>
                  <a:pt x="760" y="513"/>
                  <a:pt x="760" y="513"/>
                </a:cubicBezTo>
                <a:cubicBezTo>
                  <a:pt x="760" y="513"/>
                  <a:pt x="760" y="513"/>
                  <a:pt x="760" y="514"/>
                </a:cubicBezTo>
                <a:cubicBezTo>
                  <a:pt x="760" y="514"/>
                  <a:pt x="760" y="514"/>
                  <a:pt x="760" y="515"/>
                </a:cubicBezTo>
                <a:cubicBezTo>
                  <a:pt x="760" y="515"/>
                  <a:pt x="760" y="515"/>
                  <a:pt x="760" y="515"/>
                </a:cubicBezTo>
                <a:cubicBezTo>
                  <a:pt x="760" y="515"/>
                  <a:pt x="760" y="515"/>
                  <a:pt x="760" y="514"/>
                </a:cubicBezTo>
                <a:cubicBezTo>
                  <a:pt x="761" y="514"/>
                  <a:pt x="760" y="513"/>
                  <a:pt x="761" y="513"/>
                </a:cubicBezTo>
                <a:cubicBezTo>
                  <a:pt x="761" y="513"/>
                  <a:pt x="761" y="512"/>
                  <a:pt x="761" y="512"/>
                </a:cubicBezTo>
                <a:cubicBezTo>
                  <a:pt x="761" y="512"/>
                  <a:pt x="762" y="511"/>
                  <a:pt x="762" y="511"/>
                </a:cubicBezTo>
                <a:cubicBezTo>
                  <a:pt x="762" y="510"/>
                  <a:pt x="763" y="510"/>
                  <a:pt x="763" y="509"/>
                </a:cubicBezTo>
                <a:cubicBezTo>
                  <a:pt x="763" y="508"/>
                  <a:pt x="763" y="507"/>
                  <a:pt x="763" y="506"/>
                </a:cubicBezTo>
                <a:cubicBezTo>
                  <a:pt x="763" y="505"/>
                  <a:pt x="763" y="505"/>
                  <a:pt x="764" y="505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4" y="504"/>
                  <a:pt x="764" y="504"/>
                </a:cubicBezTo>
                <a:cubicBezTo>
                  <a:pt x="764" y="504"/>
                  <a:pt x="763" y="503"/>
                  <a:pt x="763" y="503"/>
                </a:cubicBezTo>
                <a:close/>
                <a:moveTo>
                  <a:pt x="578" y="523"/>
                </a:moveTo>
                <a:cubicBezTo>
                  <a:pt x="578" y="523"/>
                  <a:pt x="578" y="524"/>
                  <a:pt x="577" y="523"/>
                </a:cubicBezTo>
                <a:cubicBezTo>
                  <a:pt x="577" y="524"/>
                  <a:pt x="577" y="525"/>
                  <a:pt x="577" y="525"/>
                </a:cubicBezTo>
                <a:cubicBezTo>
                  <a:pt x="578" y="524"/>
                  <a:pt x="579" y="524"/>
                  <a:pt x="578" y="523"/>
                </a:cubicBezTo>
                <a:close/>
                <a:moveTo>
                  <a:pt x="575" y="519"/>
                </a:moveTo>
                <a:cubicBezTo>
                  <a:pt x="574" y="519"/>
                  <a:pt x="575" y="518"/>
                  <a:pt x="574" y="518"/>
                </a:cubicBezTo>
                <a:cubicBezTo>
                  <a:pt x="573" y="519"/>
                  <a:pt x="574" y="520"/>
                  <a:pt x="575" y="519"/>
                </a:cubicBezTo>
                <a:close/>
                <a:moveTo>
                  <a:pt x="566" y="505"/>
                </a:moveTo>
                <a:cubicBezTo>
                  <a:pt x="565" y="505"/>
                  <a:pt x="565" y="506"/>
                  <a:pt x="565" y="506"/>
                </a:cubicBezTo>
                <a:cubicBezTo>
                  <a:pt x="566" y="507"/>
                  <a:pt x="566" y="506"/>
                  <a:pt x="566" y="505"/>
                </a:cubicBezTo>
                <a:close/>
                <a:moveTo>
                  <a:pt x="573" y="516"/>
                </a:moveTo>
                <a:cubicBezTo>
                  <a:pt x="573" y="516"/>
                  <a:pt x="572" y="516"/>
                  <a:pt x="572" y="516"/>
                </a:cubicBezTo>
                <a:cubicBezTo>
                  <a:pt x="572" y="517"/>
                  <a:pt x="573" y="518"/>
                  <a:pt x="573" y="518"/>
                </a:cubicBezTo>
                <a:cubicBezTo>
                  <a:pt x="574" y="518"/>
                  <a:pt x="573" y="517"/>
                  <a:pt x="573" y="516"/>
                </a:cubicBezTo>
                <a:close/>
                <a:moveTo>
                  <a:pt x="578" y="526"/>
                </a:moveTo>
                <a:cubicBezTo>
                  <a:pt x="579" y="526"/>
                  <a:pt x="579" y="527"/>
                  <a:pt x="579" y="528"/>
                </a:cubicBezTo>
                <a:cubicBezTo>
                  <a:pt x="580" y="527"/>
                  <a:pt x="580" y="527"/>
                  <a:pt x="580" y="526"/>
                </a:cubicBezTo>
                <a:cubicBezTo>
                  <a:pt x="579" y="526"/>
                  <a:pt x="578" y="525"/>
                  <a:pt x="578" y="525"/>
                </a:cubicBezTo>
                <a:cubicBezTo>
                  <a:pt x="578" y="525"/>
                  <a:pt x="578" y="525"/>
                  <a:pt x="577" y="525"/>
                </a:cubicBezTo>
                <a:cubicBezTo>
                  <a:pt x="577" y="526"/>
                  <a:pt x="577" y="526"/>
                  <a:pt x="578" y="526"/>
                </a:cubicBezTo>
                <a:close/>
                <a:moveTo>
                  <a:pt x="593" y="541"/>
                </a:moveTo>
                <a:cubicBezTo>
                  <a:pt x="593" y="540"/>
                  <a:pt x="592" y="540"/>
                  <a:pt x="592" y="540"/>
                </a:cubicBezTo>
                <a:cubicBezTo>
                  <a:pt x="592" y="540"/>
                  <a:pt x="591" y="541"/>
                  <a:pt x="592" y="541"/>
                </a:cubicBezTo>
                <a:cubicBezTo>
                  <a:pt x="592" y="541"/>
                  <a:pt x="592" y="541"/>
                  <a:pt x="593" y="541"/>
                </a:cubicBezTo>
                <a:close/>
                <a:moveTo>
                  <a:pt x="752" y="531"/>
                </a:moveTo>
                <a:cubicBezTo>
                  <a:pt x="751" y="531"/>
                  <a:pt x="751" y="531"/>
                  <a:pt x="751" y="531"/>
                </a:cubicBezTo>
                <a:cubicBezTo>
                  <a:pt x="751" y="531"/>
                  <a:pt x="752" y="531"/>
                  <a:pt x="752" y="531"/>
                </a:cubicBezTo>
                <a:close/>
                <a:moveTo>
                  <a:pt x="759" y="517"/>
                </a:moveTo>
                <a:cubicBezTo>
                  <a:pt x="761" y="517"/>
                  <a:pt x="761" y="516"/>
                  <a:pt x="760" y="516"/>
                </a:cubicBezTo>
                <a:cubicBezTo>
                  <a:pt x="760" y="516"/>
                  <a:pt x="759" y="516"/>
                  <a:pt x="759" y="517"/>
                </a:cubicBezTo>
                <a:close/>
                <a:moveTo>
                  <a:pt x="584" y="535"/>
                </a:moveTo>
                <a:cubicBezTo>
                  <a:pt x="584" y="536"/>
                  <a:pt x="586" y="535"/>
                  <a:pt x="585" y="535"/>
                </a:cubicBezTo>
                <a:cubicBezTo>
                  <a:pt x="585" y="534"/>
                  <a:pt x="584" y="535"/>
                  <a:pt x="584" y="535"/>
                </a:cubicBezTo>
                <a:close/>
                <a:moveTo>
                  <a:pt x="582" y="530"/>
                </a:moveTo>
                <a:cubicBezTo>
                  <a:pt x="582" y="530"/>
                  <a:pt x="583" y="531"/>
                  <a:pt x="583" y="531"/>
                </a:cubicBezTo>
                <a:cubicBezTo>
                  <a:pt x="583" y="531"/>
                  <a:pt x="584" y="530"/>
                  <a:pt x="584" y="530"/>
                </a:cubicBezTo>
                <a:cubicBezTo>
                  <a:pt x="583" y="530"/>
                  <a:pt x="583" y="529"/>
                  <a:pt x="582" y="529"/>
                </a:cubicBezTo>
                <a:cubicBezTo>
                  <a:pt x="582" y="530"/>
                  <a:pt x="581" y="530"/>
                  <a:pt x="581" y="531"/>
                </a:cubicBezTo>
                <a:cubicBezTo>
                  <a:pt x="582" y="531"/>
                  <a:pt x="582" y="530"/>
                  <a:pt x="582" y="530"/>
                </a:cubicBezTo>
                <a:close/>
                <a:moveTo>
                  <a:pt x="584" y="531"/>
                </a:moveTo>
                <a:cubicBezTo>
                  <a:pt x="584" y="533"/>
                  <a:pt x="584" y="533"/>
                  <a:pt x="584" y="533"/>
                </a:cubicBezTo>
                <a:cubicBezTo>
                  <a:pt x="585" y="533"/>
                  <a:pt x="584" y="534"/>
                  <a:pt x="586" y="534"/>
                </a:cubicBezTo>
                <a:cubicBezTo>
                  <a:pt x="585" y="533"/>
                  <a:pt x="585" y="531"/>
                  <a:pt x="584" y="531"/>
                </a:cubicBezTo>
                <a:close/>
                <a:moveTo>
                  <a:pt x="581" y="529"/>
                </a:moveTo>
                <a:cubicBezTo>
                  <a:pt x="581" y="529"/>
                  <a:pt x="581" y="529"/>
                  <a:pt x="581" y="529"/>
                </a:cubicBezTo>
                <a:cubicBezTo>
                  <a:pt x="581" y="529"/>
                  <a:pt x="582" y="529"/>
                  <a:pt x="582" y="528"/>
                </a:cubicBezTo>
                <a:cubicBezTo>
                  <a:pt x="581" y="528"/>
                  <a:pt x="581" y="528"/>
                  <a:pt x="581" y="528"/>
                </a:cubicBezTo>
                <a:lnTo>
                  <a:pt x="581" y="529"/>
                </a:lnTo>
                <a:close/>
                <a:moveTo>
                  <a:pt x="479" y="13"/>
                </a:moveTo>
                <a:cubicBezTo>
                  <a:pt x="480" y="14"/>
                  <a:pt x="479" y="13"/>
                  <a:pt x="480" y="14"/>
                </a:cubicBezTo>
                <a:cubicBezTo>
                  <a:pt x="480" y="14"/>
                  <a:pt x="480" y="14"/>
                  <a:pt x="480" y="14"/>
                </a:cubicBezTo>
                <a:cubicBezTo>
                  <a:pt x="482" y="15"/>
                  <a:pt x="484" y="15"/>
                  <a:pt x="484" y="16"/>
                </a:cubicBezTo>
                <a:cubicBezTo>
                  <a:pt x="484" y="16"/>
                  <a:pt x="485" y="16"/>
                  <a:pt x="485" y="16"/>
                </a:cubicBezTo>
                <a:cubicBezTo>
                  <a:pt x="485" y="16"/>
                  <a:pt x="485" y="17"/>
                  <a:pt x="485" y="17"/>
                </a:cubicBezTo>
                <a:cubicBezTo>
                  <a:pt x="485" y="17"/>
                  <a:pt x="486" y="17"/>
                  <a:pt x="486" y="17"/>
                </a:cubicBezTo>
                <a:cubicBezTo>
                  <a:pt x="486" y="17"/>
                  <a:pt x="486" y="17"/>
                  <a:pt x="486" y="17"/>
                </a:cubicBezTo>
                <a:cubicBezTo>
                  <a:pt x="486" y="17"/>
                  <a:pt x="487" y="17"/>
                  <a:pt x="487" y="17"/>
                </a:cubicBezTo>
                <a:cubicBezTo>
                  <a:pt x="488" y="18"/>
                  <a:pt x="489" y="17"/>
                  <a:pt x="489" y="18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91" y="19"/>
                  <a:pt x="492" y="19"/>
                  <a:pt x="492" y="19"/>
                </a:cubicBezTo>
                <a:cubicBezTo>
                  <a:pt x="493" y="20"/>
                  <a:pt x="492" y="18"/>
                  <a:pt x="493" y="19"/>
                </a:cubicBezTo>
                <a:cubicBezTo>
                  <a:pt x="493" y="19"/>
                  <a:pt x="494" y="20"/>
                  <a:pt x="495" y="20"/>
                </a:cubicBezTo>
                <a:cubicBezTo>
                  <a:pt x="495" y="21"/>
                  <a:pt x="495" y="21"/>
                  <a:pt x="495" y="21"/>
                </a:cubicBezTo>
                <a:cubicBezTo>
                  <a:pt x="496" y="21"/>
                  <a:pt x="497" y="21"/>
                  <a:pt x="497" y="21"/>
                </a:cubicBezTo>
                <a:cubicBezTo>
                  <a:pt x="497" y="21"/>
                  <a:pt x="497" y="22"/>
                  <a:pt x="498" y="22"/>
                </a:cubicBezTo>
                <a:cubicBezTo>
                  <a:pt x="498" y="23"/>
                  <a:pt x="499" y="23"/>
                  <a:pt x="499" y="23"/>
                </a:cubicBezTo>
                <a:cubicBezTo>
                  <a:pt x="500" y="23"/>
                  <a:pt x="500" y="22"/>
                  <a:pt x="501" y="22"/>
                </a:cubicBezTo>
                <a:cubicBezTo>
                  <a:pt x="502" y="23"/>
                  <a:pt x="504" y="25"/>
                  <a:pt x="504" y="26"/>
                </a:cubicBezTo>
                <a:cubicBezTo>
                  <a:pt x="505" y="26"/>
                  <a:pt x="506" y="26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7" y="27"/>
                  <a:pt x="508" y="27"/>
                  <a:pt x="508" y="27"/>
                </a:cubicBezTo>
                <a:cubicBezTo>
                  <a:pt x="508" y="27"/>
                  <a:pt x="508" y="28"/>
                  <a:pt x="508" y="28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10" y="29"/>
                  <a:pt x="512" y="30"/>
                  <a:pt x="513" y="30"/>
                </a:cubicBezTo>
                <a:cubicBezTo>
                  <a:pt x="514" y="31"/>
                  <a:pt x="515" y="31"/>
                  <a:pt x="516" y="32"/>
                </a:cubicBezTo>
                <a:cubicBezTo>
                  <a:pt x="516" y="32"/>
                  <a:pt x="516" y="32"/>
                  <a:pt x="516" y="33"/>
                </a:cubicBezTo>
                <a:cubicBezTo>
                  <a:pt x="517" y="33"/>
                  <a:pt x="517" y="33"/>
                  <a:pt x="518" y="34"/>
                </a:cubicBezTo>
                <a:cubicBezTo>
                  <a:pt x="518" y="34"/>
                  <a:pt x="518" y="34"/>
                  <a:pt x="518" y="34"/>
                </a:cubicBezTo>
                <a:cubicBezTo>
                  <a:pt x="518" y="34"/>
                  <a:pt x="519" y="35"/>
                  <a:pt x="519" y="35"/>
                </a:cubicBezTo>
                <a:cubicBezTo>
                  <a:pt x="520" y="36"/>
                  <a:pt x="521" y="36"/>
                  <a:pt x="521" y="36"/>
                </a:cubicBezTo>
                <a:cubicBezTo>
                  <a:pt x="522" y="38"/>
                  <a:pt x="523" y="37"/>
                  <a:pt x="523" y="39"/>
                </a:cubicBezTo>
                <a:cubicBezTo>
                  <a:pt x="524" y="39"/>
                  <a:pt x="526" y="39"/>
                  <a:pt x="526" y="40"/>
                </a:cubicBezTo>
                <a:cubicBezTo>
                  <a:pt x="527" y="40"/>
                  <a:pt x="527" y="41"/>
                  <a:pt x="527" y="41"/>
                </a:cubicBezTo>
                <a:cubicBezTo>
                  <a:pt x="528" y="41"/>
                  <a:pt x="529" y="41"/>
                  <a:pt x="529" y="42"/>
                </a:cubicBezTo>
                <a:cubicBezTo>
                  <a:pt x="529" y="42"/>
                  <a:pt x="529" y="43"/>
                  <a:pt x="530" y="43"/>
                </a:cubicBezTo>
                <a:cubicBezTo>
                  <a:pt x="530" y="43"/>
                  <a:pt x="531" y="44"/>
                  <a:pt x="531" y="44"/>
                </a:cubicBezTo>
                <a:cubicBezTo>
                  <a:pt x="531" y="44"/>
                  <a:pt x="531" y="45"/>
                  <a:pt x="532" y="45"/>
                </a:cubicBezTo>
                <a:cubicBezTo>
                  <a:pt x="532" y="45"/>
                  <a:pt x="532" y="45"/>
                  <a:pt x="532" y="45"/>
                </a:cubicBezTo>
                <a:cubicBezTo>
                  <a:pt x="533" y="46"/>
                  <a:pt x="533" y="46"/>
                  <a:pt x="533" y="46"/>
                </a:cubicBezTo>
                <a:cubicBezTo>
                  <a:pt x="533" y="46"/>
                  <a:pt x="533" y="46"/>
                  <a:pt x="534" y="46"/>
                </a:cubicBezTo>
                <a:cubicBezTo>
                  <a:pt x="534" y="47"/>
                  <a:pt x="534" y="47"/>
                  <a:pt x="534" y="48"/>
                </a:cubicBezTo>
                <a:cubicBezTo>
                  <a:pt x="535" y="48"/>
                  <a:pt x="535" y="48"/>
                  <a:pt x="536" y="48"/>
                </a:cubicBezTo>
                <a:cubicBezTo>
                  <a:pt x="536" y="48"/>
                  <a:pt x="536" y="49"/>
                  <a:pt x="536" y="49"/>
                </a:cubicBezTo>
                <a:cubicBezTo>
                  <a:pt x="536" y="49"/>
                  <a:pt x="537" y="49"/>
                  <a:pt x="537" y="49"/>
                </a:cubicBezTo>
                <a:cubicBezTo>
                  <a:pt x="537" y="49"/>
                  <a:pt x="537" y="50"/>
                  <a:pt x="537" y="50"/>
                </a:cubicBezTo>
                <a:cubicBezTo>
                  <a:pt x="538" y="50"/>
                  <a:pt x="539" y="51"/>
                  <a:pt x="539" y="51"/>
                </a:cubicBezTo>
                <a:cubicBezTo>
                  <a:pt x="540" y="51"/>
                  <a:pt x="541" y="52"/>
                  <a:pt x="542" y="52"/>
                </a:cubicBezTo>
                <a:cubicBezTo>
                  <a:pt x="542" y="54"/>
                  <a:pt x="543" y="54"/>
                  <a:pt x="543" y="54"/>
                </a:cubicBezTo>
                <a:cubicBezTo>
                  <a:pt x="543" y="55"/>
                  <a:pt x="543" y="55"/>
                  <a:pt x="543" y="55"/>
                </a:cubicBezTo>
                <a:cubicBezTo>
                  <a:pt x="544" y="56"/>
                  <a:pt x="545" y="56"/>
                  <a:pt x="546" y="57"/>
                </a:cubicBezTo>
                <a:cubicBezTo>
                  <a:pt x="546" y="57"/>
                  <a:pt x="546" y="58"/>
                  <a:pt x="546" y="58"/>
                </a:cubicBezTo>
                <a:cubicBezTo>
                  <a:pt x="546" y="58"/>
                  <a:pt x="547" y="58"/>
                  <a:pt x="547" y="58"/>
                </a:cubicBezTo>
                <a:cubicBezTo>
                  <a:pt x="548" y="59"/>
                  <a:pt x="549" y="60"/>
                  <a:pt x="550" y="61"/>
                </a:cubicBezTo>
                <a:cubicBezTo>
                  <a:pt x="551" y="61"/>
                  <a:pt x="551" y="62"/>
                  <a:pt x="552" y="63"/>
                </a:cubicBezTo>
                <a:cubicBezTo>
                  <a:pt x="552" y="64"/>
                  <a:pt x="553" y="64"/>
                  <a:pt x="553" y="64"/>
                </a:cubicBezTo>
                <a:cubicBezTo>
                  <a:pt x="554" y="65"/>
                  <a:pt x="554" y="65"/>
                  <a:pt x="554" y="66"/>
                </a:cubicBezTo>
                <a:cubicBezTo>
                  <a:pt x="556" y="67"/>
                  <a:pt x="556" y="68"/>
                  <a:pt x="558" y="68"/>
                </a:cubicBezTo>
                <a:cubicBezTo>
                  <a:pt x="558" y="71"/>
                  <a:pt x="559" y="71"/>
                  <a:pt x="560" y="71"/>
                </a:cubicBezTo>
                <a:cubicBezTo>
                  <a:pt x="560" y="73"/>
                  <a:pt x="560" y="73"/>
                  <a:pt x="561" y="74"/>
                </a:cubicBezTo>
                <a:cubicBezTo>
                  <a:pt x="562" y="75"/>
                  <a:pt x="563" y="78"/>
                  <a:pt x="565" y="79"/>
                </a:cubicBezTo>
                <a:cubicBezTo>
                  <a:pt x="565" y="80"/>
                  <a:pt x="565" y="80"/>
                  <a:pt x="565" y="81"/>
                </a:cubicBezTo>
                <a:cubicBezTo>
                  <a:pt x="566" y="81"/>
                  <a:pt x="566" y="82"/>
                  <a:pt x="567" y="82"/>
                </a:cubicBezTo>
                <a:cubicBezTo>
                  <a:pt x="567" y="84"/>
                  <a:pt x="568" y="85"/>
                  <a:pt x="568" y="86"/>
                </a:cubicBezTo>
                <a:cubicBezTo>
                  <a:pt x="569" y="86"/>
                  <a:pt x="570" y="88"/>
                  <a:pt x="571" y="88"/>
                </a:cubicBezTo>
                <a:cubicBezTo>
                  <a:pt x="570" y="89"/>
                  <a:pt x="572" y="89"/>
                  <a:pt x="572" y="90"/>
                </a:cubicBezTo>
                <a:cubicBezTo>
                  <a:pt x="572" y="91"/>
                  <a:pt x="573" y="91"/>
                  <a:pt x="574" y="92"/>
                </a:cubicBezTo>
                <a:cubicBezTo>
                  <a:pt x="573" y="94"/>
                  <a:pt x="574" y="95"/>
                  <a:pt x="574" y="96"/>
                </a:cubicBezTo>
                <a:cubicBezTo>
                  <a:pt x="574" y="97"/>
                  <a:pt x="575" y="97"/>
                  <a:pt x="574" y="97"/>
                </a:cubicBezTo>
                <a:cubicBezTo>
                  <a:pt x="576" y="98"/>
                  <a:pt x="576" y="99"/>
                  <a:pt x="577" y="99"/>
                </a:cubicBezTo>
                <a:cubicBezTo>
                  <a:pt x="577" y="99"/>
                  <a:pt x="577" y="101"/>
                  <a:pt x="577" y="101"/>
                </a:cubicBezTo>
                <a:cubicBezTo>
                  <a:pt x="577" y="101"/>
                  <a:pt x="578" y="101"/>
                  <a:pt x="578" y="101"/>
                </a:cubicBezTo>
                <a:cubicBezTo>
                  <a:pt x="577" y="102"/>
                  <a:pt x="577" y="102"/>
                  <a:pt x="577" y="102"/>
                </a:cubicBezTo>
                <a:cubicBezTo>
                  <a:pt x="577" y="103"/>
                  <a:pt x="578" y="103"/>
                  <a:pt x="578" y="104"/>
                </a:cubicBezTo>
                <a:cubicBezTo>
                  <a:pt x="579" y="104"/>
                  <a:pt x="579" y="105"/>
                  <a:pt x="579" y="106"/>
                </a:cubicBezTo>
                <a:cubicBezTo>
                  <a:pt x="579" y="108"/>
                  <a:pt x="580" y="109"/>
                  <a:pt x="580" y="111"/>
                </a:cubicBezTo>
                <a:cubicBezTo>
                  <a:pt x="583" y="120"/>
                  <a:pt x="586" y="129"/>
                  <a:pt x="587" y="139"/>
                </a:cubicBezTo>
                <a:cubicBezTo>
                  <a:pt x="587" y="142"/>
                  <a:pt x="587" y="144"/>
                  <a:pt x="587" y="147"/>
                </a:cubicBezTo>
                <a:cubicBezTo>
                  <a:pt x="587" y="155"/>
                  <a:pt x="587" y="163"/>
                  <a:pt x="583" y="171"/>
                </a:cubicBezTo>
                <a:cubicBezTo>
                  <a:pt x="582" y="172"/>
                  <a:pt x="581" y="175"/>
                  <a:pt x="580" y="176"/>
                </a:cubicBezTo>
                <a:cubicBezTo>
                  <a:pt x="577" y="179"/>
                  <a:pt x="575" y="181"/>
                  <a:pt x="571" y="183"/>
                </a:cubicBezTo>
                <a:cubicBezTo>
                  <a:pt x="565" y="185"/>
                  <a:pt x="557" y="185"/>
                  <a:pt x="552" y="180"/>
                </a:cubicBezTo>
                <a:cubicBezTo>
                  <a:pt x="550" y="179"/>
                  <a:pt x="549" y="178"/>
                  <a:pt x="548" y="177"/>
                </a:cubicBezTo>
                <a:cubicBezTo>
                  <a:pt x="547" y="175"/>
                  <a:pt x="547" y="174"/>
                  <a:pt x="546" y="172"/>
                </a:cubicBezTo>
                <a:cubicBezTo>
                  <a:pt x="546" y="170"/>
                  <a:pt x="546" y="168"/>
                  <a:pt x="546" y="167"/>
                </a:cubicBezTo>
                <a:cubicBezTo>
                  <a:pt x="548" y="172"/>
                  <a:pt x="556" y="172"/>
                  <a:pt x="560" y="171"/>
                </a:cubicBezTo>
                <a:cubicBezTo>
                  <a:pt x="565" y="169"/>
                  <a:pt x="569" y="166"/>
                  <a:pt x="571" y="161"/>
                </a:cubicBezTo>
                <a:cubicBezTo>
                  <a:pt x="576" y="148"/>
                  <a:pt x="570" y="133"/>
                  <a:pt x="559" y="127"/>
                </a:cubicBezTo>
                <a:cubicBezTo>
                  <a:pt x="550" y="122"/>
                  <a:pt x="537" y="121"/>
                  <a:pt x="528" y="126"/>
                </a:cubicBezTo>
                <a:cubicBezTo>
                  <a:pt x="523" y="128"/>
                  <a:pt x="518" y="132"/>
                  <a:pt x="515" y="137"/>
                </a:cubicBezTo>
                <a:cubicBezTo>
                  <a:pt x="504" y="154"/>
                  <a:pt x="503" y="179"/>
                  <a:pt x="518" y="194"/>
                </a:cubicBezTo>
                <a:cubicBezTo>
                  <a:pt x="521" y="198"/>
                  <a:pt x="526" y="201"/>
                  <a:pt x="531" y="203"/>
                </a:cubicBezTo>
                <a:cubicBezTo>
                  <a:pt x="531" y="203"/>
                  <a:pt x="531" y="203"/>
                  <a:pt x="531" y="203"/>
                </a:cubicBezTo>
                <a:cubicBezTo>
                  <a:pt x="526" y="211"/>
                  <a:pt x="521" y="220"/>
                  <a:pt x="525" y="230"/>
                </a:cubicBezTo>
                <a:cubicBezTo>
                  <a:pt x="531" y="248"/>
                  <a:pt x="545" y="255"/>
                  <a:pt x="562" y="256"/>
                </a:cubicBezTo>
                <a:cubicBezTo>
                  <a:pt x="572" y="256"/>
                  <a:pt x="582" y="249"/>
                  <a:pt x="586" y="243"/>
                </a:cubicBezTo>
                <a:cubicBezTo>
                  <a:pt x="592" y="233"/>
                  <a:pt x="589" y="232"/>
                  <a:pt x="588" y="231"/>
                </a:cubicBezTo>
                <a:cubicBezTo>
                  <a:pt x="595" y="231"/>
                  <a:pt x="603" y="230"/>
                  <a:pt x="608" y="226"/>
                </a:cubicBezTo>
                <a:cubicBezTo>
                  <a:pt x="621" y="217"/>
                  <a:pt x="623" y="201"/>
                  <a:pt x="625" y="180"/>
                </a:cubicBezTo>
                <a:cubicBezTo>
                  <a:pt x="626" y="165"/>
                  <a:pt x="625" y="150"/>
                  <a:pt x="621" y="135"/>
                </a:cubicBezTo>
                <a:cubicBezTo>
                  <a:pt x="619" y="130"/>
                  <a:pt x="617" y="124"/>
                  <a:pt x="615" y="119"/>
                </a:cubicBezTo>
                <a:cubicBezTo>
                  <a:pt x="615" y="118"/>
                  <a:pt x="615" y="118"/>
                  <a:pt x="614" y="117"/>
                </a:cubicBezTo>
                <a:cubicBezTo>
                  <a:pt x="612" y="112"/>
                  <a:pt x="610" y="106"/>
                  <a:pt x="607" y="101"/>
                </a:cubicBezTo>
                <a:cubicBezTo>
                  <a:pt x="606" y="100"/>
                  <a:pt x="606" y="97"/>
                  <a:pt x="605" y="95"/>
                </a:cubicBezTo>
                <a:cubicBezTo>
                  <a:pt x="604" y="94"/>
                  <a:pt x="604" y="94"/>
                  <a:pt x="603" y="93"/>
                </a:cubicBezTo>
                <a:cubicBezTo>
                  <a:pt x="602" y="92"/>
                  <a:pt x="603" y="94"/>
                  <a:pt x="603" y="93"/>
                </a:cubicBezTo>
                <a:cubicBezTo>
                  <a:pt x="603" y="93"/>
                  <a:pt x="603" y="92"/>
                  <a:pt x="603" y="92"/>
                </a:cubicBezTo>
                <a:cubicBezTo>
                  <a:pt x="603" y="92"/>
                  <a:pt x="602" y="91"/>
                  <a:pt x="602" y="91"/>
                </a:cubicBezTo>
                <a:cubicBezTo>
                  <a:pt x="601" y="91"/>
                  <a:pt x="601" y="89"/>
                  <a:pt x="600" y="89"/>
                </a:cubicBezTo>
                <a:cubicBezTo>
                  <a:pt x="600" y="89"/>
                  <a:pt x="600" y="88"/>
                  <a:pt x="600" y="87"/>
                </a:cubicBezTo>
                <a:cubicBezTo>
                  <a:pt x="598" y="88"/>
                  <a:pt x="599" y="86"/>
                  <a:pt x="598" y="86"/>
                </a:cubicBezTo>
                <a:cubicBezTo>
                  <a:pt x="597" y="84"/>
                  <a:pt x="598" y="83"/>
                  <a:pt x="597" y="81"/>
                </a:cubicBezTo>
                <a:cubicBezTo>
                  <a:pt x="596" y="80"/>
                  <a:pt x="592" y="78"/>
                  <a:pt x="593" y="76"/>
                </a:cubicBezTo>
                <a:cubicBezTo>
                  <a:pt x="592" y="76"/>
                  <a:pt x="591" y="75"/>
                  <a:pt x="591" y="75"/>
                </a:cubicBezTo>
                <a:cubicBezTo>
                  <a:pt x="590" y="74"/>
                  <a:pt x="590" y="75"/>
                  <a:pt x="589" y="75"/>
                </a:cubicBezTo>
                <a:cubicBezTo>
                  <a:pt x="587" y="72"/>
                  <a:pt x="588" y="73"/>
                  <a:pt x="586" y="71"/>
                </a:cubicBezTo>
                <a:cubicBezTo>
                  <a:pt x="586" y="71"/>
                  <a:pt x="586" y="70"/>
                  <a:pt x="585" y="69"/>
                </a:cubicBezTo>
                <a:cubicBezTo>
                  <a:pt x="586" y="68"/>
                  <a:pt x="584" y="69"/>
                  <a:pt x="584" y="67"/>
                </a:cubicBezTo>
                <a:cubicBezTo>
                  <a:pt x="584" y="67"/>
                  <a:pt x="584" y="68"/>
                  <a:pt x="583" y="68"/>
                </a:cubicBezTo>
                <a:cubicBezTo>
                  <a:pt x="582" y="67"/>
                  <a:pt x="582" y="65"/>
                  <a:pt x="582" y="64"/>
                </a:cubicBezTo>
                <a:cubicBezTo>
                  <a:pt x="580" y="64"/>
                  <a:pt x="580" y="62"/>
                  <a:pt x="578" y="62"/>
                </a:cubicBezTo>
                <a:cubicBezTo>
                  <a:pt x="578" y="61"/>
                  <a:pt x="577" y="61"/>
                  <a:pt x="577" y="61"/>
                </a:cubicBezTo>
                <a:cubicBezTo>
                  <a:pt x="576" y="60"/>
                  <a:pt x="576" y="60"/>
                  <a:pt x="576" y="60"/>
                </a:cubicBezTo>
                <a:cubicBezTo>
                  <a:pt x="575" y="59"/>
                  <a:pt x="575" y="58"/>
                  <a:pt x="574" y="59"/>
                </a:cubicBezTo>
                <a:cubicBezTo>
                  <a:pt x="573" y="58"/>
                  <a:pt x="573" y="57"/>
                  <a:pt x="572" y="56"/>
                </a:cubicBezTo>
                <a:cubicBezTo>
                  <a:pt x="572" y="56"/>
                  <a:pt x="571" y="56"/>
                  <a:pt x="571" y="56"/>
                </a:cubicBezTo>
                <a:cubicBezTo>
                  <a:pt x="571" y="55"/>
                  <a:pt x="571" y="55"/>
                  <a:pt x="571" y="55"/>
                </a:cubicBezTo>
                <a:cubicBezTo>
                  <a:pt x="570" y="55"/>
                  <a:pt x="570" y="55"/>
                  <a:pt x="569" y="54"/>
                </a:cubicBezTo>
                <a:cubicBezTo>
                  <a:pt x="569" y="53"/>
                  <a:pt x="568" y="53"/>
                  <a:pt x="567" y="52"/>
                </a:cubicBezTo>
                <a:cubicBezTo>
                  <a:pt x="567" y="52"/>
                  <a:pt x="567" y="52"/>
                  <a:pt x="567" y="52"/>
                </a:cubicBezTo>
                <a:cubicBezTo>
                  <a:pt x="567" y="51"/>
                  <a:pt x="565" y="52"/>
                  <a:pt x="565" y="51"/>
                </a:cubicBezTo>
                <a:cubicBezTo>
                  <a:pt x="564" y="50"/>
                  <a:pt x="564" y="49"/>
                  <a:pt x="563" y="48"/>
                </a:cubicBezTo>
                <a:cubicBezTo>
                  <a:pt x="560" y="48"/>
                  <a:pt x="560" y="45"/>
                  <a:pt x="557" y="45"/>
                </a:cubicBezTo>
                <a:cubicBezTo>
                  <a:pt x="557" y="44"/>
                  <a:pt x="556" y="43"/>
                  <a:pt x="554" y="43"/>
                </a:cubicBezTo>
                <a:cubicBezTo>
                  <a:pt x="555" y="42"/>
                  <a:pt x="553" y="42"/>
                  <a:pt x="553" y="41"/>
                </a:cubicBezTo>
                <a:cubicBezTo>
                  <a:pt x="552" y="41"/>
                  <a:pt x="552" y="40"/>
                  <a:pt x="551" y="40"/>
                </a:cubicBezTo>
                <a:cubicBezTo>
                  <a:pt x="549" y="37"/>
                  <a:pt x="546" y="35"/>
                  <a:pt x="543" y="34"/>
                </a:cubicBezTo>
                <a:cubicBezTo>
                  <a:pt x="541" y="32"/>
                  <a:pt x="538" y="30"/>
                  <a:pt x="536" y="31"/>
                </a:cubicBezTo>
                <a:cubicBezTo>
                  <a:pt x="535" y="30"/>
                  <a:pt x="534" y="30"/>
                  <a:pt x="534" y="29"/>
                </a:cubicBezTo>
                <a:cubicBezTo>
                  <a:pt x="533" y="29"/>
                  <a:pt x="531" y="27"/>
                  <a:pt x="532" y="30"/>
                </a:cubicBezTo>
                <a:cubicBezTo>
                  <a:pt x="531" y="29"/>
                  <a:pt x="530" y="27"/>
                  <a:pt x="529" y="26"/>
                </a:cubicBezTo>
                <a:cubicBezTo>
                  <a:pt x="527" y="25"/>
                  <a:pt x="528" y="27"/>
                  <a:pt x="527" y="26"/>
                </a:cubicBezTo>
                <a:cubicBezTo>
                  <a:pt x="527" y="25"/>
                  <a:pt x="526" y="25"/>
                  <a:pt x="525" y="25"/>
                </a:cubicBezTo>
                <a:cubicBezTo>
                  <a:pt x="524" y="25"/>
                  <a:pt x="524" y="25"/>
                  <a:pt x="524" y="25"/>
                </a:cubicBezTo>
                <a:cubicBezTo>
                  <a:pt x="523" y="25"/>
                  <a:pt x="524" y="24"/>
                  <a:pt x="523" y="24"/>
                </a:cubicBezTo>
                <a:cubicBezTo>
                  <a:pt x="522" y="24"/>
                  <a:pt x="522" y="24"/>
                  <a:pt x="522" y="24"/>
                </a:cubicBezTo>
                <a:cubicBezTo>
                  <a:pt x="522" y="24"/>
                  <a:pt x="521" y="24"/>
                  <a:pt x="521" y="24"/>
                </a:cubicBezTo>
                <a:cubicBezTo>
                  <a:pt x="521" y="24"/>
                  <a:pt x="521" y="23"/>
                  <a:pt x="521" y="23"/>
                </a:cubicBezTo>
                <a:cubicBezTo>
                  <a:pt x="521" y="23"/>
                  <a:pt x="519" y="22"/>
                  <a:pt x="518" y="21"/>
                </a:cubicBezTo>
                <a:cubicBezTo>
                  <a:pt x="518" y="21"/>
                  <a:pt x="516" y="22"/>
                  <a:pt x="516" y="22"/>
                </a:cubicBezTo>
                <a:cubicBezTo>
                  <a:pt x="516" y="22"/>
                  <a:pt x="516" y="22"/>
                  <a:pt x="516" y="22"/>
                </a:cubicBezTo>
                <a:cubicBezTo>
                  <a:pt x="515" y="21"/>
                  <a:pt x="516" y="21"/>
                  <a:pt x="515" y="21"/>
                </a:cubicBezTo>
                <a:cubicBezTo>
                  <a:pt x="515" y="21"/>
                  <a:pt x="515" y="21"/>
                  <a:pt x="515" y="21"/>
                </a:cubicBezTo>
                <a:cubicBezTo>
                  <a:pt x="514" y="21"/>
                  <a:pt x="514" y="21"/>
                  <a:pt x="514" y="21"/>
                </a:cubicBezTo>
                <a:cubicBezTo>
                  <a:pt x="512" y="20"/>
                  <a:pt x="512" y="20"/>
                  <a:pt x="510" y="20"/>
                </a:cubicBezTo>
                <a:cubicBezTo>
                  <a:pt x="510" y="19"/>
                  <a:pt x="509" y="20"/>
                  <a:pt x="509" y="20"/>
                </a:cubicBezTo>
                <a:cubicBezTo>
                  <a:pt x="509" y="20"/>
                  <a:pt x="509" y="19"/>
                  <a:pt x="509" y="19"/>
                </a:cubicBezTo>
                <a:cubicBezTo>
                  <a:pt x="509" y="19"/>
                  <a:pt x="508" y="19"/>
                  <a:pt x="508" y="19"/>
                </a:cubicBezTo>
                <a:cubicBezTo>
                  <a:pt x="508" y="19"/>
                  <a:pt x="508" y="19"/>
                  <a:pt x="508" y="19"/>
                </a:cubicBezTo>
                <a:cubicBezTo>
                  <a:pt x="508" y="18"/>
                  <a:pt x="508" y="19"/>
                  <a:pt x="508" y="18"/>
                </a:cubicBezTo>
                <a:cubicBezTo>
                  <a:pt x="506" y="18"/>
                  <a:pt x="506" y="18"/>
                  <a:pt x="505" y="18"/>
                </a:cubicBezTo>
                <a:cubicBezTo>
                  <a:pt x="505" y="17"/>
                  <a:pt x="505" y="18"/>
                  <a:pt x="504" y="18"/>
                </a:cubicBezTo>
                <a:cubicBezTo>
                  <a:pt x="504" y="18"/>
                  <a:pt x="503" y="18"/>
                  <a:pt x="503" y="18"/>
                </a:cubicBezTo>
                <a:cubicBezTo>
                  <a:pt x="502" y="17"/>
                  <a:pt x="501" y="17"/>
                  <a:pt x="499" y="17"/>
                </a:cubicBezTo>
                <a:cubicBezTo>
                  <a:pt x="499" y="16"/>
                  <a:pt x="498" y="16"/>
                  <a:pt x="498" y="15"/>
                </a:cubicBezTo>
                <a:cubicBezTo>
                  <a:pt x="496" y="15"/>
                  <a:pt x="495" y="15"/>
                  <a:pt x="493" y="15"/>
                </a:cubicBezTo>
                <a:cubicBezTo>
                  <a:pt x="493" y="15"/>
                  <a:pt x="493" y="14"/>
                  <a:pt x="492" y="14"/>
                </a:cubicBezTo>
                <a:cubicBezTo>
                  <a:pt x="492" y="14"/>
                  <a:pt x="492" y="14"/>
                  <a:pt x="492" y="14"/>
                </a:cubicBezTo>
                <a:cubicBezTo>
                  <a:pt x="491" y="14"/>
                  <a:pt x="491" y="14"/>
                  <a:pt x="490" y="14"/>
                </a:cubicBezTo>
                <a:cubicBezTo>
                  <a:pt x="490" y="14"/>
                  <a:pt x="489" y="13"/>
                  <a:pt x="488" y="13"/>
                </a:cubicBezTo>
                <a:cubicBezTo>
                  <a:pt x="487" y="13"/>
                  <a:pt x="487" y="13"/>
                  <a:pt x="486" y="13"/>
                </a:cubicBezTo>
                <a:cubicBezTo>
                  <a:pt x="485" y="12"/>
                  <a:pt x="488" y="14"/>
                  <a:pt x="487" y="14"/>
                </a:cubicBezTo>
                <a:cubicBezTo>
                  <a:pt x="486" y="13"/>
                  <a:pt x="482" y="13"/>
                  <a:pt x="481" y="12"/>
                </a:cubicBezTo>
                <a:cubicBezTo>
                  <a:pt x="481" y="12"/>
                  <a:pt x="481" y="12"/>
                  <a:pt x="480" y="12"/>
                </a:cubicBezTo>
                <a:cubicBezTo>
                  <a:pt x="480" y="12"/>
                  <a:pt x="480" y="13"/>
                  <a:pt x="480" y="13"/>
                </a:cubicBezTo>
                <a:cubicBezTo>
                  <a:pt x="480" y="13"/>
                  <a:pt x="480" y="12"/>
                  <a:pt x="479" y="12"/>
                </a:cubicBezTo>
                <a:cubicBezTo>
                  <a:pt x="479" y="12"/>
                  <a:pt x="478" y="12"/>
                  <a:pt x="478" y="12"/>
                </a:cubicBezTo>
                <a:cubicBezTo>
                  <a:pt x="478" y="13"/>
                  <a:pt x="478" y="13"/>
                  <a:pt x="479" y="13"/>
                </a:cubicBezTo>
                <a:close/>
                <a:moveTo>
                  <a:pt x="590" y="77"/>
                </a:moveTo>
                <a:cubicBezTo>
                  <a:pt x="590" y="77"/>
                  <a:pt x="601" y="96"/>
                  <a:pt x="605" y="108"/>
                </a:cubicBezTo>
                <a:cubicBezTo>
                  <a:pt x="616" y="143"/>
                  <a:pt x="614" y="182"/>
                  <a:pt x="593" y="193"/>
                </a:cubicBezTo>
                <a:cubicBezTo>
                  <a:pt x="582" y="198"/>
                  <a:pt x="571" y="194"/>
                  <a:pt x="570" y="193"/>
                </a:cubicBezTo>
                <a:cubicBezTo>
                  <a:pt x="572" y="194"/>
                  <a:pt x="594" y="197"/>
                  <a:pt x="604" y="172"/>
                </a:cubicBezTo>
                <a:cubicBezTo>
                  <a:pt x="613" y="153"/>
                  <a:pt x="611" y="116"/>
                  <a:pt x="590" y="77"/>
                </a:cubicBezTo>
                <a:close/>
                <a:moveTo>
                  <a:pt x="548" y="57"/>
                </a:moveTo>
                <a:cubicBezTo>
                  <a:pt x="548" y="56"/>
                  <a:pt x="547" y="57"/>
                  <a:pt x="546" y="56"/>
                </a:cubicBezTo>
                <a:cubicBezTo>
                  <a:pt x="546" y="56"/>
                  <a:pt x="546" y="56"/>
                  <a:pt x="546" y="55"/>
                </a:cubicBezTo>
                <a:cubicBezTo>
                  <a:pt x="546" y="55"/>
                  <a:pt x="545" y="55"/>
                  <a:pt x="544" y="55"/>
                </a:cubicBezTo>
                <a:cubicBezTo>
                  <a:pt x="544" y="54"/>
                  <a:pt x="544" y="53"/>
                  <a:pt x="544" y="53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2" y="52"/>
                  <a:pt x="542" y="52"/>
                  <a:pt x="542" y="52"/>
                </a:cubicBezTo>
                <a:cubicBezTo>
                  <a:pt x="541" y="50"/>
                  <a:pt x="538" y="49"/>
                  <a:pt x="537" y="47"/>
                </a:cubicBezTo>
                <a:cubicBezTo>
                  <a:pt x="537" y="47"/>
                  <a:pt x="539" y="48"/>
                  <a:pt x="540" y="48"/>
                </a:cubicBezTo>
                <a:cubicBezTo>
                  <a:pt x="540" y="49"/>
                  <a:pt x="541" y="49"/>
                  <a:pt x="541" y="49"/>
                </a:cubicBezTo>
                <a:cubicBezTo>
                  <a:pt x="541" y="50"/>
                  <a:pt x="542" y="49"/>
                  <a:pt x="542" y="50"/>
                </a:cubicBezTo>
                <a:cubicBezTo>
                  <a:pt x="542" y="50"/>
                  <a:pt x="542" y="51"/>
                  <a:pt x="542" y="51"/>
                </a:cubicBezTo>
                <a:cubicBezTo>
                  <a:pt x="543" y="51"/>
                  <a:pt x="544" y="51"/>
                  <a:pt x="545" y="51"/>
                </a:cubicBezTo>
                <a:cubicBezTo>
                  <a:pt x="545" y="52"/>
                  <a:pt x="544" y="52"/>
                  <a:pt x="544" y="52"/>
                </a:cubicBezTo>
                <a:cubicBezTo>
                  <a:pt x="544" y="53"/>
                  <a:pt x="544" y="53"/>
                  <a:pt x="545" y="53"/>
                </a:cubicBezTo>
                <a:cubicBezTo>
                  <a:pt x="545" y="53"/>
                  <a:pt x="546" y="54"/>
                  <a:pt x="546" y="54"/>
                </a:cubicBezTo>
                <a:cubicBezTo>
                  <a:pt x="546" y="54"/>
                  <a:pt x="546" y="54"/>
                  <a:pt x="546" y="54"/>
                </a:cubicBezTo>
                <a:cubicBezTo>
                  <a:pt x="547" y="55"/>
                  <a:pt x="548" y="55"/>
                  <a:pt x="548" y="57"/>
                </a:cubicBezTo>
                <a:close/>
                <a:moveTo>
                  <a:pt x="547" y="52"/>
                </a:moveTo>
                <a:cubicBezTo>
                  <a:pt x="547" y="51"/>
                  <a:pt x="548" y="52"/>
                  <a:pt x="549" y="52"/>
                </a:cubicBezTo>
                <a:cubicBezTo>
                  <a:pt x="549" y="53"/>
                  <a:pt x="551" y="54"/>
                  <a:pt x="551" y="55"/>
                </a:cubicBezTo>
                <a:cubicBezTo>
                  <a:pt x="550" y="56"/>
                  <a:pt x="550" y="54"/>
                  <a:pt x="549" y="54"/>
                </a:cubicBezTo>
                <a:cubicBezTo>
                  <a:pt x="549" y="53"/>
                  <a:pt x="548" y="54"/>
                  <a:pt x="548" y="52"/>
                </a:cubicBezTo>
                <a:cubicBezTo>
                  <a:pt x="547" y="53"/>
                  <a:pt x="547" y="52"/>
                  <a:pt x="547" y="52"/>
                </a:cubicBezTo>
                <a:close/>
                <a:moveTo>
                  <a:pt x="556" y="67"/>
                </a:moveTo>
                <a:cubicBezTo>
                  <a:pt x="555" y="67"/>
                  <a:pt x="555" y="65"/>
                  <a:pt x="555" y="64"/>
                </a:cubicBezTo>
                <a:cubicBezTo>
                  <a:pt x="553" y="64"/>
                  <a:pt x="553" y="62"/>
                  <a:pt x="552" y="60"/>
                </a:cubicBezTo>
                <a:cubicBezTo>
                  <a:pt x="550" y="61"/>
                  <a:pt x="551" y="59"/>
                  <a:pt x="549" y="59"/>
                </a:cubicBezTo>
                <a:cubicBezTo>
                  <a:pt x="549" y="58"/>
                  <a:pt x="549" y="57"/>
                  <a:pt x="548" y="57"/>
                </a:cubicBezTo>
                <a:cubicBezTo>
                  <a:pt x="549" y="56"/>
                  <a:pt x="550" y="58"/>
                  <a:pt x="551" y="59"/>
                </a:cubicBezTo>
                <a:cubicBezTo>
                  <a:pt x="552" y="59"/>
                  <a:pt x="551" y="57"/>
                  <a:pt x="551" y="57"/>
                </a:cubicBezTo>
                <a:cubicBezTo>
                  <a:pt x="552" y="57"/>
                  <a:pt x="552" y="56"/>
                  <a:pt x="553" y="56"/>
                </a:cubicBezTo>
                <a:cubicBezTo>
                  <a:pt x="552" y="59"/>
                  <a:pt x="554" y="59"/>
                  <a:pt x="553" y="62"/>
                </a:cubicBezTo>
                <a:cubicBezTo>
                  <a:pt x="553" y="62"/>
                  <a:pt x="554" y="61"/>
                  <a:pt x="554" y="61"/>
                </a:cubicBezTo>
                <a:cubicBezTo>
                  <a:pt x="556" y="62"/>
                  <a:pt x="556" y="64"/>
                  <a:pt x="557" y="65"/>
                </a:cubicBezTo>
                <a:cubicBezTo>
                  <a:pt x="557" y="65"/>
                  <a:pt x="556" y="65"/>
                  <a:pt x="556" y="67"/>
                </a:cubicBezTo>
                <a:close/>
                <a:moveTo>
                  <a:pt x="556" y="60"/>
                </a:moveTo>
                <a:cubicBezTo>
                  <a:pt x="557" y="60"/>
                  <a:pt x="557" y="61"/>
                  <a:pt x="558" y="61"/>
                </a:cubicBezTo>
                <a:cubicBezTo>
                  <a:pt x="557" y="62"/>
                  <a:pt x="556" y="61"/>
                  <a:pt x="556" y="60"/>
                </a:cubicBezTo>
                <a:close/>
                <a:moveTo>
                  <a:pt x="564" y="73"/>
                </a:moveTo>
                <a:cubicBezTo>
                  <a:pt x="563" y="73"/>
                  <a:pt x="563" y="73"/>
                  <a:pt x="563" y="72"/>
                </a:cubicBezTo>
                <a:cubicBezTo>
                  <a:pt x="562" y="72"/>
                  <a:pt x="561" y="72"/>
                  <a:pt x="561" y="71"/>
                </a:cubicBezTo>
                <a:cubicBezTo>
                  <a:pt x="562" y="70"/>
                  <a:pt x="563" y="73"/>
                  <a:pt x="565" y="72"/>
                </a:cubicBezTo>
                <a:cubicBezTo>
                  <a:pt x="564" y="72"/>
                  <a:pt x="564" y="73"/>
                  <a:pt x="565" y="73"/>
                </a:cubicBezTo>
                <a:cubicBezTo>
                  <a:pt x="565" y="74"/>
                  <a:pt x="564" y="74"/>
                  <a:pt x="564" y="73"/>
                </a:cubicBezTo>
                <a:close/>
                <a:moveTo>
                  <a:pt x="574" y="82"/>
                </a:moveTo>
                <a:cubicBezTo>
                  <a:pt x="574" y="83"/>
                  <a:pt x="575" y="84"/>
                  <a:pt x="575" y="85"/>
                </a:cubicBezTo>
                <a:cubicBezTo>
                  <a:pt x="576" y="86"/>
                  <a:pt x="577" y="86"/>
                  <a:pt x="577" y="87"/>
                </a:cubicBezTo>
                <a:cubicBezTo>
                  <a:pt x="576" y="87"/>
                  <a:pt x="575" y="86"/>
                  <a:pt x="575" y="85"/>
                </a:cubicBezTo>
                <a:cubicBezTo>
                  <a:pt x="573" y="85"/>
                  <a:pt x="573" y="83"/>
                  <a:pt x="571" y="83"/>
                </a:cubicBezTo>
                <a:cubicBezTo>
                  <a:pt x="572" y="82"/>
                  <a:pt x="571" y="82"/>
                  <a:pt x="570" y="81"/>
                </a:cubicBezTo>
                <a:cubicBezTo>
                  <a:pt x="570" y="81"/>
                  <a:pt x="570" y="80"/>
                  <a:pt x="570" y="80"/>
                </a:cubicBezTo>
                <a:cubicBezTo>
                  <a:pt x="569" y="79"/>
                  <a:pt x="568" y="79"/>
                  <a:pt x="568" y="77"/>
                </a:cubicBezTo>
                <a:cubicBezTo>
                  <a:pt x="567" y="77"/>
                  <a:pt x="567" y="78"/>
                  <a:pt x="566" y="77"/>
                </a:cubicBezTo>
                <a:cubicBezTo>
                  <a:pt x="566" y="75"/>
                  <a:pt x="567" y="75"/>
                  <a:pt x="567" y="74"/>
                </a:cubicBezTo>
                <a:cubicBezTo>
                  <a:pt x="567" y="74"/>
                  <a:pt x="567" y="74"/>
                  <a:pt x="567" y="74"/>
                </a:cubicBezTo>
                <a:cubicBezTo>
                  <a:pt x="568" y="74"/>
                  <a:pt x="569" y="76"/>
                  <a:pt x="569" y="77"/>
                </a:cubicBezTo>
                <a:cubicBezTo>
                  <a:pt x="570" y="78"/>
                  <a:pt x="570" y="78"/>
                  <a:pt x="570" y="78"/>
                </a:cubicBezTo>
                <a:cubicBezTo>
                  <a:pt x="571" y="80"/>
                  <a:pt x="572" y="82"/>
                  <a:pt x="574" y="82"/>
                </a:cubicBezTo>
                <a:close/>
                <a:moveTo>
                  <a:pt x="533" y="33"/>
                </a:moveTo>
                <a:cubicBezTo>
                  <a:pt x="533" y="34"/>
                  <a:pt x="534" y="34"/>
                  <a:pt x="534" y="35"/>
                </a:cubicBezTo>
                <a:cubicBezTo>
                  <a:pt x="535" y="35"/>
                  <a:pt x="535" y="35"/>
                  <a:pt x="535" y="36"/>
                </a:cubicBezTo>
                <a:cubicBezTo>
                  <a:pt x="536" y="36"/>
                  <a:pt x="536" y="35"/>
                  <a:pt x="537" y="35"/>
                </a:cubicBezTo>
                <a:cubicBezTo>
                  <a:pt x="537" y="36"/>
                  <a:pt x="539" y="36"/>
                  <a:pt x="539" y="37"/>
                </a:cubicBezTo>
                <a:cubicBezTo>
                  <a:pt x="540" y="37"/>
                  <a:pt x="540" y="37"/>
                  <a:pt x="540" y="37"/>
                </a:cubicBezTo>
                <a:cubicBezTo>
                  <a:pt x="541" y="38"/>
                  <a:pt x="540" y="38"/>
                  <a:pt x="542" y="38"/>
                </a:cubicBezTo>
                <a:cubicBezTo>
                  <a:pt x="542" y="39"/>
                  <a:pt x="543" y="39"/>
                  <a:pt x="543" y="40"/>
                </a:cubicBezTo>
                <a:cubicBezTo>
                  <a:pt x="544" y="40"/>
                  <a:pt x="543" y="40"/>
                  <a:pt x="544" y="40"/>
                </a:cubicBezTo>
                <a:cubicBezTo>
                  <a:pt x="545" y="42"/>
                  <a:pt x="548" y="43"/>
                  <a:pt x="549" y="45"/>
                </a:cubicBezTo>
                <a:cubicBezTo>
                  <a:pt x="550" y="46"/>
                  <a:pt x="551" y="46"/>
                  <a:pt x="551" y="47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9"/>
                  <a:pt x="556" y="49"/>
                  <a:pt x="556" y="51"/>
                </a:cubicBezTo>
                <a:cubicBezTo>
                  <a:pt x="558" y="51"/>
                  <a:pt x="558" y="51"/>
                  <a:pt x="558" y="51"/>
                </a:cubicBezTo>
                <a:cubicBezTo>
                  <a:pt x="558" y="53"/>
                  <a:pt x="560" y="53"/>
                  <a:pt x="560" y="54"/>
                </a:cubicBezTo>
                <a:cubicBezTo>
                  <a:pt x="561" y="54"/>
                  <a:pt x="560" y="54"/>
                  <a:pt x="561" y="54"/>
                </a:cubicBezTo>
                <a:cubicBezTo>
                  <a:pt x="561" y="54"/>
                  <a:pt x="561" y="55"/>
                  <a:pt x="562" y="55"/>
                </a:cubicBezTo>
                <a:cubicBezTo>
                  <a:pt x="563" y="55"/>
                  <a:pt x="563" y="56"/>
                  <a:pt x="563" y="56"/>
                </a:cubicBezTo>
                <a:cubicBezTo>
                  <a:pt x="563" y="57"/>
                  <a:pt x="564" y="57"/>
                  <a:pt x="564" y="57"/>
                </a:cubicBezTo>
                <a:cubicBezTo>
                  <a:pt x="565" y="57"/>
                  <a:pt x="565" y="58"/>
                  <a:pt x="566" y="58"/>
                </a:cubicBezTo>
                <a:cubicBezTo>
                  <a:pt x="567" y="61"/>
                  <a:pt x="570" y="62"/>
                  <a:pt x="572" y="63"/>
                </a:cubicBezTo>
                <a:cubicBezTo>
                  <a:pt x="572" y="65"/>
                  <a:pt x="570" y="63"/>
                  <a:pt x="569" y="63"/>
                </a:cubicBezTo>
                <a:cubicBezTo>
                  <a:pt x="569" y="63"/>
                  <a:pt x="568" y="62"/>
                  <a:pt x="568" y="61"/>
                </a:cubicBezTo>
                <a:cubicBezTo>
                  <a:pt x="565" y="61"/>
                  <a:pt x="565" y="57"/>
                  <a:pt x="561" y="57"/>
                </a:cubicBezTo>
                <a:cubicBezTo>
                  <a:pt x="561" y="56"/>
                  <a:pt x="560" y="56"/>
                  <a:pt x="560" y="55"/>
                </a:cubicBezTo>
                <a:cubicBezTo>
                  <a:pt x="559" y="55"/>
                  <a:pt x="559" y="53"/>
                  <a:pt x="558" y="53"/>
                </a:cubicBezTo>
                <a:cubicBezTo>
                  <a:pt x="558" y="52"/>
                  <a:pt x="556" y="53"/>
                  <a:pt x="557" y="51"/>
                </a:cubicBezTo>
                <a:cubicBezTo>
                  <a:pt x="556" y="52"/>
                  <a:pt x="555" y="51"/>
                  <a:pt x="555" y="52"/>
                </a:cubicBezTo>
                <a:cubicBezTo>
                  <a:pt x="555" y="51"/>
                  <a:pt x="554" y="51"/>
                  <a:pt x="554" y="50"/>
                </a:cubicBezTo>
                <a:cubicBezTo>
                  <a:pt x="554" y="49"/>
                  <a:pt x="553" y="49"/>
                  <a:pt x="553" y="49"/>
                </a:cubicBezTo>
                <a:cubicBezTo>
                  <a:pt x="553" y="48"/>
                  <a:pt x="553" y="48"/>
                  <a:pt x="552" y="48"/>
                </a:cubicBezTo>
                <a:cubicBezTo>
                  <a:pt x="552" y="48"/>
                  <a:pt x="552" y="49"/>
                  <a:pt x="552" y="49"/>
                </a:cubicBezTo>
                <a:cubicBezTo>
                  <a:pt x="551" y="48"/>
                  <a:pt x="551" y="49"/>
                  <a:pt x="550" y="48"/>
                </a:cubicBezTo>
                <a:cubicBezTo>
                  <a:pt x="550" y="48"/>
                  <a:pt x="550" y="47"/>
                  <a:pt x="550" y="47"/>
                </a:cubicBezTo>
                <a:cubicBezTo>
                  <a:pt x="549" y="47"/>
                  <a:pt x="548" y="46"/>
                  <a:pt x="547" y="45"/>
                </a:cubicBezTo>
                <a:cubicBezTo>
                  <a:pt x="547" y="45"/>
                  <a:pt x="545" y="44"/>
                  <a:pt x="544" y="43"/>
                </a:cubicBezTo>
                <a:cubicBezTo>
                  <a:pt x="544" y="43"/>
                  <a:pt x="544" y="43"/>
                  <a:pt x="543" y="42"/>
                </a:cubicBezTo>
                <a:cubicBezTo>
                  <a:pt x="543" y="42"/>
                  <a:pt x="543" y="42"/>
                  <a:pt x="542" y="42"/>
                </a:cubicBezTo>
                <a:cubicBezTo>
                  <a:pt x="542" y="41"/>
                  <a:pt x="542" y="41"/>
                  <a:pt x="542" y="41"/>
                </a:cubicBezTo>
                <a:cubicBezTo>
                  <a:pt x="542" y="40"/>
                  <a:pt x="541" y="40"/>
                  <a:pt x="541" y="40"/>
                </a:cubicBezTo>
                <a:cubicBezTo>
                  <a:pt x="540" y="40"/>
                  <a:pt x="540" y="39"/>
                  <a:pt x="539" y="39"/>
                </a:cubicBezTo>
                <a:cubicBezTo>
                  <a:pt x="539" y="37"/>
                  <a:pt x="536" y="38"/>
                  <a:pt x="537" y="36"/>
                </a:cubicBezTo>
                <a:cubicBezTo>
                  <a:pt x="535" y="36"/>
                  <a:pt x="536" y="37"/>
                  <a:pt x="535" y="37"/>
                </a:cubicBezTo>
                <a:cubicBezTo>
                  <a:pt x="534" y="36"/>
                  <a:pt x="534" y="36"/>
                  <a:pt x="534" y="35"/>
                </a:cubicBezTo>
                <a:cubicBezTo>
                  <a:pt x="533" y="36"/>
                  <a:pt x="533" y="34"/>
                  <a:pt x="531" y="33"/>
                </a:cubicBezTo>
                <a:cubicBezTo>
                  <a:pt x="531" y="32"/>
                  <a:pt x="532" y="33"/>
                  <a:pt x="533" y="33"/>
                </a:cubicBezTo>
                <a:close/>
                <a:moveTo>
                  <a:pt x="520" y="33"/>
                </a:moveTo>
                <a:cubicBezTo>
                  <a:pt x="522" y="33"/>
                  <a:pt x="523" y="35"/>
                  <a:pt x="525" y="35"/>
                </a:cubicBezTo>
                <a:cubicBezTo>
                  <a:pt x="525" y="36"/>
                  <a:pt x="526" y="36"/>
                  <a:pt x="526" y="36"/>
                </a:cubicBezTo>
                <a:cubicBezTo>
                  <a:pt x="527" y="37"/>
                  <a:pt x="528" y="37"/>
                  <a:pt x="529" y="38"/>
                </a:cubicBezTo>
                <a:cubicBezTo>
                  <a:pt x="529" y="40"/>
                  <a:pt x="528" y="39"/>
                  <a:pt x="528" y="38"/>
                </a:cubicBezTo>
                <a:cubicBezTo>
                  <a:pt x="527" y="38"/>
                  <a:pt x="526" y="37"/>
                  <a:pt x="525" y="37"/>
                </a:cubicBezTo>
                <a:cubicBezTo>
                  <a:pt x="524" y="36"/>
                  <a:pt x="524" y="36"/>
                  <a:pt x="523" y="35"/>
                </a:cubicBezTo>
                <a:cubicBezTo>
                  <a:pt x="522" y="35"/>
                  <a:pt x="521" y="34"/>
                  <a:pt x="520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20" y="33"/>
                  <a:pt x="520" y="33"/>
                  <a:pt x="520" y="33"/>
                </a:cubicBezTo>
                <a:close/>
                <a:moveTo>
                  <a:pt x="269" y="357"/>
                </a:moveTo>
                <a:cubicBezTo>
                  <a:pt x="271" y="358"/>
                  <a:pt x="272" y="358"/>
                  <a:pt x="274" y="358"/>
                </a:cubicBezTo>
                <a:cubicBezTo>
                  <a:pt x="274" y="356"/>
                  <a:pt x="273" y="356"/>
                  <a:pt x="273" y="356"/>
                </a:cubicBezTo>
                <a:cubicBezTo>
                  <a:pt x="271" y="356"/>
                  <a:pt x="269" y="355"/>
                  <a:pt x="269" y="357"/>
                </a:cubicBezTo>
                <a:close/>
                <a:moveTo>
                  <a:pt x="270" y="353"/>
                </a:moveTo>
                <a:cubicBezTo>
                  <a:pt x="270" y="354"/>
                  <a:pt x="270" y="354"/>
                  <a:pt x="270" y="354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71" y="354"/>
                  <a:pt x="271" y="353"/>
                  <a:pt x="270" y="353"/>
                </a:cubicBezTo>
                <a:close/>
                <a:moveTo>
                  <a:pt x="271" y="353"/>
                </a:moveTo>
                <a:cubicBezTo>
                  <a:pt x="271" y="354"/>
                  <a:pt x="271" y="354"/>
                  <a:pt x="271" y="354"/>
                </a:cubicBezTo>
                <a:cubicBezTo>
                  <a:pt x="272" y="354"/>
                  <a:pt x="272" y="354"/>
                  <a:pt x="272" y="354"/>
                </a:cubicBezTo>
                <a:cubicBezTo>
                  <a:pt x="273" y="353"/>
                  <a:pt x="272" y="353"/>
                  <a:pt x="271" y="353"/>
                </a:cubicBezTo>
                <a:close/>
                <a:moveTo>
                  <a:pt x="268" y="352"/>
                </a:moveTo>
                <a:cubicBezTo>
                  <a:pt x="268" y="352"/>
                  <a:pt x="268" y="352"/>
                  <a:pt x="268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9" y="352"/>
                  <a:pt x="269" y="352"/>
                  <a:pt x="268" y="352"/>
                </a:cubicBezTo>
                <a:close/>
                <a:moveTo>
                  <a:pt x="288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9" y="355"/>
                  <a:pt x="288" y="354"/>
                  <a:pt x="288" y="352"/>
                </a:cubicBezTo>
                <a:close/>
                <a:moveTo>
                  <a:pt x="291" y="351"/>
                </a:moveTo>
                <a:cubicBezTo>
                  <a:pt x="291" y="352"/>
                  <a:pt x="291" y="352"/>
                  <a:pt x="290" y="352"/>
                </a:cubicBezTo>
                <a:cubicBezTo>
                  <a:pt x="290" y="352"/>
                  <a:pt x="290" y="352"/>
                  <a:pt x="289" y="352"/>
                </a:cubicBezTo>
                <a:cubicBezTo>
                  <a:pt x="289" y="354"/>
                  <a:pt x="293" y="352"/>
                  <a:pt x="291" y="351"/>
                </a:cubicBezTo>
                <a:close/>
                <a:moveTo>
                  <a:pt x="275" y="356"/>
                </a:moveTo>
                <a:cubicBezTo>
                  <a:pt x="276" y="357"/>
                  <a:pt x="278" y="356"/>
                  <a:pt x="278" y="355"/>
                </a:cubicBezTo>
                <a:cubicBezTo>
                  <a:pt x="277" y="354"/>
                  <a:pt x="276" y="354"/>
                  <a:pt x="276" y="353"/>
                </a:cubicBezTo>
                <a:cubicBezTo>
                  <a:pt x="276" y="353"/>
                  <a:pt x="275" y="352"/>
                  <a:pt x="275" y="353"/>
                </a:cubicBezTo>
                <a:cubicBezTo>
                  <a:pt x="276" y="353"/>
                  <a:pt x="276" y="355"/>
                  <a:pt x="276" y="355"/>
                </a:cubicBezTo>
                <a:cubicBezTo>
                  <a:pt x="276" y="355"/>
                  <a:pt x="275" y="355"/>
                  <a:pt x="275" y="356"/>
                </a:cubicBezTo>
                <a:close/>
                <a:moveTo>
                  <a:pt x="267" y="354"/>
                </a:moveTo>
                <a:cubicBezTo>
                  <a:pt x="267" y="355"/>
                  <a:pt x="268" y="355"/>
                  <a:pt x="268" y="355"/>
                </a:cubicBezTo>
                <a:cubicBezTo>
                  <a:pt x="269" y="354"/>
                  <a:pt x="268" y="354"/>
                  <a:pt x="267" y="354"/>
                </a:cubicBezTo>
                <a:close/>
                <a:moveTo>
                  <a:pt x="281" y="352"/>
                </a:moveTo>
                <a:cubicBezTo>
                  <a:pt x="281" y="353"/>
                  <a:pt x="282" y="353"/>
                  <a:pt x="282" y="353"/>
                </a:cubicBezTo>
                <a:cubicBezTo>
                  <a:pt x="283" y="354"/>
                  <a:pt x="282" y="354"/>
                  <a:pt x="283" y="355"/>
                </a:cubicBezTo>
                <a:cubicBezTo>
                  <a:pt x="283" y="355"/>
                  <a:pt x="284" y="355"/>
                  <a:pt x="284" y="355"/>
                </a:cubicBezTo>
                <a:cubicBezTo>
                  <a:pt x="285" y="354"/>
                  <a:pt x="284" y="353"/>
                  <a:pt x="286" y="353"/>
                </a:cubicBezTo>
                <a:cubicBezTo>
                  <a:pt x="286" y="352"/>
                  <a:pt x="286" y="350"/>
                  <a:pt x="285" y="350"/>
                </a:cubicBezTo>
                <a:cubicBezTo>
                  <a:pt x="284" y="352"/>
                  <a:pt x="283" y="353"/>
                  <a:pt x="281" y="352"/>
                </a:cubicBezTo>
                <a:close/>
                <a:moveTo>
                  <a:pt x="279" y="355"/>
                </a:moveTo>
                <a:cubicBezTo>
                  <a:pt x="280" y="355"/>
                  <a:pt x="279" y="353"/>
                  <a:pt x="278" y="353"/>
                </a:cubicBezTo>
                <a:cubicBezTo>
                  <a:pt x="278" y="355"/>
                  <a:pt x="279" y="355"/>
                  <a:pt x="279" y="355"/>
                </a:cubicBezTo>
                <a:close/>
                <a:moveTo>
                  <a:pt x="176" y="418"/>
                </a:moveTo>
                <a:cubicBezTo>
                  <a:pt x="178" y="419"/>
                  <a:pt x="179" y="417"/>
                  <a:pt x="179" y="415"/>
                </a:cubicBezTo>
                <a:cubicBezTo>
                  <a:pt x="178" y="415"/>
                  <a:pt x="178" y="415"/>
                  <a:pt x="178" y="415"/>
                </a:cubicBezTo>
                <a:cubicBezTo>
                  <a:pt x="178" y="417"/>
                  <a:pt x="176" y="416"/>
                  <a:pt x="176" y="418"/>
                </a:cubicBezTo>
                <a:close/>
                <a:moveTo>
                  <a:pt x="166" y="436"/>
                </a:moveTo>
                <a:cubicBezTo>
                  <a:pt x="166" y="437"/>
                  <a:pt x="167" y="437"/>
                  <a:pt x="167" y="437"/>
                </a:cubicBezTo>
                <a:cubicBezTo>
                  <a:pt x="167" y="437"/>
                  <a:pt x="167" y="436"/>
                  <a:pt x="166" y="436"/>
                </a:cubicBezTo>
                <a:close/>
                <a:moveTo>
                  <a:pt x="196" y="397"/>
                </a:moveTo>
                <a:cubicBezTo>
                  <a:pt x="196" y="395"/>
                  <a:pt x="196" y="395"/>
                  <a:pt x="197" y="395"/>
                </a:cubicBezTo>
                <a:cubicBezTo>
                  <a:pt x="197" y="395"/>
                  <a:pt x="197" y="395"/>
                  <a:pt x="197" y="394"/>
                </a:cubicBezTo>
                <a:cubicBezTo>
                  <a:pt x="197" y="394"/>
                  <a:pt x="197" y="395"/>
                  <a:pt x="197" y="395"/>
                </a:cubicBezTo>
                <a:cubicBezTo>
                  <a:pt x="198" y="394"/>
                  <a:pt x="198" y="393"/>
                  <a:pt x="198" y="393"/>
                </a:cubicBezTo>
                <a:cubicBezTo>
                  <a:pt x="197" y="392"/>
                  <a:pt x="197" y="393"/>
                  <a:pt x="196" y="394"/>
                </a:cubicBezTo>
                <a:cubicBezTo>
                  <a:pt x="196" y="394"/>
                  <a:pt x="196" y="394"/>
                  <a:pt x="195" y="394"/>
                </a:cubicBezTo>
                <a:cubicBezTo>
                  <a:pt x="195" y="395"/>
                  <a:pt x="195" y="396"/>
                  <a:pt x="195" y="396"/>
                </a:cubicBezTo>
                <a:cubicBezTo>
                  <a:pt x="195" y="396"/>
                  <a:pt x="195" y="396"/>
                  <a:pt x="195" y="396"/>
                </a:cubicBezTo>
                <a:cubicBezTo>
                  <a:pt x="195" y="396"/>
                  <a:pt x="195" y="397"/>
                  <a:pt x="194" y="397"/>
                </a:cubicBezTo>
                <a:cubicBezTo>
                  <a:pt x="194" y="397"/>
                  <a:pt x="194" y="397"/>
                  <a:pt x="194" y="397"/>
                </a:cubicBezTo>
                <a:cubicBezTo>
                  <a:pt x="194" y="397"/>
                  <a:pt x="194" y="398"/>
                  <a:pt x="194" y="399"/>
                </a:cubicBezTo>
                <a:cubicBezTo>
                  <a:pt x="194" y="399"/>
                  <a:pt x="193" y="399"/>
                  <a:pt x="193" y="399"/>
                </a:cubicBezTo>
                <a:cubicBezTo>
                  <a:pt x="193" y="399"/>
                  <a:pt x="193" y="400"/>
                  <a:pt x="193" y="400"/>
                </a:cubicBezTo>
                <a:cubicBezTo>
                  <a:pt x="194" y="401"/>
                  <a:pt x="194" y="399"/>
                  <a:pt x="194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5" y="399"/>
                  <a:pt x="195" y="399"/>
                </a:cubicBezTo>
                <a:cubicBezTo>
                  <a:pt x="195" y="399"/>
                  <a:pt x="196" y="398"/>
                  <a:pt x="196" y="398"/>
                </a:cubicBezTo>
                <a:cubicBezTo>
                  <a:pt x="196" y="398"/>
                  <a:pt x="196" y="397"/>
                  <a:pt x="196" y="397"/>
                </a:cubicBezTo>
                <a:close/>
                <a:moveTo>
                  <a:pt x="265" y="356"/>
                </a:move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5" y="356"/>
                  <a:pt x="266" y="356"/>
                  <a:pt x="266" y="356"/>
                </a:cubicBezTo>
                <a:cubicBezTo>
                  <a:pt x="266" y="356"/>
                  <a:pt x="266" y="355"/>
                  <a:pt x="266" y="355"/>
                </a:cubicBezTo>
                <a:cubicBezTo>
                  <a:pt x="266" y="355"/>
                  <a:pt x="266" y="355"/>
                  <a:pt x="266" y="355"/>
                </a:cubicBezTo>
                <a:cubicBezTo>
                  <a:pt x="266" y="355"/>
                  <a:pt x="265" y="355"/>
                  <a:pt x="265" y="355"/>
                </a:cubicBezTo>
                <a:cubicBezTo>
                  <a:pt x="265" y="355"/>
                  <a:pt x="265" y="355"/>
                  <a:pt x="265" y="355"/>
                </a:cubicBezTo>
                <a:cubicBezTo>
                  <a:pt x="264" y="355"/>
                  <a:pt x="264" y="355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3" y="356"/>
                  <a:pt x="262" y="356"/>
                  <a:pt x="262" y="356"/>
                </a:cubicBezTo>
                <a:cubicBezTo>
                  <a:pt x="262" y="356"/>
                  <a:pt x="261" y="356"/>
                  <a:pt x="261" y="357"/>
                </a:cubicBezTo>
                <a:cubicBezTo>
                  <a:pt x="262" y="357"/>
                  <a:pt x="262" y="357"/>
                  <a:pt x="263" y="357"/>
                </a:cubicBezTo>
                <a:cubicBezTo>
                  <a:pt x="263" y="357"/>
                  <a:pt x="263" y="357"/>
                  <a:pt x="263" y="357"/>
                </a:cubicBezTo>
                <a:cubicBezTo>
                  <a:pt x="264" y="356"/>
                  <a:pt x="264" y="356"/>
                  <a:pt x="264" y="356"/>
                </a:cubicBezTo>
                <a:cubicBezTo>
                  <a:pt x="264" y="356"/>
                  <a:pt x="264" y="356"/>
                  <a:pt x="265" y="356"/>
                </a:cubicBezTo>
                <a:close/>
                <a:moveTo>
                  <a:pt x="168" y="431"/>
                </a:moveTo>
                <a:cubicBezTo>
                  <a:pt x="168" y="431"/>
                  <a:pt x="168" y="431"/>
                  <a:pt x="168" y="431"/>
                </a:cubicBezTo>
                <a:cubicBezTo>
                  <a:pt x="168" y="430"/>
                  <a:pt x="168" y="430"/>
                  <a:pt x="168" y="430"/>
                </a:cubicBezTo>
                <a:cubicBezTo>
                  <a:pt x="169" y="430"/>
                  <a:pt x="169" y="430"/>
                  <a:pt x="169" y="430"/>
                </a:cubicBezTo>
                <a:cubicBezTo>
                  <a:pt x="169" y="430"/>
                  <a:pt x="169" y="429"/>
                  <a:pt x="169" y="429"/>
                </a:cubicBezTo>
                <a:cubicBezTo>
                  <a:pt x="170" y="429"/>
                  <a:pt x="169" y="428"/>
                  <a:pt x="169" y="428"/>
                </a:cubicBezTo>
                <a:cubicBezTo>
                  <a:pt x="169" y="429"/>
                  <a:pt x="168" y="428"/>
                  <a:pt x="168" y="429"/>
                </a:cubicBezTo>
                <a:cubicBezTo>
                  <a:pt x="167" y="429"/>
                  <a:pt x="167" y="431"/>
                  <a:pt x="168" y="431"/>
                </a:cubicBezTo>
                <a:close/>
                <a:moveTo>
                  <a:pt x="170" y="427"/>
                </a:moveTo>
                <a:cubicBezTo>
                  <a:pt x="169" y="427"/>
                  <a:pt x="170" y="428"/>
                  <a:pt x="170" y="428"/>
                </a:cubicBezTo>
                <a:cubicBezTo>
                  <a:pt x="170" y="427"/>
                  <a:pt x="170" y="428"/>
                  <a:pt x="171" y="427"/>
                </a:cubicBezTo>
                <a:cubicBezTo>
                  <a:pt x="171" y="427"/>
                  <a:pt x="171" y="426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5"/>
                </a:cubicBezTo>
                <a:cubicBezTo>
                  <a:pt x="172" y="425"/>
                  <a:pt x="172" y="425"/>
                  <a:pt x="172" y="424"/>
                </a:cubicBezTo>
                <a:cubicBezTo>
                  <a:pt x="173" y="424"/>
                  <a:pt x="173" y="423"/>
                  <a:pt x="172" y="423"/>
                </a:cubicBezTo>
                <a:cubicBezTo>
                  <a:pt x="172" y="424"/>
                  <a:pt x="171" y="424"/>
                  <a:pt x="170" y="425"/>
                </a:cubicBezTo>
                <a:cubicBezTo>
                  <a:pt x="170" y="425"/>
                  <a:pt x="170" y="426"/>
                  <a:pt x="170" y="426"/>
                </a:cubicBezTo>
                <a:cubicBezTo>
                  <a:pt x="170" y="427"/>
                  <a:pt x="170" y="427"/>
                  <a:pt x="170" y="427"/>
                </a:cubicBezTo>
                <a:close/>
                <a:moveTo>
                  <a:pt x="242" y="364"/>
                </a:moveTo>
                <a:cubicBezTo>
                  <a:pt x="242" y="364"/>
                  <a:pt x="243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4"/>
                  <a:pt x="244" y="364"/>
                  <a:pt x="244" y="364"/>
                </a:cubicBezTo>
                <a:cubicBezTo>
                  <a:pt x="244" y="363"/>
                  <a:pt x="243" y="362"/>
                  <a:pt x="243" y="361"/>
                </a:cubicBezTo>
                <a:cubicBezTo>
                  <a:pt x="243" y="361"/>
                  <a:pt x="242" y="361"/>
                  <a:pt x="242" y="362"/>
                </a:cubicBezTo>
                <a:cubicBezTo>
                  <a:pt x="243" y="362"/>
                  <a:pt x="241" y="363"/>
                  <a:pt x="242" y="364"/>
                </a:cubicBezTo>
                <a:close/>
                <a:moveTo>
                  <a:pt x="186" y="408"/>
                </a:moveTo>
                <a:cubicBezTo>
                  <a:pt x="185" y="408"/>
                  <a:pt x="184" y="408"/>
                  <a:pt x="183" y="408"/>
                </a:cubicBezTo>
                <a:cubicBezTo>
                  <a:pt x="183" y="409"/>
                  <a:pt x="183" y="410"/>
                  <a:pt x="182" y="410"/>
                </a:cubicBezTo>
                <a:cubicBezTo>
                  <a:pt x="182" y="411"/>
                  <a:pt x="181" y="411"/>
                  <a:pt x="181" y="413"/>
                </a:cubicBezTo>
                <a:cubicBezTo>
                  <a:pt x="182" y="413"/>
                  <a:pt x="182" y="411"/>
                  <a:pt x="183" y="411"/>
                </a:cubicBezTo>
                <a:cubicBezTo>
                  <a:pt x="184" y="411"/>
                  <a:pt x="184" y="410"/>
                  <a:pt x="184" y="410"/>
                </a:cubicBezTo>
                <a:cubicBezTo>
                  <a:pt x="185" y="410"/>
                  <a:pt x="185" y="410"/>
                  <a:pt x="186" y="410"/>
                </a:cubicBezTo>
                <a:cubicBezTo>
                  <a:pt x="186" y="408"/>
                  <a:pt x="189" y="409"/>
                  <a:pt x="188" y="406"/>
                </a:cubicBezTo>
                <a:cubicBezTo>
                  <a:pt x="187" y="406"/>
                  <a:pt x="187" y="406"/>
                  <a:pt x="187" y="406"/>
                </a:cubicBezTo>
                <a:cubicBezTo>
                  <a:pt x="187" y="407"/>
                  <a:pt x="186" y="407"/>
                  <a:pt x="186" y="408"/>
                </a:cubicBezTo>
                <a:close/>
                <a:moveTo>
                  <a:pt x="734" y="573"/>
                </a:moveTo>
                <a:cubicBezTo>
                  <a:pt x="734" y="573"/>
                  <a:pt x="734" y="574"/>
                  <a:pt x="733" y="575"/>
                </a:cubicBezTo>
                <a:cubicBezTo>
                  <a:pt x="733" y="575"/>
                  <a:pt x="732" y="576"/>
                  <a:pt x="732" y="577"/>
                </a:cubicBezTo>
                <a:cubicBezTo>
                  <a:pt x="732" y="577"/>
                  <a:pt x="731" y="577"/>
                  <a:pt x="731" y="577"/>
                </a:cubicBezTo>
                <a:cubicBezTo>
                  <a:pt x="731" y="577"/>
                  <a:pt x="731" y="577"/>
                  <a:pt x="731" y="577"/>
                </a:cubicBezTo>
                <a:cubicBezTo>
                  <a:pt x="731" y="577"/>
                  <a:pt x="732" y="576"/>
                  <a:pt x="732" y="576"/>
                </a:cubicBezTo>
                <a:cubicBezTo>
                  <a:pt x="732" y="576"/>
                  <a:pt x="732" y="576"/>
                  <a:pt x="732" y="575"/>
                </a:cubicBezTo>
                <a:cubicBezTo>
                  <a:pt x="732" y="575"/>
                  <a:pt x="732" y="575"/>
                  <a:pt x="732" y="575"/>
                </a:cubicBezTo>
                <a:cubicBezTo>
                  <a:pt x="732" y="574"/>
                  <a:pt x="733" y="574"/>
                  <a:pt x="733" y="574"/>
                </a:cubicBezTo>
                <a:cubicBezTo>
                  <a:pt x="733" y="574"/>
                  <a:pt x="732" y="574"/>
                  <a:pt x="732" y="573"/>
                </a:cubicBezTo>
                <a:cubicBezTo>
                  <a:pt x="730" y="573"/>
                  <a:pt x="731" y="575"/>
                  <a:pt x="730" y="575"/>
                </a:cubicBezTo>
                <a:cubicBezTo>
                  <a:pt x="730" y="575"/>
                  <a:pt x="730" y="576"/>
                  <a:pt x="729" y="576"/>
                </a:cubicBezTo>
                <a:cubicBezTo>
                  <a:pt x="729" y="576"/>
                  <a:pt x="729" y="577"/>
                  <a:pt x="729" y="577"/>
                </a:cubicBezTo>
                <a:cubicBezTo>
                  <a:pt x="728" y="577"/>
                  <a:pt x="728" y="578"/>
                  <a:pt x="727" y="578"/>
                </a:cubicBezTo>
                <a:cubicBezTo>
                  <a:pt x="727" y="578"/>
                  <a:pt x="727" y="578"/>
                  <a:pt x="727" y="578"/>
                </a:cubicBezTo>
                <a:cubicBezTo>
                  <a:pt x="727" y="578"/>
                  <a:pt x="727" y="579"/>
                  <a:pt x="727" y="579"/>
                </a:cubicBezTo>
                <a:cubicBezTo>
                  <a:pt x="726" y="579"/>
                  <a:pt x="726" y="579"/>
                  <a:pt x="726" y="579"/>
                </a:cubicBezTo>
                <a:cubicBezTo>
                  <a:pt x="726" y="579"/>
                  <a:pt x="725" y="580"/>
                  <a:pt x="725" y="580"/>
                </a:cubicBezTo>
                <a:cubicBezTo>
                  <a:pt x="724" y="580"/>
                  <a:pt x="724" y="580"/>
                  <a:pt x="724" y="581"/>
                </a:cubicBezTo>
                <a:cubicBezTo>
                  <a:pt x="724" y="581"/>
                  <a:pt x="723" y="581"/>
                  <a:pt x="723" y="581"/>
                </a:cubicBezTo>
                <a:cubicBezTo>
                  <a:pt x="723" y="582"/>
                  <a:pt x="723" y="582"/>
                  <a:pt x="722" y="582"/>
                </a:cubicBezTo>
                <a:cubicBezTo>
                  <a:pt x="722" y="583"/>
                  <a:pt x="721" y="584"/>
                  <a:pt x="721" y="584"/>
                </a:cubicBezTo>
                <a:cubicBezTo>
                  <a:pt x="720" y="584"/>
                  <a:pt x="720" y="584"/>
                  <a:pt x="719" y="585"/>
                </a:cubicBezTo>
                <a:cubicBezTo>
                  <a:pt x="719" y="585"/>
                  <a:pt x="720" y="585"/>
                  <a:pt x="719" y="585"/>
                </a:cubicBezTo>
                <a:cubicBezTo>
                  <a:pt x="719" y="585"/>
                  <a:pt x="718" y="586"/>
                  <a:pt x="718" y="586"/>
                </a:cubicBezTo>
                <a:cubicBezTo>
                  <a:pt x="718" y="586"/>
                  <a:pt x="718" y="587"/>
                  <a:pt x="717" y="587"/>
                </a:cubicBezTo>
                <a:cubicBezTo>
                  <a:pt x="717" y="587"/>
                  <a:pt x="716" y="587"/>
                  <a:pt x="716" y="588"/>
                </a:cubicBezTo>
                <a:cubicBezTo>
                  <a:pt x="716" y="588"/>
                  <a:pt x="716" y="588"/>
                  <a:pt x="715" y="589"/>
                </a:cubicBezTo>
                <a:cubicBezTo>
                  <a:pt x="715" y="589"/>
                  <a:pt x="715" y="589"/>
                  <a:pt x="715" y="589"/>
                </a:cubicBezTo>
                <a:cubicBezTo>
                  <a:pt x="715" y="589"/>
                  <a:pt x="714" y="589"/>
                  <a:pt x="714" y="589"/>
                </a:cubicBezTo>
                <a:cubicBezTo>
                  <a:pt x="714" y="589"/>
                  <a:pt x="713" y="590"/>
                  <a:pt x="713" y="590"/>
                </a:cubicBezTo>
                <a:cubicBezTo>
                  <a:pt x="713" y="590"/>
                  <a:pt x="713" y="590"/>
                  <a:pt x="713" y="590"/>
                </a:cubicBezTo>
                <a:cubicBezTo>
                  <a:pt x="713" y="591"/>
                  <a:pt x="712" y="591"/>
                  <a:pt x="712" y="591"/>
                </a:cubicBezTo>
                <a:cubicBezTo>
                  <a:pt x="712" y="591"/>
                  <a:pt x="712" y="592"/>
                  <a:pt x="711" y="592"/>
                </a:cubicBezTo>
                <a:cubicBezTo>
                  <a:pt x="711" y="592"/>
                  <a:pt x="710" y="592"/>
                  <a:pt x="710" y="593"/>
                </a:cubicBezTo>
                <a:cubicBezTo>
                  <a:pt x="709" y="593"/>
                  <a:pt x="709" y="594"/>
                  <a:pt x="709" y="594"/>
                </a:cubicBezTo>
                <a:cubicBezTo>
                  <a:pt x="709" y="594"/>
                  <a:pt x="708" y="594"/>
                  <a:pt x="708" y="594"/>
                </a:cubicBezTo>
                <a:cubicBezTo>
                  <a:pt x="708" y="594"/>
                  <a:pt x="708" y="595"/>
                  <a:pt x="708" y="595"/>
                </a:cubicBezTo>
                <a:cubicBezTo>
                  <a:pt x="708" y="595"/>
                  <a:pt x="708" y="595"/>
                  <a:pt x="708" y="595"/>
                </a:cubicBezTo>
                <a:cubicBezTo>
                  <a:pt x="707" y="595"/>
                  <a:pt x="708" y="595"/>
                  <a:pt x="708" y="595"/>
                </a:cubicBezTo>
                <a:cubicBezTo>
                  <a:pt x="707" y="595"/>
                  <a:pt x="707" y="595"/>
                  <a:pt x="707" y="595"/>
                </a:cubicBezTo>
                <a:cubicBezTo>
                  <a:pt x="707" y="595"/>
                  <a:pt x="707" y="596"/>
                  <a:pt x="707" y="596"/>
                </a:cubicBezTo>
                <a:cubicBezTo>
                  <a:pt x="706" y="596"/>
                  <a:pt x="706" y="596"/>
                  <a:pt x="706" y="596"/>
                </a:cubicBezTo>
                <a:cubicBezTo>
                  <a:pt x="706" y="596"/>
                  <a:pt x="705" y="597"/>
                  <a:pt x="705" y="597"/>
                </a:cubicBezTo>
                <a:cubicBezTo>
                  <a:pt x="705" y="597"/>
                  <a:pt x="705" y="597"/>
                  <a:pt x="705" y="597"/>
                </a:cubicBezTo>
                <a:cubicBezTo>
                  <a:pt x="704" y="597"/>
                  <a:pt x="705" y="597"/>
                  <a:pt x="704" y="597"/>
                </a:cubicBezTo>
                <a:cubicBezTo>
                  <a:pt x="704" y="597"/>
                  <a:pt x="704" y="597"/>
                  <a:pt x="704" y="598"/>
                </a:cubicBezTo>
                <a:cubicBezTo>
                  <a:pt x="702" y="599"/>
                  <a:pt x="701" y="600"/>
                  <a:pt x="698" y="601"/>
                </a:cubicBezTo>
                <a:cubicBezTo>
                  <a:pt x="699" y="602"/>
                  <a:pt x="697" y="602"/>
                  <a:pt x="697" y="603"/>
                </a:cubicBezTo>
                <a:cubicBezTo>
                  <a:pt x="697" y="603"/>
                  <a:pt x="696" y="603"/>
                  <a:pt x="696" y="603"/>
                </a:cubicBezTo>
                <a:cubicBezTo>
                  <a:pt x="695" y="604"/>
                  <a:pt x="695" y="604"/>
                  <a:pt x="695" y="604"/>
                </a:cubicBezTo>
                <a:cubicBezTo>
                  <a:pt x="695" y="604"/>
                  <a:pt x="694" y="604"/>
                  <a:pt x="694" y="604"/>
                </a:cubicBezTo>
                <a:cubicBezTo>
                  <a:pt x="694" y="604"/>
                  <a:pt x="694" y="604"/>
                  <a:pt x="693" y="605"/>
                </a:cubicBezTo>
                <a:cubicBezTo>
                  <a:pt x="693" y="605"/>
                  <a:pt x="692" y="605"/>
                  <a:pt x="692" y="605"/>
                </a:cubicBezTo>
                <a:cubicBezTo>
                  <a:pt x="692" y="605"/>
                  <a:pt x="692" y="606"/>
                  <a:pt x="692" y="606"/>
                </a:cubicBezTo>
                <a:cubicBezTo>
                  <a:pt x="692" y="606"/>
                  <a:pt x="691" y="606"/>
                  <a:pt x="691" y="606"/>
                </a:cubicBezTo>
                <a:cubicBezTo>
                  <a:pt x="691" y="606"/>
                  <a:pt x="690" y="606"/>
                  <a:pt x="689" y="607"/>
                </a:cubicBezTo>
                <a:cubicBezTo>
                  <a:pt x="689" y="607"/>
                  <a:pt x="690" y="607"/>
                  <a:pt x="689" y="607"/>
                </a:cubicBezTo>
                <a:cubicBezTo>
                  <a:pt x="689" y="607"/>
                  <a:pt x="689" y="607"/>
                  <a:pt x="689" y="607"/>
                </a:cubicBezTo>
                <a:cubicBezTo>
                  <a:pt x="689" y="607"/>
                  <a:pt x="689" y="608"/>
                  <a:pt x="688" y="608"/>
                </a:cubicBezTo>
                <a:cubicBezTo>
                  <a:pt x="688" y="608"/>
                  <a:pt x="688" y="608"/>
                  <a:pt x="687" y="608"/>
                </a:cubicBezTo>
                <a:cubicBezTo>
                  <a:pt x="687" y="608"/>
                  <a:pt x="687" y="608"/>
                  <a:pt x="687" y="608"/>
                </a:cubicBezTo>
                <a:cubicBezTo>
                  <a:pt x="686" y="609"/>
                  <a:pt x="686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09"/>
                  <a:pt x="685" y="609"/>
                  <a:pt x="685" y="609"/>
                </a:cubicBezTo>
                <a:cubicBezTo>
                  <a:pt x="685" y="610"/>
                  <a:pt x="684" y="609"/>
                  <a:pt x="684" y="610"/>
                </a:cubicBezTo>
                <a:cubicBezTo>
                  <a:pt x="684" y="610"/>
                  <a:pt x="684" y="610"/>
                  <a:pt x="684" y="610"/>
                </a:cubicBezTo>
                <a:cubicBezTo>
                  <a:pt x="684" y="610"/>
                  <a:pt x="684" y="610"/>
                  <a:pt x="683" y="610"/>
                </a:cubicBezTo>
                <a:cubicBezTo>
                  <a:pt x="683" y="610"/>
                  <a:pt x="683" y="610"/>
                  <a:pt x="683" y="610"/>
                </a:cubicBezTo>
                <a:cubicBezTo>
                  <a:pt x="682" y="611"/>
                  <a:pt x="682" y="611"/>
                  <a:pt x="681" y="611"/>
                </a:cubicBezTo>
                <a:cubicBezTo>
                  <a:pt x="681" y="611"/>
                  <a:pt x="682" y="611"/>
                  <a:pt x="682" y="611"/>
                </a:cubicBezTo>
                <a:cubicBezTo>
                  <a:pt x="681" y="612"/>
                  <a:pt x="681" y="611"/>
                  <a:pt x="681" y="612"/>
                </a:cubicBezTo>
                <a:cubicBezTo>
                  <a:pt x="681" y="612"/>
                  <a:pt x="681" y="612"/>
                  <a:pt x="680" y="612"/>
                </a:cubicBezTo>
                <a:cubicBezTo>
                  <a:pt x="680" y="612"/>
                  <a:pt x="679" y="612"/>
                  <a:pt x="679" y="613"/>
                </a:cubicBezTo>
                <a:cubicBezTo>
                  <a:pt x="679" y="613"/>
                  <a:pt x="679" y="613"/>
                  <a:pt x="679" y="613"/>
                </a:cubicBezTo>
                <a:cubicBezTo>
                  <a:pt x="679" y="613"/>
                  <a:pt x="677" y="613"/>
                  <a:pt x="677" y="613"/>
                </a:cubicBezTo>
                <a:cubicBezTo>
                  <a:pt x="677" y="614"/>
                  <a:pt x="676" y="614"/>
                  <a:pt x="676" y="614"/>
                </a:cubicBezTo>
                <a:cubicBezTo>
                  <a:pt x="676" y="614"/>
                  <a:pt x="675" y="615"/>
                  <a:pt x="675" y="615"/>
                </a:cubicBezTo>
                <a:cubicBezTo>
                  <a:pt x="674" y="615"/>
                  <a:pt x="673" y="616"/>
                  <a:pt x="672" y="616"/>
                </a:cubicBezTo>
                <a:cubicBezTo>
                  <a:pt x="671" y="616"/>
                  <a:pt x="671" y="616"/>
                  <a:pt x="670" y="616"/>
                </a:cubicBezTo>
                <a:cubicBezTo>
                  <a:pt x="670" y="617"/>
                  <a:pt x="670" y="616"/>
                  <a:pt x="670" y="617"/>
                </a:cubicBezTo>
                <a:cubicBezTo>
                  <a:pt x="669" y="617"/>
                  <a:pt x="669" y="617"/>
                  <a:pt x="669" y="617"/>
                </a:cubicBezTo>
                <a:cubicBezTo>
                  <a:pt x="669" y="617"/>
                  <a:pt x="668" y="617"/>
                  <a:pt x="668" y="617"/>
                </a:cubicBezTo>
                <a:cubicBezTo>
                  <a:pt x="668" y="617"/>
                  <a:pt x="668" y="618"/>
                  <a:pt x="668" y="618"/>
                </a:cubicBezTo>
                <a:cubicBezTo>
                  <a:pt x="667" y="618"/>
                  <a:pt x="666" y="618"/>
                  <a:pt x="665" y="618"/>
                </a:cubicBezTo>
                <a:cubicBezTo>
                  <a:pt x="665" y="619"/>
                  <a:pt x="664" y="619"/>
                  <a:pt x="664" y="619"/>
                </a:cubicBezTo>
                <a:cubicBezTo>
                  <a:pt x="664" y="619"/>
                  <a:pt x="664" y="619"/>
                  <a:pt x="664" y="619"/>
                </a:cubicBezTo>
                <a:cubicBezTo>
                  <a:pt x="663" y="619"/>
                  <a:pt x="663" y="619"/>
                  <a:pt x="663" y="620"/>
                </a:cubicBezTo>
                <a:cubicBezTo>
                  <a:pt x="662" y="620"/>
                  <a:pt x="661" y="620"/>
                  <a:pt x="661" y="621"/>
                </a:cubicBezTo>
                <a:cubicBezTo>
                  <a:pt x="660" y="621"/>
                  <a:pt x="660" y="621"/>
                  <a:pt x="659" y="621"/>
                </a:cubicBezTo>
                <a:cubicBezTo>
                  <a:pt x="659" y="621"/>
                  <a:pt x="659" y="621"/>
                  <a:pt x="658" y="622"/>
                </a:cubicBezTo>
                <a:cubicBezTo>
                  <a:pt x="658" y="622"/>
                  <a:pt x="657" y="622"/>
                  <a:pt x="657" y="622"/>
                </a:cubicBezTo>
                <a:cubicBezTo>
                  <a:pt x="657" y="622"/>
                  <a:pt x="657" y="622"/>
                  <a:pt x="656" y="622"/>
                </a:cubicBezTo>
                <a:cubicBezTo>
                  <a:pt x="655" y="622"/>
                  <a:pt x="655" y="622"/>
                  <a:pt x="654" y="623"/>
                </a:cubicBezTo>
                <a:cubicBezTo>
                  <a:pt x="653" y="623"/>
                  <a:pt x="652" y="623"/>
                  <a:pt x="651" y="624"/>
                </a:cubicBezTo>
                <a:cubicBezTo>
                  <a:pt x="651" y="624"/>
                  <a:pt x="650" y="624"/>
                  <a:pt x="650" y="624"/>
                </a:cubicBezTo>
                <a:cubicBezTo>
                  <a:pt x="647" y="624"/>
                  <a:pt x="644" y="626"/>
                  <a:pt x="641" y="626"/>
                </a:cubicBezTo>
                <a:cubicBezTo>
                  <a:pt x="641" y="626"/>
                  <a:pt x="639" y="626"/>
                  <a:pt x="639" y="626"/>
                </a:cubicBezTo>
                <a:cubicBezTo>
                  <a:pt x="639" y="627"/>
                  <a:pt x="639" y="627"/>
                  <a:pt x="639" y="627"/>
                </a:cubicBezTo>
                <a:cubicBezTo>
                  <a:pt x="605" y="634"/>
                  <a:pt x="566" y="633"/>
                  <a:pt x="542" y="625"/>
                </a:cubicBezTo>
                <a:cubicBezTo>
                  <a:pt x="529" y="621"/>
                  <a:pt x="516" y="617"/>
                  <a:pt x="505" y="610"/>
                </a:cubicBezTo>
                <a:cubicBezTo>
                  <a:pt x="496" y="604"/>
                  <a:pt x="488" y="593"/>
                  <a:pt x="487" y="581"/>
                </a:cubicBezTo>
                <a:cubicBezTo>
                  <a:pt x="487" y="571"/>
                  <a:pt x="493" y="559"/>
                  <a:pt x="502" y="555"/>
                </a:cubicBezTo>
                <a:cubicBezTo>
                  <a:pt x="507" y="553"/>
                  <a:pt x="513" y="553"/>
                  <a:pt x="518" y="555"/>
                </a:cubicBezTo>
                <a:cubicBezTo>
                  <a:pt x="520" y="556"/>
                  <a:pt x="522" y="557"/>
                  <a:pt x="524" y="560"/>
                </a:cubicBezTo>
                <a:cubicBezTo>
                  <a:pt x="524" y="561"/>
                  <a:pt x="524" y="565"/>
                  <a:pt x="524" y="565"/>
                </a:cubicBezTo>
                <a:cubicBezTo>
                  <a:pt x="524" y="565"/>
                  <a:pt x="523" y="563"/>
                  <a:pt x="519" y="563"/>
                </a:cubicBezTo>
                <a:cubicBezTo>
                  <a:pt x="514" y="562"/>
                  <a:pt x="512" y="562"/>
                  <a:pt x="510" y="563"/>
                </a:cubicBezTo>
                <a:cubicBezTo>
                  <a:pt x="506" y="565"/>
                  <a:pt x="505" y="566"/>
                  <a:pt x="503" y="570"/>
                </a:cubicBezTo>
                <a:cubicBezTo>
                  <a:pt x="499" y="582"/>
                  <a:pt x="505" y="591"/>
                  <a:pt x="515" y="595"/>
                </a:cubicBezTo>
                <a:cubicBezTo>
                  <a:pt x="534" y="604"/>
                  <a:pt x="555" y="586"/>
                  <a:pt x="559" y="567"/>
                </a:cubicBezTo>
                <a:cubicBezTo>
                  <a:pt x="560" y="559"/>
                  <a:pt x="561" y="550"/>
                  <a:pt x="558" y="542"/>
                </a:cubicBezTo>
                <a:cubicBezTo>
                  <a:pt x="555" y="531"/>
                  <a:pt x="548" y="519"/>
                  <a:pt x="537" y="514"/>
                </a:cubicBezTo>
                <a:cubicBezTo>
                  <a:pt x="526" y="508"/>
                  <a:pt x="514" y="507"/>
                  <a:pt x="504" y="515"/>
                </a:cubicBezTo>
                <a:cubicBezTo>
                  <a:pt x="506" y="514"/>
                  <a:pt x="504" y="506"/>
                  <a:pt x="503" y="505"/>
                </a:cubicBezTo>
                <a:cubicBezTo>
                  <a:pt x="489" y="483"/>
                  <a:pt x="453" y="482"/>
                  <a:pt x="435" y="498"/>
                </a:cubicBezTo>
                <a:cubicBezTo>
                  <a:pt x="422" y="510"/>
                  <a:pt x="415" y="527"/>
                  <a:pt x="420" y="545"/>
                </a:cubicBezTo>
                <a:cubicBezTo>
                  <a:pt x="420" y="548"/>
                  <a:pt x="418" y="547"/>
                  <a:pt x="411" y="552"/>
                </a:cubicBezTo>
                <a:cubicBezTo>
                  <a:pt x="396" y="563"/>
                  <a:pt x="400" y="585"/>
                  <a:pt x="407" y="599"/>
                </a:cubicBezTo>
                <a:cubicBezTo>
                  <a:pt x="414" y="612"/>
                  <a:pt x="426" y="623"/>
                  <a:pt x="439" y="630"/>
                </a:cubicBezTo>
                <a:cubicBezTo>
                  <a:pt x="467" y="645"/>
                  <a:pt x="498" y="651"/>
                  <a:pt x="529" y="656"/>
                </a:cubicBezTo>
                <a:cubicBezTo>
                  <a:pt x="551" y="659"/>
                  <a:pt x="573" y="659"/>
                  <a:pt x="595" y="656"/>
                </a:cubicBezTo>
                <a:cubicBezTo>
                  <a:pt x="603" y="655"/>
                  <a:pt x="611" y="654"/>
                  <a:pt x="619" y="652"/>
                </a:cubicBezTo>
                <a:cubicBezTo>
                  <a:pt x="628" y="649"/>
                  <a:pt x="638" y="646"/>
                  <a:pt x="647" y="643"/>
                </a:cubicBezTo>
                <a:cubicBezTo>
                  <a:pt x="648" y="643"/>
                  <a:pt x="649" y="643"/>
                  <a:pt x="650" y="642"/>
                </a:cubicBezTo>
                <a:cubicBezTo>
                  <a:pt x="650" y="642"/>
                  <a:pt x="650" y="642"/>
                  <a:pt x="651" y="642"/>
                </a:cubicBezTo>
                <a:cubicBezTo>
                  <a:pt x="650" y="642"/>
                  <a:pt x="650" y="643"/>
                  <a:pt x="649" y="643"/>
                </a:cubicBezTo>
                <a:cubicBezTo>
                  <a:pt x="649" y="643"/>
                  <a:pt x="648" y="643"/>
                  <a:pt x="648" y="643"/>
                </a:cubicBezTo>
                <a:cubicBezTo>
                  <a:pt x="648" y="643"/>
                  <a:pt x="648" y="644"/>
                  <a:pt x="647" y="644"/>
                </a:cubicBezTo>
                <a:cubicBezTo>
                  <a:pt x="646" y="644"/>
                  <a:pt x="646" y="644"/>
                  <a:pt x="645" y="645"/>
                </a:cubicBezTo>
                <a:cubicBezTo>
                  <a:pt x="645" y="645"/>
                  <a:pt x="644" y="645"/>
                  <a:pt x="644" y="645"/>
                </a:cubicBezTo>
                <a:cubicBezTo>
                  <a:pt x="643" y="645"/>
                  <a:pt x="642" y="646"/>
                  <a:pt x="642" y="646"/>
                </a:cubicBezTo>
                <a:cubicBezTo>
                  <a:pt x="641" y="646"/>
                  <a:pt x="640" y="647"/>
                  <a:pt x="639" y="647"/>
                </a:cubicBezTo>
                <a:cubicBezTo>
                  <a:pt x="639" y="647"/>
                  <a:pt x="639" y="647"/>
                  <a:pt x="638" y="647"/>
                </a:cubicBezTo>
                <a:cubicBezTo>
                  <a:pt x="638" y="648"/>
                  <a:pt x="638" y="647"/>
                  <a:pt x="637" y="648"/>
                </a:cubicBezTo>
                <a:cubicBezTo>
                  <a:pt x="637" y="648"/>
                  <a:pt x="637" y="648"/>
                  <a:pt x="636" y="648"/>
                </a:cubicBezTo>
                <a:cubicBezTo>
                  <a:pt x="636" y="648"/>
                  <a:pt x="635" y="648"/>
                  <a:pt x="635" y="648"/>
                </a:cubicBezTo>
                <a:cubicBezTo>
                  <a:pt x="635" y="649"/>
                  <a:pt x="634" y="649"/>
                  <a:pt x="634" y="649"/>
                </a:cubicBezTo>
                <a:cubicBezTo>
                  <a:pt x="634" y="649"/>
                  <a:pt x="633" y="649"/>
                  <a:pt x="633" y="649"/>
                </a:cubicBezTo>
                <a:cubicBezTo>
                  <a:pt x="632" y="649"/>
                  <a:pt x="632" y="650"/>
                  <a:pt x="632" y="650"/>
                </a:cubicBezTo>
                <a:cubicBezTo>
                  <a:pt x="631" y="650"/>
                  <a:pt x="631" y="650"/>
                  <a:pt x="630" y="650"/>
                </a:cubicBezTo>
                <a:cubicBezTo>
                  <a:pt x="630" y="650"/>
                  <a:pt x="630" y="651"/>
                  <a:pt x="630" y="651"/>
                </a:cubicBezTo>
                <a:cubicBezTo>
                  <a:pt x="629" y="651"/>
                  <a:pt x="629" y="651"/>
                  <a:pt x="628" y="651"/>
                </a:cubicBezTo>
                <a:cubicBezTo>
                  <a:pt x="628" y="651"/>
                  <a:pt x="628" y="651"/>
                  <a:pt x="627" y="652"/>
                </a:cubicBezTo>
                <a:cubicBezTo>
                  <a:pt x="627" y="652"/>
                  <a:pt x="626" y="652"/>
                  <a:pt x="626" y="652"/>
                </a:cubicBezTo>
                <a:cubicBezTo>
                  <a:pt x="626" y="652"/>
                  <a:pt x="625" y="652"/>
                  <a:pt x="625" y="652"/>
                </a:cubicBezTo>
                <a:cubicBezTo>
                  <a:pt x="625" y="653"/>
                  <a:pt x="624" y="652"/>
                  <a:pt x="624" y="653"/>
                </a:cubicBezTo>
                <a:cubicBezTo>
                  <a:pt x="624" y="653"/>
                  <a:pt x="623" y="653"/>
                  <a:pt x="623" y="653"/>
                </a:cubicBezTo>
                <a:cubicBezTo>
                  <a:pt x="622" y="653"/>
                  <a:pt x="621" y="653"/>
                  <a:pt x="620" y="654"/>
                </a:cubicBezTo>
                <a:cubicBezTo>
                  <a:pt x="620" y="654"/>
                  <a:pt x="620" y="654"/>
                  <a:pt x="619" y="654"/>
                </a:cubicBezTo>
                <a:cubicBezTo>
                  <a:pt x="619" y="654"/>
                  <a:pt x="618" y="654"/>
                  <a:pt x="618" y="655"/>
                </a:cubicBezTo>
                <a:cubicBezTo>
                  <a:pt x="617" y="655"/>
                  <a:pt x="617" y="655"/>
                  <a:pt x="616" y="655"/>
                </a:cubicBezTo>
                <a:cubicBezTo>
                  <a:pt x="615" y="655"/>
                  <a:pt x="615" y="655"/>
                  <a:pt x="615" y="656"/>
                </a:cubicBezTo>
                <a:cubicBezTo>
                  <a:pt x="614" y="656"/>
                  <a:pt x="614" y="656"/>
                  <a:pt x="614" y="656"/>
                </a:cubicBezTo>
                <a:cubicBezTo>
                  <a:pt x="612" y="657"/>
                  <a:pt x="611" y="657"/>
                  <a:pt x="610" y="657"/>
                </a:cubicBezTo>
                <a:cubicBezTo>
                  <a:pt x="609" y="657"/>
                  <a:pt x="609" y="657"/>
                  <a:pt x="609" y="657"/>
                </a:cubicBezTo>
                <a:cubicBezTo>
                  <a:pt x="608" y="658"/>
                  <a:pt x="607" y="658"/>
                  <a:pt x="606" y="658"/>
                </a:cubicBezTo>
                <a:cubicBezTo>
                  <a:pt x="606" y="658"/>
                  <a:pt x="605" y="658"/>
                  <a:pt x="605" y="659"/>
                </a:cubicBezTo>
                <a:cubicBezTo>
                  <a:pt x="605" y="659"/>
                  <a:pt x="605" y="658"/>
                  <a:pt x="604" y="658"/>
                </a:cubicBezTo>
                <a:cubicBezTo>
                  <a:pt x="604" y="659"/>
                  <a:pt x="604" y="659"/>
                  <a:pt x="604" y="659"/>
                </a:cubicBezTo>
                <a:cubicBezTo>
                  <a:pt x="603" y="659"/>
                  <a:pt x="602" y="659"/>
                  <a:pt x="601" y="659"/>
                </a:cubicBezTo>
                <a:cubicBezTo>
                  <a:pt x="601" y="659"/>
                  <a:pt x="601" y="660"/>
                  <a:pt x="600" y="660"/>
                </a:cubicBezTo>
                <a:cubicBezTo>
                  <a:pt x="600" y="660"/>
                  <a:pt x="600" y="660"/>
                  <a:pt x="600" y="660"/>
                </a:cubicBezTo>
                <a:cubicBezTo>
                  <a:pt x="599" y="660"/>
                  <a:pt x="599" y="660"/>
                  <a:pt x="599" y="660"/>
                </a:cubicBezTo>
                <a:cubicBezTo>
                  <a:pt x="596" y="661"/>
                  <a:pt x="592" y="660"/>
                  <a:pt x="589" y="661"/>
                </a:cubicBezTo>
                <a:cubicBezTo>
                  <a:pt x="589" y="661"/>
                  <a:pt x="589" y="661"/>
                  <a:pt x="589" y="661"/>
                </a:cubicBezTo>
                <a:cubicBezTo>
                  <a:pt x="588" y="661"/>
                  <a:pt x="588" y="661"/>
                  <a:pt x="588" y="661"/>
                </a:cubicBezTo>
                <a:cubicBezTo>
                  <a:pt x="588" y="661"/>
                  <a:pt x="587" y="662"/>
                  <a:pt x="587" y="662"/>
                </a:cubicBezTo>
                <a:cubicBezTo>
                  <a:pt x="587" y="662"/>
                  <a:pt x="586" y="662"/>
                  <a:pt x="586" y="662"/>
                </a:cubicBezTo>
                <a:cubicBezTo>
                  <a:pt x="586" y="662"/>
                  <a:pt x="586" y="662"/>
                  <a:pt x="586" y="662"/>
                </a:cubicBezTo>
                <a:cubicBezTo>
                  <a:pt x="583" y="662"/>
                  <a:pt x="581" y="663"/>
                  <a:pt x="579" y="663"/>
                </a:cubicBezTo>
                <a:cubicBezTo>
                  <a:pt x="576" y="664"/>
                  <a:pt x="539" y="662"/>
                  <a:pt x="512" y="660"/>
                </a:cubicBezTo>
                <a:cubicBezTo>
                  <a:pt x="486" y="657"/>
                  <a:pt x="444" y="646"/>
                  <a:pt x="443" y="645"/>
                </a:cubicBezTo>
                <a:cubicBezTo>
                  <a:pt x="443" y="645"/>
                  <a:pt x="442" y="645"/>
                  <a:pt x="442" y="645"/>
                </a:cubicBezTo>
                <a:cubicBezTo>
                  <a:pt x="440" y="644"/>
                  <a:pt x="439" y="644"/>
                  <a:pt x="438" y="644"/>
                </a:cubicBezTo>
                <a:cubicBezTo>
                  <a:pt x="438" y="644"/>
                  <a:pt x="435" y="644"/>
                  <a:pt x="434" y="643"/>
                </a:cubicBezTo>
                <a:cubicBezTo>
                  <a:pt x="434" y="643"/>
                  <a:pt x="434" y="644"/>
                  <a:pt x="433" y="644"/>
                </a:cubicBezTo>
                <a:cubicBezTo>
                  <a:pt x="433" y="644"/>
                  <a:pt x="433" y="643"/>
                  <a:pt x="433" y="643"/>
                </a:cubicBezTo>
                <a:cubicBezTo>
                  <a:pt x="432" y="643"/>
                  <a:pt x="431" y="643"/>
                  <a:pt x="431" y="643"/>
                </a:cubicBezTo>
                <a:cubicBezTo>
                  <a:pt x="430" y="643"/>
                  <a:pt x="430" y="643"/>
                  <a:pt x="429" y="642"/>
                </a:cubicBezTo>
                <a:cubicBezTo>
                  <a:pt x="429" y="642"/>
                  <a:pt x="428" y="642"/>
                  <a:pt x="427" y="642"/>
                </a:cubicBezTo>
                <a:cubicBezTo>
                  <a:pt x="426" y="642"/>
                  <a:pt x="425" y="642"/>
                  <a:pt x="424" y="642"/>
                </a:cubicBezTo>
                <a:cubicBezTo>
                  <a:pt x="424" y="642"/>
                  <a:pt x="423" y="642"/>
                  <a:pt x="423" y="642"/>
                </a:cubicBezTo>
                <a:cubicBezTo>
                  <a:pt x="422" y="642"/>
                  <a:pt x="422" y="642"/>
                  <a:pt x="421" y="642"/>
                </a:cubicBezTo>
                <a:cubicBezTo>
                  <a:pt x="421" y="642"/>
                  <a:pt x="421" y="641"/>
                  <a:pt x="420" y="641"/>
                </a:cubicBezTo>
                <a:cubicBezTo>
                  <a:pt x="417" y="640"/>
                  <a:pt x="418" y="641"/>
                  <a:pt x="416" y="640"/>
                </a:cubicBezTo>
                <a:cubicBezTo>
                  <a:pt x="415" y="640"/>
                  <a:pt x="414" y="640"/>
                  <a:pt x="413" y="639"/>
                </a:cubicBezTo>
                <a:cubicBezTo>
                  <a:pt x="412" y="640"/>
                  <a:pt x="409" y="640"/>
                  <a:pt x="408" y="639"/>
                </a:cubicBezTo>
                <a:cubicBezTo>
                  <a:pt x="407" y="639"/>
                  <a:pt x="405" y="639"/>
                  <a:pt x="404" y="639"/>
                </a:cubicBezTo>
                <a:cubicBezTo>
                  <a:pt x="403" y="639"/>
                  <a:pt x="403" y="638"/>
                  <a:pt x="401" y="638"/>
                </a:cubicBezTo>
                <a:cubicBezTo>
                  <a:pt x="400" y="638"/>
                  <a:pt x="400" y="640"/>
                  <a:pt x="399" y="639"/>
                </a:cubicBezTo>
                <a:cubicBezTo>
                  <a:pt x="397" y="638"/>
                  <a:pt x="393" y="638"/>
                  <a:pt x="392" y="638"/>
                </a:cubicBezTo>
                <a:cubicBezTo>
                  <a:pt x="392" y="638"/>
                  <a:pt x="392" y="638"/>
                  <a:pt x="391" y="638"/>
                </a:cubicBezTo>
                <a:cubicBezTo>
                  <a:pt x="390" y="638"/>
                  <a:pt x="390" y="639"/>
                  <a:pt x="389" y="639"/>
                </a:cubicBezTo>
                <a:cubicBezTo>
                  <a:pt x="389" y="638"/>
                  <a:pt x="389" y="639"/>
                  <a:pt x="389" y="639"/>
                </a:cubicBezTo>
                <a:cubicBezTo>
                  <a:pt x="388" y="639"/>
                  <a:pt x="386" y="639"/>
                  <a:pt x="386" y="639"/>
                </a:cubicBezTo>
                <a:cubicBezTo>
                  <a:pt x="385" y="639"/>
                  <a:pt x="384" y="639"/>
                  <a:pt x="383" y="639"/>
                </a:cubicBezTo>
                <a:cubicBezTo>
                  <a:pt x="382" y="639"/>
                  <a:pt x="382" y="641"/>
                  <a:pt x="381" y="640"/>
                </a:cubicBezTo>
                <a:cubicBezTo>
                  <a:pt x="380" y="642"/>
                  <a:pt x="382" y="642"/>
                  <a:pt x="381" y="642"/>
                </a:cubicBezTo>
                <a:cubicBezTo>
                  <a:pt x="380" y="642"/>
                  <a:pt x="378" y="642"/>
                  <a:pt x="378" y="642"/>
                </a:cubicBezTo>
                <a:cubicBezTo>
                  <a:pt x="376" y="643"/>
                  <a:pt x="374" y="643"/>
                  <a:pt x="373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2" y="643"/>
                  <a:pt x="372" y="643"/>
                  <a:pt x="372" y="643"/>
                </a:cubicBezTo>
                <a:cubicBezTo>
                  <a:pt x="371" y="643"/>
                  <a:pt x="371" y="644"/>
                  <a:pt x="371" y="644"/>
                </a:cubicBezTo>
                <a:cubicBezTo>
                  <a:pt x="370" y="644"/>
                  <a:pt x="370" y="643"/>
                  <a:pt x="369" y="643"/>
                </a:cubicBezTo>
                <a:cubicBezTo>
                  <a:pt x="369" y="643"/>
                  <a:pt x="369" y="644"/>
                  <a:pt x="369" y="644"/>
                </a:cubicBezTo>
                <a:cubicBezTo>
                  <a:pt x="368" y="644"/>
                  <a:pt x="367" y="643"/>
                  <a:pt x="367" y="644"/>
                </a:cubicBezTo>
                <a:cubicBezTo>
                  <a:pt x="366" y="644"/>
                  <a:pt x="365" y="645"/>
                  <a:pt x="364" y="645"/>
                </a:cubicBezTo>
                <a:cubicBezTo>
                  <a:pt x="361" y="646"/>
                  <a:pt x="359" y="647"/>
                  <a:pt x="357" y="648"/>
                </a:cubicBezTo>
                <a:cubicBezTo>
                  <a:pt x="356" y="648"/>
                  <a:pt x="355" y="649"/>
                  <a:pt x="353" y="649"/>
                </a:cubicBezTo>
                <a:cubicBezTo>
                  <a:pt x="353" y="651"/>
                  <a:pt x="351" y="652"/>
                  <a:pt x="350" y="652"/>
                </a:cubicBezTo>
                <a:cubicBezTo>
                  <a:pt x="350" y="653"/>
                  <a:pt x="349" y="653"/>
                  <a:pt x="348" y="654"/>
                </a:cubicBezTo>
                <a:cubicBezTo>
                  <a:pt x="347" y="654"/>
                  <a:pt x="346" y="655"/>
                  <a:pt x="345" y="654"/>
                </a:cubicBezTo>
                <a:cubicBezTo>
                  <a:pt x="345" y="653"/>
                  <a:pt x="347" y="653"/>
                  <a:pt x="347" y="652"/>
                </a:cubicBezTo>
                <a:cubicBezTo>
                  <a:pt x="347" y="651"/>
                  <a:pt x="348" y="651"/>
                  <a:pt x="348" y="650"/>
                </a:cubicBezTo>
                <a:cubicBezTo>
                  <a:pt x="350" y="650"/>
                  <a:pt x="351" y="649"/>
                  <a:pt x="352" y="648"/>
                </a:cubicBezTo>
                <a:cubicBezTo>
                  <a:pt x="352" y="648"/>
                  <a:pt x="353" y="648"/>
                  <a:pt x="353" y="648"/>
                </a:cubicBezTo>
                <a:cubicBezTo>
                  <a:pt x="353" y="648"/>
                  <a:pt x="354" y="647"/>
                  <a:pt x="354" y="647"/>
                </a:cubicBezTo>
                <a:cubicBezTo>
                  <a:pt x="355" y="646"/>
                  <a:pt x="357" y="646"/>
                  <a:pt x="358" y="645"/>
                </a:cubicBezTo>
                <a:cubicBezTo>
                  <a:pt x="359" y="646"/>
                  <a:pt x="359" y="645"/>
                  <a:pt x="360" y="645"/>
                </a:cubicBezTo>
                <a:cubicBezTo>
                  <a:pt x="361" y="644"/>
                  <a:pt x="361" y="644"/>
                  <a:pt x="363" y="643"/>
                </a:cubicBezTo>
                <a:cubicBezTo>
                  <a:pt x="363" y="643"/>
                  <a:pt x="364" y="644"/>
                  <a:pt x="364" y="643"/>
                </a:cubicBezTo>
                <a:cubicBezTo>
                  <a:pt x="364" y="643"/>
                  <a:pt x="364" y="643"/>
                  <a:pt x="365" y="643"/>
                </a:cubicBezTo>
                <a:cubicBezTo>
                  <a:pt x="365" y="643"/>
                  <a:pt x="365" y="643"/>
                  <a:pt x="366" y="643"/>
                </a:cubicBezTo>
                <a:cubicBezTo>
                  <a:pt x="366" y="643"/>
                  <a:pt x="366" y="642"/>
                  <a:pt x="367" y="642"/>
                </a:cubicBezTo>
                <a:cubicBezTo>
                  <a:pt x="367" y="642"/>
                  <a:pt x="368" y="642"/>
                  <a:pt x="368" y="642"/>
                </a:cubicBezTo>
                <a:cubicBezTo>
                  <a:pt x="368" y="642"/>
                  <a:pt x="369" y="642"/>
                  <a:pt x="369" y="642"/>
                </a:cubicBezTo>
                <a:cubicBezTo>
                  <a:pt x="370" y="642"/>
                  <a:pt x="370" y="642"/>
                  <a:pt x="370" y="642"/>
                </a:cubicBezTo>
                <a:cubicBezTo>
                  <a:pt x="371" y="642"/>
                  <a:pt x="371" y="641"/>
                  <a:pt x="372" y="641"/>
                </a:cubicBezTo>
                <a:cubicBezTo>
                  <a:pt x="372" y="641"/>
                  <a:pt x="373" y="642"/>
                  <a:pt x="373" y="642"/>
                </a:cubicBezTo>
                <a:cubicBezTo>
                  <a:pt x="374" y="641"/>
                  <a:pt x="374" y="640"/>
                  <a:pt x="375" y="640"/>
                </a:cubicBezTo>
                <a:cubicBezTo>
                  <a:pt x="377" y="641"/>
                  <a:pt x="378" y="641"/>
                  <a:pt x="378" y="640"/>
                </a:cubicBezTo>
                <a:cubicBezTo>
                  <a:pt x="378" y="639"/>
                  <a:pt x="377" y="640"/>
                  <a:pt x="377" y="640"/>
                </a:cubicBezTo>
                <a:cubicBezTo>
                  <a:pt x="376" y="640"/>
                  <a:pt x="375" y="640"/>
                  <a:pt x="374" y="640"/>
                </a:cubicBezTo>
                <a:cubicBezTo>
                  <a:pt x="374" y="640"/>
                  <a:pt x="374" y="640"/>
                  <a:pt x="373" y="640"/>
                </a:cubicBezTo>
                <a:cubicBezTo>
                  <a:pt x="373" y="640"/>
                  <a:pt x="373" y="640"/>
                  <a:pt x="372" y="640"/>
                </a:cubicBezTo>
                <a:cubicBezTo>
                  <a:pt x="371" y="640"/>
                  <a:pt x="371" y="640"/>
                  <a:pt x="370" y="641"/>
                </a:cubicBezTo>
                <a:cubicBezTo>
                  <a:pt x="369" y="641"/>
                  <a:pt x="369" y="640"/>
                  <a:pt x="368" y="640"/>
                </a:cubicBezTo>
                <a:cubicBezTo>
                  <a:pt x="367" y="641"/>
                  <a:pt x="366" y="641"/>
                  <a:pt x="365" y="642"/>
                </a:cubicBezTo>
                <a:cubicBezTo>
                  <a:pt x="364" y="641"/>
                  <a:pt x="363" y="642"/>
                  <a:pt x="361" y="642"/>
                </a:cubicBezTo>
                <a:cubicBezTo>
                  <a:pt x="361" y="642"/>
                  <a:pt x="360" y="644"/>
                  <a:pt x="359" y="644"/>
                </a:cubicBezTo>
                <a:cubicBezTo>
                  <a:pt x="358" y="643"/>
                  <a:pt x="357" y="644"/>
                  <a:pt x="355" y="644"/>
                </a:cubicBezTo>
                <a:cubicBezTo>
                  <a:pt x="355" y="645"/>
                  <a:pt x="354" y="645"/>
                  <a:pt x="353" y="646"/>
                </a:cubicBezTo>
                <a:cubicBezTo>
                  <a:pt x="353" y="646"/>
                  <a:pt x="353" y="646"/>
                  <a:pt x="352" y="646"/>
                </a:cubicBezTo>
                <a:cubicBezTo>
                  <a:pt x="352" y="646"/>
                  <a:pt x="351" y="647"/>
                  <a:pt x="350" y="646"/>
                </a:cubicBezTo>
                <a:cubicBezTo>
                  <a:pt x="349" y="648"/>
                  <a:pt x="347" y="649"/>
                  <a:pt x="345" y="649"/>
                </a:cubicBezTo>
                <a:cubicBezTo>
                  <a:pt x="345" y="650"/>
                  <a:pt x="344" y="650"/>
                  <a:pt x="344" y="651"/>
                </a:cubicBezTo>
                <a:cubicBezTo>
                  <a:pt x="343" y="651"/>
                  <a:pt x="342" y="652"/>
                  <a:pt x="341" y="652"/>
                </a:cubicBezTo>
                <a:cubicBezTo>
                  <a:pt x="340" y="655"/>
                  <a:pt x="339" y="655"/>
                  <a:pt x="339" y="656"/>
                </a:cubicBezTo>
                <a:cubicBezTo>
                  <a:pt x="338" y="656"/>
                  <a:pt x="337" y="657"/>
                  <a:pt x="337" y="657"/>
                </a:cubicBezTo>
                <a:cubicBezTo>
                  <a:pt x="336" y="659"/>
                  <a:pt x="335" y="659"/>
                  <a:pt x="334" y="660"/>
                </a:cubicBezTo>
                <a:cubicBezTo>
                  <a:pt x="330" y="664"/>
                  <a:pt x="329" y="671"/>
                  <a:pt x="330" y="672"/>
                </a:cubicBezTo>
                <a:cubicBezTo>
                  <a:pt x="329" y="672"/>
                  <a:pt x="329" y="674"/>
                  <a:pt x="329" y="675"/>
                </a:cubicBezTo>
                <a:cubicBezTo>
                  <a:pt x="330" y="675"/>
                  <a:pt x="330" y="676"/>
                  <a:pt x="330" y="676"/>
                </a:cubicBezTo>
                <a:cubicBezTo>
                  <a:pt x="329" y="677"/>
                  <a:pt x="330" y="679"/>
                  <a:pt x="330" y="679"/>
                </a:cubicBezTo>
                <a:cubicBezTo>
                  <a:pt x="332" y="683"/>
                  <a:pt x="332" y="683"/>
                  <a:pt x="332" y="683"/>
                </a:cubicBezTo>
                <a:cubicBezTo>
                  <a:pt x="311" y="686"/>
                  <a:pt x="293" y="704"/>
                  <a:pt x="301" y="737"/>
                </a:cubicBezTo>
                <a:cubicBezTo>
                  <a:pt x="310" y="776"/>
                  <a:pt x="347" y="767"/>
                  <a:pt x="347" y="767"/>
                </a:cubicBezTo>
                <a:cubicBezTo>
                  <a:pt x="347" y="767"/>
                  <a:pt x="348" y="772"/>
                  <a:pt x="348" y="773"/>
                </a:cubicBezTo>
                <a:cubicBezTo>
                  <a:pt x="349" y="777"/>
                  <a:pt x="351" y="781"/>
                  <a:pt x="353" y="784"/>
                </a:cubicBezTo>
                <a:cubicBezTo>
                  <a:pt x="361" y="796"/>
                  <a:pt x="376" y="800"/>
                  <a:pt x="389" y="800"/>
                </a:cubicBezTo>
                <a:cubicBezTo>
                  <a:pt x="396" y="800"/>
                  <a:pt x="403" y="800"/>
                  <a:pt x="410" y="798"/>
                </a:cubicBezTo>
                <a:cubicBezTo>
                  <a:pt x="426" y="795"/>
                  <a:pt x="442" y="784"/>
                  <a:pt x="448" y="767"/>
                </a:cubicBezTo>
                <a:cubicBezTo>
                  <a:pt x="455" y="751"/>
                  <a:pt x="451" y="729"/>
                  <a:pt x="434" y="720"/>
                </a:cubicBezTo>
                <a:cubicBezTo>
                  <a:pt x="431" y="719"/>
                  <a:pt x="428" y="718"/>
                  <a:pt x="424" y="718"/>
                </a:cubicBezTo>
                <a:cubicBezTo>
                  <a:pt x="414" y="717"/>
                  <a:pt x="400" y="725"/>
                  <a:pt x="396" y="735"/>
                </a:cubicBezTo>
                <a:cubicBezTo>
                  <a:pt x="394" y="740"/>
                  <a:pt x="394" y="747"/>
                  <a:pt x="398" y="751"/>
                </a:cubicBezTo>
                <a:cubicBezTo>
                  <a:pt x="401" y="753"/>
                  <a:pt x="404" y="755"/>
                  <a:pt x="407" y="754"/>
                </a:cubicBezTo>
                <a:cubicBezTo>
                  <a:pt x="410" y="754"/>
                  <a:pt x="417" y="753"/>
                  <a:pt x="418" y="752"/>
                </a:cubicBezTo>
                <a:cubicBezTo>
                  <a:pt x="419" y="751"/>
                  <a:pt x="419" y="750"/>
                  <a:pt x="419" y="751"/>
                </a:cubicBezTo>
                <a:cubicBezTo>
                  <a:pt x="420" y="756"/>
                  <a:pt x="416" y="762"/>
                  <a:pt x="412" y="764"/>
                </a:cubicBezTo>
                <a:cubicBezTo>
                  <a:pt x="407" y="768"/>
                  <a:pt x="399" y="768"/>
                  <a:pt x="393" y="766"/>
                </a:cubicBezTo>
                <a:cubicBezTo>
                  <a:pt x="390" y="765"/>
                  <a:pt x="386" y="763"/>
                  <a:pt x="384" y="760"/>
                </a:cubicBezTo>
                <a:cubicBezTo>
                  <a:pt x="380" y="756"/>
                  <a:pt x="378" y="749"/>
                  <a:pt x="378" y="743"/>
                </a:cubicBezTo>
                <a:cubicBezTo>
                  <a:pt x="377" y="736"/>
                  <a:pt x="379" y="729"/>
                  <a:pt x="381" y="722"/>
                </a:cubicBezTo>
                <a:cubicBezTo>
                  <a:pt x="385" y="709"/>
                  <a:pt x="396" y="703"/>
                  <a:pt x="407" y="699"/>
                </a:cubicBezTo>
                <a:cubicBezTo>
                  <a:pt x="417" y="695"/>
                  <a:pt x="427" y="695"/>
                  <a:pt x="436" y="694"/>
                </a:cubicBezTo>
                <a:cubicBezTo>
                  <a:pt x="442" y="694"/>
                  <a:pt x="447" y="694"/>
                  <a:pt x="453" y="694"/>
                </a:cubicBezTo>
                <a:cubicBezTo>
                  <a:pt x="462" y="694"/>
                  <a:pt x="471" y="694"/>
                  <a:pt x="480" y="695"/>
                </a:cubicBezTo>
                <a:cubicBezTo>
                  <a:pt x="488" y="695"/>
                  <a:pt x="495" y="696"/>
                  <a:pt x="503" y="696"/>
                </a:cubicBezTo>
                <a:cubicBezTo>
                  <a:pt x="516" y="696"/>
                  <a:pt x="530" y="696"/>
                  <a:pt x="543" y="694"/>
                </a:cubicBezTo>
                <a:cubicBezTo>
                  <a:pt x="554" y="693"/>
                  <a:pt x="566" y="691"/>
                  <a:pt x="578" y="688"/>
                </a:cubicBezTo>
                <a:cubicBezTo>
                  <a:pt x="589" y="686"/>
                  <a:pt x="600" y="683"/>
                  <a:pt x="611" y="678"/>
                </a:cubicBezTo>
                <a:cubicBezTo>
                  <a:pt x="611" y="678"/>
                  <a:pt x="612" y="678"/>
                  <a:pt x="612" y="678"/>
                </a:cubicBezTo>
                <a:cubicBezTo>
                  <a:pt x="612" y="678"/>
                  <a:pt x="613" y="677"/>
                  <a:pt x="613" y="677"/>
                </a:cubicBezTo>
                <a:cubicBezTo>
                  <a:pt x="614" y="677"/>
                  <a:pt x="613" y="677"/>
                  <a:pt x="614" y="677"/>
                </a:cubicBezTo>
                <a:cubicBezTo>
                  <a:pt x="615" y="676"/>
                  <a:pt x="618" y="676"/>
                  <a:pt x="618" y="676"/>
                </a:cubicBezTo>
                <a:cubicBezTo>
                  <a:pt x="619" y="675"/>
                  <a:pt x="619" y="675"/>
                  <a:pt x="620" y="674"/>
                </a:cubicBezTo>
                <a:cubicBezTo>
                  <a:pt x="620" y="674"/>
                  <a:pt x="620" y="674"/>
                  <a:pt x="621" y="674"/>
                </a:cubicBezTo>
                <a:cubicBezTo>
                  <a:pt x="622" y="674"/>
                  <a:pt x="622" y="672"/>
                  <a:pt x="623" y="673"/>
                </a:cubicBezTo>
                <a:cubicBezTo>
                  <a:pt x="623" y="673"/>
                  <a:pt x="622" y="674"/>
                  <a:pt x="623" y="674"/>
                </a:cubicBezTo>
                <a:cubicBezTo>
                  <a:pt x="623" y="673"/>
                  <a:pt x="625" y="673"/>
                  <a:pt x="625" y="673"/>
                </a:cubicBezTo>
                <a:cubicBezTo>
                  <a:pt x="625" y="673"/>
                  <a:pt x="625" y="673"/>
                  <a:pt x="625" y="672"/>
                </a:cubicBezTo>
                <a:cubicBezTo>
                  <a:pt x="626" y="672"/>
                  <a:pt x="627" y="672"/>
                  <a:pt x="628" y="671"/>
                </a:cubicBezTo>
                <a:cubicBezTo>
                  <a:pt x="629" y="671"/>
                  <a:pt x="629" y="671"/>
                  <a:pt x="630" y="671"/>
                </a:cubicBezTo>
                <a:cubicBezTo>
                  <a:pt x="631" y="670"/>
                  <a:pt x="632" y="670"/>
                  <a:pt x="633" y="669"/>
                </a:cubicBezTo>
                <a:cubicBezTo>
                  <a:pt x="634" y="668"/>
                  <a:pt x="635" y="668"/>
                  <a:pt x="636" y="667"/>
                </a:cubicBezTo>
                <a:cubicBezTo>
                  <a:pt x="638" y="666"/>
                  <a:pt x="640" y="666"/>
                  <a:pt x="641" y="665"/>
                </a:cubicBezTo>
                <a:cubicBezTo>
                  <a:pt x="642" y="665"/>
                  <a:pt x="643" y="664"/>
                  <a:pt x="644" y="664"/>
                </a:cubicBezTo>
                <a:cubicBezTo>
                  <a:pt x="645" y="663"/>
                  <a:pt x="647" y="662"/>
                  <a:pt x="647" y="662"/>
                </a:cubicBezTo>
                <a:cubicBezTo>
                  <a:pt x="648" y="662"/>
                  <a:pt x="648" y="662"/>
                  <a:pt x="648" y="662"/>
                </a:cubicBezTo>
                <a:cubicBezTo>
                  <a:pt x="648" y="662"/>
                  <a:pt x="649" y="661"/>
                  <a:pt x="649" y="661"/>
                </a:cubicBezTo>
                <a:cubicBezTo>
                  <a:pt x="649" y="661"/>
                  <a:pt x="649" y="661"/>
                  <a:pt x="650" y="661"/>
                </a:cubicBezTo>
                <a:cubicBezTo>
                  <a:pt x="650" y="661"/>
                  <a:pt x="650" y="660"/>
                  <a:pt x="651" y="660"/>
                </a:cubicBezTo>
                <a:cubicBezTo>
                  <a:pt x="651" y="660"/>
                  <a:pt x="651" y="659"/>
                  <a:pt x="652" y="659"/>
                </a:cubicBezTo>
                <a:cubicBezTo>
                  <a:pt x="653" y="659"/>
                  <a:pt x="654" y="658"/>
                  <a:pt x="655" y="658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6" y="656"/>
                  <a:pt x="657" y="657"/>
                  <a:pt x="657" y="657"/>
                </a:cubicBezTo>
                <a:cubicBezTo>
                  <a:pt x="660" y="655"/>
                  <a:pt x="659" y="654"/>
                  <a:pt x="662" y="653"/>
                </a:cubicBezTo>
                <a:cubicBezTo>
                  <a:pt x="663" y="652"/>
                  <a:pt x="664" y="651"/>
                  <a:pt x="665" y="651"/>
                </a:cubicBezTo>
                <a:cubicBezTo>
                  <a:pt x="668" y="648"/>
                  <a:pt x="671" y="649"/>
                  <a:pt x="675" y="647"/>
                </a:cubicBezTo>
                <a:cubicBezTo>
                  <a:pt x="678" y="644"/>
                  <a:pt x="681" y="641"/>
                  <a:pt x="684" y="639"/>
                </a:cubicBezTo>
                <a:cubicBezTo>
                  <a:pt x="687" y="637"/>
                  <a:pt x="690" y="634"/>
                  <a:pt x="692" y="632"/>
                </a:cubicBezTo>
                <a:cubicBezTo>
                  <a:pt x="693" y="631"/>
                  <a:pt x="693" y="631"/>
                  <a:pt x="693" y="631"/>
                </a:cubicBezTo>
                <a:cubicBezTo>
                  <a:pt x="694" y="630"/>
                  <a:pt x="695" y="629"/>
                  <a:pt x="695" y="629"/>
                </a:cubicBezTo>
                <a:cubicBezTo>
                  <a:pt x="695" y="629"/>
                  <a:pt x="696" y="629"/>
                  <a:pt x="696" y="628"/>
                </a:cubicBezTo>
                <a:cubicBezTo>
                  <a:pt x="697" y="628"/>
                  <a:pt x="697" y="628"/>
                  <a:pt x="698" y="627"/>
                </a:cubicBezTo>
                <a:cubicBezTo>
                  <a:pt x="698" y="627"/>
                  <a:pt x="699" y="626"/>
                  <a:pt x="699" y="625"/>
                </a:cubicBezTo>
                <a:cubicBezTo>
                  <a:pt x="699" y="625"/>
                  <a:pt x="700" y="624"/>
                  <a:pt x="700" y="624"/>
                </a:cubicBezTo>
                <a:cubicBezTo>
                  <a:pt x="700" y="624"/>
                  <a:pt x="700" y="623"/>
                  <a:pt x="700" y="623"/>
                </a:cubicBezTo>
                <a:cubicBezTo>
                  <a:pt x="701" y="623"/>
                  <a:pt x="701" y="623"/>
                  <a:pt x="701" y="623"/>
                </a:cubicBezTo>
                <a:cubicBezTo>
                  <a:pt x="702" y="622"/>
                  <a:pt x="703" y="622"/>
                  <a:pt x="703" y="622"/>
                </a:cubicBezTo>
                <a:cubicBezTo>
                  <a:pt x="704" y="621"/>
                  <a:pt x="704" y="620"/>
                  <a:pt x="704" y="620"/>
                </a:cubicBezTo>
                <a:cubicBezTo>
                  <a:pt x="704" y="620"/>
                  <a:pt x="704" y="619"/>
                  <a:pt x="704" y="619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6" y="618"/>
                  <a:pt x="707" y="617"/>
                  <a:pt x="708" y="616"/>
                </a:cubicBezTo>
                <a:cubicBezTo>
                  <a:pt x="709" y="616"/>
                  <a:pt x="709" y="615"/>
                  <a:pt x="709" y="614"/>
                </a:cubicBezTo>
                <a:cubicBezTo>
                  <a:pt x="710" y="613"/>
                  <a:pt x="710" y="612"/>
                  <a:pt x="711" y="611"/>
                </a:cubicBezTo>
                <a:cubicBezTo>
                  <a:pt x="712" y="611"/>
                  <a:pt x="713" y="610"/>
                  <a:pt x="713" y="609"/>
                </a:cubicBezTo>
                <a:cubicBezTo>
                  <a:pt x="715" y="607"/>
                  <a:pt x="716" y="603"/>
                  <a:pt x="718" y="601"/>
                </a:cubicBezTo>
                <a:cubicBezTo>
                  <a:pt x="718" y="601"/>
                  <a:pt x="718" y="600"/>
                  <a:pt x="719" y="600"/>
                </a:cubicBezTo>
                <a:cubicBezTo>
                  <a:pt x="719" y="599"/>
                  <a:pt x="721" y="597"/>
                  <a:pt x="721" y="596"/>
                </a:cubicBezTo>
                <a:cubicBezTo>
                  <a:pt x="721" y="596"/>
                  <a:pt x="722" y="596"/>
                  <a:pt x="722" y="596"/>
                </a:cubicBezTo>
                <a:cubicBezTo>
                  <a:pt x="722" y="595"/>
                  <a:pt x="723" y="594"/>
                  <a:pt x="723" y="593"/>
                </a:cubicBezTo>
                <a:cubicBezTo>
                  <a:pt x="723" y="593"/>
                  <a:pt x="724" y="593"/>
                  <a:pt x="724" y="593"/>
                </a:cubicBezTo>
                <a:cubicBezTo>
                  <a:pt x="724" y="592"/>
                  <a:pt x="724" y="592"/>
                  <a:pt x="724" y="591"/>
                </a:cubicBezTo>
                <a:cubicBezTo>
                  <a:pt x="725" y="591"/>
                  <a:pt x="725" y="591"/>
                  <a:pt x="725" y="591"/>
                </a:cubicBezTo>
                <a:cubicBezTo>
                  <a:pt x="724" y="593"/>
                  <a:pt x="723" y="595"/>
                  <a:pt x="722" y="597"/>
                </a:cubicBezTo>
                <a:cubicBezTo>
                  <a:pt x="718" y="606"/>
                  <a:pt x="712" y="614"/>
                  <a:pt x="706" y="622"/>
                </a:cubicBezTo>
                <a:cubicBezTo>
                  <a:pt x="700" y="629"/>
                  <a:pt x="693" y="634"/>
                  <a:pt x="687" y="641"/>
                </a:cubicBezTo>
                <a:cubicBezTo>
                  <a:pt x="684" y="644"/>
                  <a:pt x="680" y="648"/>
                  <a:pt x="677" y="651"/>
                </a:cubicBezTo>
                <a:cubicBezTo>
                  <a:pt x="650" y="673"/>
                  <a:pt x="617" y="686"/>
                  <a:pt x="583" y="692"/>
                </a:cubicBezTo>
                <a:cubicBezTo>
                  <a:pt x="579" y="693"/>
                  <a:pt x="575" y="694"/>
                  <a:pt x="571" y="694"/>
                </a:cubicBezTo>
                <a:cubicBezTo>
                  <a:pt x="558" y="696"/>
                  <a:pt x="544" y="697"/>
                  <a:pt x="530" y="699"/>
                </a:cubicBezTo>
                <a:cubicBezTo>
                  <a:pt x="524" y="700"/>
                  <a:pt x="518" y="700"/>
                  <a:pt x="512" y="702"/>
                </a:cubicBezTo>
                <a:cubicBezTo>
                  <a:pt x="505" y="703"/>
                  <a:pt x="498" y="706"/>
                  <a:pt x="493" y="711"/>
                </a:cubicBezTo>
                <a:cubicBezTo>
                  <a:pt x="487" y="716"/>
                  <a:pt x="487" y="724"/>
                  <a:pt x="491" y="731"/>
                </a:cubicBezTo>
                <a:cubicBezTo>
                  <a:pt x="491" y="732"/>
                  <a:pt x="492" y="732"/>
                  <a:pt x="492" y="733"/>
                </a:cubicBezTo>
                <a:cubicBezTo>
                  <a:pt x="492" y="733"/>
                  <a:pt x="472" y="742"/>
                  <a:pt x="480" y="763"/>
                </a:cubicBezTo>
                <a:cubicBezTo>
                  <a:pt x="488" y="785"/>
                  <a:pt x="508" y="778"/>
                  <a:pt x="515" y="774"/>
                </a:cubicBezTo>
                <a:cubicBezTo>
                  <a:pt x="515" y="774"/>
                  <a:pt x="524" y="801"/>
                  <a:pt x="560" y="783"/>
                </a:cubicBezTo>
                <a:cubicBezTo>
                  <a:pt x="564" y="781"/>
                  <a:pt x="568" y="779"/>
                  <a:pt x="571" y="776"/>
                </a:cubicBezTo>
                <a:cubicBezTo>
                  <a:pt x="583" y="766"/>
                  <a:pt x="589" y="745"/>
                  <a:pt x="575" y="733"/>
                </a:cubicBezTo>
                <a:cubicBezTo>
                  <a:pt x="565" y="725"/>
                  <a:pt x="546" y="730"/>
                  <a:pt x="543" y="743"/>
                </a:cubicBezTo>
                <a:cubicBezTo>
                  <a:pt x="541" y="748"/>
                  <a:pt x="542" y="755"/>
                  <a:pt x="547" y="758"/>
                </a:cubicBezTo>
                <a:cubicBezTo>
                  <a:pt x="552" y="760"/>
                  <a:pt x="555" y="760"/>
                  <a:pt x="559" y="758"/>
                </a:cubicBezTo>
                <a:cubicBezTo>
                  <a:pt x="559" y="758"/>
                  <a:pt x="543" y="775"/>
                  <a:pt x="530" y="760"/>
                </a:cubicBezTo>
                <a:cubicBezTo>
                  <a:pt x="525" y="754"/>
                  <a:pt x="526" y="746"/>
                  <a:pt x="530" y="740"/>
                </a:cubicBezTo>
                <a:cubicBezTo>
                  <a:pt x="537" y="728"/>
                  <a:pt x="550" y="722"/>
                  <a:pt x="563" y="718"/>
                </a:cubicBezTo>
                <a:cubicBezTo>
                  <a:pt x="574" y="715"/>
                  <a:pt x="586" y="713"/>
                  <a:pt x="597" y="709"/>
                </a:cubicBezTo>
                <a:cubicBezTo>
                  <a:pt x="605" y="707"/>
                  <a:pt x="613" y="704"/>
                  <a:pt x="620" y="701"/>
                </a:cubicBezTo>
                <a:cubicBezTo>
                  <a:pt x="643" y="690"/>
                  <a:pt x="665" y="676"/>
                  <a:pt x="683" y="659"/>
                </a:cubicBezTo>
                <a:cubicBezTo>
                  <a:pt x="689" y="653"/>
                  <a:pt x="695" y="647"/>
                  <a:pt x="700" y="640"/>
                </a:cubicBezTo>
                <a:cubicBezTo>
                  <a:pt x="705" y="633"/>
                  <a:pt x="709" y="626"/>
                  <a:pt x="714" y="618"/>
                </a:cubicBezTo>
                <a:cubicBezTo>
                  <a:pt x="718" y="610"/>
                  <a:pt x="722" y="602"/>
                  <a:pt x="725" y="594"/>
                </a:cubicBezTo>
                <a:cubicBezTo>
                  <a:pt x="726" y="591"/>
                  <a:pt x="727" y="589"/>
                  <a:pt x="728" y="587"/>
                </a:cubicBezTo>
                <a:cubicBezTo>
                  <a:pt x="728" y="587"/>
                  <a:pt x="728" y="587"/>
                  <a:pt x="728" y="587"/>
                </a:cubicBezTo>
                <a:cubicBezTo>
                  <a:pt x="728" y="587"/>
                  <a:pt x="728" y="586"/>
                  <a:pt x="728" y="586"/>
                </a:cubicBezTo>
                <a:cubicBezTo>
                  <a:pt x="728" y="586"/>
                  <a:pt x="728" y="586"/>
                  <a:pt x="728" y="586"/>
                </a:cubicBezTo>
                <a:cubicBezTo>
                  <a:pt x="728" y="585"/>
                  <a:pt x="728" y="585"/>
                  <a:pt x="729" y="584"/>
                </a:cubicBezTo>
                <a:cubicBezTo>
                  <a:pt x="729" y="584"/>
                  <a:pt x="729" y="584"/>
                  <a:pt x="729" y="584"/>
                </a:cubicBezTo>
                <a:cubicBezTo>
                  <a:pt x="730" y="583"/>
                  <a:pt x="730" y="582"/>
                  <a:pt x="730" y="582"/>
                </a:cubicBezTo>
                <a:cubicBezTo>
                  <a:pt x="730" y="581"/>
                  <a:pt x="731" y="581"/>
                  <a:pt x="731" y="581"/>
                </a:cubicBezTo>
                <a:cubicBezTo>
                  <a:pt x="733" y="578"/>
                  <a:pt x="734" y="574"/>
                  <a:pt x="736" y="571"/>
                </a:cubicBezTo>
                <a:cubicBezTo>
                  <a:pt x="735" y="571"/>
                  <a:pt x="735" y="572"/>
                  <a:pt x="734" y="573"/>
                </a:cubicBezTo>
                <a:close/>
                <a:moveTo>
                  <a:pt x="482" y="492"/>
                </a:moveTo>
                <a:cubicBezTo>
                  <a:pt x="482" y="492"/>
                  <a:pt x="482" y="492"/>
                  <a:pt x="482" y="492"/>
                </a:cubicBezTo>
                <a:cubicBezTo>
                  <a:pt x="483" y="492"/>
                  <a:pt x="483" y="492"/>
                  <a:pt x="483" y="492"/>
                </a:cubicBezTo>
                <a:cubicBezTo>
                  <a:pt x="484" y="492"/>
                  <a:pt x="485" y="492"/>
                  <a:pt x="485" y="492"/>
                </a:cubicBezTo>
                <a:cubicBezTo>
                  <a:pt x="485" y="492"/>
                  <a:pt x="486" y="493"/>
                  <a:pt x="486" y="493"/>
                </a:cubicBezTo>
                <a:cubicBezTo>
                  <a:pt x="485" y="494"/>
                  <a:pt x="484" y="494"/>
                  <a:pt x="484" y="494"/>
                </a:cubicBezTo>
                <a:cubicBezTo>
                  <a:pt x="484" y="494"/>
                  <a:pt x="481" y="493"/>
                  <a:pt x="481" y="492"/>
                </a:cubicBezTo>
                <a:cubicBezTo>
                  <a:pt x="481" y="492"/>
                  <a:pt x="481" y="492"/>
                  <a:pt x="482" y="492"/>
                </a:cubicBezTo>
                <a:close/>
                <a:moveTo>
                  <a:pt x="483" y="495"/>
                </a:moveTo>
                <a:cubicBezTo>
                  <a:pt x="484" y="495"/>
                  <a:pt x="484" y="495"/>
                  <a:pt x="484" y="495"/>
                </a:cubicBezTo>
                <a:cubicBezTo>
                  <a:pt x="484" y="495"/>
                  <a:pt x="485" y="496"/>
                  <a:pt x="486" y="496"/>
                </a:cubicBezTo>
                <a:cubicBezTo>
                  <a:pt x="488" y="496"/>
                  <a:pt x="491" y="496"/>
                  <a:pt x="492" y="497"/>
                </a:cubicBezTo>
                <a:cubicBezTo>
                  <a:pt x="493" y="498"/>
                  <a:pt x="494" y="499"/>
                  <a:pt x="495" y="500"/>
                </a:cubicBezTo>
                <a:cubicBezTo>
                  <a:pt x="496" y="500"/>
                  <a:pt x="496" y="500"/>
                  <a:pt x="497" y="500"/>
                </a:cubicBezTo>
                <a:cubicBezTo>
                  <a:pt x="497" y="502"/>
                  <a:pt x="500" y="502"/>
                  <a:pt x="500" y="503"/>
                </a:cubicBezTo>
                <a:cubicBezTo>
                  <a:pt x="500" y="503"/>
                  <a:pt x="500" y="504"/>
                  <a:pt x="500" y="504"/>
                </a:cubicBezTo>
                <a:cubicBezTo>
                  <a:pt x="500" y="505"/>
                  <a:pt x="502" y="507"/>
                  <a:pt x="502" y="508"/>
                </a:cubicBezTo>
                <a:cubicBezTo>
                  <a:pt x="502" y="508"/>
                  <a:pt x="500" y="506"/>
                  <a:pt x="499" y="504"/>
                </a:cubicBezTo>
                <a:cubicBezTo>
                  <a:pt x="499" y="504"/>
                  <a:pt x="498" y="504"/>
                  <a:pt x="497" y="504"/>
                </a:cubicBezTo>
                <a:cubicBezTo>
                  <a:pt x="497" y="503"/>
                  <a:pt x="497" y="502"/>
                  <a:pt x="497" y="502"/>
                </a:cubicBezTo>
                <a:cubicBezTo>
                  <a:pt x="497" y="502"/>
                  <a:pt x="493" y="501"/>
                  <a:pt x="492" y="500"/>
                </a:cubicBezTo>
                <a:cubicBezTo>
                  <a:pt x="492" y="500"/>
                  <a:pt x="489" y="497"/>
                  <a:pt x="489" y="497"/>
                </a:cubicBezTo>
                <a:cubicBezTo>
                  <a:pt x="489" y="497"/>
                  <a:pt x="488" y="497"/>
                  <a:pt x="488" y="497"/>
                </a:cubicBezTo>
                <a:cubicBezTo>
                  <a:pt x="487" y="497"/>
                  <a:pt x="486" y="497"/>
                  <a:pt x="486" y="497"/>
                </a:cubicBezTo>
                <a:cubicBezTo>
                  <a:pt x="485" y="497"/>
                  <a:pt x="484" y="496"/>
                  <a:pt x="484" y="496"/>
                </a:cubicBezTo>
                <a:cubicBezTo>
                  <a:pt x="482" y="496"/>
                  <a:pt x="480" y="495"/>
                  <a:pt x="480" y="495"/>
                </a:cubicBezTo>
                <a:cubicBezTo>
                  <a:pt x="479" y="494"/>
                  <a:pt x="480" y="494"/>
                  <a:pt x="481" y="494"/>
                </a:cubicBezTo>
                <a:cubicBezTo>
                  <a:pt x="482" y="494"/>
                  <a:pt x="482" y="495"/>
                  <a:pt x="483" y="495"/>
                </a:cubicBezTo>
                <a:close/>
                <a:moveTo>
                  <a:pt x="470" y="488"/>
                </a:moveTo>
                <a:cubicBezTo>
                  <a:pt x="470" y="488"/>
                  <a:pt x="470" y="489"/>
                  <a:pt x="471" y="489"/>
                </a:cubicBezTo>
                <a:cubicBezTo>
                  <a:pt x="471" y="489"/>
                  <a:pt x="471" y="489"/>
                  <a:pt x="471" y="489"/>
                </a:cubicBezTo>
                <a:cubicBezTo>
                  <a:pt x="471" y="489"/>
                  <a:pt x="472" y="489"/>
                  <a:pt x="472" y="489"/>
                </a:cubicBezTo>
                <a:cubicBezTo>
                  <a:pt x="472" y="489"/>
                  <a:pt x="473" y="490"/>
                  <a:pt x="474" y="490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4" y="490"/>
                  <a:pt x="475" y="490"/>
                  <a:pt x="475" y="490"/>
                </a:cubicBezTo>
                <a:cubicBezTo>
                  <a:pt x="475" y="490"/>
                  <a:pt x="476" y="490"/>
                  <a:pt x="477" y="490"/>
                </a:cubicBezTo>
                <a:cubicBezTo>
                  <a:pt x="477" y="490"/>
                  <a:pt x="478" y="491"/>
                  <a:pt x="478" y="492"/>
                </a:cubicBezTo>
                <a:cubicBezTo>
                  <a:pt x="479" y="492"/>
                  <a:pt x="478" y="491"/>
                  <a:pt x="478" y="491"/>
                </a:cubicBezTo>
                <a:cubicBezTo>
                  <a:pt x="479" y="491"/>
                  <a:pt x="479" y="491"/>
                  <a:pt x="479" y="491"/>
                </a:cubicBezTo>
                <a:cubicBezTo>
                  <a:pt x="479" y="491"/>
                  <a:pt x="479" y="492"/>
                  <a:pt x="479" y="492"/>
                </a:cubicBezTo>
                <a:cubicBezTo>
                  <a:pt x="479" y="492"/>
                  <a:pt x="480" y="492"/>
                  <a:pt x="480" y="492"/>
                </a:cubicBezTo>
                <a:cubicBezTo>
                  <a:pt x="480" y="493"/>
                  <a:pt x="479" y="493"/>
                  <a:pt x="479" y="493"/>
                </a:cubicBezTo>
                <a:cubicBezTo>
                  <a:pt x="479" y="493"/>
                  <a:pt x="478" y="492"/>
                  <a:pt x="478" y="491"/>
                </a:cubicBezTo>
                <a:cubicBezTo>
                  <a:pt x="477" y="491"/>
                  <a:pt x="475" y="491"/>
                  <a:pt x="474" y="491"/>
                </a:cubicBezTo>
                <a:cubicBezTo>
                  <a:pt x="473" y="490"/>
                  <a:pt x="473" y="491"/>
                  <a:pt x="473" y="490"/>
                </a:cubicBezTo>
                <a:cubicBezTo>
                  <a:pt x="472" y="490"/>
                  <a:pt x="472" y="490"/>
                  <a:pt x="471" y="490"/>
                </a:cubicBezTo>
                <a:cubicBezTo>
                  <a:pt x="471" y="490"/>
                  <a:pt x="470" y="489"/>
                  <a:pt x="470" y="489"/>
                </a:cubicBezTo>
                <a:cubicBezTo>
                  <a:pt x="469" y="489"/>
                  <a:pt x="469" y="489"/>
                  <a:pt x="469" y="489"/>
                </a:cubicBezTo>
                <a:cubicBezTo>
                  <a:pt x="469" y="489"/>
                  <a:pt x="469" y="488"/>
                  <a:pt x="470" y="488"/>
                </a:cubicBezTo>
                <a:close/>
                <a:moveTo>
                  <a:pt x="436" y="502"/>
                </a:moveTo>
                <a:cubicBezTo>
                  <a:pt x="436" y="502"/>
                  <a:pt x="435" y="503"/>
                  <a:pt x="435" y="503"/>
                </a:cubicBezTo>
                <a:cubicBezTo>
                  <a:pt x="434" y="503"/>
                  <a:pt x="434" y="503"/>
                  <a:pt x="434" y="503"/>
                </a:cubicBezTo>
                <a:cubicBezTo>
                  <a:pt x="434" y="503"/>
                  <a:pt x="433" y="504"/>
                  <a:pt x="432" y="504"/>
                </a:cubicBezTo>
                <a:cubicBezTo>
                  <a:pt x="432" y="504"/>
                  <a:pt x="432" y="504"/>
                  <a:pt x="432" y="505"/>
                </a:cubicBezTo>
                <a:cubicBezTo>
                  <a:pt x="432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5"/>
                </a:cubicBezTo>
                <a:cubicBezTo>
                  <a:pt x="430" y="506"/>
                  <a:pt x="429" y="507"/>
                  <a:pt x="429" y="507"/>
                </a:cubicBezTo>
                <a:cubicBezTo>
                  <a:pt x="429" y="507"/>
                  <a:pt x="428" y="507"/>
                  <a:pt x="428" y="508"/>
                </a:cubicBezTo>
                <a:cubicBezTo>
                  <a:pt x="428" y="508"/>
                  <a:pt x="427" y="509"/>
                  <a:pt x="427" y="508"/>
                </a:cubicBezTo>
                <a:cubicBezTo>
                  <a:pt x="427" y="508"/>
                  <a:pt x="428" y="507"/>
                  <a:pt x="428" y="507"/>
                </a:cubicBezTo>
                <a:cubicBezTo>
                  <a:pt x="428" y="507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29" y="506"/>
                  <a:pt x="429" y="506"/>
                </a:cubicBezTo>
                <a:cubicBezTo>
                  <a:pt x="429" y="506"/>
                  <a:pt x="430" y="506"/>
                  <a:pt x="430" y="505"/>
                </a:cubicBezTo>
                <a:cubicBezTo>
                  <a:pt x="430" y="505"/>
                  <a:pt x="430" y="506"/>
                  <a:pt x="430" y="506"/>
                </a:cubicBezTo>
                <a:cubicBezTo>
                  <a:pt x="430" y="505"/>
                  <a:pt x="430" y="505"/>
                  <a:pt x="430" y="505"/>
                </a:cubicBezTo>
                <a:cubicBezTo>
                  <a:pt x="430" y="505"/>
                  <a:pt x="431" y="505"/>
                  <a:pt x="431" y="505"/>
                </a:cubicBezTo>
                <a:cubicBezTo>
                  <a:pt x="431" y="505"/>
                  <a:pt x="431" y="505"/>
                  <a:pt x="431" y="504"/>
                </a:cubicBezTo>
                <a:cubicBezTo>
                  <a:pt x="431" y="504"/>
                  <a:pt x="432" y="504"/>
                  <a:pt x="432" y="504"/>
                </a:cubicBezTo>
                <a:cubicBezTo>
                  <a:pt x="432" y="504"/>
                  <a:pt x="432" y="504"/>
                  <a:pt x="433" y="503"/>
                </a:cubicBezTo>
                <a:cubicBezTo>
                  <a:pt x="433" y="503"/>
                  <a:pt x="434" y="501"/>
                  <a:pt x="434" y="501"/>
                </a:cubicBezTo>
                <a:cubicBezTo>
                  <a:pt x="434" y="501"/>
                  <a:pt x="436" y="500"/>
                  <a:pt x="436" y="500"/>
                </a:cubicBezTo>
                <a:cubicBezTo>
                  <a:pt x="437" y="500"/>
                  <a:pt x="439" y="498"/>
                  <a:pt x="440" y="497"/>
                </a:cubicBezTo>
                <a:cubicBezTo>
                  <a:pt x="440" y="497"/>
                  <a:pt x="440" y="497"/>
                  <a:pt x="441" y="497"/>
                </a:cubicBezTo>
                <a:cubicBezTo>
                  <a:pt x="439" y="498"/>
                  <a:pt x="437" y="502"/>
                  <a:pt x="436" y="502"/>
                </a:cubicBezTo>
                <a:close/>
                <a:moveTo>
                  <a:pt x="454" y="492"/>
                </a:moveTo>
                <a:cubicBezTo>
                  <a:pt x="454" y="492"/>
                  <a:pt x="453" y="492"/>
                  <a:pt x="453" y="493"/>
                </a:cubicBezTo>
                <a:cubicBezTo>
                  <a:pt x="453" y="493"/>
                  <a:pt x="453" y="493"/>
                  <a:pt x="452" y="493"/>
                </a:cubicBezTo>
                <a:cubicBezTo>
                  <a:pt x="452" y="493"/>
                  <a:pt x="452" y="493"/>
                  <a:pt x="451" y="494"/>
                </a:cubicBezTo>
                <a:cubicBezTo>
                  <a:pt x="451" y="494"/>
                  <a:pt x="451" y="494"/>
                  <a:pt x="450" y="494"/>
                </a:cubicBezTo>
                <a:cubicBezTo>
                  <a:pt x="450" y="494"/>
                  <a:pt x="449" y="494"/>
                  <a:pt x="449" y="494"/>
                </a:cubicBezTo>
                <a:cubicBezTo>
                  <a:pt x="449" y="494"/>
                  <a:pt x="448" y="495"/>
                  <a:pt x="448" y="495"/>
                </a:cubicBezTo>
                <a:cubicBezTo>
                  <a:pt x="448" y="495"/>
                  <a:pt x="448" y="495"/>
                  <a:pt x="448" y="495"/>
                </a:cubicBezTo>
                <a:cubicBezTo>
                  <a:pt x="447" y="495"/>
                  <a:pt x="447" y="496"/>
                  <a:pt x="446" y="496"/>
                </a:cubicBezTo>
                <a:cubicBezTo>
                  <a:pt x="446" y="495"/>
                  <a:pt x="445" y="496"/>
                  <a:pt x="445" y="496"/>
                </a:cubicBezTo>
                <a:cubicBezTo>
                  <a:pt x="445" y="495"/>
                  <a:pt x="445" y="495"/>
                  <a:pt x="446" y="495"/>
                </a:cubicBezTo>
                <a:cubicBezTo>
                  <a:pt x="446" y="495"/>
                  <a:pt x="446" y="495"/>
                  <a:pt x="446" y="495"/>
                </a:cubicBezTo>
                <a:cubicBezTo>
                  <a:pt x="446" y="495"/>
                  <a:pt x="446" y="495"/>
                  <a:pt x="447" y="495"/>
                </a:cubicBezTo>
                <a:cubicBezTo>
                  <a:pt x="447" y="495"/>
                  <a:pt x="448" y="494"/>
                  <a:pt x="448" y="494"/>
                </a:cubicBezTo>
                <a:cubicBezTo>
                  <a:pt x="448" y="494"/>
                  <a:pt x="448" y="493"/>
                  <a:pt x="448" y="493"/>
                </a:cubicBezTo>
                <a:cubicBezTo>
                  <a:pt x="448" y="493"/>
                  <a:pt x="449" y="493"/>
                  <a:pt x="450" y="493"/>
                </a:cubicBezTo>
                <a:cubicBezTo>
                  <a:pt x="450" y="492"/>
                  <a:pt x="450" y="493"/>
                  <a:pt x="451" y="493"/>
                </a:cubicBezTo>
                <a:cubicBezTo>
                  <a:pt x="451" y="493"/>
                  <a:pt x="452" y="492"/>
                  <a:pt x="453" y="492"/>
                </a:cubicBezTo>
                <a:cubicBezTo>
                  <a:pt x="453" y="492"/>
                  <a:pt x="453" y="492"/>
                  <a:pt x="453" y="491"/>
                </a:cubicBezTo>
                <a:cubicBezTo>
                  <a:pt x="453" y="491"/>
                  <a:pt x="454" y="491"/>
                  <a:pt x="454" y="491"/>
                </a:cubicBezTo>
                <a:cubicBezTo>
                  <a:pt x="454" y="491"/>
                  <a:pt x="455" y="490"/>
                  <a:pt x="456" y="491"/>
                </a:cubicBezTo>
                <a:cubicBezTo>
                  <a:pt x="455" y="492"/>
                  <a:pt x="455" y="491"/>
                  <a:pt x="454" y="492"/>
                </a:cubicBezTo>
                <a:close/>
                <a:moveTo>
                  <a:pt x="462" y="491"/>
                </a:moveTo>
                <a:cubicBezTo>
                  <a:pt x="462" y="491"/>
                  <a:pt x="462" y="491"/>
                  <a:pt x="462" y="491"/>
                </a:cubicBezTo>
                <a:cubicBezTo>
                  <a:pt x="462" y="491"/>
                  <a:pt x="461" y="491"/>
                  <a:pt x="461" y="491"/>
                </a:cubicBezTo>
                <a:cubicBezTo>
                  <a:pt x="461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60" y="491"/>
                  <a:pt x="460" y="491"/>
                  <a:pt x="460" y="491"/>
                </a:cubicBezTo>
                <a:cubicBezTo>
                  <a:pt x="459" y="491"/>
                  <a:pt x="459" y="491"/>
                  <a:pt x="459" y="491"/>
                </a:cubicBezTo>
                <a:cubicBezTo>
                  <a:pt x="458" y="491"/>
                  <a:pt x="458" y="491"/>
                  <a:pt x="458" y="491"/>
                </a:cubicBezTo>
                <a:cubicBezTo>
                  <a:pt x="458" y="491"/>
                  <a:pt x="457" y="492"/>
                  <a:pt x="456" y="492"/>
                </a:cubicBezTo>
                <a:cubicBezTo>
                  <a:pt x="456" y="491"/>
                  <a:pt x="458" y="491"/>
                  <a:pt x="458" y="491"/>
                </a:cubicBezTo>
                <a:cubicBezTo>
                  <a:pt x="459" y="491"/>
                  <a:pt x="460" y="490"/>
                  <a:pt x="461" y="489"/>
                </a:cubicBezTo>
                <a:cubicBezTo>
                  <a:pt x="461" y="489"/>
                  <a:pt x="461" y="490"/>
                  <a:pt x="461" y="490"/>
                </a:cubicBezTo>
                <a:cubicBezTo>
                  <a:pt x="461" y="490"/>
                  <a:pt x="461" y="489"/>
                  <a:pt x="462" y="489"/>
                </a:cubicBezTo>
                <a:cubicBezTo>
                  <a:pt x="462" y="489"/>
                  <a:pt x="462" y="489"/>
                  <a:pt x="463" y="489"/>
                </a:cubicBezTo>
                <a:cubicBezTo>
                  <a:pt x="463" y="489"/>
                  <a:pt x="464" y="489"/>
                  <a:pt x="464" y="489"/>
                </a:cubicBezTo>
                <a:cubicBezTo>
                  <a:pt x="464" y="489"/>
                  <a:pt x="466" y="489"/>
                  <a:pt x="467" y="490"/>
                </a:cubicBezTo>
                <a:cubicBezTo>
                  <a:pt x="467" y="490"/>
                  <a:pt x="467" y="490"/>
                  <a:pt x="467" y="490"/>
                </a:cubicBezTo>
                <a:cubicBezTo>
                  <a:pt x="466" y="490"/>
                  <a:pt x="465" y="490"/>
                  <a:pt x="464" y="490"/>
                </a:cubicBezTo>
                <a:cubicBezTo>
                  <a:pt x="464" y="490"/>
                  <a:pt x="464" y="490"/>
                  <a:pt x="463" y="490"/>
                </a:cubicBezTo>
                <a:cubicBezTo>
                  <a:pt x="463" y="490"/>
                  <a:pt x="463" y="490"/>
                  <a:pt x="462" y="491"/>
                </a:cubicBezTo>
                <a:close/>
                <a:moveTo>
                  <a:pt x="464" y="577"/>
                </a:moveTo>
                <a:cubicBezTo>
                  <a:pt x="464" y="577"/>
                  <a:pt x="462" y="550"/>
                  <a:pt x="483" y="543"/>
                </a:cubicBezTo>
                <a:cubicBezTo>
                  <a:pt x="489" y="541"/>
                  <a:pt x="495" y="545"/>
                  <a:pt x="495" y="545"/>
                </a:cubicBezTo>
                <a:cubicBezTo>
                  <a:pt x="482" y="544"/>
                  <a:pt x="474" y="560"/>
                  <a:pt x="474" y="560"/>
                </a:cubicBezTo>
                <a:cubicBezTo>
                  <a:pt x="461" y="588"/>
                  <a:pt x="493" y="636"/>
                  <a:pt x="546" y="643"/>
                </a:cubicBezTo>
                <a:cubicBezTo>
                  <a:pt x="546" y="643"/>
                  <a:pt x="471" y="637"/>
                  <a:pt x="464" y="577"/>
                </a:cubicBezTo>
                <a:close/>
                <a:moveTo>
                  <a:pt x="337" y="674"/>
                </a:moveTo>
                <a:cubicBezTo>
                  <a:pt x="336" y="673"/>
                  <a:pt x="335" y="672"/>
                  <a:pt x="336" y="671"/>
                </a:cubicBezTo>
                <a:cubicBezTo>
                  <a:pt x="338" y="672"/>
                  <a:pt x="336" y="672"/>
                  <a:pt x="337" y="674"/>
                </a:cubicBezTo>
                <a:close/>
                <a:moveTo>
                  <a:pt x="341" y="672"/>
                </a:moveTo>
                <a:cubicBezTo>
                  <a:pt x="341" y="673"/>
                  <a:pt x="341" y="674"/>
                  <a:pt x="341" y="675"/>
                </a:cubicBezTo>
                <a:cubicBezTo>
                  <a:pt x="341" y="676"/>
                  <a:pt x="341" y="677"/>
                  <a:pt x="340" y="677"/>
                </a:cubicBezTo>
                <a:cubicBezTo>
                  <a:pt x="339" y="676"/>
                  <a:pt x="340" y="678"/>
                  <a:pt x="339" y="678"/>
                </a:cubicBezTo>
                <a:cubicBezTo>
                  <a:pt x="337" y="677"/>
                  <a:pt x="340" y="676"/>
                  <a:pt x="339" y="675"/>
                </a:cubicBezTo>
                <a:cubicBezTo>
                  <a:pt x="339" y="675"/>
                  <a:pt x="340" y="675"/>
                  <a:pt x="340" y="674"/>
                </a:cubicBezTo>
                <a:cubicBezTo>
                  <a:pt x="340" y="674"/>
                  <a:pt x="339" y="674"/>
                  <a:pt x="339" y="674"/>
                </a:cubicBezTo>
                <a:cubicBezTo>
                  <a:pt x="339" y="673"/>
                  <a:pt x="340" y="673"/>
                  <a:pt x="340" y="673"/>
                </a:cubicBezTo>
                <a:cubicBezTo>
                  <a:pt x="340" y="672"/>
                  <a:pt x="340" y="671"/>
                  <a:pt x="341" y="671"/>
                </a:cubicBezTo>
                <a:cubicBezTo>
                  <a:pt x="342" y="671"/>
                  <a:pt x="342" y="671"/>
                  <a:pt x="342" y="671"/>
                </a:cubicBezTo>
                <a:cubicBezTo>
                  <a:pt x="342" y="672"/>
                  <a:pt x="342" y="672"/>
                  <a:pt x="341" y="672"/>
                </a:cubicBezTo>
                <a:close/>
                <a:moveTo>
                  <a:pt x="344" y="659"/>
                </a:moveTo>
                <a:cubicBezTo>
                  <a:pt x="342" y="659"/>
                  <a:pt x="342" y="661"/>
                  <a:pt x="341" y="661"/>
                </a:cubicBezTo>
                <a:cubicBezTo>
                  <a:pt x="340" y="662"/>
                  <a:pt x="342" y="662"/>
                  <a:pt x="342" y="663"/>
                </a:cubicBezTo>
                <a:cubicBezTo>
                  <a:pt x="342" y="663"/>
                  <a:pt x="342" y="663"/>
                  <a:pt x="342" y="664"/>
                </a:cubicBezTo>
                <a:cubicBezTo>
                  <a:pt x="341" y="664"/>
                  <a:pt x="341" y="665"/>
                  <a:pt x="340" y="666"/>
                </a:cubicBezTo>
                <a:cubicBezTo>
                  <a:pt x="341" y="667"/>
                  <a:pt x="342" y="666"/>
                  <a:pt x="342" y="666"/>
                </a:cubicBezTo>
                <a:cubicBezTo>
                  <a:pt x="343" y="666"/>
                  <a:pt x="343" y="665"/>
                  <a:pt x="344" y="665"/>
                </a:cubicBezTo>
                <a:cubicBezTo>
                  <a:pt x="344" y="666"/>
                  <a:pt x="345" y="667"/>
                  <a:pt x="343" y="666"/>
                </a:cubicBezTo>
                <a:cubicBezTo>
                  <a:pt x="343" y="667"/>
                  <a:pt x="344" y="667"/>
                  <a:pt x="343" y="668"/>
                </a:cubicBezTo>
                <a:cubicBezTo>
                  <a:pt x="342" y="668"/>
                  <a:pt x="342" y="668"/>
                  <a:pt x="341" y="667"/>
                </a:cubicBezTo>
                <a:cubicBezTo>
                  <a:pt x="340" y="667"/>
                  <a:pt x="340" y="668"/>
                  <a:pt x="340" y="669"/>
                </a:cubicBezTo>
                <a:cubicBezTo>
                  <a:pt x="340" y="669"/>
                  <a:pt x="339" y="669"/>
                  <a:pt x="339" y="669"/>
                </a:cubicBezTo>
                <a:cubicBezTo>
                  <a:pt x="338" y="670"/>
                  <a:pt x="339" y="670"/>
                  <a:pt x="338" y="671"/>
                </a:cubicBezTo>
                <a:cubicBezTo>
                  <a:pt x="337" y="671"/>
                  <a:pt x="337" y="669"/>
                  <a:pt x="336" y="670"/>
                </a:cubicBezTo>
                <a:cubicBezTo>
                  <a:pt x="335" y="670"/>
                  <a:pt x="336" y="669"/>
                  <a:pt x="336" y="669"/>
                </a:cubicBezTo>
                <a:cubicBezTo>
                  <a:pt x="336" y="668"/>
                  <a:pt x="336" y="668"/>
                  <a:pt x="337" y="667"/>
                </a:cubicBezTo>
                <a:cubicBezTo>
                  <a:pt x="337" y="666"/>
                  <a:pt x="336" y="667"/>
                  <a:pt x="334" y="667"/>
                </a:cubicBezTo>
                <a:cubicBezTo>
                  <a:pt x="336" y="666"/>
                  <a:pt x="339" y="664"/>
                  <a:pt x="338" y="662"/>
                </a:cubicBezTo>
                <a:cubicBezTo>
                  <a:pt x="339" y="661"/>
                  <a:pt x="340" y="661"/>
                  <a:pt x="341" y="660"/>
                </a:cubicBezTo>
                <a:cubicBezTo>
                  <a:pt x="342" y="659"/>
                  <a:pt x="341" y="658"/>
                  <a:pt x="342" y="658"/>
                </a:cubicBezTo>
                <a:cubicBezTo>
                  <a:pt x="342" y="658"/>
                  <a:pt x="342" y="657"/>
                  <a:pt x="342" y="657"/>
                </a:cubicBezTo>
                <a:cubicBezTo>
                  <a:pt x="343" y="657"/>
                  <a:pt x="342" y="656"/>
                  <a:pt x="343" y="656"/>
                </a:cubicBezTo>
                <a:cubicBezTo>
                  <a:pt x="344" y="655"/>
                  <a:pt x="344" y="656"/>
                  <a:pt x="345" y="656"/>
                </a:cubicBezTo>
                <a:cubicBezTo>
                  <a:pt x="345" y="658"/>
                  <a:pt x="344" y="658"/>
                  <a:pt x="344" y="659"/>
                </a:cubicBezTo>
                <a:close/>
                <a:moveTo>
                  <a:pt x="596" y="666"/>
                </a:moveTo>
                <a:cubicBezTo>
                  <a:pt x="598" y="667"/>
                  <a:pt x="600" y="665"/>
                  <a:pt x="601" y="666"/>
                </a:cubicBezTo>
                <a:cubicBezTo>
                  <a:pt x="600" y="667"/>
                  <a:pt x="597" y="666"/>
                  <a:pt x="596" y="667"/>
                </a:cubicBezTo>
                <a:cubicBezTo>
                  <a:pt x="595" y="667"/>
                  <a:pt x="596" y="666"/>
                  <a:pt x="596" y="666"/>
                </a:cubicBezTo>
                <a:close/>
                <a:moveTo>
                  <a:pt x="591" y="668"/>
                </a:moveTo>
                <a:cubicBezTo>
                  <a:pt x="591" y="669"/>
                  <a:pt x="590" y="669"/>
                  <a:pt x="590" y="669"/>
                </a:cubicBezTo>
                <a:cubicBezTo>
                  <a:pt x="589" y="669"/>
                  <a:pt x="590" y="668"/>
                  <a:pt x="591" y="668"/>
                </a:cubicBezTo>
                <a:close/>
                <a:moveTo>
                  <a:pt x="560" y="664"/>
                </a:moveTo>
                <a:cubicBezTo>
                  <a:pt x="560" y="664"/>
                  <a:pt x="561" y="665"/>
                  <a:pt x="561" y="665"/>
                </a:cubicBezTo>
                <a:cubicBezTo>
                  <a:pt x="561" y="665"/>
                  <a:pt x="562" y="664"/>
                  <a:pt x="562" y="664"/>
                </a:cubicBezTo>
                <a:cubicBezTo>
                  <a:pt x="562" y="664"/>
                  <a:pt x="562" y="665"/>
                  <a:pt x="562" y="665"/>
                </a:cubicBezTo>
                <a:cubicBezTo>
                  <a:pt x="562" y="665"/>
                  <a:pt x="563" y="665"/>
                  <a:pt x="563" y="665"/>
                </a:cubicBezTo>
                <a:cubicBezTo>
                  <a:pt x="563" y="665"/>
                  <a:pt x="564" y="665"/>
                  <a:pt x="564" y="665"/>
                </a:cubicBezTo>
                <a:cubicBezTo>
                  <a:pt x="565" y="665"/>
                  <a:pt x="565" y="665"/>
                  <a:pt x="566" y="665"/>
                </a:cubicBezTo>
                <a:cubicBezTo>
                  <a:pt x="566" y="665"/>
                  <a:pt x="567" y="665"/>
                  <a:pt x="567" y="666"/>
                </a:cubicBezTo>
                <a:cubicBezTo>
                  <a:pt x="568" y="666"/>
                  <a:pt x="568" y="665"/>
                  <a:pt x="569" y="665"/>
                </a:cubicBezTo>
                <a:cubicBezTo>
                  <a:pt x="569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0" y="665"/>
                  <a:pt x="570" y="665"/>
                  <a:pt x="570" y="665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2" y="666"/>
                  <a:pt x="571" y="666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5"/>
                  <a:pt x="572" y="665"/>
                  <a:pt x="572" y="665"/>
                </a:cubicBezTo>
                <a:cubicBezTo>
                  <a:pt x="572" y="664"/>
                  <a:pt x="572" y="664"/>
                  <a:pt x="573" y="664"/>
                </a:cubicBezTo>
                <a:cubicBezTo>
                  <a:pt x="573" y="664"/>
                  <a:pt x="573" y="664"/>
                  <a:pt x="573" y="664"/>
                </a:cubicBezTo>
                <a:cubicBezTo>
                  <a:pt x="574" y="664"/>
                  <a:pt x="576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7" y="664"/>
                  <a:pt x="577" y="664"/>
                  <a:pt x="577" y="664"/>
                </a:cubicBezTo>
                <a:cubicBezTo>
                  <a:pt x="578" y="664"/>
                  <a:pt x="578" y="664"/>
                  <a:pt x="579" y="664"/>
                </a:cubicBezTo>
                <a:cubicBezTo>
                  <a:pt x="580" y="664"/>
                  <a:pt x="580" y="664"/>
                  <a:pt x="580" y="665"/>
                </a:cubicBezTo>
                <a:cubicBezTo>
                  <a:pt x="580" y="665"/>
                  <a:pt x="580" y="666"/>
                  <a:pt x="579" y="665"/>
                </a:cubicBezTo>
                <a:cubicBezTo>
                  <a:pt x="579" y="665"/>
                  <a:pt x="579" y="665"/>
                  <a:pt x="579" y="665"/>
                </a:cubicBezTo>
                <a:cubicBezTo>
                  <a:pt x="578" y="666"/>
                  <a:pt x="579" y="665"/>
                  <a:pt x="578" y="665"/>
                </a:cubicBezTo>
                <a:cubicBezTo>
                  <a:pt x="578" y="665"/>
                  <a:pt x="577" y="665"/>
                  <a:pt x="577" y="665"/>
                </a:cubicBezTo>
                <a:cubicBezTo>
                  <a:pt x="577" y="665"/>
                  <a:pt x="577" y="665"/>
                  <a:pt x="576" y="665"/>
                </a:cubicBezTo>
                <a:cubicBezTo>
                  <a:pt x="576" y="665"/>
                  <a:pt x="575" y="665"/>
                  <a:pt x="575" y="665"/>
                </a:cubicBezTo>
                <a:cubicBezTo>
                  <a:pt x="575" y="665"/>
                  <a:pt x="574" y="665"/>
                  <a:pt x="574" y="665"/>
                </a:cubicBezTo>
                <a:cubicBezTo>
                  <a:pt x="573" y="665"/>
                  <a:pt x="573" y="665"/>
                  <a:pt x="572" y="665"/>
                </a:cubicBezTo>
                <a:cubicBezTo>
                  <a:pt x="572" y="665"/>
                  <a:pt x="572" y="665"/>
                  <a:pt x="573" y="665"/>
                </a:cubicBezTo>
                <a:cubicBezTo>
                  <a:pt x="573" y="665"/>
                  <a:pt x="573" y="666"/>
                  <a:pt x="573" y="666"/>
                </a:cubicBezTo>
                <a:cubicBezTo>
                  <a:pt x="573" y="666"/>
                  <a:pt x="573" y="666"/>
                  <a:pt x="573" y="666"/>
                </a:cubicBezTo>
                <a:cubicBezTo>
                  <a:pt x="572" y="666"/>
                  <a:pt x="572" y="667"/>
                  <a:pt x="572" y="667"/>
                </a:cubicBezTo>
                <a:cubicBezTo>
                  <a:pt x="572" y="667"/>
                  <a:pt x="572" y="667"/>
                  <a:pt x="571" y="667"/>
                </a:cubicBezTo>
                <a:cubicBezTo>
                  <a:pt x="571" y="667"/>
                  <a:pt x="571" y="667"/>
                  <a:pt x="571" y="667"/>
                </a:cubicBezTo>
                <a:cubicBezTo>
                  <a:pt x="571" y="666"/>
                  <a:pt x="571" y="666"/>
                  <a:pt x="571" y="666"/>
                </a:cubicBezTo>
                <a:cubicBezTo>
                  <a:pt x="570" y="666"/>
                  <a:pt x="570" y="667"/>
                  <a:pt x="570" y="667"/>
                </a:cubicBezTo>
                <a:cubicBezTo>
                  <a:pt x="569" y="667"/>
                  <a:pt x="569" y="666"/>
                  <a:pt x="568" y="666"/>
                </a:cubicBezTo>
                <a:cubicBezTo>
                  <a:pt x="568" y="666"/>
                  <a:pt x="568" y="666"/>
                  <a:pt x="567" y="666"/>
                </a:cubicBezTo>
                <a:cubicBezTo>
                  <a:pt x="567" y="666"/>
                  <a:pt x="567" y="666"/>
                  <a:pt x="567" y="666"/>
                </a:cubicBezTo>
                <a:cubicBezTo>
                  <a:pt x="566" y="666"/>
                  <a:pt x="566" y="666"/>
                  <a:pt x="566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5" y="666"/>
                  <a:pt x="565" y="666"/>
                  <a:pt x="565" y="666"/>
                </a:cubicBezTo>
                <a:cubicBezTo>
                  <a:pt x="564" y="666"/>
                  <a:pt x="564" y="666"/>
                  <a:pt x="564" y="666"/>
                </a:cubicBezTo>
                <a:cubicBezTo>
                  <a:pt x="564" y="666"/>
                  <a:pt x="564" y="666"/>
                  <a:pt x="563" y="666"/>
                </a:cubicBezTo>
                <a:cubicBezTo>
                  <a:pt x="563" y="666"/>
                  <a:pt x="563" y="666"/>
                  <a:pt x="563" y="666"/>
                </a:cubicBezTo>
                <a:cubicBezTo>
                  <a:pt x="563" y="666"/>
                  <a:pt x="563" y="665"/>
                  <a:pt x="563" y="666"/>
                </a:cubicBezTo>
                <a:cubicBezTo>
                  <a:pt x="563" y="666"/>
                  <a:pt x="562" y="666"/>
                  <a:pt x="562" y="666"/>
                </a:cubicBezTo>
                <a:cubicBezTo>
                  <a:pt x="562" y="666"/>
                  <a:pt x="562" y="665"/>
                  <a:pt x="562" y="665"/>
                </a:cubicBezTo>
                <a:cubicBezTo>
                  <a:pt x="562" y="665"/>
                  <a:pt x="561" y="665"/>
                  <a:pt x="560" y="665"/>
                </a:cubicBezTo>
                <a:cubicBezTo>
                  <a:pt x="560" y="665"/>
                  <a:pt x="560" y="665"/>
                  <a:pt x="560" y="665"/>
                </a:cubicBezTo>
                <a:cubicBezTo>
                  <a:pt x="560" y="665"/>
                  <a:pt x="560" y="665"/>
                  <a:pt x="559" y="665"/>
                </a:cubicBezTo>
                <a:cubicBezTo>
                  <a:pt x="559" y="665"/>
                  <a:pt x="559" y="664"/>
                  <a:pt x="560" y="664"/>
                </a:cubicBezTo>
                <a:close/>
                <a:moveTo>
                  <a:pt x="412" y="644"/>
                </a:moveTo>
                <a:cubicBezTo>
                  <a:pt x="411" y="645"/>
                  <a:pt x="410" y="645"/>
                  <a:pt x="410" y="646"/>
                </a:cubicBezTo>
                <a:cubicBezTo>
                  <a:pt x="409" y="646"/>
                  <a:pt x="409" y="646"/>
                  <a:pt x="408" y="646"/>
                </a:cubicBezTo>
                <a:cubicBezTo>
                  <a:pt x="406" y="646"/>
                  <a:pt x="407" y="646"/>
                  <a:pt x="405" y="646"/>
                </a:cubicBezTo>
                <a:cubicBezTo>
                  <a:pt x="405" y="646"/>
                  <a:pt x="404" y="645"/>
                  <a:pt x="404" y="644"/>
                </a:cubicBezTo>
                <a:cubicBezTo>
                  <a:pt x="406" y="644"/>
                  <a:pt x="406" y="645"/>
                  <a:pt x="407" y="645"/>
                </a:cubicBezTo>
                <a:cubicBezTo>
                  <a:pt x="409" y="645"/>
                  <a:pt x="410" y="645"/>
                  <a:pt x="411" y="644"/>
                </a:cubicBezTo>
                <a:cubicBezTo>
                  <a:pt x="411" y="644"/>
                  <a:pt x="411" y="644"/>
                  <a:pt x="412" y="644"/>
                </a:cubicBezTo>
                <a:close/>
                <a:moveTo>
                  <a:pt x="397" y="640"/>
                </a:moveTo>
                <a:cubicBezTo>
                  <a:pt x="398" y="640"/>
                  <a:pt x="398" y="640"/>
                  <a:pt x="398" y="641"/>
                </a:cubicBezTo>
                <a:cubicBezTo>
                  <a:pt x="398" y="642"/>
                  <a:pt x="399" y="642"/>
                  <a:pt x="398" y="642"/>
                </a:cubicBezTo>
                <a:cubicBezTo>
                  <a:pt x="400" y="643"/>
                  <a:pt x="400" y="641"/>
                  <a:pt x="401" y="641"/>
                </a:cubicBezTo>
                <a:cubicBezTo>
                  <a:pt x="402" y="641"/>
                  <a:pt x="401" y="641"/>
                  <a:pt x="402" y="642"/>
                </a:cubicBezTo>
                <a:cubicBezTo>
                  <a:pt x="402" y="642"/>
                  <a:pt x="402" y="642"/>
                  <a:pt x="403" y="642"/>
                </a:cubicBezTo>
                <a:cubicBezTo>
                  <a:pt x="403" y="642"/>
                  <a:pt x="404" y="642"/>
                  <a:pt x="404" y="642"/>
                </a:cubicBezTo>
                <a:cubicBezTo>
                  <a:pt x="404" y="642"/>
                  <a:pt x="404" y="642"/>
                  <a:pt x="405" y="642"/>
                </a:cubicBezTo>
                <a:cubicBezTo>
                  <a:pt x="406" y="642"/>
                  <a:pt x="407" y="642"/>
                  <a:pt x="409" y="643"/>
                </a:cubicBezTo>
                <a:cubicBezTo>
                  <a:pt x="408" y="644"/>
                  <a:pt x="405" y="642"/>
                  <a:pt x="404" y="644"/>
                </a:cubicBezTo>
                <a:cubicBezTo>
                  <a:pt x="404" y="644"/>
                  <a:pt x="404" y="643"/>
                  <a:pt x="403" y="643"/>
                </a:cubicBezTo>
                <a:cubicBezTo>
                  <a:pt x="403" y="643"/>
                  <a:pt x="402" y="643"/>
                  <a:pt x="402" y="643"/>
                </a:cubicBezTo>
                <a:cubicBezTo>
                  <a:pt x="402" y="643"/>
                  <a:pt x="401" y="644"/>
                  <a:pt x="401" y="644"/>
                </a:cubicBezTo>
                <a:cubicBezTo>
                  <a:pt x="400" y="644"/>
                  <a:pt x="399" y="643"/>
                  <a:pt x="398" y="644"/>
                </a:cubicBezTo>
                <a:cubicBezTo>
                  <a:pt x="397" y="644"/>
                  <a:pt x="397" y="643"/>
                  <a:pt x="397" y="642"/>
                </a:cubicBezTo>
                <a:cubicBezTo>
                  <a:pt x="397" y="642"/>
                  <a:pt x="396" y="642"/>
                  <a:pt x="396" y="642"/>
                </a:cubicBezTo>
                <a:cubicBezTo>
                  <a:pt x="396" y="642"/>
                  <a:pt x="396" y="641"/>
                  <a:pt x="396" y="641"/>
                </a:cubicBezTo>
                <a:cubicBezTo>
                  <a:pt x="396" y="641"/>
                  <a:pt x="397" y="640"/>
                  <a:pt x="397" y="640"/>
                </a:cubicBezTo>
                <a:close/>
                <a:moveTo>
                  <a:pt x="393" y="640"/>
                </a:moveTo>
                <a:cubicBezTo>
                  <a:pt x="394" y="640"/>
                  <a:pt x="394" y="641"/>
                  <a:pt x="393" y="643"/>
                </a:cubicBezTo>
                <a:cubicBezTo>
                  <a:pt x="393" y="643"/>
                  <a:pt x="394" y="644"/>
                  <a:pt x="393" y="644"/>
                </a:cubicBezTo>
                <a:cubicBezTo>
                  <a:pt x="392" y="643"/>
                  <a:pt x="392" y="644"/>
                  <a:pt x="390" y="644"/>
                </a:cubicBezTo>
                <a:cubicBezTo>
                  <a:pt x="391" y="643"/>
                  <a:pt x="392" y="642"/>
                  <a:pt x="392" y="641"/>
                </a:cubicBezTo>
                <a:cubicBezTo>
                  <a:pt x="393" y="641"/>
                  <a:pt x="392" y="641"/>
                  <a:pt x="392" y="641"/>
                </a:cubicBezTo>
                <a:cubicBezTo>
                  <a:pt x="392" y="640"/>
                  <a:pt x="393" y="640"/>
                  <a:pt x="393" y="640"/>
                </a:cubicBezTo>
                <a:close/>
                <a:moveTo>
                  <a:pt x="392" y="640"/>
                </a:moveTo>
                <a:cubicBezTo>
                  <a:pt x="391" y="641"/>
                  <a:pt x="391" y="641"/>
                  <a:pt x="389" y="641"/>
                </a:cubicBezTo>
                <a:cubicBezTo>
                  <a:pt x="390" y="641"/>
                  <a:pt x="390" y="639"/>
                  <a:pt x="392" y="640"/>
                </a:cubicBezTo>
                <a:close/>
                <a:moveTo>
                  <a:pt x="388" y="641"/>
                </a:moveTo>
                <a:cubicBezTo>
                  <a:pt x="388" y="642"/>
                  <a:pt x="387" y="641"/>
                  <a:pt x="387" y="642"/>
                </a:cubicBezTo>
                <a:cubicBezTo>
                  <a:pt x="386" y="641"/>
                  <a:pt x="387" y="640"/>
                  <a:pt x="388" y="641"/>
                </a:cubicBezTo>
                <a:close/>
                <a:moveTo>
                  <a:pt x="364" y="650"/>
                </a:moveTo>
                <a:cubicBezTo>
                  <a:pt x="363" y="650"/>
                  <a:pt x="363" y="652"/>
                  <a:pt x="362" y="652"/>
                </a:cubicBezTo>
                <a:cubicBezTo>
                  <a:pt x="362" y="652"/>
                  <a:pt x="362" y="651"/>
                  <a:pt x="362" y="651"/>
                </a:cubicBezTo>
                <a:cubicBezTo>
                  <a:pt x="360" y="651"/>
                  <a:pt x="359" y="652"/>
                  <a:pt x="359" y="654"/>
                </a:cubicBezTo>
                <a:cubicBezTo>
                  <a:pt x="359" y="654"/>
                  <a:pt x="359" y="653"/>
                  <a:pt x="358" y="653"/>
                </a:cubicBezTo>
                <a:cubicBezTo>
                  <a:pt x="358" y="655"/>
                  <a:pt x="358" y="654"/>
                  <a:pt x="358" y="656"/>
                </a:cubicBezTo>
                <a:cubicBezTo>
                  <a:pt x="358" y="657"/>
                  <a:pt x="359" y="657"/>
                  <a:pt x="359" y="658"/>
                </a:cubicBezTo>
                <a:cubicBezTo>
                  <a:pt x="358" y="658"/>
                  <a:pt x="358" y="659"/>
                  <a:pt x="358" y="659"/>
                </a:cubicBezTo>
                <a:cubicBezTo>
                  <a:pt x="357" y="659"/>
                  <a:pt x="356" y="659"/>
                  <a:pt x="356" y="659"/>
                </a:cubicBezTo>
                <a:cubicBezTo>
                  <a:pt x="356" y="659"/>
                  <a:pt x="355" y="659"/>
                  <a:pt x="355" y="659"/>
                </a:cubicBezTo>
                <a:cubicBezTo>
                  <a:pt x="354" y="659"/>
                  <a:pt x="353" y="658"/>
                  <a:pt x="352" y="659"/>
                </a:cubicBezTo>
                <a:cubicBezTo>
                  <a:pt x="352" y="659"/>
                  <a:pt x="352" y="658"/>
                  <a:pt x="350" y="658"/>
                </a:cubicBezTo>
                <a:cubicBezTo>
                  <a:pt x="349" y="659"/>
                  <a:pt x="352" y="659"/>
                  <a:pt x="352" y="660"/>
                </a:cubicBezTo>
                <a:cubicBezTo>
                  <a:pt x="350" y="660"/>
                  <a:pt x="348" y="659"/>
                  <a:pt x="348" y="661"/>
                </a:cubicBezTo>
                <a:cubicBezTo>
                  <a:pt x="348" y="661"/>
                  <a:pt x="347" y="661"/>
                  <a:pt x="347" y="662"/>
                </a:cubicBezTo>
                <a:cubicBezTo>
                  <a:pt x="346" y="661"/>
                  <a:pt x="347" y="659"/>
                  <a:pt x="348" y="660"/>
                </a:cubicBezTo>
                <a:cubicBezTo>
                  <a:pt x="349" y="659"/>
                  <a:pt x="348" y="659"/>
                  <a:pt x="348" y="658"/>
                </a:cubicBezTo>
                <a:cubicBezTo>
                  <a:pt x="350" y="657"/>
                  <a:pt x="351" y="657"/>
                  <a:pt x="352" y="655"/>
                </a:cubicBezTo>
                <a:cubicBezTo>
                  <a:pt x="353" y="656"/>
                  <a:pt x="352" y="657"/>
                  <a:pt x="353" y="657"/>
                </a:cubicBezTo>
                <a:cubicBezTo>
                  <a:pt x="354" y="657"/>
                  <a:pt x="355" y="656"/>
                  <a:pt x="355" y="656"/>
                </a:cubicBezTo>
                <a:cubicBezTo>
                  <a:pt x="355" y="654"/>
                  <a:pt x="356" y="654"/>
                  <a:pt x="357" y="652"/>
                </a:cubicBezTo>
                <a:cubicBezTo>
                  <a:pt x="358" y="653"/>
                  <a:pt x="359" y="652"/>
                  <a:pt x="360" y="651"/>
                </a:cubicBezTo>
                <a:cubicBezTo>
                  <a:pt x="361" y="650"/>
                  <a:pt x="362" y="650"/>
                  <a:pt x="363" y="650"/>
                </a:cubicBezTo>
                <a:cubicBezTo>
                  <a:pt x="364" y="650"/>
                  <a:pt x="364" y="650"/>
                  <a:pt x="365" y="650"/>
                </a:cubicBezTo>
                <a:cubicBezTo>
                  <a:pt x="366" y="650"/>
                  <a:pt x="367" y="649"/>
                  <a:pt x="368" y="648"/>
                </a:cubicBezTo>
                <a:cubicBezTo>
                  <a:pt x="369" y="649"/>
                  <a:pt x="369" y="648"/>
                  <a:pt x="370" y="648"/>
                </a:cubicBezTo>
                <a:cubicBezTo>
                  <a:pt x="371" y="649"/>
                  <a:pt x="372" y="648"/>
                  <a:pt x="373" y="648"/>
                </a:cubicBezTo>
                <a:cubicBezTo>
                  <a:pt x="374" y="648"/>
                  <a:pt x="374" y="648"/>
                  <a:pt x="375" y="648"/>
                </a:cubicBezTo>
                <a:cubicBezTo>
                  <a:pt x="376" y="648"/>
                  <a:pt x="374" y="647"/>
                  <a:pt x="375" y="647"/>
                </a:cubicBezTo>
                <a:cubicBezTo>
                  <a:pt x="376" y="647"/>
                  <a:pt x="378" y="647"/>
                  <a:pt x="379" y="646"/>
                </a:cubicBezTo>
                <a:cubicBezTo>
                  <a:pt x="379" y="646"/>
                  <a:pt x="379" y="647"/>
                  <a:pt x="379" y="647"/>
                </a:cubicBezTo>
                <a:cubicBezTo>
                  <a:pt x="380" y="647"/>
                  <a:pt x="380" y="646"/>
                  <a:pt x="381" y="646"/>
                </a:cubicBezTo>
                <a:cubicBezTo>
                  <a:pt x="381" y="646"/>
                  <a:pt x="382" y="646"/>
                  <a:pt x="382" y="646"/>
                </a:cubicBezTo>
                <a:cubicBezTo>
                  <a:pt x="382" y="647"/>
                  <a:pt x="383" y="646"/>
                  <a:pt x="384" y="647"/>
                </a:cubicBezTo>
                <a:cubicBezTo>
                  <a:pt x="384" y="647"/>
                  <a:pt x="384" y="648"/>
                  <a:pt x="384" y="649"/>
                </a:cubicBezTo>
                <a:cubicBezTo>
                  <a:pt x="382" y="648"/>
                  <a:pt x="382" y="649"/>
                  <a:pt x="381" y="649"/>
                </a:cubicBezTo>
                <a:cubicBezTo>
                  <a:pt x="380" y="650"/>
                  <a:pt x="382" y="650"/>
                  <a:pt x="381" y="651"/>
                </a:cubicBezTo>
                <a:cubicBezTo>
                  <a:pt x="380" y="651"/>
                  <a:pt x="380" y="648"/>
                  <a:pt x="379" y="650"/>
                </a:cubicBezTo>
                <a:cubicBezTo>
                  <a:pt x="378" y="650"/>
                  <a:pt x="379" y="649"/>
                  <a:pt x="378" y="649"/>
                </a:cubicBezTo>
                <a:cubicBezTo>
                  <a:pt x="377" y="648"/>
                  <a:pt x="377" y="649"/>
                  <a:pt x="377" y="650"/>
                </a:cubicBezTo>
                <a:cubicBezTo>
                  <a:pt x="375" y="649"/>
                  <a:pt x="374" y="649"/>
                  <a:pt x="374" y="650"/>
                </a:cubicBezTo>
                <a:cubicBezTo>
                  <a:pt x="373" y="650"/>
                  <a:pt x="372" y="650"/>
                  <a:pt x="372" y="650"/>
                </a:cubicBezTo>
                <a:cubicBezTo>
                  <a:pt x="371" y="651"/>
                  <a:pt x="371" y="651"/>
                  <a:pt x="372" y="651"/>
                </a:cubicBezTo>
                <a:cubicBezTo>
                  <a:pt x="372" y="652"/>
                  <a:pt x="371" y="651"/>
                  <a:pt x="371" y="652"/>
                </a:cubicBezTo>
                <a:cubicBezTo>
                  <a:pt x="370" y="652"/>
                  <a:pt x="370" y="651"/>
                  <a:pt x="370" y="650"/>
                </a:cubicBezTo>
                <a:cubicBezTo>
                  <a:pt x="369" y="651"/>
                  <a:pt x="368" y="650"/>
                  <a:pt x="368" y="650"/>
                </a:cubicBezTo>
                <a:cubicBezTo>
                  <a:pt x="367" y="650"/>
                  <a:pt x="366" y="650"/>
                  <a:pt x="365" y="651"/>
                </a:cubicBezTo>
                <a:cubicBezTo>
                  <a:pt x="365" y="651"/>
                  <a:pt x="364" y="651"/>
                  <a:pt x="364" y="650"/>
                </a:cubicBezTo>
                <a:close/>
                <a:moveTo>
                  <a:pt x="370" y="732"/>
                </a:moveTo>
                <a:cubicBezTo>
                  <a:pt x="370" y="732"/>
                  <a:pt x="334" y="663"/>
                  <a:pt x="447" y="667"/>
                </a:cubicBezTo>
                <a:cubicBezTo>
                  <a:pt x="467" y="668"/>
                  <a:pt x="495" y="674"/>
                  <a:pt x="515" y="678"/>
                </a:cubicBezTo>
                <a:cubicBezTo>
                  <a:pt x="351" y="655"/>
                  <a:pt x="369" y="723"/>
                  <a:pt x="370" y="732"/>
                </a:cubicBezTo>
                <a:close/>
                <a:moveTo>
                  <a:pt x="586" y="673"/>
                </a:moveTo>
                <a:cubicBezTo>
                  <a:pt x="586" y="673"/>
                  <a:pt x="585" y="673"/>
                  <a:pt x="585" y="673"/>
                </a:cubicBezTo>
                <a:cubicBezTo>
                  <a:pt x="585" y="674"/>
                  <a:pt x="584" y="674"/>
                  <a:pt x="584" y="674"/>
                </a:cubicBezTo>
                <a:cubicBezTo>
                  <a:pt x="583" y="674"/>
                  <a:pt x="583" y="674"/>
                  <a:pt x="583" y="674"/>
                </a:cubicBezTo>
                <a:cubicBezTo>
                  <a:pt x="583" y="674"/>
                  <a:pt x="581" y="674"/>
                  <a:pt x="581" y="675"/>
                </a:cubicBezTo>
                <a:cubicBezTo>
                  <a:pt x="581" y="675"/>
                  <a:pt x="580" y="675"/>
                  <a:pt x="579" y="675"/>
                </a:cubicBezTo>
                <a:cubicBezTo>
                  <a:pt x="578" y="675"/>
                  <a:pt x="578" y="675"/>
                  <a:pt x="577" y="675"/>
                </a:cubicBezTo>
                <a:cubicBezTo>
                  <a:pt x="577" y="675"/>
                  <a:pt x="577" y="675"/>
                  <a:pt x="577" y="676"/>
                </a:cubicBezTo>
                <a:cubicBezTo>
                  <a:pt x="576" y="676"/>
                  <a:pt x="576" y="676"/>
                  <a:pt x="575" y="676"/>
                </a:cubicBezTo>
                <a:cubicBezTo>
                  <a:pt x="575" y="676"/>
                  <a:pt x="575" y="676"/>
                  <a:pt x="574" y="676"/>
                </a:cubicBezTo>
                <a:cubicBezTo>
                  <a:pt x="574" y="676"/>
                  <a:pt x="573" y="676"/>
                  <a:pt x="572" y="676"/>
                </a:cubicBezTo>
                <a:cubicBezTo>
                  <a:pt x="571" y="677"/>
                  <a:pt x="570" y="677"/>
                  <a:pt x="570" y="677"/>
                </a:cubicBezTo>
                <a:cubicBezTo>
                  <a:pt x="570" y="677"/>
                  <a:pt x="570" y="677"/>
                  <a:pt x="570" y="677"/>
                </a:cubicBezTo>
                <a:cubicBezTo>
                  <a:pt x="571" y="677"/>
                  <a:pt x="572" y="677"/>
                  <a:pt x="573" y="678"/>
                </a:cubicBezTo>
                <a:cubicBezTo>
                  <a:pt x="572" y="679"/>
                  <a:pt x="571" y="680"/>
                  <a:pt x="570" y="679"/>
                </a:cubicBezTo>
                <a:cubicBezTo>
                  <a:pt x="570" y="678"/>
                  <a:pt x="569" y="678"/>
                  <a:pt x="569" y="679"/>
                </a:cubicBezTo>
                <a:cubicBezTo>
                  <a:pt x="568" y="680"/>
                  <a:pt x="569" y="679"/>
                  <a:pt x="566" y="679"/>
                </a:cubicBezTo>
                <a:cubicBezTo>
                  <a:pt x="566" y="679"/>
                  <a:pt x="566" y="679"/>
                  <a:pt x="565" y="679"/>
                </a:cubicBezTo>
                <a:cubicBezTo>
                  <a:pt x="565" y="679"/>
                  <a:pt x="564" y="679"/>
                  <a:pt x="563" y="679"/>
                </a:cubicBezTo>
                <a:cubicBezTo>
                  <a:pt x="562" y="679"/>
                  <a:pt x="561" y="679"/>
                  <a:pt x="559" y="679"/>
                </a:cubicBezTo>
                <a:cubicBezTo>
                  <a:pt x="559" y="678"/>
                  <a:pt x="558" y="678"/>
                  <a:pt x="557" y="678"/>
                </a:cubicBezTo>
                <a:cubicBezTo>
                  <a:pt x="556" y="678"/>
                  <a:pt x="555" y="678"/>
                  <a:pt x="554" y="678"/>
                </a:cubicBezTo>
                <a:cubicBezTo>
                  <a:pt x="554" y="678"/>
                  <a:pt x="554" y="679"/>
                  <a:pt x="554" y="679"/>
                </a:cubicBezTo>
                <a:cubicBezTo>
                  <a:pt x="554" y="679"/>
                  <a:pt x="554" y="679"/>
                  <a:pt x="555" y="679"/>
                </a:cubicBezTo>
                <a:cubicBezTo>
                  <a:pt x="555" y="679"/>
                  <a:pt x="555" y="680"/>
                  <a:pt x="554" y="680"/>
                </a:cubicBezTo>
                <a:cubicBezTo>
                  <a:pt x="555" y="680"/>
                  <a:pt x="556" y="681"/>
                  <a:pt x="555" y="681"/>
                </a:cubicBezTo>
                <a:cubicBezTo>
                  <a:pt x="555" y="681"/>
                  <a:pt x="554" y="682"/>
                  <a:pt x="554" y="682"/>
                </a:cubicBezTo>
                <a:cubicBezTo>
                  <a:pt x="554" y="681"/>
                  <a:pt x="554" y="683"/>
                  <a:pt x="553" y="683"/>
                </a:cubicBezTo>
                <a:cubicBezTo>
                  <a:pt x="553" y="683"/>
                  <a:pt x="552" y="683"/>
                  <a:pt x="551" y="683"/>
                </a:cubicBezTo>
                <a:cubicBezTo>
                  <a:pt x="551" y="683"/>
                  <a:pt x="551" y="683"/>
                  <a:pt x="550" y="683"/>
                </a:cubicBezTo>
                <a:cubicBezTo>
                  <a:pt x="550" y="683"/>
                  <a:pt x="550" y="682"/>
                  <a:pt x="550" y="682"/>
                </a:cubicBezTo>
                <a:cubicBezTo>
                  <a:pt x="549" y="682"/>
                  <a:pt x="549" y="683"/>
                  <a:pt x="548" y="683"/>
                </a:cubicBezTo>
                <a:cubicBezTo>
                  <a:pt x="547" y="683"/>
                  <a:pt x="545" y="683"/>
                  <a:pt x="544" y="683"/>
                </a:cubicBezTo>
                <a:cubicBezTo>
                  <a:pt x="543" y="682"/>
                  <a:pt x="543" y="683"/>
                  <a:pt x="542" y="682"/>
                </a:cubicBezTo>
                <a:cubicBezTo>
                  <a:pt x="541" y="682"/>
                  <a:pt x="541" y="682"/>
                  <a:pt x="540" y="682"/>
                </a:cubicBezTo>
                <a:cubicBezTo>
                  <a:pt x="539" y="682"/>
                  <a:pt x="538" y="682"/>
                  <a:pt x="537" y="682"/>
                </a:cubicBezTo>
                <a:cubicBezTo>
                  <a:pt x="537" y="682"/>
                  <a:pt x="536" y="682"/>
                  <a:pt x="536" y="682"/>
                </a:cubicBezTo>
                <a:cubicBezTo>
                  <a:pt x="536" y="682"/>
                  <a:pt x="535" y="681"/>
                  <a:pt x="535" y="681"/>
                </a:cubicBezTo>
                <a:cubicBezTo>
                  <a:pt x="535" y="681"/>
                  <a:pt x="533" y="681"/>
                  <a:pt x="533" y="681"/>
                </a:cubicBezTo>
                <a:cubicBezTo>
                  <a:pt x="533" y="681"/>
                  <a:pt x="532" y="681"/>
                  <a:pt x="532" y="681"/>
                </a:cubicBezTo>
                <a:cubicBezTo>
                  <a:pt x="532" y="681"/>
                  <a:pt x="531" y="681"/>
                  <a:pt x="531" y="681"/>
                </a:cubicBezTo>
                <a:cubicBezTo>
                  <a:pt x="531" y="681"/>
                  <a:pt x="531" y="681"/>
                  <a:pt x="531" y="681"/>
                </a:cubicBezTo>
                <a:cubicBezTo>
                  <a:pt x="530" y="681"/>
                  <a:pt x="530" y="681"/>
                  <a:pt x="529" y="681"/>
                </a:cubicBezTo>
                <a:cubicBezTo>
                  <a:pt x="529" y="681"/>
                  <a:pt x="529" y="681"/>
                  <a:pt x="529" y="681"/>
                </a:cubicBezTo>
                <a:cubicBezTo>
                  <a:pt x="528" y="681"/>
                  <a:pt x="526" y="680"/>
                  <a:pt x="525" y="681"/>
                </a:cubicBezTo>
                <a:cubicBezTo>
                  <a:pt x="525" y="681"/>
                  <a:pt x="524" y="681"/>
                  <a:pt x="524" y="681"/>
                </a:cubicBezTo>
                <a:cubicBezTo>
                  <a:pt x="524" y="680"/>
                  <a:pt x="523" y="680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3" y="679"/>
                  <a:pt x="523" y="679"/>
                  <a:pt x="523" y="679"/>
                </a:cubicBezTo>
                <a:cubicBezTo>
                  <a:pt x="524" y="678"/>
                  <a:pt x="525" y="679"/>
                  <a:pt x="526" y="679"/>
                </a:cubicBezTo>
                <a:cubicBezTo>
                  <a:pt x="527" y="679"/>
                  <a:pt x="528" y="678"/>
                  <a:pt x="529" y="678"/>
                </a:cubicBezTo>
                <a:cubicBezTo>
                  <a:pt x="529" y="678"/>
                  <a:pt x="529" y="679"/>
                  <a:pt x="529" y="679"/>
                </a:cubicBezTo>
                <a:cubicBezTo>
                  <a:pt x="529" y="679"/>
                  <a:pt x="531" y="679"/>
                  <a:pt x="531" y="679"/>
                </a:cubicBezTo>
                <a:cubicBezTo>
                  <a:pt x="532" y="679"/>
                  <a:pt x="533" y="679"/>
                  <a:pt x="535" y="679"/>
                </a:cubicBezTo>
                <a:cubicBezTo>
                  <a:pt x="536" y="679"/>
                  <a:pt x="537" y="679"/>
                  <a:pt x="538" y="679"/>
                </a:cubicBezTo>
                <a:cubicBezTo>
                  <a:pt x="538" y="680"/>
                  <a:pt x="540" y="679"/>
                  <a:pt x="540" y="680"/>
                </a:cubicBezTo>
                <a:cubicBezTo>
                  <a:pt x="541" y="680"/>
                  <a:pt x="542" y="680"/>
                  <a:pt x="543" y="679"/>
                </a:cubicBezTo>
                <a:cubicBezTo>
                  <a:pt x="544" y="680"/>
                  <a:pt x="544" y="680"/>
                  <a:pt x="544" y="680"/>
                </a:cubicBezTo>
                <a:cubicBezTo>
                  <a:pt x="545" y="680"/>
                  <a:pt x="545" y="679"/>
                  <a:pt x="546" y="679"/>
                </a:cubicBezTo>
                <a:cubicBezTo>
                  <a:pt x="546" y="680"/>
                  <a:pt x="547" y="680"/>
                  <a:pt x="547" y="680"/>
                </a:cubicBezTo>
                <a:cubicBezTo>
                  <a:pt x="548" y="680"/>
                  <a:pt x="547" y="680"/>
                  <a:pt x="548" y="680"/>
                </a:cubicBezTo>
                <a:cubicBezTo>
                  <a:pt x="548" y="680"/>
                  <a:pt x="549" y="680"/>
                  <a:pt x="549" y="680"/>
                </a:cubicBezTo>
                <a:cubicBezTo>
                  <a:pt x="550" y="681"/>
                  <a:pt x="550" y="681"/>
                  <a:pt x="552" y="682"/>
                </a:cubicBezTo>
                <a:cubicBezTo>
                  <a:pt x="553" y="681"/>
                  <a:pt x="551" y="680"/>
                  <a:pt x="552" y="680"/>
                </a:cubicBezTo>
                <a:cubicBezTo>
                  <a:pt x="552" y="680"/>
                  <a:pt x="552" y="680"/>
                  <a:pt x="552" y="680"/>
                </a:cubicBezTo>
                <a:cubicBezTo>
                  <a:pt x="551" y="680"/>
                  <a:pt x="546" y="679"/>
                  <a:pt x="546" y="679"/>
                </a:cubicBezTo>
                <a:cubicBezTo>
                  <a:pt x="546" y="678"/>
                  <a:pt x="551" y="679"/>
                  <a:pt x="552" y="679"/>
                </a:cubicBezTo>
                <a:cubicBezTo>
                  <a:pt x="552" y="679"/>
                  <a:pt x="552" y="679"/>
                  <a:pt x="553" y="679"/>
                </a:cubicBezTo>
                <a:cubicBezTo>
                  <a:pt x="553" y="679"/>
                  <a:pt x="553" y="678"/>
                  <a:pt x="553" y="678"/>
                </a:cubicBezTo>
                <a:cubicBezTo>
                  <a:pt x="553" y="678"/>
                  <a:pt x="552" y="678"/>
                  <a:pt x="552" y="678"/>
                </a:cubicBezTo>
                <a:cubicBezTo>
                  <a:pt x="552" y="677"/>
                  <a:pt x="554" y="676"/>
                  <a:pt x="554" y="676"/>
                </a:cubicBezTo>
                <a:cubicBezTo>
                  <a:pt x="555" y="677"/>
                  <a:pt x="555" y="677"/>
                  <a:pt x="556" y="677"/>
                </a:cubicBezTo>
                <a:cubicBezTo>
                  <a:pt x="558" y="677"/>
                  <a:pt x="561" y="676"/>
                  <a:pt x="564" y="676"/>
                </a:cubicBezTo>
                <a:cubicBezTo>
                  <a:pt x="564" y="676"/>
                  <a:pt x="564" y="676"/>
                  <a:pt x="564" y="676"/>
                </a:cubicBezTo>
                <a:cubicBezTo>
                  <a:pt x="565" y="676"/>
                  <a:pt x="565" y="676"/>
                  <a:pt x="565" y="677"/>
                </a:cubicBezTo>
                <a:cubicBezTo>
                  <a:pt x="565" y="676"/>
                  <a:pt x="566" y="676"/>
                  <a:pt x="566" y="676"/>
                </a:cubicBezTo>
                <a:cubicBezTo>
                  <a:pt x="568" y="676"/>
                  <a:pt x="568" y="676"/>
                  <a:pt x="570" y="676"/>
                </a:cubicBezTo>
                <a:cubicBezTo>
                  <a:pt x="570" y="675"/>
                  <a:pt x="572" y="675"/>
                  <a:pt x="573" y="675"/>
                </a:cubicBezTo>
                <a:cubicBezTo>
                  <a:pt x="573" y="675"/>
                  <a:pt x="574" y="675"/>
                  <a:pt x="575" y="674"/>
                </a:cubicBezTo>
                <a:cubicBezTo>
                  <a:pt x="576" y="674"/>
                  <a:pt x="576" y="675"/>
                  <a:pt x="577" y="675"/>
                </a:cubicBezTo>
                <a:cubicBezTo>
                  <a:pt x="579" y="674"/>
                  <a:pt x="580" y="674"/>
                  <a:pt x="581" y="673"/>
                </a:cubicBezTo>
                <a:cubicBezTo>
                  <a:pt x="582" y="673"/>
                  <a:pt x="582" y="673"/>
                  <a:pt x="583" y="673"/>
                </a:cubicBezTo>
                <a:cubicBezTo>
                  <a:pt x="584" y="673"/>
                  <a:pt x="585" y="673"/>
                  <a:pt x="586" y="673"/>
                </a:cubicBezTo>
                <a:cubicBezTo>
                  <a:pt x="586" y="671"/>
                  <a:pt x="588" y="672"/>
                  <a:pt x="589" y="672"/>
                </a:cubicBezTo>
                <a:cubicBezTo>
                  <a:pt x="589" y="673"/>
                  <a:pt x="587" y="673"/>
                  <a:pt x="586" y="673"/>
                </a:cubicBezTo>
                <a:close/>
                <a:moveTo>
                  <a:pt x="592" y="672"/>
                </a:moveTo>
                <a:cubicBezTo>
                  <a:pt x="590" y="672"/>
                  <a:pt x="590" y="672"/>
                  <a:pt x="590" y="672"/>
                </a:cubicBezTo>
                <a:cubicBezTo>
                  <a:pt x="591" y="672"/>
                  <a:pt x="591" y="672"/>
                  <a:pt x="591" y="672"/>
                </a:cubicBezTo>
                <a:cubicBezTo>
                  <a:pt x="592" y="672"/>
                  <a:pt x="592" y="672"/>
                  <a:pt x="592" y="672"/>
                </a:cubicBezTo>
                <a:close/>
                <a:moveTo>
                  <a:pt x="593" y="671"/>
                </a:moveTo>
                <a:cubicBezTo>
                  <a:pt x="593" y="671"/>
                  <a:pt x="594" y="671"/>
                  <a:pt x="594" y="670"/>
                </a:cubicBezTo>
                <a:cubicBezTo>
                  <a:pt x="595" y="671"/>
                  <a:pt x="593" y="672"/>
                  <a:pt x="593" y="671"/>
                </a:cubicBezTo>
                <a:close/>
                <a:moveTo>
                  <a:pt x="596" y="671"/>
                </a:moveTo>
                <a:cubicBezTo>
                  <a:pt x="597" y="670"/>
                  <a:pt x="599" y="669"/>
                  <a:pt x="601" y="669"/>
                </a:cubicBezTo>
                <a:cubicBezTo>
                  <a:pt x="599" y="670"/>
                  <a:pt x="598" y="670"/>
                  <a:pt x="596" y="671"/>
                </a:cubicBezTo>
                <a:close/>
                <a:moveTo>
                  <a:pt x="600" y="668"/>
                </a:moveTo>
                <a:cubicBezTo>
                  <a:pt x="598" y="669"/>
                  <a:pt x="595" y="669"/>
                  <a:pt x="592" y="671"/>
                </a:cubicBezTo>
                <a:cubicBezTo>
                  <a:pt x="592" y="671"/>
                  <a:pt x="590" y="670"/>
                  <a:pt x="589" y="670"/>
                </a:cubicBezTo>
                <a:cubicBezTo>
                  <a:pt x="589" y="670"/>
                  <a:pt x="589" y="671"/>
                  <a:pt x="589" y="671"/>
                </a:cubicBezTo>
                <a:cubicBezTo>
                  <a:pt x="589" y="671"/>
                  <a:pt x="588" y="671"/>
                  <a:pt x="588" y="671"/>
                </a:cubicBezTo>
                <a:cubicBezTo>
                  <a:pt x="588" y="671"/>
                  <a:pt x="586" y="671"/>
                  <a:pt x="585" y="671"/>
                </a:cubicBezTo>
                <a:cubicBezTo>
                  <a:pt x="585" y="671"/>
                  <a:pt x="586" y="671"/>
                  <a:pt x="586" y="670"/>
                </a:cubicBezTo>
                <a:cubicBezTo>
                  <a:pt x="587" y="671"/>
                  <a:pt x="589" y="670"/>
                  <a:pt x="590" y="670"/>
                </a:cubicBezTo>
                <a:cubicBezTo>
                  <a:pt x="591" y="670"/>
                  <a:pt x="591" y="669"/>
                  <a:pt x="592" y="669"/>
                </a:cubicBezTo>
                <a:cubicBezTo>
                  <a:pt x="592" y="669"/>
                  <a:pt x="593" y="669"/>
                  <a:pt x="593" y="669"/>
                </a:cubicBezTo>
                <a:cubicBezTo>
                  <a:pt x="594" y="669"/>
                  <a:pt x="594" y="668"/>
                  <a:pt x="594" y="668"/>
                </a:cubicBezTo>
                <a:cubicBezTo>
                  <a:pt x="595" y="668"/>
                  <a:pt x="596" y="668"/>
                  <a:pt x="597" y="668"/>
                </a:cubicBezTo>
                <a:cubicBezTo>
                  <a:pt x="599" y="668"/>
                  <a:pt x="600" y="667"/>
                  <a:pt x="602" y="667"/>
                </a:cubicBezTo>
                <a:cubicBezTo>
                  <a:pt x="602" y="668"/>
                  <a:pt x="601" y="668"/>
                  <a:pt x="600" y="668"/>
                </a:cubicBezTo>
                <a:close/>
                <a:moveTo>
                  <a:pt x="604" y="667"/>
                </a:moveTo>
                <a:cubicBezTo>
                  <a:pt x="605" y="664"/>
                  <a:pt x="609" y="666"/>
                  <a:pt x="609" y="665"/>
                </a:cubicBezTo>
                <a:cubicBezTo>
                  <a:pt x="611" y="667"/>
                  <a:pt x="604" y="667"/>
                  <a:pt x="604" y="667"/>
                </a:cubicBezTo>
                <a:close/>
                <a:moveTo>
                  <a:pt x="617" y="662"/>
                </a:moveTo>
                <a:cubicBezTo>
                  <a:pt x="616" y="662"/>
                  <a:pt x="616" y="662"/>
                  <a:pt x="615" y="662"/>
                </a:cubicBezTo>
                <a:cubicBezTo>
                  <a:pt x="615" y="662"/>
                  <a:pt x="616" y="662"/>
                  <a:pt x="615" y="663"/>
                </a:cubicBezTo>
                <a:cubicBezTo>
                  <a:pt x="615" y="663"/>
                  <a:pt x="614" y="663"/>
                  <a:pt x="614" y="663"/>
                </a:cubicBezTo>
                <a:cubicBezTo>
                  <a:pt x="614" y="663"/>
                  <a:pt x="614" y="663"/>
                  <a:pt x="614" y="663"/>
                </a:cubicBezTo>
                <a:cubicBezTo>
                  <a:pt x="614" y="663"/>
                  <a:pt x="614" y="663"/>
                  <a:pt x="613" y="663"/>
                </a:cubicBezTo>
                <a:cubicBezTo>
                  <a:pt x="613" y="663"/>
                  <a:pt x="613" y="664"/>
                  <a:pt x="612" y="663"/>
                </a:cubicBezTo>
                <a:cubicBezTo>
                  <a:pt x="612" y="662"/>
                  <a:pt x="614" y="662"/>
                  <a:pt x="615" y="661"/>
                </a:cubicBezTo>
                <a:cubicBezTo>
                  <a:pt x="616" y="662"/>
                  <a:pt x="618" y="661"/>
                  <a:pt x="617" y="662"/>
                </a:cubicBezTo>
                <a:close/>
                <a:moveTo>
                  <a:pt x="624" y="672"/>
                </a:moveTo>
                <a:cubicBezTo>
                  <a:pt x="625" y="672"/>
                  <a:pt x="625" y="671"/>
                  <a:pt x="626" y="672"/>
                </a:cubicBezTo>
                <a:cubicBezTo>
                  <a:pt x="625" y="672"/>
                  <a:pt x="625" y="673"/>
                  <a:pt x="624" y="672"/>
                </a:cubicBezTo>
                <a:close/>
                <a:moveTo>
                  <a:pt x="627" y="671"/>
                </a:moveTo>
                <a:cubicBezTo>
                  <a:pt x="626" y="671"/>
                  <a:pt x="628" y="671"/>
                  <a:pt x="628" y="670"/>
                </a:cubicBezTo>
                <a:cubicBezTo>
                  <a:pt x="630" y="671"/>
                  <a:pt x="627" y="671"/>
                  <a:pt x="627" y="671"/>
                </a:cubicBezTo>
                <a:close/>
                <a:moveTo>
                  <a:pt x="630" y="669"/>
                </a:moveTo>
                <a:cubicBezTo>
                  <a:pt x="630" y="669"/>
                  <a:pt x="630" y="669"/>
                  <a:pt x="631" y="669"/>
                </a:cubicBezTo>
                <a:cubicBezTo>
                  <a:pt x="632" y="669"/>
                  <a:pt x="632" y="667"/>
                  <a:pt x="633" y="668"/>
                </a:cubicBezTo>
                <a:cubicBezTo>
                  <a:pt x="632" y="668"/>
                  <a:pt x="632" y="670"/>
                  <a:pt x="630" y="669"/>
                </a:cubicBezTo>
                <a:close/>
                <a:moveTo>
                  <a:pt x="633" y="653"/>
                </a:moveTo>
                <a:cubicBezTo>
                  <a:pt x="632" y="653"/>
                  <a:pt x="632" y="653"/>
                  <a:pt x="632" y="653"/>
                </a:cubicBezTo>
                <a:cubicBezTo>
                  <a:pt x="631" y="654"/>
                  <a:pt x="632" y="654"/>
                  <a:pt x="630" y="654"/>
                </a:cubicBezTo>
                <a:cubicBezTo>
                  <a:pt x="630" y="654"/>
                  <a:pt x="629" y="654"/>
                  <a:pt x="629" y="655"/>
                </a:cubicBezTo>
                <a:cubicBezTo>
                  <a:pt x="629" y="655"/>
                  <a:pt x="628" y="655"/>
                  <a:pt x="627" y="655"/>
                </a:cubicBezTo>
                <a:cubicBezTo>
                  <a:pt x="627" y="655"/>
                  <a:pt x="626" y="655"/>
                  <a:pt x="624" y="656"/>
                </a:cubicBezTo>
                <a:cubicBezTo>
                  <a:pt x="624" y="655"/>
                  <a:pt x="623" y="655"/>
                  <a:pt x="623" y="655"/>
                </a:cubicBezTo>
                <a:cubicBezTo>
                  <a:pt x="622" y="655"/>
                  <a:pt x="621" y="656"/>
                  <a:pt x="620" y="656"/>
                </a:cubicBezTo>
                <a:cubicBezTo>
                  <a:pt x="620" y="656"/>
                  <a:pt x="620" y="657"/>
                  <a:pt x="621" y="657"/>
                </a:cubicBezTo>
                <a:cubicBezTo>
                  <a:pt x="621" y="657"/>
                  <a:pt x="622" y="658"/>
                  <a:pt x="622" y="658"/>
                </a:cubicBezTo>
                <a:cubicBezTo>
                  <a:pt x="622" y="658"/>
                  <a:pt x="621" y="659"/>
                  <a:pt x="621" y="659"/>
                </a:cubicBezTo>
                <a:cubicBezTo>
                  <a:pt x="621" y="659"/>
                  <a:pt x="621" y="659"/>
                  <a:pt x="621" y="660"/>
                </a:cubicBezTo>
                <a:cubicBezTo>
                  <a:pt x="621" y="660"/>
                  <a:pt x="620" y="660"/>
                  <a:pt x="619" y="660"/>
                </a:cubicBezTo>
                <a:cubicBezTo>
                  <a:pt x="619" y="660"/>
                  <a:pt x="619" y="660"/>
                  <a:pt x="618" y="660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6" y="661"/>
                  <a:pt x="615" y="661"/>
                  <a:pt x="613" y="661"/>
                </a:cubicBezTo>
                <a:cubicBezTo>
                  <a:pt x="613" y="661"/>
                  <a:pt x="612" y="662"/>
                  <a:pt x="612" y="662"/>
                </a:cubicBezTo>
                <a:cubicBezTo>
                  <a:pt x="611" y="662"/>
                  <a:pt x="611" y="662"/>
                  <a:pt x="611" y="662"/>
                </a:cubicBezTo>
                <a:cubicBezTo>
                  <a:pt x="610" y="662"/>
                  <a:pt x="609" y="662"/>
                  <a:pt x="608" y="663"/>
                </a:cubicBezTo>
                <a:cubicBezTo>
                  <a:pt x="608" y="662"/>
                  <a:pt x="608" y="663"/>
                  <a:pt x="607" y="662"/>
                </a:cubicBezTo>
                <a:cubicBezTo>
                  <a:pt x="607" y="662"/>
                  <a:pt x="607" y="662"/>
                  <a:pt x="606" y="662"/>
                </a:cubicBezTo>
                <a:cubicBezTo>
                  <a:pt x="606" y="662"/>
                  <a:pt x="605" y="663"/>
                  <a:pt x="605" y="663"/>
                </a:cubicBezTo>
                <a:cubicBezTo>
                  <a:pt x="604" y="663"/>
                  <a:pt x="604" y="663"/>
                  <a:pt x="604" y="663"/>
                </a:cubicBezTo>
                <a:cubicBezTo>
                  <a:pt x="604" y="663"/>
                  <a:pt x="604" y="663"/>
                  <a:pt x="603" y="663"/>
                </a:cubicBezTo>
                <a:cubicBezTo>
                  <a:pt x="603" y="663"/>
                  <a:pt x="603" y="663"/>
                  <a:pt x="603" y="663"/>
                </a:cubicBezTo>
                <a:cubicBezTo>
                  <a:pt x="603" y="663"/>
                  <a:pt x="602" y="663"/>
                  <a:pt x="602" y="663"/>
                </a:cubicBezTo>
                <a:cubicBezTo>
                  <a:pt x="602" y="663"/>
                  <a:pt x="602" y="663"/>
                  <a:pt x="602" y="663"/>
                </a:cubicBezTo>
                <a:cubicBezTo>
                  <a:pt x="601" y="663"/>
                  <a:pt x="600" y="663"/>
                  <a:pt x="599" y="664"/>
                </a:cubicBezTo>
                <a:cubicBezTo>
                  <a:pt x="599" y="664"/>
                  <a:pt x="598" y="664"/>
                  <a:pt x="598" y="664"/>
                </a:cubicBezTo>
                <a:cubicBezTo>
                  <a:pt x="598" y="664"/>
                  <a:pt x="597" y="663"/>
                  <a:pt x="597" y="663"/>
                </a:cubicBezTo>
                <a:cubicBezTo>
                  <a:pt x="596" y="663"/>
                  <a:pt x="596" y="663"/>
                  <a:pt x="597" y="663"/>
                </a:cubicBezTo>
                <a:cubicBezTo>
                  <a:pt x="597" y="662"/>
                  <a:pt x="598" y="662"/>
                  <a:pt x="599" y="662"/>
                </a:cubicBezTo>
                <a:cubicBezTo>
                  <a:pt x="600" y="662"/>
                  <a:pt x="600" y="661"/>
                  <a:pt x="601" y="661"/>
                </a:cubicBezTo>
                <a:cubicBezTo>
                  <a:pt x="601" y="661"/>
                  <a:pt x="601" y="662"/>
                  <a:pt x="601" y="661"/>
                </a:cubicBezTo>
                <a:cubicBezTo>
                  <a:pt x="602" y="661"/>
                  <a:pt x="603" y="661"/>
                  <a:pt x="603" y="661"/>
                </a:cubicBezTo>
                <a:cubicBezTo>
                  <a:pt x="603" y="662"/>
                  <a:pt x="605" y="661"/>
                  <a:pt x="606" y="660"/>
                </a:cubicBezTo>
                <a:cubicBezTo>
                  <a:pt x="606" y="660"/>
                  <a:pt x="607" y="660"/>
                  <a:pt x="608" y="660"/>
                </a:cubicBezTo>
                <a:cubicBezTo>
                  <a:pt x="609" y="661"/>
                  <a:pt x="610" y="659"/>
                  <a:pt x="611" y="661"/>
                </a:cubicBezTo>
                <a:cubicBezTo>
                  <a:pt x="612" y="660"/>
                  <a:pt x="613" y="659"/>
                  <a:pt x="614" y="659"/>
                </a:cubicBezTo>
                <a:cubicBezTo>
                  <a:pt x="615" y="659"/>
                  <a:pt x="615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7" y="658"/>
                </a:cubicBezTo>
                <a:cubicBezTo>
                  <a:pt x="617" y="659"/>
                  <a:pt x="618" y="659"/>
                  <a:pt x="619" y="659"/>
                </a:cubicBezTo>
                <a:cubicBezTo>
                  <a:pt x="620" y="659"/>
                  <a:pt x="618" y="658"/>
                  <a:pt x="619" y="658"/>
                </a:cubicBezTo>
                <a:cubicBezTo>
                  <a:pt x="619" y="658"/>
                  <a:pt x="620" y="657"/>
                  <a:pt x="620" y="656"/>
                </a:cubicBezTo>
                <a:cubicBezTo>
                  <a:pt x="619" y="656"/>
                  <a:pt x="619" y="657"/>
                  <a:pt x="619" y="657"/>
                </a:cubicBezTo>
                <a:cubicBezTo>
                  <a:pt x="618" y="656"/>
                  <a:pt x="620" y="655"/>
                  <a:pt x="620" y="655"/>
                </a:cubicBezTo>
                <a:cubicBezTo>
                  <a:pt x="620" y="655"/>
                  <a:pt x="621" y="655"/>
                  <a:pt x="622" y="655"/>
                </a:cubicBezTo>
                <a:cubicBezTo>
                  <a:pt x="623" y="654"/>
                  <a:pt x="625" y="653"/>
                  <a:pt x="627" y="653"/>
                </a:cubicBezTo>
                <a:cubicBezTo>
                  <a:pt x="627" y="653"/>
                  <a:pt x="628" y="652"/>
                  <a:pt x="628" y="652"/>
                </a:cubicBezTo>
                <a:cubicBezTo>
                  <a:pt x="628" y="652"/>
                  <a:pt x="628" y="653"/>
                  <a:pt x="629" y="653"/>
                </a:cubicBezTo>
                <a:cubicBezTo>
                  <a:pt x="630" y="652"/>
                  <a:pt x="631" y="652"/>
                  <a:pt x="632" y="652"/>
                </a:cubicBezTo>
                <a:cubicBezTo>
                  <a:pt x="633" y="652"/>
                  <a:pt x="634" y="651"/>
                  <a:pt x="635" y="652"/>
                </a:cubicBezTo>
                <a:cubicBezTo>
                  <a:pt x="634" y="653"/>
                  <a:pt x="634" y="654"/>
                  <a:pt x="633" y="653"/>
                </a:cubicBezTo>
                <a:close/>
                <a:moveTo>
                  <a:pt x="655" y="641"/>
                </a:moveTo>
                <a:cubicBezTo>
                  <a:pt x="655" y="641"/>
                  <a:pt x="655" y="641"/>
                  <a:pt x="654" y="641"/>
                </a:cubicBezTo>
                <a:cubicBezTo>
                  <a:pt x="654" y="641"/>
                  <a:pt x="654" y="641"/>
                  <a:pt x="654" y="641"/>
                </a:cubicBezTo>
                <a:cubicBezTo>
                  <a:pt x="655" y="641"/>
                  <a:pt x="656" y="640"/>
                  <a:pt x="656" y="640"/>
                </a:cubicBezTo>
                <a:cubicBezTo>
                  <a:pt x="656" y="641"/>
                  <a:pt x="656" y="641"/>
                  <a:pt x="655" y="641"/>
                </a:cubicBezTo>
                <a:close/>
                <a:moveTo>
                  <a:pt x="660" y="639"/>
                </a:moveTo>
                <a:cubicBezTo>
                  <a:pt x="660" y="640"/>
                  <a:pt x="659" y="640"/>
                  <a:pt x="658" y="640"/>
                </a:cubicBezTo>
                <a:cubicBezTo>
                  <a:pt x="658" y="640"/>
                  <a:pt x="658" y="639"/>
                  <a:pt x="659" y="639"/>
                </a:cubicBezTo>
                <a:cubicBezTo>
                  <a:pt x="660" y="639"/>
                  <a:pt x="661" y="639"/>
                  <a:pt x="661" y="639"/>
                </a:cubicBezTo>
                <a:cubicBezTo>
                  <a:pt x="661" y="639"/>
                  <a:pt x="661" y="639"/>
                  <a:pt x="661" y="639"/>
                </a:cubicBezTo>
                <a:cubicBezTo>
                  <a:pt x="661" y="639"/>
                  <a:pt x="661" y="638"/>
                  <a:pt x="661" y="638"/>
                </a:cubicBezTo>
                <a:cubicBezTo>
                  <a:pt x="661" y="638"/>
                  <a:pt x="662" y="638"/>
                  <a:pt x="662" y="638"/>
                </a:cubicBezTo>
                <a:cubicBezTo>
                  <a:pt x="661" y="639"/>
                  <a:pt x="661" y="639"/>
                  <a:pt x="660" y="639"/>
                </a:cubicBezTo>
                <a:close/>
                <a:moveTo>
                  <a:pt x="663" y="638"/>
                </a:moveTo>
                <a:cubicBezTo>
                  <a:pt x="663" y="638"/>
                  <a:pt x="663" y="638"/>
                  <a:pt x="663" y="638"/>
                </a:cubicBezTo>
                <a:cubicBezTo>
                  <a:pt x="663" y="638"/>
                  <a:pt x="663" y="638"/>
                  <a:pt x="663" y="638"/>
                </a:cubicBezTo>
                <a:close/>
                <a:moveTo>
                  <a:pt x="668" y="635"/>
                </a:moveTo>
                <a:cubicBezTo>
                  <a:pt x="667" y="635"/>
                  <a:pt x="667" y="636"/>
                  <a:pt x="666" y="636"/>
                </a:cubicBezTo>
                <a:cubicBezTo>
                  <a:pt x="666" y="636"/>
                  <a:pt x="666" y="636"/>
                  <a:pt x="666" y="636"/>
                </a:cubicBezTo>
                <a:cubicBezTo>
                  <a:pt x="667" y="635"/>
                  <a:pt x="668" y="635"/>
                  <a:pt x="669" y="634"/>
                </a:cubicBezTo>
                <a:cubicBezTo>
                  <a:pt x="669" y="635"/>
                  <a:pt x="669" y="635"/>
                  <a:pt x="668" y="635"/>
                </a:cubicBezTo>
                <a:close/>
                <a:moveTo>
                  <a:pt x="670" y="632"/>
                </a:moveTo>
                <a:cubicBezTo>
                  <a:pt x="670" y="632"/>
                  <a:pt x="669" y="632"/>
                  <a:pt x="669" y="632"/>
                </a:cubicBezTo>
                <a:cubicBezTo>
                  <a:pt x="669" y="632"/>
                  <a:pt x="669" y="633"/>
                  <a:pt x="669" y="633"/>
                </a:cubicBezTo>
                <a:cubicBezTo>
                  <a:pt x="668" y="633"/>
                  <a:pt x="668" y="633"/>
                  <a:pt x="667" y="633"/>
                </a:cubicBezTo>
                <a:cubicBezTo>
                  <a:pt x="667" y="633"/>
                  <a:pt x="667" y="634"/>
                  <a:pt x="667" y="634"/>
                </a:cubicBezTo>
                <a:cubicBezTo>
                  <a:pt x="666" y="634"/>
                  <a:pt x="666" y="634"/>
                  <a:pt x="666" y="634"/>
                </a:cubicBezTo>
                <a:cubicBezTo>
                  <a:pt x="665" y="634"/>
                  <a:pt x="663" y="635"/>
                  <a:pt x="662" y="635"/>
                </a:cubicBezTo>
                <a:cubicBezTo>
                  <a:pt x="661" y="635"/>
                  <a:pt x="661" y="635"/>
                  <a:pt x="660" y="635"/>
                </a:cubicBezTo>
                <a:cubicBezTo>
                  <a:pt x="660" y="635"/>
                  <a:pt x="659" y="635"/>
                  <a:pt x="659" y="635"/>
                </a:cubicBezTo>
                <a:cubicBezTo>
                  <a:pt x="658" y="636"/>
                  <a:pt x="657" y="637"/>
                  <a:pt x="656" y="637"/>
                </a:cubicBezTo>
                <a:cubicBezTo>
                  <a:pt x="655" y="637"/>
                  <a:pt x="654" y="637"/>
                  <a:pt x="654" y="637"/>
                </a:cubicBezTo>
                <a:cubicBezTo>
                  <a:pt x="655" y="637"/>
                  <a:pt x="655" y="636"/>
                  <a:pt x="656" y="636"/>
                </a:cubicBezTo>
                <a:cubicBezTo>
                  <a:pt x="656" y="636"/>
                  <a:pt x="656" y="636"/>
                  <a:pt x="656" y="635"/>
                </a:cubicBezTo>
                <a:cubicBezTo>
                  <a:pt x="657" y="635"/>
                  <a:pt x="658" y="635"/>
                  <a:pt x="658" y="635"/>
                </a:cubicBezTo>
                <a:cubicBezTo>
                  <a:pt x="658" y="634"/>
                  <a:pt x="658" y="635"/>
                  <a:pt x="659" y="635"/>
                </a:cubicBezTo>
                <a:cubicBezTo>
                  <a:pt x="660" y="634"/>
                  <a:pt x="660" y="634"/>
                  <a:pt x="660" y="633"/>
                </a:cubicBezTo>
                <a:cubicBezTo>
                  <a:pt x="661" y="633"/>
                  <a:pt x="662" y="633"/>
                  <a:pt x="662" y="634"/>
                </a:cubicBezTo>
                <a:cubicBezTo>
                  <a:pt x="664" y="633"/>
                  <a:pt x="665" y="633"/>
                  <a:pt x="667" y="633"/>
                </a:cubicBezTo>
                <a:cubicBezTo>
                  <a:pt x="668" y="633"/>
                  <a:pt x="668" y="632"/>
                  <a:pt x="668" y="632"/>
                </a:cubicBezTo>
                <a:cubicBezTo>
                  <a:pt x="669" y="632"/>
                  <a:pt x="669" y="630"/>
                  <a:pt x="671" y="631"/>
                </a:cubicBezTo>
                <a:cubicBezTo>
                  <a:pt x="670" y="631"/>
                  <a:pt x="670" y="631"/>
                  <a:pt x="670" y="632"/>
                </a:cubicBezTo>
                <a:close/>
                <a:moveTo>
                  <a:pt x="669" y="622"/>
                </a:moveTo>
                <a:cubicBezTo>
                  <a:pt x="668" y="623"/>
                  <a:pt x="668" y="623"/>
                  <a:pt x="668" y="624"/>
                </a:cubicBezTo>
                <a:cubicBezTo>
                  <a:pt x="666" y="623"/>
                  <a:pt x="665" y="624"/>
                  <a:pt x="664" y="625"/>
                </a:cubicBezTo>
                <a:cubicBezTo>
                  <a:pt x="663" y="625"/>
                  <a:pt x="662" y="625"/>
                  <a:pt x="661" y="626"/>
                </a:cubicBezTo>
                <a:cubicBezTo>
                  <a:pt x="660" y="626"/>
                  <a:pt x="662" y="625"/>
                  <a:pt x="662" y="625"/>
                </a:cubicBezTo>
                <a:cubicBezTo>
                  <a:pt x="663" y="624"/>
                  <a:pt x="663" y="624"/>
                  <a:pt x="664" y="623"/>
                </a:cubicBezTo>
                <a:cubicBezTo>
                  <a:pt x="665" y="623"/>
                  <a:pt x="664" y="624"/>
                  <a:pt x="665" y="623"/>
                </a:cubicBezTo>
                <a:cubicBezTo>
                  <a:pt x="666" y="623"/>
                  <a:pt x="665" y="623"/>
                  <a:pt x="665" y="623"/>
                </a:cubicBezTo>
                <a:cubicBezTo>
                  <a:pt x="667" y="623"/>
                  <a:pt x="667" y="622"/>
                  <a:pt x="668" y="622"/>
                </a:cubicBezTo>
                <a:cubicBezTo>
                  <a:pt x="669" y="622"/>
                  <a:pt x="669" y="621"/>
                  <a:pt x="669" y="621"/>
                </a:cubicBezTo>
                <a:cubicBezTo>
                  <a:pt x="670" y="621"/>
                  <a:pt x="671" y="621"/>
                  <a:pt x="671" y="622"/>
                </a:cubicBezTo>
                <a:cubicBezTo>
                  <a:pt x="670" y="622"/>
                  <a:pt x="669" y="623"/>
                  <a:pt x="669" y="622"/>
                </a:cubicBezTo>
                <a:close/>
                <a:moveTo>
                  <a:pt x="672" y="619"/>
                </a:moveTo>
                <a:cubicBezTo>
                  <a:pt x="673" y="619"/>
                  <a:pt x="672" y="619"/>
                  <a:pt x="673" y="619"/>
                </a:cubicBezTo>
                <a:cubicBezTo>
                  <a:pt x="673" y="619"/>
                  <a:pt x="674" y="619"/>
                  <a:pt x="673" y="618"/>
                </a:cubicBezTo>
                <a:cubicBezTo>
                  <a:pt x="674" y="618"/>
                  <a:pt x="674" y="618"/>
                  <a:pt x="674" y="618"/>
                </a:cubicBezTo>
                <a:cubicBezTo>
                  <a:pt x="675" y="619"/>
                  <a:pt x="674" y="619"/>
                  <a:pt x="674" y="619"/>
                </a:cubicBezTo>
                <a:cubicBezTo>
                  <a:pt x="674" y="619"/>
                  <a:pt x="673" y="620"/>
                  <a:pt x="673" y="620"/>
                </a:cubicBezTo>
                <a:cubicBezTo>
                  <a:pt x="672" y="621"/>
                  <a:pt x="672" y="620"/>
                  <a:pt x="671" y="620"/>
                </a:cubicBezTo>
                <a:cubicBezTo>
                  <a:pt x="671" y="620"/>
                  <a:pt x="672" y="620"/>
                  <a:pt x="672" y="619"/>
                </a:cubicBezTo>
                <a:close/>
                <a:moveTo>
                  <a:pt x="675" y="629"/>
                </a:moveTo>
                <a:cubicBezTo>
                  <a:pt x="674" y="630"/>
                  <a:pt x="674" y="630"/>
                  <a:pt x="672" y="631"/>
                </a:cubicBezTo>
                <a:cubicBezTo>
                  <a:pt x="672" y="630"/>
                  <a:pt x="672" y="630"/>
                  <a:pt x="671" y="630"/>
                </a:cubicBezTo>
                <a:cubicBezTo>
                  <a:pt x="671" y="629"/>
                  <a:pt x="674" y="630"/>
                  <a:pt x="673" y="629"/>
                </a:cubicBezTo>
                <a:cubicBezTo>
                  <a:pt x="673" y="629"/>
                  <a:pt x="674" y="628"/>
                  <a:pt x="674" y="628"/>
                </a:cubicBezTo>
                <a:cubicBezTo>
                  <a:pt x="675" y="629"/>
                  <a:pt x="676" y="629"/>
                  <a:pt x="677" y="628"/>
                </a:cubicBezTo>
                <a:cubicBezTo>
                  <a:pt x="677" y="629"/>
                  <a:pt x="676" y="629"/>
                  <a:pt x="675" y="629"/>
                </a:cubicBezTo>
                <a:close/>
                <a:moveTo>
                  <a:pt x="699" y="603"/>
                </a:moveTo>
                <a:cubicBezTo>
                  <a:pt x="700" y="602"/>
                  <a:pt x="701" y="602"/>
                  <a:pt x="701" y="601"/>
                </a:cubicBezTo>
                <a:cubicBezTo>
                  <a:pt x="703" y="601"/>
                  <a:pt x="703" y="600"/>
                  <a:pt x="704" y="599"/>
                </a:cubicBezTo>
                <a:cubicBezTo>
                  <a:pt x="704" y="599"/>
                  <a:pt x="704" y="599"/>
                  <a:pt x="704" y="599"/>
                </a:cubicBezTo>
                <a:cubicBezTo>
                  <a:pt x="704" y="599"/>
                  <a:pt x="704" y="599"/>
                  <a:pt x="705" y="599"/>
                </a:cubicBezTo>
                <a:cubicBezTo>
                  <a:pt x="705" y="598"/>
                  <a:pt x="706" y="598"/>
                  <a:pt x="707" y="597"/>
                </a:cubicBezTo>
                <a:cubicBezTo>
                  <a:pt x="708" y="598"/>
                  <a:pt x="705" y="598"/>
                  <a:pt x="705" y="599"/>
                </a:cubicBezTo>
                <a:cubicBezTo>
                  <a:pt x="704" y="599"/>
                  <a:pt x="704" y="600"/>
                  <a:pt x="704" y="600"/>
                </a:cubicBezTo>
                <a:cubicBezTo>
                  <a:pt x="703" y="600"/>
                  <a:pt x="703" y="601"/>
                  <a:pt x="703" y="601"/>
                </a:cubicBezTo>
                <a:cubicBezTo>
                  <a:pt x="703" y="601"/>
                  <a:pt x="701" y="602"/>
                  <a:pt x="702" y="602"/>
                </a:cubicBezTo>
                <a:cubicBezTo>
                  <a:pt x="701" y="602"/>
                  <a:pt x="701" y="602"/>
                  <a:pt x="701" y="603"/>
                </a:cubicBezTo>
                <a:cubicBezTo>
                  <a:pt x="700" y="603"/>
                  <a:pt x="700" y="603"/>
                  <a:pt x="700" y="603"/>
                </a:cubicBezTo>
                <a:cubicBezTo>
                  <a:pt x="700" y="603"/>
                  <a:pt x="699" y="604"/>
                  <a:pt x="699" y="604"/>
                </a:cubicBezTo>
                <a:cubicBezTo>
                  <a:pt x="699" y="604"/>
                  <a:pt x="699" y="604"/>
                  <a:pt x="699" y="604"/>
                </a:cubicBezTo>
                <a:cubicBezTo>
                  <a:pt x="699" y="604"/>
                  <a:pt x="698" y="604"/>
                  <a:pt x="698" y="605"/>
                </a:cubicBezTo>
                <a:cubicBezTo>
                  <a:pt x="698" y="604"/>
                  <a:pt x="698" y="604"/>
                  <a:pt x="697" y="605"/>
                </a:cubicBezTo>
                <a:cubicBezTo>
                  <a:pt x="697" y="604"/>
                  <a:pt x="698" y="603"/>
                  <a:pt x="699" y="603"/>
                </a:cubicBezTo>
                <a:close/>
                <a:moveTo>
                  <a:pt x="694" y="609"/>
                </a:moveTo>
                <a:cubicBezTo>
                  <a:pt x="694" y="610"/>
                  <a:pt x="694" y="610"/>
                  <a:pt x="693" y="610"/>
                </a:cubicBezTo>
                <a:cubicBezTo>
                  <a:pt x="693" y="610"/>
                  <a:pt x="693" y="610"/>
                  <a:pt x="693" y="610"/>
                </a:cubicBezTo>
                <a:cubicBezTo>
                  <a:pt x="693" y="609"/>
                  <a:pt x="694" y="609"/>
                  <a:pt x="694" y="609"/>
                </a:cubicBezTo>
                <a:close/>
                <a:moveTo>
                  <a:pt x="680" y="615"/>
                </a:moveTo>
                <a:cubicBezTo>
                  <a:pt x="680" y="615"/>
                  <a:pt x="680" y="615"/>
                  <a:pt x="681" y="614"/>
                </a:cubicBezTo>
                <a:cubicBezTo>
                  <a:pt x="681" y="614"/>
                  <a:pt x="683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4" y="613"/>
                  <a:pt x="684" y="613"/>
                </a:cubicBezTo>
                <a:cubicBezTo>
                  <a:pt x="684" y="613"/>
                  <a:pt x="685" y="612"/>
                  <a:pt x="685" y="612"/>
                </a:cubicBezTo>
                <a:cubicBezTo>
                  <a:pt x="685" y="612"/>
                  <a:pt x="686" y="612"/>
                  <a:pt x="686" y="612"/>
                </a:cubicBezTo>
                <a:cubicBezTo>
                  <a:pt x="687" y="611"/>
                  <a:pt x="686" y="611"/>
                  <a:pt x="687" y="611"/>
                </a:cubicBezTo>
                <a:cubicBezTo>
                  <a:pt x="688" y="610"/>
                  <a:pt x="688" y="610"/>
                  <a:pt x="688" y="609"/>
                </a:cubicBezTo>
                <a:cubicBezTo>
                  <a:pt x="689" y="609"/>
                  <a:pt x="690" y="609"/>
                  <a:pt x="690" y="609"/>
                </a:cubicBezTo>
                <a:cubicBezTo>
                  <a:pt x="692" y="608"/>
                  <a:pt x="690" y="609"/>
                  <a:pt x="690" y="609"/>
                </a:cubicBezTo>
                <a:cubicBezTo>
                  <a:pt x="690" y="610"/>
                  <a:pt x="690" y="610"/>
                  <a:pt x="689" y="611"/>
                </a:cubicBezTo>
                <a:cubicBezTo>
                  <a:pt x="689" y="611"/>
                  <a:pt x="688" y="611"/>
                  <a:pt x="688" y="611"/>
                </a:cubicBezTo>
                <a:cubicBezTo>
                  <a:pt x="688" y="611"/>
                  <a:pt x="687" y="612"/>
                  <a:pt x="687" y="612"/>
                </a:cubicBezTo>
                <a:cubicBezTo>
                  <a:pt x="686" y="612"/>
                  <a:pt x="685" y="613"/>
                  <a:pt x="684" y="613"/>
                </a:cubicBezTo>
                <a:cubicBezTo>
                  <a:pt x="685" y="614"/>
                  <a:pt x="686" y="614"/>
                  <a:pt x="686" y="615"/>
                </a:cubicBezTo>
                <a:cubicBezTo>
                  <a:pt x="686" y="615"/>
                  <a:pt x="685" y="615"/>
                  <a:pt x="685" y="615"/>
                </a:cubicBezTo>
                <a:cubicBezTo>
                  <a:pt x="685" y="615"/>
                  <a:pt x="684" y="615"/>
                  <a:pt x="683" y="615"/>
                </a:cubicBezTo>
                <a:cubicBezTo>
                  <a:pt x="683" y="615"/>
                  <a:pt x="683" y="615"/>
                  <a:pt x="683" y="615"/>
                </a:cubicBezTo>
                <a:cubicBezTo>
                  <a:pt x="683" y="615"/>
                  <a:pt x="682" y="614"/>
                  <a:pt x="682" y="614"/>
                </a:cubicBezTo>
                <a:cubicBezTo>
                  <a:pt x="681" y="615"/>
                  <a:pt x="682" y="615"/>
                  <a:pt x="682" y="616"/>
                </a:cubicBezTo>
                <a:cubicBezTo>
                  <a:pt x="681" y="616"/>
                  <a:pt x="680" y="617"/>
                  <a:pt x="680" y="617"/>
                </a:cubicBezTo>
                <a:cubicBezTo>
                  <a:pt x="679" y="617"/>
                  <a:pt x="679" y="616"/>
                  <a:pt x="678" y="616"/>
                </a:cubicBezTo>
                <a:cubicBezTo>
                  <a:pt x="678" y="615"/>
                  <a:pt x="679" y="615"/>
                  <a:pt x="680" y="615"/>
                </a:cubicBezTo>
                <a:close/>
                <a:moveTo>
                  <a:pt x="689" y="614"/>
                </a:moveTo>
                <a:cubicBezTo>
                  <a:pt x="688" y="614"/>
                  <a:pt x="687" y="614"/>
                  <a:pt x="687" y="614"/>
                </a:cubicBezTo>
                <a:cubicBezTo>
                  <a:pt x="687" y="614"/>
                  <a:pt x="688" y="614"/>
                  <a:pt x="688" y="613"/>
                </a:cubicBezTo>
                <a:cubicBezTo>
                  <a:pt x="690" y="613"/>
                  <a:pt x="690" y="612"/>
                  <a:pt x="691" y="612"/>
                </a:cubicBezTo>
                <a:cubicBezTo>
                  <a:pt x="691" y="613"/>
                  <a:pt x="690" y="612"/>
                  <a:pt x="690" y="613"/>
                </a:cubicBezTo>
                <a:cubicBezTo>
                  <a:pt x="689" y="613"/>
                  <a:pt x="688" y="613"/>
                  <a:pt x="689" y="614"/>
                </a:cubicBezTo>
                <a:close/>
                <a:moveTo>
                  <a:pt x="683" y="617"/>
                </a:moveTo>
                <a:cubicBezTo>
                  <a:pt x="683" y="618"/>
                  <a:pt x="682" y="618"/>
                  <a:pt x="681" y="618"/>
                </a:cubicBezTo>
                <a:cubicBezTo>
                  <a:pt x="681" y="617"/>
                  <a:pt x="682" y="617"/>
                  <a:pt x="683" y="617"/>
                </a:cubicBezTo>
                <a:close/>
                <a:moveTo>
                  <a:pt x="700" y="610"/>
                </a:moveTo>
                <a:cubicBezTo>
                  <a:pt x="701" y="611"/>
                  <a:pt x="700" y="611"/>
                  <a:pt x="700" y="611"/>
                </a:cubicBezTo>
                <a:cubicBezTo>
                  <a:pt x="700" y="612"/>
                  <a:pt x="700" y="612"/>
                  <a:pt x="700" y="612"/>
                </a:cubicBezTo>
                <a:cubicBezTo>
                  <a:pt x="699" y="612"/>
                  <a:pt x="699" y="613"/>
                  <a:pt x="698" y="613"/>
                </a:cubicBezTo>
                <a:cubicBezTo>
                  <a:pt x="698" y="613"/>
                  <a:pt x="698" y="613"/>
                  <a:pt x="697" y="613"/>
                </a:cubicBezTo>
                <a:cubicBezTo>
                  <a:pt x="697" y="614"/>
                  <a:pt x="697" y="614"/>
                  <a:pt x="696" y="614"/>
                </a:cubicBezTo>
                <a:cubicBezTo>
                  <a:pt x="696" y="614"/>
                  <a:pt x="696" y="614"/>
                  <a:pt x="696" y="614"/>
                </a:cubicBezTo>
                <a:cubicBezTo>
                  <a:pt x="695" y="614"/>
                  <a:pt x="695" y="615"/>
                  <a:pt x="695" y="615"/>
                </a:cubicBezTo>
                <a:cubicBezTo>
                  <a:pt x="695" y="615"/>
                  <a:pt x="695" y="616"/>
                  <a:pt x="695" y="616"/>
                </a:cubicBezTo>
                <a:cubicBezTo>
                  <a:pt x="694" y="616"/>
                  <a:pt x="694" y="616"/>
                  <a:pt x="693" y="617"/>
                </a:cubicBezTo>
                <a:cubicBezTo>
                  <a:pt x="693" y="617"/>
                  <a:pt x="693" y="617"/>
                  <a:pt x="693" y="617"/>
                </a:cubicBezTo>
                <a:cubicBezTo>
                  <a:pt x="693" y="617"/>
                  <a:pt x="693" y="617"/>
                  <a:pt x="692" y="617"/>
                </a:cubicBezTo>
                <a:cubicBezTo>
                  <a:pt x="692" y="617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2" y="618"/>
                  <a:pt x="692" y="618"/>
                </a:cubicBezTo>
                <a:cubicBezTo>
                  <a:pt x="692" y="618"/>
                  <a:pt x="691" y="618"/>
                  <a:pt x="691" y="618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1" y="619"/>
                  <a:pt x="691" y="619"/>
                </a:cubicBezTo>
                <a:cubicBezTo>
                  <a:pt x="691" y="619"/>
                  <a:pt x="690" y="619"/>
                  <a:pt x="690" y="619"/>
                </a:cubicBezTo>
                <a:cubicBezTo>
                  <a:pt x="690" y="619"/>
                  <a:pt x="689" y="619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9" y="620"/>
                  <a:pt x="689" y="620"/>
                  <a:pt x="689" y="620"/>
                </a:cubicBezTo>
                <a:cubicBezTo>
                  <a:pt x="687" y="621"/>
                  <a:pt x="686" y="622"/>
                  <a:pt x="685" y="623"/>
                </a:cubicBezTo>
                <a:cubicBezTo>
                  <a:pt x="685" y="623"/>
                  <a:pt x="685" y="623"/>
                  <a:pt x="684" y="623"/>
                </a:cubicBezTo>
                <a:cubicBezTo>
                  <a:pt x="683" y="623"/>
                  <a:pt x="684" y="624"/>
                  <a:pt x="683" y="624"/>
                </a:cubicBezTo>
                <a:cubicBezTo>
                  <a:pt x="683" y="624"/>
                  <a:pt x="683" y="625"/>
                  <a:pt x="683" y="625"/>
                </a:cubicBezTo>
                <a:cubicBezTo>
                  <a:pt x="682" y="625"/>
                  <a:pt x="682" y="625"/>
                  <a:pt x="681" y="625"/>
                </a:cubicBezTo>
                <a:cubicBezTo>
                  <a:pt x="681" y="625"/>
                  <a:pt x="681" y="625"/>
                  <a:pt x="681" y="625"/>
                </a:cubicBezTo>
                <a:cubicBezTo>
                  <a:pt x="681" y="625"/>
                  <a:pt x="681" y="626"/>
                  <a:pt x="680" y="626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9" y="627"/>
                  <a:pt x="679" y="627"/>
                  <a:pt x="678" y="628"/>
                </a:cubicBezTo>
                <a:cubicBezTo>
                  <a:pt x="677" y="628"/>
                  <a:pt x="678" y="627"/>
                  <a:pt x="678" y="626"/>
                </a:cubicBezTo>
                <a:cubicBezTo>
                  <a:pt x="679" y="626"/>
                  <a:pt x="679" y="625"/>
                  <a:pt x="680" y="625"/>
                </a:cubicBezTo>
                <a:cubicBezTo>
                  <a:pt x="680" y="625"/>
                  <a:pt x="680" y="625"/>
                  <a:pt x="680" y="624"/>
                </a:cubicBezTo>
                <a:cubicBezTo>
                  <a:pt x="681" y="624"/>
                  <a:pt x="682" y="624"/>
                  <a:pt x="682" y="624"/>
                </a:cubicBezTo>
                <a:cubicBezTo>
                  <a:pt x="682" y="624"/>
                  <a:pt x="683" y="623"/>
                  <a:pt x="683" y="623"/>
                </a:cubicBezTo>
                <a:cubicBezTo>
                  <a:pt x="684" y="622"/>
                  <a:pt x="684" y="622"/>
                  <a:pt x="685" y="621"/>
                </a:cubicBezTo>
                <a:cubicBezTo>
                  <a:pt x="687" y="621"/>
                  <a:pt x="687" y="620"/>
                  <a:pt x="688" y="620"/>
                </a:cubicBezTo>
                <a:cubicBezTo>
                  <a:pt x="688" y="619"/>
                  <a:pt x="688" y="619"/>
                  <a:pt x="688" y="619"/>
                </a:cubicBezTo>
                <a:cubicBezTo>
                  <a:pt x="688" y="619"/>
                  <a:pt x="688" y="619"/>
                  <a:pt x="689" y="619"/>
                </a:cubicBezTo>
                <a:cubicBezTo>
                  <a:pt x="689" y="619"/>
                  <a:pt x="689" y="618"/>
                  <a:pt x="690" y="618"/>
                </a:cubicBezTo>
                <a:cubicBezTo>
                  <a:pt x="691" y="618"/>
                  <a:pt x="691" y="617"/>
                  <a:pt x="692" y="617"/>
                </a:cubicBezTo>
                <a:cubicBezTo>
                  <a:pt x="693" y="617"/>
                  <a:pt x="692" y="616"/>
                  <a:pt x="692" y="616"/>
                </a:cubicBezTo>
                <a:cubicBezTo>
                  <a:pt x="692" y="616"/>
                  <a:pt x="693" y="616"/>
                  <a:pt x="692" y="615"/>
                </a:cubicBezTo>
                <a:cubicBezTo>
                  <a:pt x="693" y="615"/>
                  <a:pt x="694" y="615"/>
                  <a:pt x="695" y="615"/>
                </a:cubicBezTo>
                <a:cubicBezTo>
                  <a:pt x="695" y="614"/>
                  <a:pt x="693" y="614"/>
                  <a:pt x="694" y="614"/>
                </a:cubicBezTo>
                <a:cubicBezTo>
                  <a:pt x="695" y="614"/>
                  <a:pt x="695" y="613"/>
                  <a:pt x="696" y="613"/>
                </a:cubicBezTo>
                <a:cubicBezTo>
                  <a:pt x="697" y="613"/>
                  <a:pt x="697" y="612"/>
                  <a:pt x="697" y="612"/>
                </a:cubicBezTo>
                <a:cubicBezTo>
                  <a:pt x="698" y="612"/>
                  <a:pt x="699" y="611"/>
                  <a:pt x="700" y="611"/>
                </a:cubicBezTo>
                <a:cubicBezTo>
                  <a:pt x="700" y="610"/>
                  <a:pt x="700" y="610"/>
                  <a:pt x="700" y="609"/>
                </a:cubicBezTo>
                <a:cubicBezTo>
                  <a:pt x="700" y="609"/>
                  <a:pt x="701" y="610"/>
                  <a:pt x="701" y="609"/>
                </a:cubicBezTo>
                <a:cubicBezTo>
                  <a:pt x="701" y="609"/>
                  <a:pt x="701" y="609"/>
                  <a:pt x="702" y="609"/>
                </a:cubicBezTo>
                <a:cubicBezTo>
                  <a:pt x="703" y="609"/>
                  <a:pt x="702" y="607"/>
                  <a:pt x="703" y="608"/>
                </a:cubicBezTo>
                <a:cubicBezTo>
                  <a:pt x="703" y="609"/>
                  <a:pt x="702" y="609"/>
                  <a:pt x="700" y="610"/>
                </a:cubicBezTo>
                <a:close/>
                <a:moveTo>
                  <a:pt x="707" y="605"/>
                </a:moveTo>
                <a:cubicBezTo>
                  <a:pt x="706" y="604"/>
                  <a:pt x="705" y="608"/>
                  <a:pt x="703" y="607"/>
                </a:cubicBezTo>
                <a:cubicBezTo>
                  <a:pt x="703" y="606"/>
                  <a:pt x="704" y="606"/>
                  <a:pt x="705" y="606"/>
                </a:cubicBezTo>
                <a:cubicBezTo>
                  <a:pt x="705" y="605"/>
                  <a:pt x="706" y="605"/>
                  <a:pt x="706" y="605"/>
                </a:cubicBezTo>
                <a:cubicBezTo>
                  <a:pt x="707" y="605"/>
                  <a:pt x="707" y="605"/>
                  <a:pt x="707" y="605"/>
                </a:cubicBezTo>
                <a:cubicBezTo>
                  <a:pt x="707" y="605"/>
                  <a:pt x="707" y="605"/>
                  <a:pt x="707" y="605"/>
                </a:cubicBezTo>
                <a:close/>
                <a:moveTo>
                  <a:pt x="723" y="588"/>
                </a:move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ubicBezTo>
                  <a:pt x="723" y="588"/>
                  <a:pt x="723" y="588"/>
                  <a:pt x="723" y="588"/>
                </a:cubicBezTo>
                <a:close/>
                <a:moveTo>
                  <a:pt x="724" y="587"/>
                </a:move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ubicBezTo>
                  <a:pt x="724" y="587"/>
                  <a:pt x="724" y="587"/>
                  <a:pt x="724" y="587"/>
                </a:cubicBezTo>
                <a:close/>
                <a:moveTo>
                  <a:pt x="727" y="584"/>
                </a:moveTo>
                <a:cubicBezTo>
                  <a:pt x="727" y="584"/>
                  <a:pt x="726" y="584"/>
                  <a:pt x="726" y="584"/>
                </a:cubicBezTo>
                <a:cubicBezTo>
                  <a:pt x="726" y="584"/>
                  <a:pt x="726" y="583"/>
                  <a:pt x="727" y="583"/>
                </a:cubicBezTo>
                <a:cubicBezTo>
                  <a:pt x="727" y="583"/>
                  <a:pt x="727" y="583"/>
                  <a:pt x="727" y="583"/>
                </a:cubicBezTo>
                <a:lnTo>
                  <a:pt x="727" y="584"/>
                </a:lnTo>
                <a:close/>
                <a:moveTo>
                  <a:pt x="729" y="581"/>
                </a:moveTo>
                <a:cubicBezTo>
                  <a:pt x="729" y="581"/>
                  <a:pt x="729" y="581"/>
                  <a:pt x="729" y="581"/>
                </a:cubicBezTo>
                <a:cubicBezTo>
                  <a:pt x="729" y="581"/>
                  <a:pt x="729" y="581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0"/>
                  <a:pt x="729" y="580"/>
                </a:cubicBezTo>
                <a:cubicBezTo>
                  <a:pt x="729" y="580"/>
                  <a:pt x="729" y="581"/>
                  <a:pt x="729" y="581"/>
                </a:cubicBezTo>
                <a:close/>
                <a:moveTo>
                  <a:pt x="730" y="580"/>
                </a:move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ubicBezTo>
                  <a:pt x="730" y="580"/>
                  <a:pt x="730" y="580"/>
                  <a:pt x="730" y="580"/>
                </a:cubicBezTo>
                <a:close/>
                <a:moveTo>
                  <a:pt x="730" y="579"/>
                </a:move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ubicBezTo>
                  <a:pt x="730" y="579"/>
                  <a:pt x="730" y="579"/>
                  <a:pt x="730" y="579"/>
                </a:cubicBezTo>
                <a:close/>
                <a:moveTo>
                  <a:pt x="88" y="594"/>
                </a:moveTo>
                <a:cubicBezTo>
                  <a:pt x="79" y="568"/>
                  <a:pt x="73" y="541"/>
                  <a:pt x="74" y="513"/>
                </a:cubicBezTo>
                <a:cubicBezTo>
                  <a:pt x="74" y="506"/>
                  <a:pt x="75" y="498"/>
                  <a:pt x="76" y="490"/>
                </a:cubicBezTo>
                <a:cubicBezTo>
                  <a:pt x="76" y="488"/>
                  <a:pt x="77" y="487"/>
                  <a:pt x="77" y="485"/>
                </a:cubicBezTo>
                <a:cubicBezTo>
                  <a:pt x="78" y="478"/>
                  <a:pt x="79" y="473"/>
                  <a:pt x="81" y="467"/>
                </a:cubicBezTo>
                <a:cubicBezTo>
                  <a:pt x="84" y="459"/>
                  <a:pt x="88" y="455"/>
                  <a:pt x="88" y="447"/>
                </a:cubicBezTo>
                <a:cubicBezTo>
                  <a:pt x="88" y="443"/>
                  <a:pt x="87" y="439"/>
                  <a:pt x="84" y="435"/>
                </a:cubicBezTo>
                <a:cubicBezTo>
                  <a:pt x="79" y="429"/>
                  <a:pt x="71" y="431"/>
                  <a:pt x="70" y="431"/>
                </a:cubicBezTo>
                <a:cubicBezTo>
                  <a:pt x="71" y="430"/>
                  <a:pt x="72" y="428"/>
                  <a:pt x="73" y="423"/>
                </a:cubicBezTo>
                <a:cubicBezTo>
                  <a:pt x="76" y="401"/>
                  <a:pt x="49" y="399"/>
                  <a:pt x="37" y="411"/>
                </a:cubicBezTo>
                <a:cubicBezTo>
                  <a:pt x="34" y="413"/>
                  <a:pt x="32" y="416"/>
                  <a:pt x="31" y="419"/>
                </a:cubicBezTo>
                <a:cubicBezTo>
                  <a:pt x="30" y="421"/>
                  <a:pt x="30" y="427"/>
                  <a:pt x="31" y="429"/>
                </a:cubicBezTo>
                <a:cubicBezTo>
                  <a:pt x="26" y="426"/>
                  <a:pt x="21" y="429"/>
                  <a:pt x="18" y="431"/>
                </a:cubicBezTo>
                <a:cubicBezTo>
                  <a:pt x="0" y="441"/>
                  <a:pt x="5" y="476"/>
                  <a:pt x="22" y="485"/>
                </a:cubicBezTo>
                <a:cubicBezTo>
                  <a:pt x="53" y="503"/>
                  <a:pt x="67" y="446"/>
                  <a:pt x="36" y="453"/>
                </a:cubicBezTo>
                <a:cubicBezTo>
                  <a:pt x="31" y="454"/>
                  <a:pt x="29" y="460"/>
                  <a:pt x="30" y="466"/>
                </a:cubicBezTo>
                <a:cubicBezTo>
                  <a:pt x="29" y="465"/>
                  <a:pt x="26" y="460"/>
                  <a:pt x="28" y="454"/>
                </a:cubicBezTo>
                <a:cubicBezTo>
                  <a:pt x="30" y="446"/>
                  <a:pt x="38" y="443"/>
                  <a:pt x="45" y="445"/>
                </a:cubicBezTo>
                <a:cubicBezTo>
                  <a:pt x="60" y="448"/>
                  <a:pt x="58" y="463"/>
                  <a:pt x="57" y="475"/>
                </a:cubicBezTo>
                <a:cubicBezTo>
                  <a:pt x="54" y="495"/>
                  <a:pt x="52" y="516"/>
                  <a:pt x="56" y="537"/>
                </a:cubicBezTo>
                <a:cubicBezTo>
                  <a:pt x="60" y="564"/>
                  <a:pt x="70" y="590"/>
                  <a:pt x="83" y="614"/>
                </a:cubicBezTo>
                <a:cubicBezTo>
                  <a:pt x="90" y="627"/>
                  <a:pt x="97" y="641"/>
                  <a:pt x="105" y="653"/>
                </a:cubicBezTo>
                <a:cubicBezTo>
                  <a:pt x="110" y="661"/>
                  <a:pt x="114" y="668"/>
                  <a:pt x="119" y="675"/>
                </a:cubicBezTo>
                <a:cubicBezTo>
                  <a:pt x="125" y="683"/>
                  <a:pt x="130" y="685"/>
                  <a:pt x="136" y="693"/>
                </a:cubicBezTo>
                <a:cubicBezTo>
                  <a:pt x="145" y="700"/>
                  <a:pt x="145" y="700"/>
                  <a:pt x="145" y="700"/>
                </a:cubicBezTo>
                <a:cubicBezTo>
                  <a:pt x="132" y="681"/>
                  <a:pt x="120" y="663"/>
                  <a:pt x="110" y="644"/>
                </a:cubicBezTo>
                <a:cubicBezTo>
                  <a:pt x="101" y="628"/>
                  <a:pt x="94" y="611"/>
                  <a:pt x="88" y="594"/>
                </a:cubicBezTo>
                <a:close/>
                <a:moveTo>
                  <a:pt x="103" y="645"/>
                </a:moveTo>
                <a:cubicBezTo>
                  <a:pt x="102" y="645"/>
                  <a:pt x="102" y="645"/>
                  <a:pt x="102" y="645"/>
                </a:cubicBezTo>
                <a:cubicBezTo>
                  <a:pt x="102" y="645"/>
                  <a:pt x="102" y="645"/>
                  <a:pt x="102" y="645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4"/>
                  <a:pt x="102" y="644"/>
                </a:cubicBezTo>
                <a:cubicBezTo>
                  <a:pt x="102" y="644"/>
                  <a:pt x="102" y="643"/>
                  <a:pt x="101" y="643"/>
                </a:cubicBezTo>
                <a:cubicBezTo>
                  <a:pt x="101" y="643"/>
                  <a:pt x="101" y="642"/>
                  <a:pt x="101" y="642"/>
                </a:cubicBezTo>
                <a:cubicBezTo>
                  <a:pt x="101" y="642"/>
                  <a:pt x="101" y="642"/>
                  <a:pt x="100" y="641"/>
                </a:cubicBezTo>
                <a:cubicBezTo>
                  <a:pt x="100" y="641"/>
                  <a:pt x="100" y="640"/>
                  <a:pt x="100" y="640"/>
                </a:cubicBezTo>
                <a:cubicBezTo>
                  <a:pt x="100" y="640"/>
                  <a:pt x="100" y="640"/>
                  <a:pt x="99" y="639"/>
                </a:cubicBezTo>
                <a:cubicBezTo>
                  <a:pt x="99" y="639"/>
                  <a:pt x="99" y="638"/>
                  <a:pt x="99" y="638"/>
                </a:cubicBezTo>
                <a:cubicBezTo>
                  <a:pt x="99" y="638"/>
                  <a:pt x="99" y="638"/>
                  <a:pt x="99" y="638"/>
                </a:cubicBezTo>
                <a:cubicBezTo>
                  <a:pt x="99" y="637"/>
                  <a:pt x="98" y="637"/>
                  <a:pt x="98" y="637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8" y="636"/>
                  <a:pt x="98" y="636"/>
                  <a:pt x="98" y="636"/>
                </a:cubicBezTo>
                <a:cubicBezTo>
                  <a:pt x="97" y="635"/>
                  <a:pt x="97" y="635"/>
                  <a:pt x="97" y="634"/>
                </a:cubicBezTo>
                <a:cubicBezTo>
                  <a:pt x="97" y="634"/>
                  <a:pt x="97" y="634"/>
                  <a:pt x="97" y="633"/>
                </a:cubicBezTo>
                <a:cubicBezTo>
                  <a:pt x="97" y="633"/>
                  <a:pt x="97" y="632"/>
                  <a:pt x="96" y="632"/>
                </a:cubicBezTo>
                <a:cubicBezTo>
                  <a:pt x="96" y="632"/>
                  <a:pt x="96" y="632"/>
                  <a:pt x="96" y="631"/>
                </a:cubicBezTo>
                <a:cubicBezTo>
                  <a:pt x="96" y="631"/>
                  <a:pt x="96" y="630"/>
                  <a:pt x="95" y="630"/>
                </a:cubicBezTo>
                <a:cubicBezTo>
                  <a:pt x="95" y="630"/>
                  <a:pt x="95" y="630"/>
                  <a:pt x="95" y="629"/>
                </a:cubicBezTo>
                <a:cubicBezTo>
                  <a:pt x="94" y="629"/>
                  <a:pt x="94" y="628"/>
                  <a:pt x="94" y="628"/>
                </a:cubicBezTo>
                <a:cubicBezTo>
                  <a:pt x="94" y="628"/>
                  <a:pt x="94" y="627"/>
                  <a:pt x="94" y="627"/>
                </a:cubicBezTo>
                <a:cubicBezTo>
                  <a:pt x="93" y="626"/>
                  <a:pt x="93" y="626"/>
                  <a:pt x="93" y="625"/>
                </a:cubicBezTo>
                <a:cubicBezTo>
                  <a:pt x="93" y="625"/>
                  <a:pt x="93" y="625"/>
                  <a:pt x="93" y="624"/>
                </a:cubicBezTo>
                <a:cubicBezTo>
                  <a:pt x="93" y="624"/>
                  <a:pt x="93" y="623"/>
                  <a:pt x="93" y="623"/>
                </a:cubicBezTo>
                <a:cubicBezTo>
                  <a:pt x="93" y="623"/>
                  <a:pt x="93" y="623"/>
                  <a:pt x="92" y="622"/>
                </a:cubicBezTo>
                <a:cubicBezTo>
                  <a:pt x="92" y="622"/>
                  <a:pt x="92" y="622"/>
                  <a:pt x="92" y="622"/>
                </a:cubicBezTo>
                <a:cubicBezTo>
                  <a:pt x="92" y="621"/>
                  <a:pt x="92" y="621"/>
                  <a:pt x="92" y="620"/>
                </a:cubicBezTo>
                <a:cubicBezTo>
                  <a:pt x="92" y="620"/>
                  <a:pt x="92" y="620"/>
                  <a:pt x="92" y="620"/>
                </a:cubicBezTo>
                <a:cubicBezTo>
                  <a:pt x="92" y="620"/>
                  <a:pt x="91" y="620"/>
                  <a:pt x="91" y="619"/>
                </a:cubicBezTo>
                <a:cubicBezTo>
                  <a:pt x="91" y="618"/>
                  <a:pt x="91" y="619"/>
                  <a:pt x="91" y="618"/>
                </a:cubicBezTo>
                <a:cubicBezTo>
                  <a:pt x="91" y="618"/>
                  <a:pt x="92" y="618"/>
                  <a:pt x="92" y="619"/>
                </a:cubicBezTo>
                <a:cubicBezTo>
                  <a:pt x="92" y="619"/>
                  <a:pt x="93" y="620"/>
                  <a:pt x="92" y="620"/>
                </a:cubicBezTo>
                <a:cubicBezTo>
                  <a:pt x="93" y="620"/>
                  <a:pt x="93" y="621"/>
                  <a:pt x="93" y="621"/>
                </a:cubicBezTo>
                <a:cubicBezTo>
                  <a:pt x="93" y="621"/>
                  <a:pt x="93" y="622"/>
                  <a:pt x="93" y="622"/>
                </a:cubicBezTo>
                <a:cubicBezTo>
                  <a:pt x="93" y="622"/>
                  <a:pt x="93" y="622"/>
                  <a:pt x="93" y="622"/>
                </a:cubicBezTo>
                <a:cubicBezTo>
                  <a:pt x="93" y="623"/>
                  <a:pt x="93" y="623"/>
                  <a:pt x="93" y="623"/>
                </a:cubicBezTo>
                <a:cubicBezTo>
                  <a:pt x="94" y="623"/>
                  <a:pt x="94" y="623"/>
                  <a:pt x="94" y="623"/>
                </a:cubicBezTo>
                <a:cubicBezTo>
                  <a:pt x="94" y="623"/>
                  <a:pt x="94" y="623"/>
                  <a:pt x="94" y="624"/>
                </a:cubicBezTo>
                <a:cubicBezTo>
                  <a:pt x="94" y="624"/>
                  <a:pt x="94" y="624"/>
                  <a:pt x="94" y="624"/>
                </a:cubicBezTo>
                <a:cubicBezTo>
                  <a:pt x="94" y="624"/>
                  <a:pt x="94" y="624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5"/>
                  <a:pt x="94" y="625"/>
                  <a:pt x="94" y="625"/>
                </a:cubicBezTo>
                <a:cubicBezTo>
                  <a:pt x="94" y="626"/>
                  <a:pt x="95" y="626"/>
                  <a:pt x="95" y="626"/>
                </a:cubicBezTo>
                <a:cubicBezTo>
                  <a:pt x="95" y="626"/>
                  <a:pt x="95" y="626"/>
                  <a:pt x="95" y="627"/>
                </a:cubicBezTo>
                <a:cubicBezTo>
                  <a:pt x="95" y="627"/>
                  <a:pt x="96" y="627"/>
                  <a:pt x="96" y="627"/>
                </a:cubicBezTo>
                <a:cubicBezTo>
                  <a:pt x="96" y="628"/>
                  <a:pt x="95" y="628"/>
                  <a:pt x="96" y="628"/>
                </a:cubicBezTo>
                <a:cubicBezTo>
                  <a:pt x="96" y="628"/>
                  <a:pt x="96" y="628"/>
                  <a:pt x="96" y="628"/>
                </a:cubicBezTo>
                <a:cubicBezTo>
                  <a:pt x="96" y="629"/>
                  <a:pt x="96" y="629"/>
                  <a:pt x="96" y="629"/>
                </a:cubicBezTo>
                <a:cubicBezTo>
                  <a:pt x="96" y="629"/>
                  <a:pt x="96" y="629"/>
                  <a:pt x="96" y="630"/>
                </a:cubicBezTo>
                <a:cubicBezTo>
                  <a:pt x="96" y="630"/>
                  <a:pt x="96" y="630"/>
                  <a:pt x="96" y="631"/>
                </a:cubicBezTo>
                <a:cubicBezTo>
                  <a:pt x="96" y="631"/>
                  <a:pt x="97" y="632"/>
                  <a:pt x="97" y="631"/>
                </a:cubicBezTo>
                <a:cubicBezTo>
                  <a:pt x="97" y="631"/>
                  <a:pt x="97" y="631"/>
                  <a:pt x="97" y="631"/>
                </a:cubicBezTo>
                <a:cubicBezTo>
                  <a:pt x="97" y="630"/>
                  <a:pt x="97" y="630"/>
                  <a:pt x="97" y="631"/>
                </a:cubicBezTo>
                <a:cubicBezTo>
                  <a:pt x="97" y="630"/>
                  <a:pt x="97" y="630"/>
                  <a:pt x="97" y="630"/>
                </a:cubicBezTo>
                <a:cubicBezTo>
                  <a:pt x="97" y="630"/>
                  <a:pt x="97" y="631"/>
                  <a:pt x="97" y="631"/>
                </a:cubicBezTo>
                <a:cubicBezTo>
                  <a:pt x="98" y="631"/>
                  <a:pt x="98" y="631"/>
                  <a:pt x="98" y="632"/>
                </a:cubicBezTo>
                <a:cubicBezTo>
                  <a:pt x="98" y="632"/>
                  <a:pt x="98" y="632"/>
                  <a:pt x="98" y="632"/>
                </a:cubicBezTo>
                <a:cubicBezTo>
                  <a:pt x="98" y="632"/>
                  <a:pt x="98" y="632"/>
                  <a:pt x="98" y="633"/>
                </a:cubicBezTo>
                <a:cubicBezTo>
                  <a:pt x="97" y="633"/>
                  <a:pt x="98" y="633"/>
                  <a:pt x="98" y="633"/>
                </a:cubicBezTo>
                <a:cubicBezTo>
                  <a:pt x="98" y="633"/>
                  <a:pt x="98" y="634"/>
                  <a:pt x="98" y="634"/>
                </a:cubicBezTo>
                <a:cubicBezTo>
                  <a:pt x="98" y="634"/>
                  <a:pt x="98" y="635"/>
                  <a:pt x="98" y="635"/>
                </a:cubicBezTo>
                <a:cubicBezTo>
                  <a:pt x="98" y="635"/>
                  <a:pt x="99" y="636"/>
                  <a:pt x="99" y="636"/>
                </a:cubicBezTo>
                <a:cubicBezTo>
                  <a:pt x="99" y="636"/>
                  <a:pt x="99" y="637"/>
                  <a:pt x="99" y="637"/>
                </a:cubicBezTo>
                <a:cubicBezTo>
                  <a:pt x="99" y="637"/>
                  <a:pt x="99" y="637"/>
                  <a:pt x="100" y="638"/>
                </a:cubicBezTo>
                <a:cubicBezTo>
                  <a:pt x="100" y="638"/>
                  <a:pt x="100" y="639"/>
                  <a:pt x="100" y="639"/>
                </a:cubicBezTo>
                <a:cubicBezTo>
                  <a:pt x="100" y="639"/>
                  <a:pt x="101" y="640"/>
                  <a:pt x="101" y="640"/>
                </a:cubicBezTo>
                <a:cubicBezTo>
                  <a:pt x="101" y="640"/>
                  <a:pt x="101" y="641"/>
                  <a:pt x="101" y="641"/>
                </a:cubicBezTo>
                <a:cubicBezTo>
                  <a:pt x="101" y="641"/>
                  <a:pt x="101" y="642"/>
                  <a:pt x="102" y="642"/>
                </a:cubicBezTo>
                <a:cubicBezTo>
                  <a:pt x="102" y="642"/>
                  <a:pt x="102" y="643"/>
                  <a:pt x="102" y="643"/>
                </a:cubicBezTo>
                <a:cubicBezTo>
                  <a:pt x="102" y="643"/>
                  <a:pt x="102" y="644"/>
                  <a:pt x="102" y="644"/>
                </a:cubicBezTo>
                <a:cubicBezTo>
                  <a:pt x="102" y="644"/>
                  <a:pt x="103" y="644"/>
                  <a:pt x="103" y="645"/>
                </a:cubicBezTo>
                <a:cubicBezTo>
                  <a:pt x="103" y="645"/>
                  <a:pt x="103" y="645"/>
                  <a:pt x="103" y="645"/>
                </a:cubicBezTo>
                <a:cubicBezTo>
                  <a:pt x="103" y="645"/>
                  <a:pt x="103" y="646"/>
                  <a:pt x="103" y="645"/>
                </a:cubicBezTo>
                <a:close/>
                <a:moveTo>
                  <a:pt x="105" y="650"/>
                </a:moveTo>
                <a:cubicBezTo>
                  <a:pt x="105" y="650"/>
                  <a:pt x="104" y="650"/>
                  <a:pt x="104" y="650"/>
                </a:cubicBezTo>
                <a:cubicBezTo>
                  <a:pt x="104" y="649"/>
                  <a:pt x="104" y="648"/>
                  <a:pt x="104" y="648"/>
                </a:cubicBezTo>
                <a:cubicBezTo>
                  <a:pt x="104" y="647"/>
                  <a:pt x="103" y="647"/>
                  <a:pt x="103" y="646"/>
                </a:cubicBezTo>
                <a:cubicBezTo>
                  <a:pt x="103" y="646"/>
                  <a:pt x="104" y="646"/>
                  <a:pt x="104" y="646"/>
                </a:cubicBezTo>
                <a:cubicBezTo>
                  <a:pt x="104" y="647"/>
                  <a:pt x="104" y="648"/>
                  <a:pt x="105" y="648"/>
                </a:cubicBezTo>
                <a:cubicBezTo>
                  <a:pt x="105" y="649"/>
                  <a:pt x="105" y="649"/>
                  <a:pt x="105" y="649"/>
                </a:cubicBezTo>
                <a:cubicBezTo>
                  <a:pt x="105" y="650"/>
                  <a:pt x="106" y="650"/>
                  <a:pt x="106" y="651"/>
                </a:cubicBezTo>
                <a:cubicBezTo>
                  <a:pt x="105" y="651"/>
                  <a:pt x="105" y="650"/>
                  <a:pt x="105" y="650"/>
                </a:cubicBezTo>
                <a:close/>
                <a:moveTo>
                  <a:pt x="109" y="656"/>
                </a:moveTo>
                <a:cubicBezTo>
                  <a:pt x="108" y="656"/>
                  <a:pt x="108" y="655"/>
                  <a:pt x="107" y="654"/>
                </a:cubicBezTo>
                <a:cubicBezTo>
                  <a:pt x="107" y="654"/>
                  <a:pt x="106" y="653"/>
                  <a:pt x="107" y="653"/>
                </a:cubicBezTo>
                <a:cubicBezTo>
                  <a:pt x="107" y="653"/>
                  <a:pt x="107" y="653"/>
                  <a:pt x="107" y="653"/>
                </a:cubicBezTo>
                <a:cubicBezTo>
                  <a:pt x="108" y="654"/>
                  <a:pt x="109" y="655"/>
                  <a:pt x="109" y="656"/>
                </a:cubicBezTo>
                <a:close/>
                <a:moveTo>
                  <a:pt x="124" y="674"/>
                </a:moveTo>
                <a:cubicBezTo>
                  <a:pt x="124" y="675"/>
                  <a:pt x="124" y="675"/>
                  <a:pt x="124" y="675"/>
                </a:cubicBezTo>
                <a:cubicBezTo>
                  <a:pt x="125" y="676"/>
                  <a:pt x="125" y="676"/>
                  <a:pt x="125" y="676"/>
                </a:cubicBezTo>
                <a:cubicBezTo>
                  <a:pt x="126" y="676"/>
                  <a:pt x="126" y="677"/>
                  <a:pt x="126" y="677"/>
                </a:cubicBezTo>
                <a:cubicBezTo>
                  <a:pt x="126" y="677"/>
                  <a:pt x="126" y="677"/>
                  <a:pt x="126" y="677"/>
                </a:cubicBezTo>
                <a:cubicBezTo>
                  <a:pt x="127" y="677"/>
                  <a:pt x="127" y="678"/>
                  <a:pt x="127" y="677"/>
                </a:cubicBezTo>
                <a:cubicBezTo>
                  <a:pt x="127" y="678"/>
                  <a:pt x="127" y="678"/>
                  <a:pt x="128" y="679"/>
                </a:cubicBezTo>
                <a:cubicBezTo>
                  <a:pt x="129" y="680"/>
                  <a:pt x="130" y="681"/>
                  <a:pt x="130" y="682"/>
                </a:cubicBezTo>
                <a:cubicBezTo>
                  <a:pt x="131" y="683"/>
                  <a:pt x="131" y="683"/>
                  <a:pt x="131" y="683"/>
                </a:cubicBezTo>
                <a:cubicBezTo>
                  <a:pt x="131" y="682"/>
                  <a:pt x="130" y="682"/>
                  <a:pt x="130" y="682"/>
                </a:cubicBezTo>
                <a:cubicBezTo>
                  <a:pt x="131" y="682"/>
                  <a:pt x="131" y="682"/>
                  <a:pt x="131" y="682"/>
                </a:cubicBezTo>
                <a:cubicBezTo>
                  <a:pt x="131" y="683"/>
                  <a:pt x="131" y="683"/>
                  <a:pt x="132" y="683"/>
                </a:cubicBezTo>
                <a:cubicBezTo>
                  <a:pt x="132" y="684"/>
                  <a:pt x="132" y="684"/>
                  <a:pt x="132" y="684"/>
                </a:cubicBezTo>
                <a:cubicBezTo>
                  <a:pt x="133" y="685"/>
                  <a:pt x="133" y="685"/>
                  <a:pt x="133" y="685"/>
                </a:cubicBezTo>
                <a:cubicBezTo>
                  <a:pt x="133" y="685"/>
                  <a:pt x="133" y="686"/>
                  <a:pt x="134" y="686"/>
                </a:cubicBezTo>
                <a:cubicBezTo>
                  <a:pt x="134" y="686"/>
                  <a:pt x="135" y="687"/>
                  <a:pt x="135" y="687"/>
                </a:cubicBezTo>
                <a:cubicBezTo>
                  <a:pt x="136" y="688"/>
                  <a:pt x="136" y="688"/>
                  <a:pt x="137" y="689"/>
                </a:cubicBezTo>
                <a:cubicBezTo>
                  <a:pt x="137" y="689"/>
                  <a:pt x="138" y="690"/>
                  <a:pt x="138" y="691"/>
                </a:cubicBezTo>
                <a:cubicBezTo>
                  <a:pt x="138" y="691"/>
                  <a:pt x="139" y="692"/>
                  <a:pt x="139" y="692"/>
                </a:cubicBezTo>
                <a:cubicBezTo>
                  <a:pt x="138" y="691"/>
                  <a:pt x="138" y="690"/>
                  <a:pt x="137" y="690"/>
                </a:cubicBezTo>
                <a:cubicBezTo>
                  <a:pt x="136" y="689"/>
                  <a:pt x="136" y="688"/>
                  <a:pt x="135" y="688"/>
                </a:cubicBezTo>
                <a:cubicBezTo>
                  <a:pt x="135" y="687"/>
                  <a:pt x="134" y="687"/>
                  <a:pt x="133" y="686"/>
                </a:cubicBezTo>
                <a:cubicBezTo>
                  <a:pt x="133" y="686"/>
                  <a:pt x="133" y="685"/>
                  <a:pt x="132" y="685"/>
                </a:cubicBezTo>
                <a:cubicBezTo>
                  <a:pt x="132" y="685"/>
                  <a:pt x="132" y="684"/>
                  <a:pt x="131" y="684"/>
                </a:cubicBezTo>
                <a:cubicBezTo>
                  <a:pt x="131" y="684"/>
                  <a:pt x="131" y="684"/>
                  <a:pt x="131" y="683"/>
                </a:cubicBezTo>
                <a:cubicBezTo>
                  <a:pt x="130" y="683"/>
                  <a:pt x="130" y="683"/>
                  <a:pt x="130" y="682"/>
                </a:cubicBezTo>
                <a:cubicBezTo>
                  <a:pt x="129" y="682"/>
                  <a:pt x="129" y="681"/>
                  <a:pt x="129" y="681"/>
                </a:cubicBezTo>
                <a:cubicBezTo>
                  <a:pt x="127" y="679"/>
                  <a:pt x="127" y="679"/>
                  <a:pt x="127" y="679"/>
                </a:cubicBezTo>
                <a:cubicBezTo>
                  <a:pt x="127" y="679"/>
                  <a:pt x="126" y="678"/>
                  <a:pt x="126" y="678"/>
                </a:cubicBezTo>
                <a:cubicBezTo>
                  <a:pt x="126" y="679"/>
                  <a:pt x="126" y="678"/>
                  <a:pt x="126" y="678"/>
                </a:cubicBezTo>
                <a:cubicBezTo>
                  <a:pt x="126" y="677"/>
                  <a:pt x="125" y="677"/>
                  <a:pt x="125" y="677"/>
                </a:cubicBezTo>
                <a:cubicBezTo>
                  <a:pt x="125" y="677"/>
                  <a:pt x="125" y="676"/>
                  <a:pt x="125" y="676"/>
                </a:cubicBezTo>
                <a:cubicBezTo>
                  <a:pt x="125" y="676"/>
                  <a:pt x="124" y="676"/>
                  <a:pt x="124" y="676"/>
                </a:cubicBezTo>
                <a:cubicBezTo>
                  <a:pt x="124" y="675"/>
                  <a:pt x="124" y="675"/>
                  <a:pt x="123" y="674"/>
                </a:cubicBezTo>
                <a:cubicBezTo>
                  <a:pt x="123" y="674"/>
                  <a:pt x="123" y="674"/>
                  <a:pt x="124" y="674"/>
                </a:cubicBezTo>
                <a:close/>
                <a:moveTo>
                  <a:pt x="116" y="664"/>
                </a:moveTo>
                <a:cubicBezTo>
                  <a:pt x="116" y="664"/>
                  <a:pt x="117" y="664"/>
                  <a:pt x="117" y="664"/>
                </a:cubicBezTo>
                <a:cubicBezTo>
                  <a:pt x="117" y="665"/>
                  <a:pt x="119" y="666"/>
                  <a:pt x="118" y="667"/>
                </a:cubicBezTo>
                <a:cubicBezTo>
                  <a:pt x="117" y="667"/>
                  <a:pt x="117" y="666"/>
                  <a:pt x="117" y="666"/>
                </a:cubicBezTo>
                <a:cubicBezTo>
                  <a:pt x="117" y="665"/>
                  <a:pt x="116" y="665"/>
                  <a:pt x="116" y="664"/>
                </a:cubicBezTo>
                <a:close/>
                <a:moveTo>
                  <a:pt x="113" y="658"/>
                </a:moveTo>
                <a:cubicBezTo>
                  <a:pt x="113" y="659"/>
                  <a:pt x="114" y="659"/>
                  <a:pt x="114" y="660"/>
                </a:cubicBezTo>
                <a:cubicBezTo>
                  <a:pt x="114" y="660"/>
                  <a:pt x="114" y="661"/>
                  <a:pt x="114" y="661"/>
                </a:cubicBezTo>
                <a:cubicBezTo>
                  <a:pt x="115" y="662"/>
                  <a:pt x="115" y="662"/>
                  <a:pt x="116" y="663"/>
                </a:cubicBezTo>
                <a:cubicBezTo>
                  <a:pt x="115" y="663"/>
                  <a:pt x="115" y="662"/>
                  <a:pt x="114" y="662"/>
                </a:cubicBezTo>
                <a:cubicBezTo>
                  <a:pt x="114" y="662"/>
                  <a:pt x="114" y="662"/>
                  <a:pt x="114" y="662"/>
                </a:cubicBezTo>
                <a:cubicBezTo>
                  <a:pt x="113" y="661"/>
                  <a:pt x="113" y="660"/>
                  <a:pt x="113" y="660"/>
                </a:cubicBezTo>
                <a:cubicBezTo>
                  <a:pt x="113" y="659"/>
                  <a:pt x="112" y="659"/>
                  <a:pt x="112" y="658"/>
                </a:cubicBezTo>
                <a:cubicBezTo>
                  <a:pt x="113" y="658"/>
                  <a:pt x="113" y="658"/>
                  <a:pt x="113" y="658"/>
                </a:cubicBezTo>
                <a:close/>
                <a:moveTo>
                  <a:pt x="114" y="663"/>
                </a:moveTo>
                <a:cubicBezTo>
                  <a:pt x="114" y="664"/>
                  <a:pt x="114" y="664"/>
                  <a:pt x="114" y="664"/>
                </a:cubicBezTo>
                <a:cubicBezTo>
                  <a:pt x="114" y="665"/>
                  <a:pt x="115" y="665"/>
                  <a:pt x="115" y="665"/>
                </a:cubicBezTo>
                <a:cubicBezTo>
                  <a:pt x="115" y="665"/>
                  <a:pt x="115" y="666"/>
                  <a:pt x="116" y="667"/>
                </a:cubicBezTo>
                <a:cubicBezTo>
                  <a:pt x="116" y="666"/>
                  <a:pt x="116" y="666"/>
                  <a:pt x="116" y="666"/>
                </a:cubicBezTo>
                <a:cubicBezTo>
                  <a:pt x="116" y="666"/>
                  <a:pt x="116" y="667"/>
                  <a:pt x="117" y="667"/>
                </a:cubicBezTo>
                <a:cubicBezTo>
                  <a:pt x="117" y="667"/>
                  <a:pt x="117" y="668"/>
                  <a:pt x="118" y="668"/>
                </a:cubicBezTo>
                <a:cubicBezTo>
                  <a:pt x="119" y="669"/>
                  <a:pt x="119" y="671"/>
                  <a:pt x="120" y="672"/>
                </a:cubicBezTo>
                <a:cubicBezTo>
                  <a:pt x="120" y="672"/>
                  <a:pt x="120" y="673"/>
                  <a:pt x="120" y="672"/>
                </a:cubicBezTo>
                <a:cubicBezTo>
                  <a:pt x="120" y="672"/>
                  <a:pt x="120" y="672"/>
                  <a:pt x="120" y="671"/>
                </a:cubicBezTo>
                <a:cubicBezTo>
                  <a:pt x="120" y="671"/>
                  <a:pt x="120" y="672"/>
                  <a:pt x="120" y="672"/>
                </a:cubicBezTo>
                <a:cubicBezTo>
                  <a:pt x="121" y="672"/>
                  <a:pt x="121" y="672"/>
                  <a:pt x="121" y="673"/>
                </a:cubicBezTo>
                <a:cubicBezTo>
                  <a:pt x="121" y="673"/>
                  <a:pt x="121" y="674"/>
                  <a:pt x="122" y="674"/>
                </a:cubicBezTo>
                <a:cubicBezTo>
                  <a:pt x="122" y="674"/>
                  <a:pt x="122" y="675"/>
                  <a:pt x="122" y="675"/>
                </a:cubicBezTo>
                <a:cubicBezTo>
                  <a:pt x="123" y="675"/>
                  <a:pt x="123" y="676"/>
                  <a:pt x="123" y="676"/>
                </a:cubicBezTo>
                <a:cubicBezTo>
                  <a:pt x="123" y="676"/>
                  <a:pt x="124" y="677"/>
                  <a:pt x="124" y="677"/>
                </a:cubicBezTo>
                <a:cubicBezTo>
                  <a:pt x="125" y="678"/>
                  <a:pt x="125" y="678"/>
                  <a:pt x="126" y="679"/>
                </a:cubicBezTo>
                <a:cubicBezTo>
                  <a:pt x="126" y="680"/>
                  <a:pt x="127" y="680"/>
                  <a:pt x="126" y="680"/>
                </a:cubicBezTo>
                <a:cubicBezTo>
                  <a:pt x="125" y="679"/>
                  <a:pt x="125" y="679"/>
                  <a:pt x="124" y="678"/>
                </a:cubicBezTo>
                <a:cubicBezTo>
                  <a:pt x="124" y="677"/>
                  <a:pt x="123" y="677"/>
                  <a:pt x="123" y="676"/>
                </a:cubicBezTo>
                <a:cubicBezTo>
                  <a:pt x="122" y="676"/>
                  <a:pt x="122" y="675"/>
                  <a:pt x="122" y="675"/>
                </a:cubicBezTo>
                <a:cubicBezTo>
                  <a:pt x="121" y="674"/>
                  <a:pt x="121" y="674"/>
                  <a:pt x="121" y="673"/>
                </a:cubicBezTo>
                <a:cubicBezTo>
                  <a:pt x="121" y="674"/>
                  <a:pt x="120" y="673"/>
                  <a:pt x="120" y="673"/>
                </a:cubicBezTo>
                <a:cubicBezTo>
                  <a:pt x="120" y="672"/>
                  <a:pt x="119" y="672"/>
                  <a:pt x="119" y="672"/>
                </a:cubicBezTo>
                <a:cubicBezTo>
                  <a:pt x="119" y="671"/>
                  <a:pt x="119" y="671"/>
                  <a:pt x="118" y="670"/>
                </a:cubicBezTo>
                <a:cubicBezTo>
                  <a:pt x="117" y="668"/>
                  <a:pt x="117" y="668"/>
                  <a:pt x="117" y="668"/>
                </a:cubicBezTo>
                <a:cubicBezTo>
                  <a:pt x="116" y="668"/>
                  <a:pt x="116" y="667"/>
                  <a:pt x="116" y="667"/>
                </a:cubicBezTo>
                <a:cubicBezTo>
                  <a:pt x="116" y="668"/>
                  <a:pt x="116" y="667"/>
                  <a:pt x="115" y="667"/>
                </a:cubicBezTo>
                <a:cubicBezTo>
                  <a:pt x="115" y="667"/>
                  <a:pt x="115" y="666"/>
                  <a:pt x="115" y="666"/>
                </a:cubicBezTo>
                <a:cubicBezTo>
                  <a:pt x="115" y="666"/>
                  <a:pt x="115" y="665"/>
                  <a:pt x="115" y="665"/>
                </a:cubicBezTo>
                <a:cubicBezTo>
                  <a:pt x="114" y="665"/>
                  <a:pt x="114" y="665"/>
                  <a:pt x="114" y="665"/>
                </a:cubicBezTo>
                <a:cubicBezTo>
                  <a:pt x="114" y="664"/>
                  <a:pt x="114" y="664"/>
                  <a:pt x="113" y="663"/>
                </a:cubicBezTo>
                <a:cubicBezTo>
                  <a:pt x="113" y="663"/>
                  <a:pt x="112" y="663"/>
                  <a:pt x="112" y="662"/>
                </a:cubicBezTo>
                <a:cubicBezTo>
                  <a:pt x="112" y="662"/>
                  <a:pt x="111" y="661"/>
                  <a:pt x="111" y="661"/>
                </a:cubicBezTo>
                <a:cubicBezTo>
                  <a:pt x="111" y="661"/>
                  <a:pt x="111" y="660"/>
                  <a:pt x="111" y="660"/>
                </a:cubicBezTo>
                <a:cubicBezTo>
                  <a:pt x="112" y="660"/>
                  <a:pt x="112" y="661"/>
                  <a:pt x="112" y="662"/>
                </a:cubicBezTo>
                <a:cubicBezTo>
                  <a:pt x="113" y="662"/>
                  <a:pt x="113" y="663"/>
                  <a:pt x="114" y="663"/>
                </a:cubicBezTo>
                <a:close/>
                <a:moveTo>
                  <a:pt x="110" y="654"/>
                </a:moveTo>
                <a:cubicBezTo>
                  <a:pt x="111" y="654"/>
                  <a:pt x="111" y="655"/>
                  <a:pt x="111" y="655"/>
                </a:cubicBezTo>
                <a:cubicBezTo>
                  <a:pt x="111" y="655"/>
                  <a:pt x="111" y="656"/>
                  <a:pt x="111" y="656"/>
                </a:cubicBezTo>
                <a:cubicBezTo>
                  <a:pt x="112" y="656"/>
                  <a:pt x="112" y="656"/>
                  <a:pt x="112" y="657"/>
                </a:cubicBezTo>
                <a:cubicBezTo>
                  <a:pt x="112" y="657"/>
                  <a:pt x="112" y="657"/>
                  <a:pt x="112" y="657"/>
                </a:cubicBezTo>
                <a:cubicBezTo>
                  <a:pt x="112" y="657"/>
                  <a:pt x="112" y="658"/>
                  <a:pt x="112" y="658"/>
                </a:cubicBezTo>
                <a:cubicBezTo>
                  <a:pt x="111" y="658"/>
                  <a:pt x="111" y="657"/>
                  <a:pt x="111" y="657"/>
                </a:cubicBezTo>
                <a:cubicBezTo>
                  <a:pt x="111" y="657"/>
                  <a:pt x="111" y="657"/>
                  <a:pt x="111" y="657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6"/>
                  <a:pt x="111" y="656"/>
                </a:cubicBezTo>
                <a:cubicBezTo>
                  <a:pt x="111" y="656"/>
                  <a:pt x="111" y="655"/>
                  <a:pt x="110" y="655"/>
                </a:cubicBezTo>
                <a:cubicBezTo>
                  <a:pt x="110" y="655"/>
                  <a:pt x="110" y="655"/>
                  <a:pt x="110" y="654"/>
                </a:cubicBezTo>
                <a:cubicBezTo>
                  <a:pt x="110" y="654"/>
                  <a:pt x="110" y="654"/>
                  <a:pt x="109" y="654"/>
                </a:cubicBezTo>
                <a:cubicBezTo>
                  <a:pt x="109" y="653"/>
                  <a:pt x="109" y="653"/>
                  <a:pt x="109" y="652"/>
                </a:cubicBezTo>
                <a:cubicBezTo>
                  <a:pt x="109" y="652"/>
                  <a:pt x="108" y="652"/>
                  <a:pt x="108" y="652"/>
                </a:cubicBezTo>
                <a:cubicBezTo>
                  <a:pt x="108" y="651"/>
                  <a:pt x="108" y="651"/>
                  <a:pt x="108" y="651"/>
                </a:cubicBezTo>
                <a:cubicBezTo>
                  <a:pt x="108" y="650"/>
                  <a:pt x="108" y="650"/>
                  <a:pt x="108" y="650"/>
                </a:cubicBezTo>
                <a:cubicBezTo>
                  <a:pt x="107" y="650"/>
                  <a:pt x="107" y="649"/>
                  <a:pt x="107" y="649"/>
                </a:cubicBezTo>
                <a:cubicBezTo>
                  <a:pt x="107" y="649"/>
                  <a:pt x="107" y="649"/>
                  <a:pt x="107" y="649"/>
                </a:cubicBezTo>
                <a:cubicBezTo>
                  <a:pt x="107" y="649"/>
                  <a:pt x="106" y="648"/>
                  <a:pt x="106" y="648"/>
                </a:cubicBezTo>
                <a:cubicBezTo>
                  <a:pt x="106" y="648"/>
                  <a:pt x="106" y="647"/>
                  <a:pt x="106" y="647"/>
                </a:cubicBezTo>
                <a:cubicBezTo>
                  <a:pt x="106" y="646"/>
                  <a:pt x="105" y="646"/>
                  <a:pt x="105" y="646"/>
                </a:cubicBezTo>
                <a:cubicBezTo>
                  <a:pt x="105" y="645"/>
                  <a:pt x="105" y="645"/>
                  <a:pt x="105" y="645"/>
                </a:cubicBezTo>
                <a:cubicBezTo>
                  <a:pt x="104" y="645"/>
                  <a:pt x="104" y="644"/>
                  <a:pt x="104" y="644"/>
                </a:cubicBezTo>
                <a:cubicBezTo>
                  <a:pt x="104" y="643"/>
                  <a:pt x="104" y="643"/>
                  <a:pt x="104" y="643"/>
                </a:cubicBezTo>
                <a:cubicBezTo>
                  <a:pt x="103" y="643"/>
                  <a:pt x="103" y="642"/>
                  <a:pt x="103" y="642"/>
                </a:cubicBezTo>
                <a:cubicBezTo>
                  <a:pt x="103" y="642"/>
                  <a:pt x="102" y="641"/>
                  <a:pt x="102" y="641"/>
                </a:cubicBezTo>
                <a:cubicBezTo>
                  <a:pt x="102" y="640"/>
                  <a:pt x="102" y="640"/>
                  <a:pt x="102" y="640"/>
                </a:cubicBezTo>
                <a:cubicBezTo>
                  <a:pt x="101" y="639"/>
                  <a:pt x="101" y="639"/>
                  <a:pt x="101" y="638"/>
                </a:cubicBezTo>
                <a:cubicBezTo>
                  <a:pt x="101" y="638"/>
                  <a:pt x="101" y="638"/>
                  <a:pt x="101" y="637"/>
                </a:cubicBezTo>
                <a:cubicBezTo>
                  <a:pt x="101" y="637"/>
                  <a:pt x="101" y="636"/>
                  <a:pt x="101" y="636"/>
                </a:cubicBezTo>
                <a:cubicBezTo>
                  <a:pt x="101" y="636"/>
                  <a:pt x="100" y="636"/>
                  <a:pt x="100" y="635"/>
                </a:cubicBezTo>
                <a:cubicBezTo>
                  <a:pt x="100" y="635"/>
                  <a:pt x="100" y="635"/>
                  <a:pt x="100" y="635"/>
                </a:cubicBezTo>
                <a:cubicBezTo>
                  <a:pt x="100" y="634"/>
                  <a:pt x="100" y="634"/>
                  <a:pt x="100" y="633"/>
                </a:cubicBezTo>
                <a:cubicBezTo>
                  <a:pt x="100" y="633"/>
                  <a:pt x="100" y="633"/>
                  <a:pt x="99" y="633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1"/>
                  <a:pt x="99" y="632"/>
                  <a:pt x="99" y="631"/>
                </a:cubicBezTo>
                <a:cubicBezTo>
                  <a:pt x="99" y="631"/>
                  <a:pt x="99" y="631"/>
                  <a:pt x="100" y="632"/>
                </a:cubicBezTo>
                <a:cubicBezTo>
                  <a:pt x="100" y="632"/>
                  <a:pt x="100" y="633"/>
                  <a:pt x="100" y="633"/>
                </a:cubicBezTo>
                <a:cubicBezTo>
                  <a:pt x="100" y="633"/>
                  <a:pt x="101" y="633"/>
                  <a:pt x="101" y="634"/>
                </a:cubicBezTo>
                <a:cubicBezTo>
                  <a:pt x="101" y="634"/>
                  <a:pt x="101" y="634"/>
                  <a:pt x="101" y="635"/>
                </a:cubicBezTo>
                <a:cubicBezTo>
                  <a:pt x="101" y="635"/>
                  <a:pt x="101" y="635"/>
                  <a:pt x="101" y="635"/>
                </a:cubicBezTo>
                <a:cubicBezTo>
                  <a:pt x="101" y="636"/>
                  <a:pt x="101" y="636"/>
                  <a:pt x="101" y="636"/>
                </a:cubicBezTo>
                <a:cubicBezTo>
                  <a:pt x="101" y="636"/>
                  <a:pt x="101" y="636"/>
                  <a:pt x="102" y="636"/>
                </a:cubicBezTo>
                <a:cubicBezTo>
                  <a:pt x="102" y="636"/>
                  <a:pt x="102" y="636"/>
                  <a:pt x="102" y="636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7"/>
                  <a:pt x="102" y="637"/>
                  <a:pt x="102" y="637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02" y="638"/>
                  <a:pt x="103" y="638"/>
                  <a:pt x="103" y="638"/>
                </a:cubicBezTo>
                <a:cubicBezTo>
                  <a:pt x="103" y="639"/>
                  <a:pt x="103" y="639"/>
                  <a:pt x="103" y="639"/>
                </a:cubicBezTo>
                <a:cubicBezTo>
                  <a:pt x="103" y="640"/>
                  <a:pt x="104" y="640"/>
                  <a:pt x="104" y="640"/>
                </a:cubicBezTo>
                <a:cubicBezTo>
                  <a:pt x="104" y="640"/>
                  <a:pt x="104" y="640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1"/>
                  <a:pt x="104" y="641"/>
                  <a:pt x="104" y="641"/>
                </a:cubicBezTo>
                <a:cubicBezTo>
                  <a:pt x="104" y="642"/>
                  <a:pt x="104" y="642"/>
                  <a:pt x="104" y="642"/>
                </a:cubicBezTo>
                <a:cubicBezTo>
                  <a:pt x="105" y="643"/>
                  <a:pt x="105" y="643"/>
                  <a:pt x="105" y="644"/>
                </a:cubicBezTo>
                <a:cubicBezTo>
                  <a:pt x="105" y="644"/>
                  <a:pt x="105" y="644"/>
                  <a:pt x="105" y="644"/>
                </a:cubicBezTo>
                <a:cubicBezTo>
                  <a:pt x="105" y="644"/>
                  <a:pt x="105" y="644"/>
                  <a:pt x="105" y="643"/>
                </a:cubicBezTo>
                <a:cubicBezTo>
                  <a:pt x="105" y="643"/>
                  <a:pt x="105" y="643"/>
                  <a:pt x="105" y="643"/>
                </a:cubicBezTo>
                <a:cubicBezTo>
                  <a:pt x="105" y="643"/>
                  <a:pt x="106" y="643"/>
                  <a:pt x="106" y="643"/>
                </a:cubicBezTo>
                <a:cubicBezTo>
                  <a:pt x="106" y="643"/>
                  <a:pt x="106" y="643"/>
                  <a:pt x="106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106" y="644"/>
                  <a:pt x="106" y="645"/>
                  <a:pt x="106" y="645"/>
                </a:cubicBezTo>
                <a:cubicBezTo>
                  <a:pt x="106" y="645"/>
                  <a:pt x="106" y="645"/>
                  <a:pt x="106" y="645"/>
                </a:cubicBezTo>
                <a:cubicBezTo>
                  <a:pt x="106" y="645"/>
                  <a:pt x="106" y="646"/>
                  <a:pt x="106" y="646"/>
                </a:cubicBezTo>
                <a:cubicBezTo>
                  <a:pt x="106" y="646"/>
                  <a:pt x="106" y="646"/>
                  <a:pt x="106" y="647"/>
                </a:cubicBezTo>
                <a:cubicBezTo>
                  <a:pt x="106" y="647"/>
                  <a:pt x="107" y="647"/>
                  <a:pt x="107" y="647"/>
                </a:cubicBezTo>
                <a:cubicBezTo>
                  <a:pt x="107" y="648"/>
                  <a:pt x="107" y="648"/>
                  <a:pt x="107" y="648"/>
                </a:cubicBezTo>
                <a:cubicBezTo>
                  <a:pt x="107" y="649"/>
                  <a:pt x="108" y="649"/>
                  <a:pt x="108" y="649"/>
                </a:cubicBezTo>
                <a:cubicBezTo>
                  <a:pt x="108" y="649"/>
                  <a:pt x="108" y="650"/>
                  <a:pt x="108" y="650"/>
                </a:cubicBezTo>
                <a:cubicBezTo>
                  <a:pt x="108" y="650"/>
                  <a:pt x="109" y="651"/>
                  <a:pt x="109" y="651"/>
                </a:cubicBezTo>
                <a:cubicBezTo>
                  <a:pt x="109" y="652"/>
                  <a:pt x="109" y="652"/>
                  <a:pt x="109" y="652"/>
                </a:cubicBezTo>
                <a:cubicBezTo>
                  <a:pt x="110" y="653"/>
                  <a:pt x="110" y="653"/>
                  <a:pt x="110" y="653"/>
                </a:cubicBezTo>
                <a:cubicBezTo>
                  <a:pt x="110" y="654"/>
                  <a:pt x="110" y="654"/>
                  <a:pt x="110" y="654"/>
                </a:cubicBezTo>
                <a:close/>
                <a:moveTo>
                  <a:pt x="130" y="137"/>
                </a:moveTo>
                <a:cubicBezTo>
                  <a:pt x="130" y="137"/>
                  <a:pt x="130" y="137"/>
                  <a:pt x="130" y="137"/>
                </a:cubicBezTo>
                <a:cubicBezTo>
                  <a:pt x="130" y="138"/>
                  <a:pt x="129" y="139"/>
                  <a:pt x="130" y="139"/>
                </a:cubicBezTo>
                <a:cubicBezTo>
                  <a:pt x="130" y="139"/>
                  <a:pt x="130" y="138"/>
                  <a:pt x="131" y="138"/>
                </a:cubicBezTo>
                <a:cubicBezTo>
                  <a:pt x="131" y="138"/>
                  <a:pt x="131" y="138"/>
                  <a:pt x="131" y="139"/>
                </a:cubicBezTo>
                <a:cubicBezTo>
                  <a:pt x="131" y="139"/>
                  <a:pt x="131" y="139"/>
                  <a:pt x="132" y="139"/>
                </a:cubicBezTo>
                <a:cubicBezTo>
                  <a:pt x="131" y="140"/>
                  <a:pt x="131" y="140"/>
                  <a:pt x="130" y="140"/>
                </a:cubicBezTo>
                <a:cubicBezTo>
                  <a:pt x="130" y="141"/>
                  <a:pt x="130" y="142"/>
                  <a:pt x="129" y="141"/>
                </a:cubicBezTo>
                <a:cubicBezTo>
                  <a:pt x="130" y="143"/>
                  <a:pt x="129" y="143"/>
                  <a:pt x="129" y="144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30" y="146"/>
                  <a:pt x="128" y="144"/>
                  <a:pt x="128" y="146"/>
                </a:cubicBezTo>
                <a:cubicBezTo>
                  <a:pt x="127" y="146"/>
                  <a:pt x="127" y="146"/>
                  <a:pt x="127" y="147"/>
                </a:cubicBezTo>
                <a:cubicBezTo>
                  <a:pt x="127" y="148"/>
                  <a:pt x="127" y="148"/>
                  <a:pt x="128" y="149"/>
                </a:cubicBezTo>
                <a:cubicBezTo>
                  <a:pt x="126" y="149"/>
                  <a:pt x="126" y="151"/>
                  <a:pt x="125" y="151"/>
                </a:cubicBezTo>
                <a:cubicBezTo>
                  <a:pt x="125" y="152"/>
                  <a:pt x="125" y="153"/>
                  <a:pt x="125" y="155"/>
                </a:cubicBezTo>
                <a:cubicBezTo>
                  <a:pt x="124" y="154"/>
                  <a:pt x="124" y="156"/>
                  <a:pt x="124" y="156"/>
                </a:cubicBezTo>
                <a:cubicBezTo>
                  <a:pt x="124" y="156"/>
                  <a:pt x="123" y="157"/>
                  <a:pt x="123" y="157"/>
                </a:cubicBezTo>
                <a:cubicBezTo>
                  <a:pt x="123" y="158"/>
                  <a:pt x="124" y="158"/>
                  <a:pt x="124" y="159"/>
                </a:cubicBezTo>
                <a:cubicBezTo>
                  <a:pt x="122" y="160"/>
                  <a:pt x="123" y="161"/>
                  <a:pt x="122" y="161"/>
                </a:cubicBezTo>
                <a:cubicBezTo>
                  <a:pt x="122" y="163"/>
                  <a:pt x="121" y="163"/>
                  <a:pt x="121" y="165"/>
                </a:cubicBezTo>
                <a:cubicBezTo>
                  <a:pt x="120" y="165"/>
                  <a:pt x="120" y="166"/>
                  <a:pt x="120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9" y="166"/>
                  <a:pt x="120" y="167"/>
                  <a:pt x="120" y="167"/>
                </a:cubicBezTo>
                <a:cubicBezTo>
                  <a:pt x="119" y="169"/>
                  <a:pt x="121" y="168"/>
                  <a:pt x="121" y="170"/>
                </a:cubicBezTo>
                <a:cubicBezTo>
                  <a:pt x="119" y="169"/>
                  <a:pt x="120" y="171"/>
                  <a:pt x="119" y="171"/>
                </a:cubicBezTo>
                <a:cubicBezTo>
                  <a:pt x="118" y="173"/>
                  <a:pt x="119" y="173"/>
                  <a:pt x="119" y="174"/>
                </a:cubicBezTo>
                <a:cubicBezTo>
                  <a:pt x="119" y="174"/>
                  <a:pt x="118" y="174"/>
                  <a:pt x="118" y="174"/>
                </a:cubicBezTo>
                <a:cubicBezTo>
                  <a:pt x="118" y="175"/>
                  <a:pt x="119" y="175"/>
                  <a:pt x="119" y="176"/>
                </a:cubicBezTo>
                <a:cubicBezTo>
                  <a:pt x="118" y="176"/>
                  <a:pt x="119" y="176"/>
                  <a:pt x="118" y="176"/>
                </a:cubicBezTo>
                <a:cubicBezTo>
                  <a:pt x="118" y="177"/>
                  <a:pt x="117" y="178"/>
                  <a:pt x="117" y="178"/>
                </a:cubicBezTo>
                <a:cubicBezTo>
                  <a:pt x="117" y="178"/>
                  <a:pt x="117" y="179"/>
                  <a:pt x="116" y="179"/>
                </a:cubicBezTo>
                <a:cubicBezTo>
                  <a:pt x="116" y="181"/>
                  <a:pt x="116" y="181"/>
                  <a:pt x="116" y="184"/>
                </a:cubicBezTo>
                <a:cubicBezTo>
                  <a:pt x="116" y="184"/>
                  <a:pt x="115" y="184"/>
                  <a:pt x="115" y="185"/>
                </a:cubicBezTo>
                <a:cubicBezTo>
                  <a:pt x="115" y="185"/>
                  <a:pt x="115" y="185"/>
                  <a:pt x="115" y="185"/>
                </a:cubicBezTo>
                <a:cubicBezTo>
                  <a:pt x="115" y="185"/>
                  <a:pt x="115" y="186"/>
                  <a:pt x="114" y="186"/>
                </a:cubicBezTo>
                <a:cubicBezTo>
                  <a:pt x="114" y="187"/>
                  <a:pt x="114" y="188"/>
                  <a:pt x="114" y="189"/>
                </a:cubicBezTo>
                <a:cubicBezTo>
                  <a:pt x="113" y="189"/>
                  <a:pt x="114" y="191"/>
                  <a:pt x="113" y="191"/>
                </a:cubicBezTo>
                <a:cubicBezTo>
                  <a:pt x="112" y="188"/>
                  <a:pt x="114" y="185"/>
                  <a:pt x="114" y="182"/>
                </a:cubicBezTo>
                <a:cubicBezTo>
                  <a:pt x="114" y="181"/>
                  <a:pt x="115" y="181"/>
                  <a:pt x="115" y="180"/>
                </a:cubicBezTo>
                <a:cubicBezTo>
                  <a:pt x="115" y="178"/>
                  <a:pt x="117" y="177"/>
                  <a:pt x="117" y="176"/>
                </a:cubicBezTo>
                <a:cubicBezTo>
                  <a:pt x="117" y="175"/>
                  <a:pt x="116" y="175"/>
                  <a:pt x="116" y="174"/>
                </a:cubicBezTo>
                <a:cubicBezTo>
                  <a:pt x="117" y="174"/>
                  <a:pt x="117" y="173"/>
                  <a:pt x="118" y="173"/>
                </a:cubicBezTo>
                <a:cubicBezTo>
                  <a:pt x="118" y="170"/>
                  <a:pt x="119" y="167"/>
                  <a:pt x="119" y="164"/>
                </a:cubicBezTo>
                <a:cubicBezTo>
                  <a:pt x="120" y="163"/>
                  <a:pt x="120" y="163"/>
                  <a:pt x="120" y="162"/>
                </a:cubicBezTo>
                <a:cubicBezTo>
                  <a:pt x="121" y="162"/>
                  <a:pt x="121" y="162"/>
                  <a:pt x="122" y="161"/>
                </a:cubicBezTo>
                <a:cubicBezTo>
                  <a:pt x="122" y="160"/>
                  <a:pt x="121" y="160"/>
                  <a:pt x="121" y="160"/>
                </a:cubicBezTo>
                <a:cubicBezTo>
                  <a:pt x="121" y="160"/>
                  <a:pt x="122" y="159"/>
                  <a:pt x="122" y="158"/>
                </a:cubicBezTo>
                <a:cubicBezTo>
                  <a:pt x="122" y="158"/>
                  <a:pt x="122" y="157"/>
                  <a:pt x="123" y="157"/>
                </a:cubicBezTo>
                <a:cubicBezTo>
                  <a:pt x="123" y="155"/>
                  <a:pt x="125" y="153"/>
                  <a:pt x="124" y="151"/>
                </a:cubicBezTo>
                <a:cubicBezTo>
                  <a:pt x="125" y="151"/>
                  <a:pt x="125" y="149"/>
                  <a:pt x="125" y="149"/>
                </a:cubicBezTo>
                <a:cubicBezTo>
                  <a:pt x="125" y="148"/>
                  <a:pt x="125" y="148"/>
                  <a:pt x="126" y="147"/>
                </a:cubicBezTo>
                <a:cubicBezTo>
                  <a:pt x="126" y="147"/>
                  <a:pt x="126" y="146"/>
                  <a:pt x="126" y="146"/>
                </a:cubicBezTo>
                <a:cubicBezTo>
                  <a:pt x="127" y="145"/>
                  <a:pt x="127" y="145"/>
                  <a:pt x="127" y="144"/>
                </a:cubicBezTo>
                <a:cubicBezTo>
                  <a:pt x="127" y="144"/>
                  <a:pt x="128" y="144"/>
                  <a:pt x="128" y="143"/>
                </a:cubicBezTo>
                <a:cubicBezTo>
                  <a:pt x="127" y="142"/>
                  <a:pt x="126" y="144"/>
                  <a:pt x="126" y="145"/>
                </a:cubicBezTo>
                <a:cubicBezTo>
                  <a:pt x="125" y="145"/>
                  <a:pt x="126" y="146"/>
                  <a:pt x="126" y="146"/>
                </a:cubicBezTo>
                <a:cubicBezTo>
                  <a:pt x="125" y="147"/>
                  <a:pt x="125" y="147"/>
                  <a:pt x="124" y="147"/>
                </a:cubicBezTo>
                <a:cubicBezTo>
                  <a:pt x="124" y="148"/>
                  <a:pt x="124" y="149"/>
                  <a:pt x="124" y="149"/>
                </a:cubicBezTo>
                <a:cubicBezTo>
                  <a:pt x="123" y="149"/>
                  <a:pt x="124" y="150"/>
                  <a:pt x="123" y="150"/>
                </a:cubicBezTo>
                <a:cubicBezTo>
                  <a:pt x="123" y="152"/>
                  <a:pt x="123" y="151"/>
                  <a:pt x="122" y="152"/>
                </a:cubicBezTo>
                <a:cubicBezTo>
                  <a:pt x="122" y="153"/>
                  <a:pt x="122" y="154"/>
                  <a:pt x="122" y="154"/>
                </a:cubicBezTo>
                <a:cubicBezTo>
                  <a:pt x="122" y="154"/>
                  <a:pt x="121" y="154"/>
                  <a:pt x="121" y="154"/>
                </a:cubicBezTo>
                <a:cubicBezTo>
                  <a:pt x="121" y="154"/>
                  <a:pt x="121" y="155"/>
                  <a:pt x="121" y="155"/>
                </a:cubicBezTo>
                <a:cubicBezTo>
                  <a:pt x="121" y="155"/>
                  <a:pt x="121" y="155"/>
                  <a:pt x="121" y="155"/>
                </a:cubicBezTo>
                <a:cubicBezTo>
                  <a:pt x="121" y="155"/>
                  <a:pt x="121" y="155"/>
                  <a:pt x="121" y="156"/>
                </a:cubicBezTo>
                <a:cubicBezTo>
                  <a:pt x="121" y="156"/>
                  <a:pt x="120" y="157"/>
                  <a:pt x="120" y="157"/>
                </a:cubicBezTo>
                <a:cubicBezTo>
                  <a:pt x="120" y="158"/>
                  <a:pt x="121" y="159"/>
                  <a:pt x="121" y="159"/>
                </a:cubicBezTo>
                <a:cubicBezTo>
                  <a:pt x="121" y="159"/>
                  <a:pt x="120" y="160"/>
                  <a:pt x="120" y="160"/>
                </a:cubicBezTo>
                <a:cubicBezTo>
                  <a:pt x="120" y="160"/>
                  <a:pt x="120" y="161"/>
                  <a:pt x="120" y="162"/>
                </a:cubicBezTo>
                <a:cubicBezTo>
                  <a:pt x="119" y="162"/>
                  <a:pt x="119" y="163"/>
                  <a:pt x="119" y="164"/>
                </a:cubicBezTo>
                <a:cubicBezTo>
                  <a:pt x="119" y="165"/>
                  <a:pt x="119" y="166"/>
                  <a:pt x="118" y="166"/>
                </a:cubicBezTo>
                <a:cubicBezTo>
                  <a:pt x="118" y="166"/>
                  <a:pt x="118" y="165"/>
                  <a:pt x="117" y="165"/>
                </a:cubicBezTo>
                <a:cubicBezTo>
                  <a:pt x="117" y="166"/>
                  <a:pt x="117" y="167"/>
                  <a:pt x="117" y="167"/>
                </a:cubicBezTo>
                <a:cubicBezTo>
                  <a:pt x="117" y="168"/>
                  <a:pt x="115" y="169"/>
                  <a:pt x="116" y="170"/>
                </a:cubicBezTo>
                <a:cubicBezTo>
                  <a:pt x="116" y="169"/>
                  <a:pt x="117" y="169"/>
                  <a:pt x="117" y="169"/>
                </a:cubicBezTo>
                <a:cubicBezTo>
                  <a:pt x="117" y="169"/>
                  <a:pt x="117" y="168"/>
                  <a:pt x="117" y="168"/>
                </a:cubicBezTo>
                <a:cubicBezTo>
                  <a:pt x="117" y="167"/>
                  <a:pt x="118" y="167"/>
                  <a:pt x="118" y="167"/>
                </a:cubicBezTo>
                <a:cubicBezTo>
                  <a:pt x="118" y="168"/>
                  <a:pt x="118" y="167"/>
                  <a:pt x="118" y="168"/>
                </a:cubicBezTo>
                <a:cubicBezTo>
                  <a:pt x="117" y="168"/>
                  <a:pt x="118" y="169"/>
                  <a:pt x="118" y="169"/>
                </a:cubicBezTo>
                <a:cubicBezTo>
                  <a:pt x="117" y="170"/>
                  <a:pt x="117" y="172"/>
                  <a:pt x="117" y="173"/>
                </a:cubicBezTo>
                <a:cubicBezTo>
                  <a:pt x="116" y="173"/>
                  <a:pt x="116" y="174"/>
                  <a:pt x="116" y="174"/>
                </a:cubicBezTo>
                <a:cubicBezTo>
                  <a:pt x="116" y="175"/>
                  <a:pt x="115" y="175"/>
                  <a:pt x="115" y="176"/>
                </a:cubicBezTo>
                <a:cubicBezTo>
                  <a:pt x="114" y="177"/>
                  <a:pt x="116" y="176"/>
                  <a:pt x="115" y="177"/>
                </a:cubicBezTo>
                <a:cubicBezTo>
                  <a:pt x="115" y="177"/>
                  <a:pt x="114" y="178"/>
                  <a:pt x="114" y="179"/>
                </a:cubicBezTo>
                <a:cubicBezTo>
                  <a:pt x="114" y="179"/>
                  <a:pt x="114" y="179"/>
                  <a:pt x="114" y="180"/>
                </a:cubicBezTo>
                <a:cubicBezTo>
                  <a:pt x="113" y="180"/>
                  <a:pt x="113" y="179"/>
                  <a:pt x="113" y="180"/>
                </a:cubicBezTo>
                <a:cubicBezTo>
                  <a:pt x="113" y="180"/>
                  <a:pt x="113" y="180"/>
                  <a:pt x="113" y="180"/>
                </a:cubicBezTo>
                <a:cubicBezTo>
                  <a:pt x="112" y="181"/>
                  <a:pt x="113" y="181"/>
                  <a:pt x="113" y="182"/>
                </a:cubicBezTo>
                <a:cubicBezTo>
                  <a:pt x="112" y="183"/>
                  <a:pt x="113" y="184"/>
                  <a:pt x="112" y="185"/>
                </a:cubicBezTo>
                <a:cubicBezTo>
                  <a:pt x="112" y="186"/>
                  <a:pt x="112" y="187"/>
                  <a:pt x="112" y="188"/>
                </a:cubicBezTo>
                <a:cubicBezTo>
                  <a:pt x="112" y="189"/>
                  <a:pt x="112" y="190"/>
                  <a:pt x="112" y="191"/>
                </a:cubicBezTo>
                <a:cubicBezTo>
                  <a:pt x="112" y="191"/>
                  <a:pt x="111" y="192"/>
                  <a:pt x="111" y="192"/>
                </a:cubicBezTo>
                <a:cubicBezTo>
                  <a:pt x="111" y="193"/>
                  <a:pt x="111" y="193"/>
                  <a:pt x="111" y="194"/>
                </a:cubicBezTo>
                <a:cubicBezTo>
                  <a:pt x="110" y="196"/>
                  <a:pt x="110" y="198"/>
                  <a:pt x="110" y="201"/>
                </a:cubicBezTo>
                <a:cubicBezTo>
                  <a:pt x="110" y="201"/>
                  <a:pt x="110" y="202"/>
                  <a:pt x="110" y="202"/>
                </a:cubicBezTo>
                <a:cubicBezTo>
                  <a:pt x="110" y="203"/>
                  <a:pt x="110" y="204"/>
                  <a:pt x="110" y="204"/>
                </a:cubicBezTo>
                <a:cubicBezTo>
                  <a:pt x="110" y="205"/>
                  <a:pt x="109" y="205"/>
                  <a:pt x="109" y="205"/>
                </a:cubicBezTo>
                <a:cubicBezTo>
                  <a:pt x="109" y="205"/>
                  <a:pt x="109" y="205"/>
                  <a:pt x="109" y="206"/>
                </a:cubicBezTo>
                <a:cubicBezTo>
                  <a:pt x="109" y="206"/>
                  <a:pt x="109" y="206"/>
                  <a:pt x="109" y="205"/>
                </a:cubicBezTo>
                <a:cubicBezTo>
                  <a:pt x="109" y="206"/>
                  <a:pt x="108" y="207"/>
                  <a:pt x="109" y="207"/>
                </a:cubicBezTo>
                <a:cubicBezTo>
                  <a:pt x="109" y="208"/>
                  <a:pt x="110" y="208"/>
                  <a:pt x="110" y="209"/>
                </a:cubicBezTo>
                <a:cubicBezTo>
                  <a:pt x="110" y="210"/>
                  <a:pt x="110" y="212"/>
                  <a:pt x="110" y="214"/>
                </a:cubicBezTo>
                <a:cubicBezTo>
                  <a:pt x="110" y="214"/>
                  <a:pt x="109" y="215"/>
                  <a:pt x="109" y="215"/>
                </a:cubicBezTo>
                <a:cubicBezTo>
                  <a:pt x="109" y="216"/>
                  <a:pt x="110" y="216"/>
                  <a:pt x="110" y="217"/>
                </a:cubicBezTo>
                <a:cubicBezTo>
                  <a:pt x="110" y="218"/>
                  <a:pt x="109" y="219"/>
                  <a:pt x="110" y="221"/>
                </a:cubicBezTo>
                <a:cubicBezTo>
                  <a:pt x="110" y="222"/>
                  <a:pt x="110" y="223"/>
                  <a:pt x="110" y="225"/>
                </a:cubicBezTo>
                <a:cubicBezTo>
                  <a:pt x="113" y="247"/>
                  <a:pt x="124" y="265"/>
                  <a:pt x="143" y="277"/>
                </a:cubicBezTo>
                <a:cubicBezTo>
                  <a:pt x="162" y="290"/>
                  <a:pt x="187" y="290"/>
                  <a:pt x="207" y="279"/>
                </a:cubicBezTo>
                <a:cubicBezTo>
                  <a:pt x="220" y="273"/>
                  <a:pt x="230" y="264"/>
                  <a:pt x="238" y="252"/>
                </a:cubicBezTo>
                <a:cubicBezTo>
                  <a:pt x="244" y="242"/>
                  <a:pt x="251" y="228"/>
                  <a:pt x="248" y="216"/>
                </a:cubicBezTo>
                <a:cubicBezTo>
                  <a:pt x="246" y="210"/>
                  <a:pt x="243" y="204"/>
                  <a:pt x="238" y="202"/>
                </a:cubicBezTo>
                <a:cubicBezTo>
                  <a:pt x="236" y="201"/>
                  <a:pt x="235" y="201"/>
                  <a:pt x="233" y="200"/>
                </a:cubicBezTo>
                <a:cubicBezTo>
                  <a:pt x="240" y="191"/>
                  <a:pt x="238" y="179"/>
                  <a:pt x="231" y="171"/>
                </a:cubicBezTo>
                <a:cubicBezTo>
                  <a:pt x="222" y="162"/>
                  <a:pt x="209" y="159"/>
                  <a:pt x="198" y="166"/>
                </a:cubicBezTo>
                <a:cubicBezTo>
                  <a:pt x="198" y="167"/>
                  <a:pt x="191" y="173"/>
                  <a:pt x="191" y="173"/>
                </a:cubicBezTo>
                <a:cubicBezTo>
                  <a:pt x="183" y="167"/>
                  <a:pt x="171" y="172"/>
                  <a:pt x="165" y="179"/>
                </a:cubicBezTo>
                <a:cubicBezTo>
                  <a:pt x="160" y="187"/>
                  <a:pt x="157" y="198"/>
                  <a:pt x="159" y="208"/>
                </a:cubicBezTo>
                <a:cubicBezTo>
                  <a:pt x="161" y="219"/>
                  <a:pt x="168" y="228"/>
                  <a:pt x="180" y="228"/>
                </a:cubicBezTo>
                <a:cubicBezTo>
                  <a:pt x="190" y="228"/>
                  <a:pt x="200" y="211"/>
                  <a:pt x="190" y="204"/>
                </a:cubicBezTo>
                <a:cubicBezTo>
                  <a:pt x="185" y="200"/>
                  <a:pt x="181" y="204"/>
                  <a:pt x="181" y="204"/>
                </a:cubicBezTo>
                <a:cubicBezTo>
                  <a:pt x="182" y="198"/>
                  <a:pt x="191" y="199"/>
                  <a:pt x="191" y="199"/>
                </a:cubicBezTo>
                <a:cubicBezTo>
                  <a:pt x="213" y="201"/>
                  <a:pt x="200" y="228"/>
                  <a:pt x="200" y="228"/>
                </a:cubicBezTo>
                <a:cubicBezTo>
                  <a:pt x="200" y="229"/>
                  <a:pt x="199" y="230"/>
                  <a:pt x="199" y="231"/>
                </a:cubicBezTo>
                <a:cubicBezTo>
                  <a:pt x="199" y="231"/>
                  <a:pt x="198" y="231"/>
                  <a:pt x="198" y="232"/>
                </a:cubicBezTo>
                <a:cubicBezTo>
                  <a:pt x="198" y="232"/>
                  <a:pt x="198" y="233"/>
                  <a:pt x="198" y="233"/>
                </a:cubicBezTo>
                <a:cubicBezTo>
                  <a:pt x="198" y="233"/>
                  <a:pt x="197" y="233"/>
                  <a:pt x="197" y="234"/>
                </a:cubicBezTo>
                <a:cubicBezTo>
                  <a:pt x="196" y="235"/>
                  <a:pt x="196" y="236"/>
                  <a:pt x="195" y="237"/>
                </a:cubicBezTo>
                <a:cubicBezTo>
                  <a:pt x="195" y="237"/>
                  <a:pt x="194" y="236"/>
                  <a:pt x="194" y="237"/>
                </a:cubicBezTo>
                <a:cubicBezTo>
                  <a:pt x="193" y="237"/>
                  <a:pt x="193" y="239"/>
                  <a:pt x="192" y="239"/>
                </a:cubicBezTo>
                <a:cubicBezTo>
                  <a:pt x="192" y="239"/>
                  <a:pt x="192" y="238"/>
                  <a:pt x="192" y="238"/>
                </a:cubicBezTo>
                <a:cubicBezTo>
                  <a:pt x="191" y="239"/>
                  <a:pt x="191" y="239"/>
                  <a:pt x="191" y="239"/>
                </a:cubicBezTo>
                <a:cubicBezTo>
                  <a:pt x="191" y="239"/>
                  <a:pt x="190" y="240"/>
                  <a:pt x="190" y="240"/>
                </a:cubicBezTo>
                <a:cubicBezTo>
                  <a:pt x="190" y="240"/>
                  <a:pt x="190" y="240"/>
                  <a:pt x="189" y="240"/>
                </a:cubicBezTo>
                <a:cubicBezTo>
                  <a:pt x="189" y="240"/>
                  <a:pt x="189" y="240"/>
                  <a:pt x="189" y="240"/>
                </a:cubicBezTo>
                <a:cubicBezTo>
                  <a:pt x="189" y="241"/>
                  <a:pt x="189" y="241"/>
                  <a:pt x="188" y="241"/>
                </a:cubicBezTo>
                <a:cubicBezTo>
                  <a:pt x="188" y="241"/>
                  <a:pt x="188" y="241"/>
                  <a:pt x="188" y="241"/>
                </a:cubicBezTo>
                <a:cubicBezTo>
                  <a:pt x="187" y="242"/>
                  <a:pt x="187" y="242"/>
                  <a:pt x="186" y="242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5" y="243"/>
                  <a:pt x="185" y="243"/>
                  <a:pt x="184" y="243"/>
                </a:cubicBezTo>
                <a:cubicBezTo>
                  <a:pt x="184" y="243"/>
                  <a:pt x="183" y="243"/>
                  <a:pt x="183" y="244"/>
                </a:cubicBezTo>
                <a:cubicBezTo>
                  <a:pt x="182" y="244"/>
                  <a:pt x="183" y="244"/>
                  <a:pt x="182" y="244"/>
                </a:cubicBezTo>
                <a:cubicBezTo>
                  <a:pt x="182" y="244"/>
                  <a:pt x="181" y="244"/>
                  <a:pt x="180" y="244"/>
                </a:cubicBezTo>
                <a:cubicBezTo>
                  <a:pt x="179" y="244"/>
                  <a:pt x="178" y="245"/>
                  <a:pt x="177" y="245"/>
                </a:cubicBezTo>
                <a:cubicBezTo>
                  <a:pt x="174" y="245"/>
                  <a:pt x="171" y="245"/>
                  <a:pt x="169" y="244"/>
                </a:cubicBezTo>
                <a:cubicBezTo>
                  <a:pt x="169" y="244"/>
                  <a:pt x="168" y="245"/>
                  <a:pt x="168" y="244"/>
                </a:cubicBezTo>
                <a:cubicBezTo>
                  <a:pt x="167" y="244"/>
                  <a:pt x="165" y="244"/>
                  <a:pt x="164" y="243"/>
                </a:cubicBezTo>
                <a:cubicBezTo>
                  <a:pt x="143" y="237"/>
                  <a:pt x="136" y="214"/>
                  <a:pt x="137" y="194"/>
                </a:cubicBezTo>
                <a:cubicBezTo>
                  <a:pt x="138" y="162"/>
                  <a:pt x="153" y="128"/>
                  <a:pt x="174" y="105"/>
                </a:cubicBezTo>
                <a:cubicBezTo>
                  <a:pt x="176" y="104"/>
                  <a:pt x="178" y="101"/>
                  <a:pt x="180" y="100"/>
                </a:cubicBezTo>
                <a:cubicBezTo>
                  <a:pt x="180" y="99"/>
                  <a:pt x="181" y="99"/>
                  <a:pt x="181" y="99"/>
                </a:cubicBezTo>
                <a:cubicBezTo>
                  <a:pt x="181" y="98"/>
                  <a:pt x="181" y="98"/>
                  <a:pt x="182" y="97"/>
                </a:cubicBezTo>
                <a:cubicBezTo>
                  <a:pt x="182" y="97"/>
                  <a:pt x="183" y="97"/>
                  <a:pt x="183" y="96"/>
                </a:cubicBezTo>
                <a:cubicBezTo>
                  <a:pt x="182" y="96"/>
                  <a:pt x="181" y="96"/>
                  <a:pt x="181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3" y="95"/>
                  <a:pt x="183" y="94"/>
                  <a:pt x="183" y="94"/>
                </a:cubicBezTo>
                <a:cubicBezTo>
                  <a:pt x="184" y="94"/>
                  <a:pt x="185" y="93"/>
                  <a:pt x="185" y="92"/>
                </a:cubicBezTo>
                <a:cubicBezTo>
                  <a:pt x="185" y="92"/>
                  <a:pt x="186" y="93"/>
                  <a:pt x="186" y="92"/>
                </a:cubicBezTo>
                <a:cubicBezTo>
                  <a:pt x="186" y="92"/>
                  <a:pt x="186" y="91"/>
                  <a:pt x="186" y="91"/>
                </a:cubicBezTo>
                <a:cubicBezTo>
                  <a:pt x="188" y="91"/>
                  <a:pt x="188" y="89"/>
                  <a:pt x="190" y="89"/>
                </a:cubicBezTo>
                <a:cubicBezTo>
                  <a:pt x="189" y="87"/>
                  <a:pt x="190" y="87"/>
                  <a:pt x="191" y="86"/>
                </a:cubicBezTo>
                <a:cubicBezTo>
                  <a:pt x="191" y="86"/>
                  <a:pt x="190" y="85"/>
                  <a:pt x="191" y="85"/>
                </a:cubicBezTo>
                <a:cubicBezTo>
                  <a:pt x="191" y="85"/>
                  <a:pt x="192" y="85"/>
                  <a:pt x="192" y="84"/>
                </a:cubicBezTo>
                <a:cubicBezTo>
                  <a:pt x="193" y="84"/>
                  <a:pt x="194" y="83"/>
                  <a:pt x="195" y="83"/>
                </a:cubicBezTo>
                <a:cubicBezTo>
                  <a:pt x="195" y="82"/>
                  <a:pt x="196" y="82"/>
                  <a:pt x="196" y="81"/>
                </a:cubicBezTo>
                <a:cubicBezTo>
                  <a:pt x="194" y="81"/>
                  <a:pt x="194" y="81"/>
                  <a:pt x="193" y="81"/>
                </a:cubicBezTo>
                <a:cubicBezTo>
                  <a:pt x="193" y="82"/>
                  <a:pt x="193" y="81"/>
                  <a:pt x="193" y="81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2" y="83"/>
                  <a:pt x="191" y="83"/>
                  <a:pt x="191" y="84"/>
                </a:cubicBezTo>
                <a:cubicBezTo>
                  <a:pt x="191" y="85"/>
                  <a:pt x="190" y="85"/>
                  <a:pt x="190" y="85"/>
                </a:cubicBezTo>
                <a:cubicBezTo>
                  <a:pt x="189" y="85"/>
                  <a:pt x="189" y="86"/>
                  <a:pt x="188" y="86"/>
                </a:cubicBezTo>
                <a:cubicBezTo>
                  <a:pt x="187" y="87"/>
                  <a:pt x="187" y="88"/>
                  <a:pt x="187" y="89"/>
                </a:cubicBezTo>
                <a:cubicBezTo>
                  <a:pt x="186" y="90"/>
                  <a:pt x="185" y="90"/>
                  <a:pt x="184" y="91"/>
                </a:cubicBezTo>
                <a:cubicBezTo>
                  <a:pt x="183" y="91"/>
                  <a:pt x="183" y="92"/>
                  <a:pt x="183" y="91"/>
                </a:cubicBezTo>
                <a:cubicBezTo>
                  <a:pt x="184" y="90"/>
                  <a:pt x="185" y="90"/>
                  <a:pt x="186" y="88"/>
                </a:cubicBezTo>
                <a:cubicBezTo>
                  <a:pt x="186" y="88"/>
                  <a:pt x="186" y="88"/>
                  <a:pt x="186" y="87"/>
                </a:cubicBezTo>
                <a:cubicBezTo>
                  <a:pt x="187" y="87"/>
                  <a:pt x="188" y="86"/>
                  <a:pt x="188" y="85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4"/>
                  <a:pt x="189" y="84"/>
                  <a:pt x="189" y="84"/>
                </a:cubicBezTo>
                <a:cubicBezTo>
                  <a:pt x="190" y="84"/>
                  <a:pt x="189" y="83"/>
                  <a:pt x="190" y="83"/>
                </a:cubicBezTo>
                <a:cubicBezTo>
                  <a:pt x="191" y="81"/>
                  <a:pt x="192" y="80"/>
                  <a:pt x="194" y="79"/>
                </a:cubicBezTo>
                <a:cubicBezTo>
                  <a:pt x="195" y="80"/>
                  <a:pt x="195" y="80"/>
                  <a:pt x="196" y="80"/>
                </a:cubicBezTo>
                <a:cubicBezTo>
                  <a:pt x="197" y="80"/>
                  <a:pt x="197" y="79"/>
                  <a:pt x="198" y="79"/>
                </a:cubicBezTo>
                <a:cubicBezTo>
                  <a:pt x="198" y="78"/>
                  <a:pt x="198" y="78"/>
                  <a:pt x="199" y="78"/>
                </a:cubicBezTo>
                <a:cubicBezTo>
                  <a:pt x="199" y="78"/>
                  <a:pt x="199" y="77"/>
                  <a:pt x="199" y="77"/>
                </a:cubicBezTo>
                <a:cubicBezTo>
                  <a:pt x="198" y="77"/>
                  <a:pt x="197" y="78"/>
                  <a:pt x="197" y="76"/>
                </a:cubicBezTo>
                <a:cubicBezTo>
                  <a:pt x="197" y="75"/>
                  <a:pt x="199" y="76"/>
                  <a:pt x="199" y="75"/>
                </a:cubicBezTo>
                <a:cubicBezTo>
                  <a:pt x="198" y="75"/>
                  <a:pt x="199" y="74"/>
                  <a:pt x="199" y="73"/>
                </a:cubicBezTo>
                <a:cubicBezTo>
                  <a:pt x="200" y="73"/>
                  <a:pt x="200" y="73"/>
                  <a:pt x="201" y="72"/>
                </a:cubicBezTo>
                <a:cubicBezTo>
                  <a:pt x="201" y="71"/>
                  <a:pt x="203" y="71"/>
                  <a:pt x="203" y="72"/>
                </a:cubicBezTo>
                <a:cubicBezTo>
                  <a:pt x="203" y="72"/>
                  <a:pt x="203" y="73"/>
                  <a:pt x="203" y="73"/>
                </a:cubicBezTo>
                <a:cubicBezTo>
                  <a:pt x="202" y="73"/>
                  <a:pt x="202" y="73"/>
                  <a:pt x="202" y="73"/>
                </a:cubicBezTo>
                <a:cubicBezTo>
                  <a:pt x="201" y="73"/>
                  <a:pt x="201" y="74"/>
                  <a:pt x="201" y="74"/>
                </a:cubicBezTo>
                <a:cubicBezTo>
                  <a:pt x="201" y="74"/>
                  <a:pt x="200" y="74"/>
                  <a:pt x="200" y="75"/>
                </a:cubicBezTo>
                <a:cubicBezTo>
                  <a:pt x="202" y="76"/>
                  <a:pt x="202" y="74"/>
                  <a:pt x="203" y="73"/>
                </a:cubicBezTo>
                <a:cubicBezTo>
                  <a:pt x="204" y="73"/>
                  <a:pt x="205" y="71"/>
                  <a:pt x="205" y="70"/>
                </a:cubicBezTo>
                <a:cubicBezTo>
                  <a:pt x="205" y="70"/>
                  <a:pt x="204" y="70"/>
                  <a:pt x="204" y="70"/>
                </a:cubicBezTo>
                <a:cubicBezTo>
                  <a:pt x="204" y="69"/>
                  <a:pt x="205" y="68"/>
                  <a:pt x="205" y="70"/>
                </a:cubicBezTo>
                <a:cubicBezTo>
                  <a:pt x="206" y="70"/>
                  <a:pt x="206" y="69"/>
                  <a:pt x="206" y="69"/>
                </a:cubicBezTo>
                <a:cubicBezTo>
                  <a:pt x="206" y="69"/>
                  <a:pt x="205" y="69"/>
                  <a:pt x="205" y="68"/>
                </a:cubicBezTo>
                <a:cubicBezTo>
                  <a:pt x="206" y="67"/>
                  <a:pt x="207" y="67"/>
                  <a:pt x="209" y="66"/>
                </a:cubicBezTo>
                <a:cubicBezTo>
                  <a:pt x="209" y="66"/>
                  <a:pt x="209" y="65"/>
                  <a:pt x="209" y="65"/>
                </a:cubicBezTo>
                <a:cubicBezTo>
                  <a:pt x="210" y="64"/>
                  <a:pt x="210" y="64"/>
                  <a:pt x="211" y="63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3"/>
                  <a:pt x="212" y="62"/>
                  <a:pt x="212" y="62"/>
                </a:cubicBezTo>
                <a:cubicBezTo>
                  <a:pt x="214" y="62"/>
                  <a:pt x="214" y="61"/>
                  <a:pt x="215" y="60"/>
                </a:cubicBezTo>
                <a:cubicBezTo>
                  <a:pt x="216" y="59"/>
                  <a:pt x="217" y="59"/>
                  <a:pt x="217" y="58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8" y="58"/>
                  <a:pt x="218" y="58"/>
                  <a:pt x="219" y="58"/>
                </a:cubicBezTo>
                <a:cubicBezTo>
                  <a:pt x="219" y="57"/>
                  <a:pt x="220" y="56"/>
                  <a:pt x="220" y="55"/>
                </a:cubicBezTo>
                <a:cubicBezTo>
                  <a:pt x="220" y="55"/>
                  <a:pt x="221" y="55"/>
                  <a:pt x="221" y="55"/>
                </a:cubicBezTo>
                <a:cubicBezTo>
                  <a:pt x="221" y="55"/>
                  <a:pt x="221" y="55"/>
                  <a:pt x="221" y="54"/>
                </a:cubicBezTo>
                <a:cubicBezTo>
                  <a:pt x="221" y="54"/>
                  <a:pt x="222" y="55"/>
                  <a:pt x="222" y="54"/>
                </a:cubicBezTo>
                <a:cubicBezTo>
                  <a:pt x="222" y="54"/>
                  <a:pt x="222" y="54"/>
                  <a:pt x="223" y="53"/>
                </a:cubicBezTo>
                <a:cubicBezTo>
                  <a:pt x="223" y="53"/>
                  <a:pt x="224" y="53"/>
                  <a:pt x="224" y="53"/>
                </a:cubicBezTo>
                <a:cubicBezTo>
                  <a:pt x="224" y="53"/>
                  <a:pt x="224" y="53"/>
                  <a:pt x="225" y="52"/>
                </a:cubicBezTo>
                <a:cubicBezTo>
                  <a:pt x="226" y="52"/>
                  <a:pt x="226" y="52"/>
                  <a:pt x="226" y="51"/>
                </a:cubicBezTo>
                <a:cubicBezTo>
                  <a:pt x="227" y="51"/>
                  <a:pt x="228" y="50"/>
                  <a:pt x="228" y="50"/>
                </a:cubicBezTo>
                <a:cubicBezTo>
                  <a:pt x="228" y="50"/>
                  <a:pt x="228" y="50"/>
                  <a:pt x="228" y="50"/>
                </a:cubicBezTo>
                <a:cubicBezTo>
                  <a:pt x="229" y="49"/>
                  <a:pt x="230" y="49"/>
                  <a:pt x="230" y="49"/>
                </a:cubicBezTo>
                <a:cubicBezTo>
                  <a:pt x="230" y="48"/>
                  <a:pt x="230" y="48"/>
                  <a:pt x="230" y="48"/>
                </a:cubicBezTo>
                <a:cubicBezTo>
                  <a:pt x="231" y="47"/>
                  <a:pt x="233" y="47"/>
                  <a:pt x="234" y="46"/>
                </a:cubicBezTo>
                <a:cubicBezTo>
                  <a:pt x="235" y="46"/>
                  <a:pt x="236" y="44"/>
                  <a:pt x="238" y="44"/>
                </a:cubicBezTo>
                <a:cubicBezTo>
                  <a:pt x="238" y="43"/>
                  <a:pt x="239" y="43"/>
                  <a:pt x="240" y="43"/>
                </a:cubicBezTo>
                <a:cubicBezTo>
                  <a:pt x="240" y="42"/>
                  <a:pt x="240" y="42"/>
                  <a:pt x="240" y="42"/>
                </a:cubicBezTo>
                <a:cubicBezTo>
                  <a:pt x="241" y="42"/>
                  <a:pt x="241" y="42"/>
                  <a:pt x="241" y="42"/>
                </a:cubicBezTo>
                <a:cubicBezTo>
                  <a:pt x="242" y="41"/>
                  <a:pt x="242" y="41"/>
                  <a:pt x="243" y="41"/>
                </a:cubicBezTo>
                <a:cubicBezTo>
                  <a:pt x="243" y="41"/>
                  <a:pt x="243" y="40"/>
                  <a:pt x="244" y="40"/>
                </a:cubicBezTo>
                <a:cubicBezTo>
                  <a:pt x="246" y="38"/>
                  <a:pt x="248" y="38"/>
                  <a:pt x="250" y="36"/>
                </a:cubicBezTo>
                <a:cubicBezTo>
                  <a:pt x="251" y="36"/>
                  <a:pt x="251" y="35"/>
                  <a:pt x="252" y="35"/>
                </a:cubicBezTo>
                <a:cubicBezTo>
                  <a:pt x="252" y="34"/>
                  <a:pt x="253" y="34"/>
                  <a:pt x="253" y="33"/>
                </a:cubicBezTo>
                <a:cubicBezTo>
                  <a:pt x="250" y="33"/>
                  <a:pt x="249" y="35"/>
                  <a:pt x="246" y="36"/>
                </a:cubicBezTo>
                <a:cubicBezTo>
                  <a:pt x="246" y="36"/>
                  <a:pt x="248" y="35"/>
                  <a:pt x="247" y="35"/>
                </a:cubicBezTo>
                <a:cubicBezTo>
                  <a:pt x="246" y="36"/>
                  <a:pt x="245" y="35"/>
                  <a:pt x="245" y="37"/>
                </a:cubicBezTo>
                <a:cubicBezTo>
                  <a:pt x="245" y="37"/>
                  <a:pt x="246" y="36"/>
                  <a:pt x="246" y="37"/>
                </a:cubicBezTo>
                <a:cubicBezTo>
                  <a:pt x="245" y="37"/>
                  <a:pt x="245" y="38"/>
                  <a:pt x="244" y="37"/>
                </a:cubicBezTo>
                <a:cubicBezTo>
                  <a:pt x="243" y="36"/>
                  <a:pt x="245" y="36"/>
                  <a:pt x="245" y="35"/>
                </a:cubicBezTo>
                <a:cubicBezTo>
                  <a:pt x="243" y="34"/>
                  <a:pt x="244" y="35"/>
                  <a:pt x="243" y="36"/>
                </a:cubicBezTo>
                <a:cubicBezTo>
                  <a:pt x="243" y="36"/>
                  <a:pt x="243" y="36"/>
                  <a:pt x="243" y="36"/>
                </a:cubicBezTo>
                <a:cubicBezTo>
                  <a:pt x="242" y="36"/>
                  <a:pt x="242" y="36"/>
                  <a:pt x="241" y="36"/>
                </a:cubicBezTo>
                <a:cubicBezTo>
                  <a:pt x="241" y="36"/>
                  <a:pt x="241" y="37"/>
                  <a:pt x="241" y="37"/>
                </a:cubicBezTo>
                <a:cubicBezTo>
                  <a:pt x="240" y="37"/>
                  <a:pt x="239" y="37"/>
                  <a:pt x="239" y="38"/>
                </a:cubicBezTo>
                <a:cubicBezTo>
                  <a:pt x="241" y="38"/>
                  <a:pt x="239" y="39"/>
                  <a:pt x="240" y="40"/>
                </a:cubicBezTo>
                <a:cubicBezTo>
                  <a:pt x="239" y="40"/>
                  <a:pt x="239" y="40"/>
                  <a:pt x="239" y="40"/>
                </a:cubicBezTo>
                <a:cubicBezTo>
                  <a:pt x="238" y="41"/>
                  <a:pt x="238" y="42"/>
                  <a:pt x="236" y="42"/>
                </a:cubicBezTo>
                <a:cubicBezTo>
                  <a:pt x="236" y="42"/>
                  <a:pt x="236" y="41"/>
                  <a:pt x="236" y="41"/>
                </a:cubicBezTo>
                <a:cubicBezTo>
                  <a:pt x="235" y="42"/>
                  <a:pt x="234" y="41"/>
                  <a:pt x="234" y="41"/>
                </a:cubicBezTo>
                <a:cubicBezTo>
                  <a:pt x="233" y="42"/>
                  <a:pt x="233" y="42"/>
                  <a:pt x="232" y="42"/>
                </a:cubicBezTo>
                <a:cubicBezTo>
                  <a:pt x="231" y="42"/>
                  <a:pt x="232" y="43"/>
                  <a:pt x="231" y="43"/>
                </a:cubicBezTo>
                <a:cubicBezTo>
                  <a:pt x="231" y="43"/>
                  <a:pt x="230" y="43"/>
                  <a:pt x="230" y="43"/>
                </a:cubicBezTo>
                <a:cubicBezTo>
                  <a:pt x="230" y="43"/>
                  <a:pt x="229" y="44"/>
                  <a:pt x="229" y="44"/>
                </a:cubicBezTo>
                <a:cubicBezTo>
                  <a:pt x="229" y="44"/>
                  <a:pt x="228" y="45"/>
                  <a:pt x="228" y="45"/>
                </a:cubicBezTo>
                <a:cubicBezTo>
                  <a:pt x="227" y="45"/>
                  <a:pt x="227" y="45"/>
                  <a:pt x="226" y="46"/>
                </a:cubicBezTo>
                <a:cubicBezTo>
                  <a:pt x="226" y="47"/>
                  <a:pt x="225" y="46"/>
                  <a:pt x="225" y="47"/>
                </a:cubicBezTo>
                <a:cubicBezTo>
                  <a:pt x="225" y="49"/>
                  <a:pt x="224" y="50"/>
                  <a:pt x="222" y="50"/>
                </a:cubicBezTo>
                <a:cubicBezTo>
                  <a:pt x="222" y="49"/>
                  <a:pt x="224" y="49"/>
                  <a:pt x="223" y="48"/>
                </a:cubicBezTo>
                <a:cubicBezTo>
                  <a:pt x="222" y="48"/>
                  <a:pt x="221" y="49"/>
                  <a:pt x="221" y="49"/>
                </a:cubicBezTo>
                <a:cubicBezTo>
                  <a:pt x="221" y="49"/>
                  <a:pt x="220" y="49"/>
                  <a:pt x="220" y="49"/>
                </a:cubicBezTo>
                <a:cubicBezTo>
                  <a:pt x="220" y="50"/>
                  <a:pt x="219" y="50"/>
                  <a:pt x="219" y="50"/>
                </a:cubicBezTo>
                <a:cubicBezTo>
                  <a:pt x="219" y="50"/>
                  <a:pt x="218" y="51"/>
                  <a:pt x="218" y="51"/>
                </a:cubicBezTo>
                <a:cubicBezTo>
                  <a:pt x="218" y="51"/>
                  <a:pt x="217" y="51"/>
                  <a:pt x="217" y="51"/>
                </a:cubicBezTo>
                <a:cubicBezTo>
                  <a:pt x="217" y="51"/>
                  <a:pt x="217" y="51"/>
                  <a:pt x="217" y="52"/>
                </a:cubicBezTo>
                <a:cubicBezTo>
                  <a:pt x="216" y="52"/>
                  <a:pt x="216" y="52"/>
                  <a:pt x="216" y="52"/>
                </a:cubicBezTo>
                <a:cubicBezTo>
                  <a:pt x="215" y="53"/>
                  <a:pt x="214" y="53"/>
                  <a:pt x="214" y="54"/>
                </a:cubicBezTo>
                <a:cubicBezTo>
                  <a:pt x="212" y="54"/>
                  <a:pt x="212" y="55"/>
                  <a:pt x="211" y="55"/>
                </a:cubicBezTo>
                <a:cubicBezTo>
                  <a:pt x="209" y="57"/>
                  <a:pt x="207" y="58"/>
                  <a:pt x="205" y="60"/>
                </a:cubicBezTo>
                <a:cubicBezTo>
                  <a:pt x="204" y="60"/>
                  <a:pt x="204" y="60"/>
                  <a:pt x="203" y="60"/>
                </a:cubicBezTo>
                <a:cubicBezTo>
                  <a:pt x="203" y="60"/>
                  <a:pt x="202" y="61"/>
                  <a:pt x="202" y="61"/>
                </a:cubicBezTo>
                <a:cubicBezTo>
                  <a:pt x="202" y="62"/>
                  <a:pt x="202" y="62"/>
                  <a:pt x="201" y="62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0" y="64"/>
                  <a:pt x="199" y="64"/>
                  <a:pt x="199" y="64"/>
                </a:cubicBezTo>
                <a:cubicBezTo>
                  <a:pt x="199" y="64"/>
                  <a:pt x="198" y="64"/>
                  <a:pt x="198" y="65"/>
                </a:cubicBezTo>
                <a:cubicBezTo>
                  <a:pt x="197" y="65"/>
                  <a:pt x="197" y="66"/>
                  <a:pt x="196" y="66"/>
                </a:cubicBezTo>
                <a:cubicBezTo>
                  <a:pt x="196" y="67"/>
                  <a:pt x="196" y="66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4" y="68"/>
                  <a:pt x="194" y="68"/>
                  <a:pt x="193" y="69"/>
                </a:cubicBezTo>
                <a:cubicBezTo>
                  <a:pt x="192" y="69"/>
                  <a:pt x="192" y="70"/>
                  <a:pt x="191" y="69"/>
                </a:cubicBezTo>
                <a:cubicBezTo>
                  <a:pt x="190" y="70"/>
                  <a:pt x="190" y="71"/>
                  <a:pt x="188" y="71"/>
                </a:cubicBezTo>
                <a:cubicBezTo>
                  <a:pt x="187" y="72"/>
                  <a:pt x="189" y="72"/>
                  <a:pt x="187" y="73"/>
                </a:cubicBezTo>
                <a:cubicBezTo>
                  <a:pt x="187" y="72"/>
                  <a:pt x="186" y="73"/>
                  <a:pt x="186" y="74"/>
                </a:cubicBezTo>
                <a:cubicBezTo>
                  <a:pt x="185" y="74"/>
                  <a:pt x="185" y="74"/>
                  <a:pt x="185" y="74"/>
                </a:cubicBezTo>
                <a:cubicBezTo>
                  <a:pt x="184" y="74"/>
                  <a:pt x="185" y="75"/>
                  <a:pt x="184" y="75"/>
                </a:cubicBezTo>
                <a:cubicBezTo>
                  <a:pt x="184" y="75"/>
                  <a:pt x="183" y="74"/>
                  <a:pt x="183" y="74"/>
                </a:cubicBezTo>
                <a:cubicBezTo>
                  <a:pt x="183" y="76"/>
                  <a:pt x="182" y="76"/>
                  <a:pt x="182" y="76"/>
                </a:cubicBezTo>
                <a:cubicBezTo>
                  <a:pt x="182" y="76"/>
                  <a:pt x="182" y="77"/>
                  <a:pt x="181" y="77"/>
                </a:cubicBezTo>
                <a:cubicBezTo>
                  <a:pt x="181" y="77"/>
                  <a:pt x="180" y="78"/>
                  <a:pt x="179" y="78"/>
                </a:cubicBezTo>
                <a:cubicBezTo>
                  <a:pt x="180" y="79"/>
                  <a:pt x="179" y="80"/>
                  <a:pt x="178" y="80"/>
                </a:cubicBezTo>
                <a:cubicBezTo>
                  <a:pt x="178" y="80"/>
                  <a:pt x="178" y="80"/>
                  <a:pt x="177" y="80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6" y="81"/>
                  <a:pt x="176" y="82"/>
                  <a:pt x="176" y="82"/>
                </a:cubicBezTo>
                <a:cubicBezTo>
                  <a:pt x="176" y="82"/>
                  <a:pt x="176" y="81"/>
                  <a:pt x="175" y="81"/>
                </a:cubicBezTo>
                <a:cubicBezTo>
                  <a:pt x="176" y="82"/>
                  <a:pt x="175" y="83"/>
                  <a:pt x="174" y="83"/>
                </a:cubicBezTo>
                <a:cubicBezTo>
                  <a:pt x="174" y="84"/>
                  <a:pt x="173" y="85"/>
                  <a:pt x="172" y="84"/>
                </a:cubicBezTo>
                <a:cubicBezTo>
                  <a:pt x="172" y="86"/>
                  <a:pt x="171" y="86"/>
                  <a:pt x="171" y="87"/>
                </a:cubicBezTo>
                <a:cubicBezTo>
                  <a:pt x="170" y="87"/>
                  <a:pt x="170" y="87"/>
                  <a:pt x="169" y="87"/>
                </a:cubicBezTo>
                <a:cubicBezTo>
                  <a:pt x="169" y="88"/>
                  <a:pt x="170" y="88"/>
                  <a:pt x="169" y="89"/>
                </a:cubicBezTo>
                <a:cubicBezTo>
                  <a:pt x="169" y="89"/>
                  <a:pt x="169" y="89"/>
                  <a:pt x="168" y="89"/>
                </a:cubicBezTo>
                <a:cubicBezTo>
                  <a:pt x="168" y="89"/>
                  <a:pt x="168" y="89"/>
                  <a:pt x="167" y="89"/>
                </a:cubicBezTo>
                <a:cubicBezTo>
                  <a:pt x="167" y="90"/>
                  <a:pt x="167" y="90"/>
                  <a:pt x="167" y="91"/>
                </a:cubicBezTo>
                <a:cubicBezTo>
                  <a:pt x="167" y="92"/>
                  <a:pt x="166" y="92"/>
                  <a:pt x="166" y="93"/>
                </a:cubicBezTo>
                <a:cubicBezTo>
                  <a:pt x="165" y="92"/>
                  <a:pt x="166" y="91"/>
                  <a:pt x="165" y="91"/>
                </a:cubicBezTo>
                <a:cubicBezTo>
                  <a:pt x="165" y="91"/>
                  <a:pt x="165" y="92"/>
                  <a:pt x="165" y="92"/>
                </a:cubicBezTo>
                <a:cubicBezTo>
                  <a:pt x="164" y="93"/>
                  <a:pt x="164" y="94"/>
                  <a:pt x="163" y="94"/>
                </a:cubicBezTo>
                <a:cubicBezTo>
                  <a:pt x="162" y="95"/>
                  <a:pt x="161" y="95"/>
                  <a:pt x="161" y="96"/>
                </a:cubicBezTo>
                <a:cubicBezTo>
                  <a:pt x="160" y="96"/>
                  <a:pt x="160" y="97"/>
                  <a:pt x="160" y="97"/>
                </a:cubicBezTo>
                <a:cubicBezTo>
                  <a:pt x="160" y="98"/>
                  <a:pt x="159" y="98"/>
                  <a:pt x="160" y="99"/>
                </a:cubicBezTo>
                <a:cubicBezTo>
                  <a:pt x="162" y="98"/>
                  <a:pt x="162" y="95"/>
                  <a:pt x="164" y="95"/>
                </a:cubicBezTo>
                <a:cubicBezTo>
                  <a:pt x="165" y="95"/>
                  <a:pt x="165" y="94"/>
                  <a:pt x="166" y="94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67" y="93"/>
                  <a:pt x="168" y="92"/>
                  <a:pt x="168" y="92"/>
                </a:cubicBezTo>
                <a:cubicBezTo>
                  <a:pt x="168" y="92"/>
                  <a:pt x="169" y="92"/>
                  <a:pt x="169" y="92"/>
                </a:cubicBezTo>
                <a:cubicBezTo>
                  <a:pt x="169" y="91"/>
                  <a:pt x="169" y="91"/>
                  <a:pt x="169" y="90"/>
                </a:cubicBezTo>
                <a:cubicBezTo>
                  <a:pt x="170" y="90"/>
                  <a:pt x="170" y="89"/>
                  <a:pt x="170" y="89"/>
                </a:cubicBezTo>
                <a:cubicBezTo>
                  <a:pt x="170" y="89"/>
                  <a:pt x="170" y="89"/>
                  <a:pt x="170" y="88"/>
                </a:cubicBezTo>
                <a:cubicBezTo>
                  <a:pt x="171" y="88"/>
                  <a:pt x="170" y="88"/>
                  <a:pt x="171" y="88"/>
                </a:cubicBezTo>
                <a:cubicBezTo>
                  <a:pt x="171" y="88"/>
                  <a:pt x="172" y="88"/>
                  <a:pt x="172" y="88"/>
                </a:cubicBezTo>
                <a:cubicBezTo>
                  <a:pt x="173" y="87"/>
                  <a:pt x="174" y="86"/>
                  <a:pt x="175" y="85"/>
                </a:cubicBezTo>
                <a:cubicBezTo>
                  <a:pt x="175" y="84"/>
                  <a:pt x="176" y="83"/>
                  <a:pt x="177" y="82"/>
                </a:cubicBezTo>
                <a:cubicBezTo>
                  <a:pt x="178" y="81"/>
                  <a:pt x="178" y="82"/>
                  <a:pt x="178" y="81"/>
                </a:cubicBezTo>
                <a:cubicBezTo>
                  <a:pt x="179" y="81"/>
                  <a:pt x="179" y="81"/>
                  <a:pt x="179" y="81"/>
                </a:cubicBezTo>
                <a:cubicBezTo>
                  <a:pt x="180" y="80"/>
                  <a:pt x="181" y="79"/>
                  <a:pt x="181" y="79"/>
                </a:cubicBezTo>
                <a:cubicBezTo>
                  <a:pt x="182" y="78"/>
                  <a:pt x="183" y="78"/>
                  <a:pt x="183" y="77"/>
                </a:cubicBezTo>
                <a:cubicBezTo>
                  <a:pt x="183" y="77"/>
                  <a:pt x="184" y="77"/>
                  <a:pt x="184" y="76"/>
                </a:cubicBezTo>
                <a:cubicBezTo>
                  <a:pt x="185" y="77"/>
                  <a:pt x="185" y="76"/>
                  <a:pt x="185" y="76"/>
                </a:cubicBezTo>
                <a:cubicBezTo>
                  <a:pt x="185" y="79"/>
                  <a:pt x="183" y="78"/>
                  <a:pt x="182" y="79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81" y="81"/>
                  <a:pt x="182" y="81"/>
                  <a:pt x="181" y="82"/>
                </a:cubicBezTo>
                <a:cubicBezTo>
                  <a:pt x="180" y="83"/>
                  <a:pt x="179" y="85"/>
                  <a:pt x="177" y="85"/>
                </a:cubicBezTo>
                <a:cubicBezTo>
                  <a:pt x="176" y="86"/>
                  <a:pt x="175" y="87"/>
                  <a:pt x="174" y="88"/>
                </a:cubicBezTo>
                <a:cubicBezTo>
                  <a:pt x="174" y="88"/>
                  <a:pt x="174" y="88"/>
                  <a:pt x="173" y="88"/>
                </a:cubicBezTo>
                <a:cubicBezTo>
                  <a:pt x="173" y="90"/>
                  <a:pt x="172" y="90"/>
                  <a:pt x="172" y="91"/>
                </a:cubicBezTo>
                <a:cubicBezTo>
                  <a:pt x="170" y="90"/>
                  <a:pt x="171" y="93"/>
                  <a:pt x="169" y="93"/>
                </a:cubicBezTo>
                <a:cubicBezTo>
                  <a:pt x="169" y="94"/>
                  <a:pt x="168" y="94"/>
                  <a:pt x="167" y="95"/>
                </a:cubicBezTo>
                <a:cubicBezTo>
                  <a:pt x="167" y="95"/>
                  <a:pt x="167" y="96"/>
                  <a:pt x="166" y="96"/>
                </a:cubicBezTo>
                <a:cubicBezTo>
                  <a:pt x="165" y="97"/>
                  <a:pt x="164" y="98"/>
                  <a:pt x="163" y="99"/>
                </a:cubicBezTo>
                <a:cubicBezTo>
                  <a:pt x="162" y="100"/>
                  <a:pt x="161" y="101"/>
                  <a:pt x="161" y="101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3"/>
                  <a:pt x="158" y="103"/>
                  <a:pt x="159" y="104"/>
                </a:cubicBezTo>
                <a:cubicBezTo>
                  <a:pt x="159" y="104"/>
                  <a:pt x="158" y="104"/>
                  <a:pt x="158" y="105"/>
                </a:cubicBezTo>
                <a:cubicBezTo>
                  <a:pt x="158" y="106"/>
                  <a:pt x="159" y="104"/>
                  <a:pt x="159" y="106"/>
                </a:cubicBezTo>
                <a:cubicBezTo>
                  <a:pt x="158" y="106"/>
                  <a:pt x="159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7" y="107"/>
                  <a:pt x="158" y="108"/>
                  <a:pt x="157" y="108"/>
                </a:cubicBezTo>
                <a:cubicBezTo>
                  <a:pt x="157" y="107"/>
                  <a:pt x="156" y="107"/>
                  <a:pt x="156" y="107"/>
                </a:cubicBezTo>
                <a:cubicBezTo>
                  <a:pt x="155" y="109"/>
                  <a:pt x="157" y="107"/>
                  <a:pt x="157" y="109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55" y="110"/>
                  <a:pt x="155" y="109"/>
                  <a:pt x="154" y="109"/>
                </a:cubicBezTo>
                <a:cubicBezTo>
                  <a:pt x="153" y="110"/>
                  <a:pt x="151" y="111"/>
                  <a:pt x="152" y="113"/>
                </a:cubicBezTo>
                <a:cubicBezTo>
                  <a:pt x="153" y="113"/>
                  <a:pt x="152" y="114"/>
                  <a:pt x="152" y="114"/>
                </a:cubicBezTo>
                <a:cubicBezTo>
                  <a:pt x="151" y="113"/>
                  <a:pt x="152" y="113"/>
                  <a:pt x="151" y="112"/>
                </a:cubicBezTo>
                <a:cubicBezTo>
                  <a:pt x="151" y="113"/>
                  <a:pt x="150" y="114"/>
                  <a:pt x="150" y="114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5"/>
                  <a:pt x="149" y="115"/>
                  <a:pt x="149" y="115"/>
                </a:cubicBezTo>
                <a:cubicBezTo>
                  <a:pt x="149" y="116"/>
                  <a:pt x="148" y="117"/>
                  <a:pt x="147" y="118"/>
                </a:cubicBezTo>
                <a:cubicBezTo>
                  <a:pt x="147" y="118"/>
                  <a:pt x="146" y="118"/>
                  <a:pt x="146" y="118"/>
                </a:cubicBezTo>
                <a:cubicBezTo>
                  <a:pt x="146" y="119"/>
                  <a:pt x="145" y="120"/>
                  <a:pt x="145" y="121"/>
                </a:cubicBezTo>
                <a:cubicBezTo>
                  <a:pt x="144" y="121"/>
                  <a:pt x="144" y="121"/>
                  <a:pt x="145" y="122"/>
                </a:cubicBezTo>
                <a:cubicBezTo>
                  <a:pt x="145" y="123"/>
                  <a:pt x="143" y="122"/>
                  <a:pt x="143" y="122"/>
                </a:cubicBezTo>
                <a:cubicBezTo>
                  <a:pt x="143" y="123"/>
                  <a:pt x="144" y="124"/>
                  <a:pt x="144" y="124"/>
                </a:cubicBezTo>
                <a:cubicBezTo>
                  <a:pt x="143" y="124"/>
                  <a:pt x="143" y="123"/>
                  <a:pt x="143" y="123"/>
                </a:cubicBezTo>
                <a:cubicBezTo>
                  <a:pt x="143" y="124"/>
                  <a:pt x="143" y="125"/>
                  <a:pt x="143" y="126"/>
                </a:cubicBezTo>
                <a:cubicBezTo>
                  <a:pt x="142" y="126"/>
                  <a:pt x="142" y="126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1" y="125"/>
                  <a:pt x="140" y="125"/>
                  <a:pt x="141" y="124"/>
                </a:cubicBezTo>
                <a:cubicBezTo>
                  <a:pt x="141" y="123"/>
                  <a:pt x="142" y="123"/>
                  <a:pt x="142" y="121"/>
                </a:cubicBezTo>
                <a:cubicBezTo>
                  <a:pt x="141" y="121"/>
                  <a:pt x="140" y="122"/>
                  <a:pt x="140" y="122"/>
                </a:cubicBezTo>
                <a:cubicBezTo>
                  <a:pt x="140" y="123"/>
                  <a:pt x="139" y="124"/>
                  <a:pt x="139" y="124"/>
                </a:cubicBezTo>
                <a:cubicBezTo>
                  <a:pt x="139" y="125"/>
                  <a:pt x="139" y="124"/>
                  <a:pt x="139" y="125"/>
                </a:cubicBezTo>
                <a:cubicBezTo>
                  <a:pt x="138" y="125"/>
                  <a:pt x="139" y="126"/>
                  <a:pt x="138" y="127"/>
                </a:cubicBezTo>
                <a:cubicBezTo>
                  <a:pt x="139" y="126"/>
                  <a:pt x="140" y="127"/>
                  <a:pt x="140" y="128"/>
                </a:cubicBezTo>
                <a:cubicBezTo>
                  <a:pt x="140" y="128"/>
                  <a:pt x="139" y="128"/>
                  <a:pt x="139" y="129"/>
                </a:cubicBezTo>
                <a:cubicBezTo>
                  <a:pt x="139" y="129"/>
                  <a:pt x="140" y="129"/>
                  <a:pt x="140" y="130"/>
                </a:cubicBezTo>
                <a:cubicBezTo>
                  <a:pt x="139" y="130"/>
                  <a:pt x="139" y="129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7" y="129"/>
                  <a:pt x="139" y="127"/>
                  <a:pt x="137" y="127"/>
                </a:cubicBezTo>
                <a:cubicBezTo>
                  <a:pt x="137" y="127"/>
                  <a:pt x="137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5" y="129"/>
                  <a:pt x="135" y="130"/>
                  <a:pt x="134" y="130"/>
                </a:cubicBezTo>
                <a:cubicBezTo>
                  <a:pt x="134" y="131"/>
                  <a:pt x="134" y="131"/>
                  <a:pt x="135" y="131"/>
                </a:cubicBezTo>
                <a:cubicBezTo>
                  <a:pt x="134" y="131"/>
                  <a:pt x="134" y="133"/>
                  <a:pt x="133" y="133"/>
                </a:cubicBezTo>
                <a:cubicBezTo>
                  <a:pt x="133" y="133"/>
                  <a:pt x="133" y="133"/>
                  <a:pt x="133" y="133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34"/>
                  <a:pt x="132" y="135"/>
                  <a:pt x="132" y="135"/>
                </a:cubicBezTo>
                <a:cubicBezTo>
                  <a:pt x="132" y="135"/>
                  <a:pt x="132" y="135"/>
                  <a:pt x="132" y="135"/>
                </a:cubicBezTo>
                <a:cubicBezTo>
                  <a:pt x="132" y="136"/>
                  <a:pt x="132" y="136"/>
                  <a:pt x="132" y="137"/>
                </a:cubicBezTo>
                <a:cubicBezTo>
                  <a:pt x="132" y="137"/>
                  <a:pt x="132" y="138"/>
                  <a:pt x="131" y="138"/>
                </a:cubicBezTo>
                <a:cubicBezTo>
                  <a:pt x="131" y="138"/>
                  <a:pt x="131" y="138"/>
                  <a:pt x="131" y="138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1" y="136"/>
                  <a:pt x="132" y="135"/>
                  <a:pt x="131" y="135"/>
                </a:cubicBezTo>
                <a:cubicBezTo>
                  <a:pt x="131" y="135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lose/>
                <a:moveTo>
                  <a:pt x="112" y="193"/>
                </a:moveTo>
                <a:cubicBezTo>
                  <a:pt x="112" y="193"/>
                  <a:pt x="112" y="194"/>
                  <a:pt x="113" y="194"/>
                </a:cubicBezTo>
                <a:cubicBezTo>
                  <a:pt x="113" y="195"/>
                  <a:pt x="112" y="195"/>
                  <a:pt x="112" y="195"/>
                </a:cubicBezTo>
                <a:cubicBezTo>
                  <a:pt x="112" y="195"/>
                  <a:pt x="112" y="194"/>
                  <a:pt x="112" y="193"/>
                </a:cubicBezTo>
                <a:close/>
                <a:moveTo>
                  <a:pt x="112" y="219"/>
                </a:moveTo>
                <a:cubicBezTo>
                  <a:pt x="110" y="217"/>
                  <a:pt x="111" y="214"/>
                  <a:pt x="111" y="212"/>
                </a:cubicBezTo>
                <a:cubicBezTo>
                  <a:pt x="111" y="213"/>
                  <a:pt x="112" y="213"/>
                  <a:pt x="112" y="212"/>
                </a:cubicBezTo>
                <a:cubicBezTo>
                  <a:pt x="113" y="212"/>
                  <a:pt x="112" y="213"/>
                  <a:pt x="112" y="214"/>
                </a:cubicBezTo>
                <a:cubicBezTo>
                  <a:pt x="112" y="214"/>
                  <a:pt x="112" y="214"/>
                  <a:pt x="111" y="214"/>
                </a:cubicBezTo>
                <a:cubicBezTo>
                  <a:pt x="111" y="216"/>
                  <a:pt x="112" y="216"/>
                  <a:pt x="112" y="219"/>
                </a:cubicBezTo>
                <a:close/>
                <a:moveTo>
                  <a:pt x="112" y="216"/>
                </a:moveTo>
                <a:cubicBezTo>
                  <a:pt x="113" y="216"/>
                  <a:pt x="112" y="218"/>
                  <a:pt x="113" y="217"/>
                </a:cubicBezTo>
                <a:cubicBezTo>
                  <a:pt x="112" y="219"/>
                  <a:pt x="113" y="220"/>
                  <a:pt x="113" y="222"/>
                </a:cubicBezTo>
                <a:cubicBezTo>
                  <a:pt x="112" y="221"/>
                  <a:pt x="112" y="218"/>
                  <a:pt x="112" y="216"/>
                </a:cubicBezTo>
                <a:close/>
                <a:moveTo>
                  <a:pt x="113" y="228"/>
                </a:moveTo>
                <a:cubicBezTo>
                  <a:pt x="113" y="229"/>
                  <a:pt x="113" y="227"/>
                  <a:pt x="113" y="226"/>
                </a:cubicBezTo>
                <a:cubicBezTo>
                  <a:pt x="114" y="225"/>
                  <a:pt x="113" y="227"/>
                  <a:pt x="113" y="228"/>
                </a:cubicBezTo>
                <a:close/>
                <a:moveTo>
                  <a:pt x="113" y="225"/>
                </a:moveTo>
                <a:cubicBezTo>
                  <a:pt x="112" y="226"/>
                  <a:pt x="113" y="224"/>
                  <a:pt x="113" y="224"/>
                </a:cubicBezTo>
                <a:cubicBezTo>
                  <a:pt x="113" y="224"/>
                  <a:pt x="114" y="224"/>
                  <a:pt x="113" y="225"/>
                </a:cubicBezTo>
                <a:close/>
                <a:moveTo>
                  <a:pt x="114" y="203"/>
                </a:moveTo>
                <a:cubicBezTo>
                  <a:pt x="113" y="203"/>
                  <a:pt x="114" y="202"/>
                  <a:pt x="113" y="202"/>
                </a:cubicBezTo>
                <a:cubicBezTo>
                  <a:pt x="112" y="202"/>
                  <a:pt x="113" y="203"/>
                  <a:pt x="113" y="204"/>
                </a:cubicBezTo>
                <a:cubicBezTo>
                  <a:pt x="112" y="204"/>
                  <a:pt x="113" y="209"/>
                  <a:pt x="112" y="210"/>
                </a:cubicBezTo>
                <a:cubicBezTo>
                  <a:pt x="110" y="211"/>
                  <a:pt x="111" y="209"/>
                  <a:pt x="111" y="208"/>
                </a:cubicBezTo>
                <a:cubicBezTo>
                  <a:pt x="111" y="206"/>
                  <a:pt x="111" y="204"/>
                  <a:pt x="112" y="202"/>
                </a:cubicBezTo>
                <a:cubicBezTo>
                  <a:pt x="112" y="202"/>
                  <a:pt x="113" y="201"/>
                  <a:pt x="113" y="200"/>
                </a:cubicBezTo>
                <a:cubicBezTo>
                  <a:pt x="113" y="200"/>
                  <a:pt x="112" y="200"/>
                  <a:pt x="112" y="200"/>
                </a:cubicBezTo>
                <a:cubicBezTo>
                  <a:pt x="112" y="200"/>
                  <a:pt x="113" y="200"/>
                  <a:pt x="113" y="199"/>
                </a:cubicBezTo>
                <a:cubicBezTo>
                  <a:pt x="114" y="200"/>
                  <a:pt x="114" y="201"/>
                  <a:pt x="114" y="203"/>
                </a:cubicBezTo>
                <a:close/>
                <a:moveTo>
                  <a:pt x="116" y="188"/>
                </a:moveTo>
                <a:cubicBezTo>
                  <a:pt x="116" y="188"/>
                  <a:pt x="117" y="189"/>
                  <a:pt x="116" y="190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5" y="190"/>
                  <a:pt x="116" y="189"/>
                  <a:pt x="116" y="188"/>
                </a:cubicBezTo>
                <a:cubicBezTo>
                  <a:pt x="116" y="187"/>
                  <a:pt x="116" y="187"/>
                  <a:pt x="116" y="186"/>
                </a:cubicBezTo>
                <a:cubicBezTo>
                  <a:pt x="117" y="186"/>
                  <a:pt x="117" y="187"/>
                  <a:pt x="117" y="187"/>
                </a:cubicBezTo>
                <a:cubicBezTo>
                  <a:pt x="118" y="188"/>
                  <a:pt x="117" y="188"/>
                  <a:pt x="116" y="188"/>
                </a:cubicBezTo>
                <a:close/>
                <a:moveTo>
                  <a:pt x="243" y="38"/>
                </a:moveTo>
                <a:cubicBezTo>
                  <a:pt x="243" y="39"/>
                  <a:pt x="242" y="39"/>
                  <a:pt x="241" y="39"/>
                </a:cubicBezTo>
                <a:cubicBezTo>
                  <a:pt x="241" y="38"/>
                  <a:pt x="242" y="38"/>
                  <a:pt x="243" y="38"/>
                </a:cubicBezTo>
                <a:close/>
                <a:moveTo>
                  <a:pt x="230" y="46"/>
                </a:moveTo>
                <a:cubicBezTo>
                  <a:pt x="230" y="46"/>
                  <a:pt x="230" y="46"/>
                  <a:pt x="230" y="46"/>
                </a:cubicBezTo>
                <a:cubicBezTo>
                  <a:pt x="231" y="45"/>
                  <a:pt x="231" y="46"/>
                  <a:pt x="231" y="45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3" y="44"/>
                  <a:pt x="234" y="43"/>
                  <a:pt x="234" y="43"/>
                </a:cubicBezTo>
                <a:cubicBezTo>
                  <a:pt x="235" y="42"/>
                  <a:pt x="235" y="43"/>
                  <a:pt x="235" y="43"/>
                </a:cubicBezTo>
                <a:cubicBezTo>
                  <a:pt x="235" y="45"/>
                  <a:pt x="233" y="44"/>
                  <a:pt x="232" y="45"/>
                </a:cubicBezTo>
                <a:cubicBezTo>
                  <a:pt x="232" y="46"/>
                  <a:pt x="231" y="46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29" y="47"/>
                  <a:pt x="230" y="47"/>
                  <a:pt x="230" y="46"/>
                </a:cubicBezTo>
                <a:close/>
                <a:moveTo>
                  <a:pt x="229" y="47"/>
                </a:moveTo>
                <a:cubicBezTo>
                  <a:pt x="229" y="48"/>
                  <a:pt x="228" y="47"/>
                  <a:pt x="228" y="48"/>
                </a:cubicBezTo>
                <a:cubicBezTo>
                  <a:pt x="227" y="48"/>
                  <a:pt x="227" y="49"/>
                  <a:pt x="226" y="49"/>
                </a:cubicBezTo>
                <a:cubicBezTo>
                  <a:pt x="227" y="48"/>
                  <a:pt x="227" y="46"/>
                  <a:pt x="229" y="47"/>
                </a:cubicBezTo>
                <a:close/>
                <a:moveTo>
                  <a:pt x="219" y="51"/>
                </a:moveTo>
                <a:cubicBezTo>
                  <a:pt x="219" y="51"/>
                  <a:pt x="219" y="51"/>
                  <a:pt x="219" y="51"/>
                </a:cubicBezTo>
                <a:cubicBezTo>
                  <a:pt x="220" y="51"/>
                  <a:pt x="221" y="51"/>
                  <a:pt x="220" y="52"/>
                </a:cubicBezTo>
                <a:cubicBezTo>
                  <a:pt x="220" y="53"/>
                  <a:pt x="218" y="52"/>
                  <a:pt x="219" y="51"/>
                </a:cubicBezTo>
                <a:close/>
                <a:moveTo>
                  <a:pt x="200" y="65"/>
                </a:moveTo>
                <a:cubicBezTo>
                  <a:pt x="200" y="66"/>
                  <a:pt x="199" y="68"/>
                  <a:pt x="198" y="67"/>
                </a:cubicBezTo>
                <a:cubicBezTo>
                  <a:pt x="197" y="67"/>
                  <a:pt x="199" y="66"/>
                  <a:pt x="200" y="65"/>
                </a:cubicBezTo>
                <a:close/>
                <a:moveTo>
                  <a:pt x="198" y="68"/>
                </a:moveTo>
                <a:cubicBezTo>
                  <a:pt x="198" y="68"/>
                  <a:pt x="195" y="69"/>
                  <a:pt x="195" y="69"/>
                </a:cubicBezTo>
                <a:cubicBezTo>
                  <a:pt x="195" y="67"/>
                  <a:pt x="197" y="67"/>
                  <a:pt x="198" y="68"/>
                </a:cubicBezTo>
                <a:close/>
                <a:moveTo>
                  <a:pt x="193" y="69"/>
                </a:moveTo>
                <a:cubicBezTo>
                  <a:pt x="193" y="70"/>
                  <a:pt x="194" y="69"/>
                  <a:pt x="194" y="69"/>
                </a:cubicBezTo>
                <a:cubicBezTo>
                  <a:pt x="194" y="69"/>
                  <a:pt x="194" y="70"/>
                  <a:pt x="195" y="70"/>
                </a:cubicBezTo>
                <a:cubicBezTo>
                  <a:pt x="195" y="71"/>
                  <a:pt x="193" y="71"/>
                  <a:pt x="193" y="69"/>
                </a:cubicBezTo>
                <a:close/>
                <a:moveTo>
                  <a:pt x="171" y="94"/>
                </a:moveTo>
                <a:cubicBezTo>
                  <a:pt x="172" y="94"/>
                  <a:pt x="169" y="98"/>
                  <a:pt x="168" y="97"/>
                </a:cubicBezTo>
                <a:cubicBezTo>
                  <a:pt x="168" y="97"/>
                  <a:pt x="170" y="93"/>
                  <a:pt x="171" y="94"/>
                </a:cubicBezTo>
                <a:close/>
                <a:moveTo>
                  <a:pt x="167" y="98"/>
                </a:moveTo>
                <a:cubicBezTo>
                  <a:pt x="167" y="99"/>
                  <a:pt x="167" y="99"/>
                  <a:pt x="167" y="99"/>
                </a:cubicBezTo>
                <a:cubicBezTo>
                  <a:pt x="159" y="105"/>
                  <a:pt x="166" y="96"/>
                  <a:pt x="167" y="98"/>
                </a:cubicBezTo>
                <a:close/>
                <a:moveTo>
                  <a:pt x="161" y="102"/>
                </a:moveTo>
                <a:cubicBezTo>
                  <a:pt x="162" y="102"/>
                  <a:pt x="163" y="102"/>
                  <a:pt x="163" y="103"/>
                </a:cubicBezTo>
                <a:cubicBezTo>
                  <a:pt x="164" y="102"/>
                  <a:pt x="162" y="104"/>
                  <a:pt x="160" y="104"/>
                </a:cubicBezTo>
                <a:cubicBezTo>
                  <a:pt x="160" y="103"/>
                  <a:pt x="161" y="103"/>
                  <a:pt x="161" y="102"/>
                </a:cubicBezTo>
                <a:close/>
                <a:moveTo>
                  <a:pt x="161" y="105"/>
                </a:moveTo>
                <a:cubicBezTo>
                  <a:pt x="161" y="106"/>
                  <a:pt x="159" y="110"/>
                  <a:pt x="158" y="109"/>
                </a:cubicBezTo>
                <a:cubicBezTo>
                  <a:pt x="158" y="108"/>
                  <a:pt x="160" y="106"/>
                  <a:pt x="161" y="105"/>
                </a:cubicBezTo>
                <a:close/>
                <a:moveTo>
                  <a:pt x="126" y="158"/>
                </a:moveTo>
                <a:cubicBezTo>
                  <a:pt x="126" y="159"/>
                  <a:pt x="125" y="160"/>
                  <a:pt x="125" y="160"/>
                </a:cubicBezTo>
                <a:cubicBezTo>
                  <a:pt x="124" y="160"/>
                  <a:pt x="125" y="157"/>
                  <a:pt x="126" y="157"/>
                </a:cubicBezTo>
                <a:cubicBezTo>
                  <a:pt x="127" y="156"/>
                  <a:pt x="126" y="158"/>
                  <a:pt x="126" y="158"/>
                </a:cubicBezTo>
                <a:close/>
                <a:moveTo>
                  <a:pt x="128" y="154"/>
                </a:moveTo>
                <a:cubicBezTo>
                  <a:pt x="128" y="154"/>
                  <a:pt x="127" y="154"/>
                  <a:pt x="127" y="155"/>
                </a:cubicBezTo>
                <a:cubicBezTo>
                  <a:pt x="127" y="155"/>
                  <a:pt x="127" y="157"/>
                  <a:pt x="126" y="156"/>
                </a:cubicBezTo>
                <a:cubicBezTo>
                  <a:pt x="126" y="155"/>
                  <a:pt x="127" y="155"/>
                  <a:pt x="127" y="154"/>
                </a:cubicBezTo>
                <a:cubicBezTo>
                  <a:pt x="127" y="154"/>
                  <a:pt x="127" y="152"/>
                  <a:pt x="128" y="152"/>
                </a:cubicBezTo>
                <a:cubicBezTo>
                  <a:pt x="128" y="153"/>
                  <a:pt x="128" y="153"/>
                  <a:pt x="128" y="154"/>
                </a:cubicBezTo>
                <a:close/>
                <a:moveTo>
                  <a:pt x="136" y="131"/>
                </a:moveTo>
                <a:cubicBezTo>
                  <a:pt x="137" y="131"/>
                  <a:pt x="137" y="133"/>
                  <a:pt x="136" y="134"/>
                </a:cubicBezTo>
                <a:cubicBezTo>
                  <a:pt x="135" y="133"/>
                  <a:pt x="136" y="133"/>
                  <a:pt x="136" y="131"/>
                </a:cubicBezTo>
                <a:close/>
                <a:moveTo>
                  <a:pt x="133" y="139"/>
                </a:moveTo>
                <a:cubicBezTo>
                  <a:pt x="132" y="137"/>
                  <a:pt x="133" y="137"/>
                  <a:pt x="134" y="136"/>
                </a:cubicBezTo>
                <a:cubicBezTo>
                  <a:pt x="134" y="136"/>
                  <a:pt x="135" y="135"/>
                  <a:pt x="135" y="134"/>
                </a:cubicBezTo>
                <a:cubicBezTo>
                  <a:pt x="135" y="134"/>
                  <a:pt x="135" y="135"/>
                  <a:pt x="135" y="136"/>
                </a:cubicBezTo>
                <a:cubicBezTo>
                  <a:pt x="135" y="137"/>
                  <a:pt x="134" y="137"/>
                  <a:pt x="134" y="137"/>
                </a:cubicBezTo>
                <a:cubicBezTo>
                  <a:pt x="134" y="137"/>
                  <a:pt x="133" y="138"/>
                  <a:pt x="133" y="138"/>
                </a:cubicBezTo>
                <a:cubicBezTo>
                  <a:pt x="133" y="139"/>
                  <a:pt x="134" y="139"/>
                  <a:pt x="134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3" y="140"/>
                  <a:pt x="133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lose/>
                <a:moveTo>
                  <a:pt x="132" y="142"/>
                </a:moveTo>
                <a:cubicBezTo>
                  <a:pt x="132" y="142"/>
                  <a:pt x="132" y="143"/>
                  <a:pt x="132" y="143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1" y="145"/>
                  <a:pt x="131" y="146"/>
                  <a:pt x="130" y="146"/>
                </a:cubicBezTo>
                <a:cubicBezTo>
                  <a:pt x="130" y="147"/>
                  <a:pt x="130" y="147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29" y="150"/>
                  <a:pt x="130" y="152"/>
                  <a:pt x="128" y="152"/>
                </a:cubicBezTo>
                <a:cubicBezTo>
                  <a:pt x="128" y="151"/>
                  <a:pt x="130" y="149"/>
                  <a:pt x="129" y="147"/>
                </a:cubicBezTo>
                <a:cubicBezTo>
                  <a:pt x="130" y="147"/>
                  <a:pt x="130" y="146"/>
                  <a:pt x="130" y="146"/>
                </a:cubicBezTo>
                <a:cubicBezTo>
                  <a:pt x="130" y="145"/>
                  <a:pt x="131" y="145"/>
                  <a:pt x="131" y="143"/>
                </a:cubicBezTo>
                <a:cubicBezTo>
                  <a:pt x="131" y="143"/>
                  <a:pt x="132" y="143"/>
                  <a:pt x="132" y="142"/>
                </a:cubicBezTo>
                <a:close/>
                <a:moveTo>
                  <a:pt x="114" y="175"/>
                </a:moveTo>
                <a:cubicBezTo>
                  <a:pt x="114" y="174"/>
                  <a:pt x="115" y="174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4"/>
                  <a:pt x="113" y="175"/>
                  <a:pt x="114" y="175"/>
                </a:cubicBezTo>
                <a:close/>
              </a:path>
            </a:pathLst>
          </a:custGeom>
          <a:solidFill>
            <a:schemeClr val="bg2">
              <a:lumMod val="50000"/>
              <a:alpha val="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8525416-8BCB-462C-83C1-D850ED1F321D}"/>
              </a:ext>
            </a:extLst>
          </p:cNvPr>
          <p:cNvSpPr txBox="1"/>
          <p:nvPr/>
        </p:nvSpPr>
        <p:spPr>
          <a:xfrm>
            <a:off x="2148840" y="1979413"/>
            <a:ext cx="789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i="1" dirty="0">
                <a:latin typeface="+mj-ea"/>
                <a:ea typeface="+mj-ea"/>
                <a:sym typeface="Arial" panose="020B0604020202020204" pitchFamily="34" charset="0"/>
              </a:rPr>
              <a:t>感谢各位的观看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74D77F0-D8A1-4295-8B88-B90DC6D930D0}"/>
              </a:ext>
            </a:extLst>
          </p:cNvPr>
          <p:cNvGrpSpPr/>
          <p:nvPr/>
        </p:nvGrpSpPr>
        <p:grpSpPr bwMode="auto">
          <a:xfrm flipH="1" flipV="1">
            <a:off x="1851949" y="3179742"/>
            <a:ext cx="8488102" cy="498513"/>
            <a:chOff x="201757" y="-243182"/>
            <a:chExt cx="6264696" cy="1406514"/>
          </a:xfrm>
        </p:grpSpPr>
        <p:pic>
          <p:nvPicPr>
            <p:cNvPr id="5" name="Picture 9" descr="F:\ppt素材\图标\我收集的图标\字体\3.png">
              <a:extLst>
                <a:ext uri="{FF2B5EF4-FFF2-40B4-BE49-F238E27FC236}">
                  <a16:creationId xmlns:a16="http://schemas.microsoft.com/office/drawing/2014/main" id="{BE144D1C-86A2-4103-AA74-076D71FE0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B8752D14-469B-4011-BE81-DF00FD198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49" y="-243182"/>
              <a:ext cx="2674358" cy="131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思源黑体 CN Light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7E6A84F-0448-4BD6-B7B0-CBFB3F6C958D}"/>
              </a:ext>
            </a:extLst>
          </p:cNvPr>
          <p:cNvSpPr txBox="1"/>
          <p:nvPr/>
        </p:nvSpPr>
        <p:spPr>
          <a:xfrm>
            <a:off x="3356659" y="3787474"/>
            <a:ext cx="2434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latin typeface="+mj-ea"/>
                <a:ea typeface="+mj-ea"/>
                <a:sym typeface="Arial" panose="020B0604020202020204" pitchFamily="34" charset="0"/>
              </a:rPr>
              <a:t>策划：</a:t>
            </a:r>
            <a:r>
              <a:rPr lang="en-US" altLang="zh-CN" sz="2000" i="1" dirty="0" err="1">
                <a:latin typeface="+mj-ea"/>
                <a:ea typeface="+mj-ea"/>
                <a:sym typeface="Arial" panose="020B0604020202020204" pitchFamily="34" charset="0"/>
              </a:rPr>
              <a:t>OfficePLUS</a:t>
            </a:r>
            <a:endParaRPr lang="zh-CN" altLang="en-US" sz="2000" i="1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09B502-4944-4C5A-9320-03C826F5860A}"/>
              </a:ext>
            </a:extLst>
          </p:cNvPr>
          <p:cNvSpPr txBox="1"/>
          <p:nvPr/>
        </p:nvSpPr>
        <p:spPr>
          <a:xfrm>
            <a:off x="6391962" y="3787474"/>
            <a:ext cx="230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latin typeface="+mj-ea"/>
                <a:ea typeface="+mj-ea"/>
                <a:sym typeface="Arial" panose="020B0604020202020204" pitchFamily="34" charset="0"/>
              </a:rPr>
              <a:t>时间：</a:t>
            </a:r>
            <a:r>
              <a:rPr lang="en-US" altLang="zh-CN" sz="2000" i="1" dirty="0">
                <a:latin typeface="+mj-ea"/>
                <a:ea typeface="+mj-ea"/>
                <a:sym typeface="Arial" panose="020B0604020202020204" pitchFamily="34" charset="0"/>
              </a:rPr>
              <a:t>20XX.03</a:t>
            </a:r>
            <a:endParaRPr lang="zh-CN" altLang="en-US" sz="2000" i="1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pic>
        <p:nvPicPr>
          <p:cNvPr id="9" name="OfficePLUS.cn-14">
            <a:hlinkClick r:id="rId3"/>
            <a:extLst>
              <a:ext uri="{FF2B5EF4-FFF2-40B4-BE49-F238E27FC236}">
                <a16:creationId xmlns:a16="http://schemas.microsoft.com/office/drawing/2014/main" id="{05B29E2D-03C1-44F0-89A0-CB5B8D74D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61523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8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3CF084D8-AD28-4340-A6D6-1228FEDBB3DC}"/>
              </a:ext>
            </a:extLst>
          </p:cNvPr>
          <p:cNvSpPr>
            <a:spLocks noEditPoints="1"/>
          </p:cNvSpPr>
          <p:nvPr/>
        </p:nvSpPr>
        <p:spPr bwMode="auto">
          <a:xfrm>
            <a:off x="3824288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469B1B7-746A-4112-9325-11A0C1B78296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2393951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2D5BAFD-C298-437E-8E9C-23D77CBF6AF2}"/>
              </a:ext>
            </a:extLst>
          </p:cNvPr>
          <p:cNvSpPr>
            <a:spLocks noEditPoints="1"/>
          </p:cNvSpPr>
          <p:nvPr/>
        </p:nvSpPr>
        <p:spPr bwMode="auto">
          <a:xfrm>
            <a:off x="3862388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2B22F8E-F297-4846-ADC9-5F82DCBC24BA}"/>
              </a:ext>
            </a:extLst>
          </p:cNvPr>
          <p:cNvSpPr>
            <a:spLocks noEditPoints="1"/>
          </p:cNvSpPr>
          <p:nvPr/>
        </p:nvSpPr>
        <p:spPr bwMode="auto">
          <a:xfrm>
            <a:off x="1384301" y="779463"/>
            <a:ext cx="293688" cy="296863"/>
          </a:xfrm>
          <a:custGeom>
            <a:avLst/>
            <a:gdLst>
              <a:gd name="T0" fmla="*/ 164 w 185"/>
              <a:gd name="T1" fmla="*/ 187 h 187"/>
              <a:gd name="T2" fmla="*/ 98 w 185"/>
              <a:gd name="T3" fmla="*/ 187 h 187"/>
              <a:gd name="T4" fmla="*/ 98 w 185"/>
              <a:gd name="T5" fmla="*/ 149 h 187"/>
              <a:gd name="T6" fmla="*/ 87 w 185"/>
              <a:gd name="T7" fmla="*/ 149 h 187"/>
              <a:gd name="T8" fmla="*/ 87 w 185"/>
              <a:gd name="T9" fmla="*/ 187 h 187"/>
              <a:gd name="T10" fmla="*/ 22 w 185"/>
              <a:gd name="T11" fmla="*/ 187 h 187"/>
              <a:gd name="T12" fmla="*/ 22 w 185"/>
              <a:gd name="T13" fmla="*/ 123 h 187"/>
              <a:gd name="T14" fmla="*/ 0 w 185"/>
              <a:gd name="T15" fmla="*/ 123 h 187"/>
              <a:gd name="T16" fmla="*/ 0 w 185"/>
              <a:gd name="T17" fmla="*/ 109 h 187"/>
              <a:gd name="T18" fmla="*/ 93 w 185"/>
              <a:gd name="T19" fmla="*/ 0 h 187"/>
              <a:gd name="T20" fmla="*/ 120 w 185"/>
              <a:gd name="T21" fmla="*/ 33 h 187"/>
              <a:gd name="T22" fmla="*/ 120 w 185"/>
              <a:gd name="T23" fmla="*/ 10 h 187"/>
              <a:gd name="T24" fmla="*/ 153 w 185"/>
              <a:gd name="T25" fmla="*/ 10 h 187"/>
              <a:gd name="T26" fmla="*/ 153 w 185"/>
              <a:gd name="T27" fmla="*/ 71 h 187"/>
              <a:gd name="T28" fmla="*/ 185 w 185"/>
              <a:gd name="T29" fmla="*/ 109 h 187"/>
              <a:gd name="T30" fmla="*/ 185 w 185"/>
              <a:gd name="T31" fmla="*/ 123 h 187"/>
              <a:gd name="T32" fmla="*/ 164 w 185"/>
              <a:gd name="T33" fmla="*/ 123 h 187"/>
              <a:gd name="T34" fmla="*/ 164 w 185"/>
              <a:gd name="T35" fmla="*/ 187 h 187"/>
              <a:gd name="T36" fmla="*/ 109 w 185"/>
              <a:gd name="T37" fmla="*/ 176 h 187"/>
              <a:gd name="T38" fmla="*/ 153 w 185"/>
              <a:gd name="T39" fmla="*/ 176 h 187"/>
              <a:gd name="T40" fmla="*/ 153 w 185"/>
              <a:gd name="T41" fmla="*/ 112 h 187"/>
              <a:gd name="T42" fmla="*/ 173 w 185"/>
              <a:gd name="T43" fmla="*/ 112 h 187"/>
              <a:gd name="T44" fmla="*/ 142 w 185"/>
              <a:gd name="T45" fmla="*/ 75 h 187"/>
              <a:gd name="T46" fmla="*/ 142 w 185"/>
              <a:gd name="T47" fmla="*/ 20 h 187"/>
              <a:gd name="T48" fmla="*/ 131 w 185"/>
              <a:gd name="T49" fmla="*/ 20 h 187"/>
              <a:gd name="T50" fmla="*/ 131 w 185"/>
              <a:gd name="T51" fmla="*/ 61 h 187"/>
              <a:gd name="T52" fmla="*/ 93 w 185"/>
              <a:gd name="T53" fmla="*/ 18 h 187"/>
              <a:gd name="T54" fmla="*/ 12 w 185"/>
              <a:gd name="T55" fmla="*/ 112 h 187"/>
              <a:gd name="T56" fmla="*/ 33 w 185"/>
              <a:gd name="T57" fmla="*/ 112 h 187"/>
              <a:gd name="T58" fmla="*/ 33 w 185"/>
              <a:gd name="T59" fmla="*/ 176 h 187"/>
              <a:gd name="T60" fmla="*/ 76 w 185"/>
              <a:gd name="T61" fmla="*/ 176 h 187"/>
              <a:gd name="T62" fmla="*/ 76 w 185"/>
              <a:gd name="T63" fmla="*/ 138 h 187"/>
              <a:gd name="T64" fmla="*/ 109 w 185"/>
              <a:gd name="T65" fmla="*/ 138 h 187"/>
              <a:gd name="T66" fmla="*/ 109 w 185"/>
              <a:gd name="T67" fmla="*/ 17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87">
                <a:moveTo>
                  <a:pt x="164" y="187"/>
                </a:moveTo>
                <a:lnTo>
                  <a:pt x="98" y="187"/>
                </a:lnTo>
                <a:lnTo>
                  <a:pt x="98" y="149"/>
                </a:lnTo>
                <a:lnTo>
                  <a:pt x="87" y="149"/>
                </a:lnTo>
                <a:lnTo>
                  <a:pt x="87" y="187"/>
                </a:lnTo>
                <a:lnTo>
                  <a:pt x="22" y="187"/>
                </a:lnTo>
                <a:lnTo>
                  <a:pt x="22" y="123"/>
                </a:lnTo>
                <a:lnTo>
                  <a:pt x="0" y="123"/>
                </a:lnTo>
                <a:lnTo>
                  <a:pt x="0" y="109"/>
                </a:lnTo>
                <a:lnTo>
                  <a:pt x="93" y="0"/>
                </a:lnTo>
                <a:lnTo>
                  <a:pt x="120" y="33"/>
                </a:lnTo>
                <a:lnTo>
                  <a:pt x="120" y="10"/>
                </a:lnTo>
                <a:lnTo>
                  <a:pt x="153" y="10"/>
                </a:lnTo>
                <a:lnTo>
                  <a:pt x="153" y="71"/>
                </a:lnTo>
                <a:lnTo>
                  <a:pt x="185" y="109"/>
                </a:lnTo>
                <a:lnTo>
                  <a:pt x="185" y="123"/>
                </a:lnTo>
                <a:lnTo>
                  <a:pt x="164" y="123"/>
                </a:lnTo>
                <a:lnTo>
                  <a:pt x="164" y="187"/>
                </a:lnTo>
                <a:close/>
                <a:moveTo>
                  <a:pt x="109" y="176"/>
                </a:moveTo>
                <a:lnTo>
                  <a:pt x="153" y="176"/>
                </a:lnTo>
                <a:lnTo>
                  <a:pt x="153" y="112"/>
                </a:lnTo>
                <a:lnTo>
                  <a:pt x="173" y="112"/>
                </a:lnTo>
                <a:lnTo>
                  <a:pt x="142" y="75"/>
                </a:lnTo>
                <a:lnTo>
                  <a:pt x="142" y="20"/>
                </a:lnTo>
                <a:lnTo>
                  <a:pt x="131" y="20"/>
                </a:lnTo>
                <a:lnTo>
                  <a:pt x="131" y="61"/>
                </a:lnTo>
                <a:lnTo>
                  <a:pt x="93" y="18"/>
                </a:lnTo>
                <a:lnTo>
                  <a:pt x="12" y="112"/>
                </a:lnTo>
                <a:lnTo>
                  <a:pt x="33" y="112"/>
                </a:lnTo>
                <a:lnTo>
                  <a:pt x="33" y="176"/>
                </a:lnTo>
                <a:lnTo>
                  <a:pt x="76" y="176"/>
                </a:lnTo>
                <a:lnTo>
                  <a:pt x="76" y="138"/>
                </a:lnTo>
                <a:lnTo>
                  <a:pt x="109" y="138"/>
                </a:lnTo>
                <a:lnTo>
                  <a:pt x="109" y="17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96AC4D-4AC3-4D81-828D-A0441FD0935F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757238"/>
            <a:ext cx="346075" cy="346075"/>
          </a:xfrm>
          <a:custGeom>
            <a:avLst/>
            <a:gdLst>
              <a:gd name="T0" fmla="*/ 127 w 160"/>
              <a:gd name="T1" fmla="*/ 160 h 160"/>
              <a:gd name="T2" fmla="*/ 126 w 160"/>
              <a:gd name="T3" fmla="*/ 160 h 160"/>
              <a:gd name="T4" fmla="*/ 42 w 160"/>
              <a:gd name="T5" fmla="*/ 118 h 160"/>
              <a:gd name="T6" fmla="*/ 0 w 160"/>
              <a:gd name="T7" fmla="*/ 34 h 160"/>
              <a:gd name="T8" fmla="*/ 0 w 160"/>
              <a:gd name="T9" fmla="*/ 33 h 160"/>
              <a:gd name="T10" fmla="*/ 1 w 160"/>
              <a:gd name="T11" fmla="*/ 32 h 160"/>
              <a:gd name="T12" fmla="*/ 34 w 160"/>
              <a:gd name="T13" fmla="*/ 0 h 160"/>
              <a:gd name="T14" fmla="*/ 69 w 160"/>
              <a:gd name="T15" fmla="*/ 31 h 160"/>
              <a:gd name="T16" fmla="*/ 68 w 160"/>
              <a:gd name="T17" fmla="*/ 47 h 160"/>
              <a:gd name="T18" fmla="*/ 56 w 160"/>
              <a:gd name="T19" fmla="*/ 56 h 160"/>
              <a:gd name="T20" fmla="*/ 49 w 160"/>
              <a:gd name="T21" fmla="*/ 64 h 160"/>
              <a:gd name="T22" fmla="*/ 68 w 160"/>
              <a:gd name="T23" fmla="*/ 92 h 160"/>
              <a:gd name="T24" fmla="*/ 95 w 160"/>
              <a:gd name="T25" fmla="*/ 111 h 160"/>
              <a:gd name="T26" fmla="*/ 104 w 160"/>
              <a:gd name="T27" fmla="*/ 104 h 160"/>
              <a:gd name="T28" fmla="*/ 113 w 160"/>
              <a:gd name="T29" fmla="*/ 92 h 160"/>
              <a:gd name="T30" fmla="*/ 121 w 160"/>
              <a:gd name="T31" fmla="*/ 89 h 160"/>
              <a:gd name="T32" fmla="*/ 160 w 160"/>
              <a:gd name="T33" fmla="*/ 125 h 160"/>
              <a:gd name="T34" fmla="*/ 128 w 160"/>
              <a:gd name="T35" fmla="*/ 159 h 160"/>
              <a:gd name="T36" fmla="*/ 127 w 160"/>
              <a:gd name="T37" fmla="*/ 160 h 160"/>
              <a:gd name="T38" fmla="*/ 8 w 160"/>
              <a:gd name="T39" fmla="*/ 35 h 160"/>
              <a:gd name="T40" fmla="*/ 47 w 160"/>
              <a:gd name="T41" fmla="*/ 112 h 160"/>
              <a:gd name="T42" fmla="*/ 125 w 160"/>
              <a:gd name="T43" fmla="*/ 152 h 160"/>
              <a:gd name="T44" fmla="*/ 152 w 160"/>
              <a:gd name="T45" fmla="*/ 125 h 160"/>
              <a:gd name="T46" fmla="*/ 121 w 160"/>
              <a:gd name="T47" fmla="*/ 97 h 160"/>
              <a:gd name="T48" fmla="*/ 118 w 160"/>
              <a:gd name="T49" fmla="*/ 98 h 160"/>
              <a:gd name="T50" fmla="*/ 111 w 160"/>
              <a:gd name="T51" fmla="*/ 108 h 160"/>
              <a:gd name="T52" fmla="*/ 95 w 160"/>
              <a:gd name="T53" fmla="*/ 119 h 160"/>
              <a:gd name="T54" fmla="*/ 62 w 160"/>
              <a:gd name="T55" fmla="*/ 98 h 160"/>
              <a:gd name="T56" fmla="*/ 41 w 160"/>
              <a:gd name="T57" fmla="*/ 64 h 160"/>
              <a:gd name="T58" fmla="*/ 52 w 160"/>
              <a:gd name="T59" fmla="*/ 49 h 160"/>
              <a:gd name="T60" fmla="*/ 62 w 160"/>
              <a:gd name="T61" fmla="*/ 41 h 160"/>
              <a:gd name="T62" fmla="*/ 62 w 160"/>
              <a:gd name="T63" fmla="*/ 34 h 160"/>
              <a:gd name="T64" fmla="*/ 34 w 160"/>
              <a:gd name="T65" fmla="*/ 8 h 160"/>
              <a:gd name="T66" fmla="*/ 8 w 160"/>
              <a:gd name="T67" fmla="*/ 3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0" h="160">
                <a:moveTo>
                  <a:pt x="127" y="160"/>
                </a:moveTo>
                <a:cubicBezTo>
                  <a:pt x="126" y="160"/>
                  <a:pt x="126" y="160"/>
                  <a:pt x="126" y="160"/>
                </a:cubicBezTo>
                <a:cubicBezTo>
                  <a:pt x="105" y="160"/>
                  <a:pt x="62" y="138"/>
                  <a:pt x="42" y="118"/>
                </a:cubicBezTo>
                <a:cubicBezTo>
                  <a:pt x="21" y="97"/>
                  <a:pt x="0" y="55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2"/>
                  <a:pt x="1" y="32"/>
                  <a:pt x="1" y="32"/>
                </a:cubicBezTo>
                <a:cubicBezTo>
                  <a:pt x="6" y="24"/>
                  <a:pt x="23" y="0"/>
                  <a:pt x="34" y="0"/>
                </a:cubicBezTo>
                <a:cubicBezTo>
                  <a:pt x="44" y="0"/>
                  <a:pt x="63" y="17"/>
                  <a:pt x="69" y="31"/>
                </a:cubicBezTo>
                <a:cubicBezTo>
                  <a:pt x="73" y="39"/>
                  <a:pt x="70" y="44"/>
                  <a:pt x="68" y="47"/>
                </a:cubicBezTo>
                <a:cubicBezTo>
                  <a:pt x="64" y="51"/>
                  <a:pt x="59" y="54"/>
                  <a:pt x="56" y="56"/>
                </a:cubicBezTo>
                <a:cubicBezTo>
                  <a:pt x="51" y="59"/>
                  <a:pt x="49" y="61"/>
                  <a:pt x="49" y="64"/>
                </a:cubicBezTo>
                <a:cubicBezTo>
                  <a:pt x="49" y="73"/>
                  <a:pt x="58" y="83"/>
                  <a:pt x="68" y="92"/>
                </a:cubicBezTo>
                <a:cubicBezTo>
                  <a:pt x="77" y="101"/>
                  <a:pt x="87" y="111"/>
                  <a:pt x="95" y="111"/>
                </a:cubicBezTo>
                <a:cubicBezTo>
                  <a:pt x="99" y="111"/>
                  <a:pt x="100" y="109"/>
                  <a:pt x="104" y="104"/>
                </a:cubicBezTo>
                <a:cubicBezTo>
                  <a:pt x="106" y="100"/>
                  <a:pt x="109" y="96"/>
                  <a:pt x="113" y="92"/>
                </a:cubicBezTo>
                <a:cubicBezTo>
                  <a:pt x="115" y="90"/>
                  <a:pt x="118" y="89"/>
                  <a:pt x="121" y="89"/>
                </a:cubicBezTo>
                <a:cubicBezTo>
                  <a:pt x="135" y="89"/>
                  <a:pt x="160" y="114"/>
                  <a:pt x="160" y="125"/>
                </a:cubicBezTo>
                <a:cubicBezTo>
                  <a:pt x="160" y="137"/>
                  <a:pt x="135" y="154"/>
                  <a:pt x="128" y="159"/>
                </a:cubicBezTo>
                <a:lnTo>
                  <a:pt x="127" y="160"/>
                </a:lnTo>
                <a:close/>
                <a:moveTo>
                  <a:pt x="8" y="35"/>
                </a:moveTo>
                <a:cubicBezTo>
                  <a:pt x="9" y="54"/>
                  <a:pt x="29" y="93"/>
                  <a:pt x="47" y="112"/>
                </a:cubicBezTo>
                <a:cubicBezTo>
                  <a:pt x="66" y="131"/>
                  <a:pt x="105" y="151"/>
                  <a:pt x="125" y="152"/>
                </a:cubicBezTo>
                <a:cubicBezTo>
                  <a:pt x="138" y="142"/>
                  <a:pt x="152" y="130"/>
                  <a:pt x="152" y="125"/>
                </a:cubicBezTo>
                <a:cubicBezTo>
                  <a:pt x="152" y="118"/>
                  <a:pt x="131" y="97"/>
                  <a:pt x="121" y="97"/>
                </a:cubicBezTo>
                <a:cubicBezTo>
                  <a:pt x="119" y="97"/>
                  <a:pt x="119" y="97"/>
                  <a:pt x="118" y="98"/>
                </a:cubicBezTo>
                <a:cubicBezTo>
                  <a:pt x="115" y="101"/>
                  <a:pt x="113" y="105"/>
                  <a:pt x="111" y="108"/>
                </a:cubicBezTo>
                <a:cubicBezTo>
                  <a:pt x="107" y="113"/>
                  <a:pt x="104" y="119"/>
                  <a:pt x="95" y="119"/>
                </a:cubicBezTo>
                <a:cubicBezTo>
                  <a:pt x="84" y="119"/>
                  <a:pt x="73" y="108"/>
                  <a:pt x="62" y="98"/>
                </a:cubicBezTo>
                <a:cubicBezTo>
                  <a:pt x="52" y="87"/>
                  <a:pt x="41" y="76"/>
                  <a:pt x="41" y="64"/>
                </a:cubicBezTo>
                <a:cubicBezTo>
                  <a:pt x="41" y="56"/>
                  <a:pt x="46" y="52"/>
                  <a:pt x="52" y="49"/>
                </a:cubicBezTo>
                <a:cubicBezTo>
                  <a:pt x="55" y="47"/>
                  <a:pt x="59" y="45"/>
                  <a:pt x="62" y="41"/>
                </a:cubicBezTo>
                <a:cubicBezTo>
                  <a:pt x="64" y="40"/>
                  <a:pt x="63" y="36"/>
                  <a:pt x="62" y="34"/>
                </a:cubicBezTo>
                <a:cubicBezTo>
                  <a:pt x="57" y="22"/>
                  <a:pt x="39" y="8"/>
                  <a:pt x="34" y="8"/>
                </a:cubicBezTo>
                <a:cubicBezTo>
                  <a:pt x="30" y="8"/>
                  <a:pt x="17" y="22"/>
                  <a:pt x="8" y="3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997E6F86-1F18-4384-9248-4E6FD6C463D5}"/>
              </a:ext>
            </a:extLst>
          </p:cNvPr>
          <p:cNvSpPr>
            <a:spLocks noEditPoints="1"/>
          </p:cNvSpPr>
          <p:nvPr/>
        </p:nvSpPr>
        <p:spPr bwMode="auto">
          <a:xfrm>
            <a:off x="2995613" y="839788"/>
            <a:ext cx="398463" cy="184150"/>
          </a:xfrm>
          <a:custGeom>
            <a:avLst/>
            <a:gdLst>
              <a:gd name="T0" fmla="*/ 154 w 184"/>
              <a:gd name="T1" fmla="*/ 85 h 85"/>
              <a:gd name="T2" fmla="*/ 121 w 184"/>
              <a:gd name="T3" fmla="*/ 67 h 85"/>
              <a:gd name="T4" fmla="*/ 123 w 184"/>
              <a:gd name="T5" fmla="*/ 58 h 85"/>
              <a:gd name="T6" fmla="*/ 122 w 184"/>
              <a:gd name="T7" fmla="*/ 48 h 85"/>
              <a:gd name="T8" fmla="*/ 92 w 184"/>
              <a:gd name="T9" fmla="*/ 41 h 85"/>
              <a:gd name="T10" fmla="*/ 62 w 184"/>
              <a:gd name="T11" fmla="*/ 48 h 85"/>
              <a:gd name="T12" fmla="*/ 61 w 184"/>
              <a:gd name="T13" fmla="*/ 58 h 85"/>
              <a:gd name="T14" fmla="*/ 63 w 184"/>
              <a:gd name="T15" fmla="*/ 67 h 85"/>
              <a:gd name="T16" fmla="*/ 30 w 184"/>
              <a:gd name="T17" fmla="*/ 85 h 85"/>
              <a:gd name="T18" fmla="*/ 5 w 184"/>
              <a:gd name="T19" fmla="*/ 78 h 85"/>
              <a:gd name="T20" fmla="*/ 2 w 184"/>
              <a:gd name="T21" fmla="*/ 47 h 85"/>
              <a:gd name="T22" fmla="*/ 15 w 184"/>
              <a:gd name="T23" fmla="*/ 23 h 85"/>
              <a:gd name="T24" fmla="*/ 91 w 184"/>
              <a:gd name="T25" fmla="*/ 0 h 85"/>
              <a:gd name="T26" fmla="*/ 93 w 184"/>
              <a:gd name="T27" fmla="*/ 0 h 85"/>
              <a:gd name="T28" fmla="*/ 169 w 184"/>
              <a:gd name="T29" fmla="*/ 23 h 85"/>
              <a:gd name="T30" fmla="*/ 182 w 184"/>
              <a:gd name="T31" fmla="*/ 47 h 85"/>
              <a:gd name="T32" fmla="*/ 179 w 184"/>
              <a:gd name="T33" fmla="*/ 78 h 85"/>
              <a:gd name="T34" fmla="*/ 154 w 184"/>
              <a:gd name="T35" fmla="*/ 85 h 85"/>
              <a:gd name="T36" fmla="*/ 92 w 184"/>
              <a:gd name="T37" fmla="*/ 33 h 85"/>
              <a:gd name="T38" fmla="*/ 128 w 184"/>
              <a:gd name="T39" fmla="*/ 43 h 85"/>
              <a:gd name="T40" fmla="*/ 130 w 184"/>
              <a:gd name="T41" fmla="*/ 61 h 85"/>
              <a:gd name="T42" fmla="*/ 129 w 184"/>
              <a:gd name="T43" fmla="*/ 67 h 85"/>
              <a:gd name="T44" fmla="*/ 154 w 184"/>
              <a:gd name="T45" fmla="*/ 77 h 85"/>
              <a:gd name="T46" fmla="*/ 173 w 184"/>
              <a:gd name="T47" fmla="*/ 73 h 85"/>
              <a:gd name="T48" fmla="*/ 174 w 184"/>
              <a:gd name="T49" fmla="*/ 49 h 85"/>
              <a:gd name="T50" fmla="*/ 163 w 184"/>
              <a:gd name="T51" fmla="*/ 29 h 85"/>
              <a:gd name="T52" fmla="*/ 93 w 184"/>
              <a:gd name="T53" fmla="*/ 8 h 85"/>
              <a:gd name="T54" fmla="*/ 91 w 184"/>
              <a:gd name="T55" fmla="*/ 8 h 85"/>
              <a:gd name="T56" fmla="*/ 21 w 184"/>
              <a:gd name="T57" fmla="*/ 29 h 85"/>
              <a:gd name="T58" fmla="*/ 10 w 184"/>
              <a:gd name="T59" fmla="*/ 49 h 85"/>
              <a:gd name="T60" fmla="*/ 11 w 184"/>
              <a:gd name="T61" fmla="*/ 73 h 85"/>
              <a:gd name="T62" fmla="*/ 30 w 184"/>
              <a:gd name="T63" fmla="*/ 77 h 85"/>
              <a:gd name="T64" fmla="*/ 55 w 184"/>
              <a:gd name="T65" fmla="*/ 67 h 85"/>
              <a:gd name="T66" fmla="*/ 54 w 184"/>
              <a:gd name="T67" fmla="*/ 61 h 85"/>
              <a:gd name="T68" fmla="*/ 56 w 184"/>
              <a:gd name="T69" fmla="*/ 43 h 85"/>
              <a:gd name="T70" fmla="*/ 92 w 184"/>
              <a:gd name="T71" fmla="*/ 3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4" h="85">
                <a:moveTo>
                  <a:pt x="154" y="85"/>
                </a:moveTo>
                <a:cubicBezTo>
                  <a:pt x="139" y="85"/>
                  <a:pt x="121" y="80"/>
                  <a:pt x="121" y="67"/>
                </a:cubicBezTo>
                <a:cubicBezTo>
                  <a:pt x="121" y="64"/>
                  <a:pt x="122" y="61"/>
                  <a:pt x="123" y="58"/>
                </a:cubicBezTo>
                <a:cubicBezTo>
                  <a:pt x="124" y="54"/>
                  <a:pt x="125" y="51"/>
                  <a:pt x="122" y="48"/>
                </a:cubicBezTo>
                <a:cubicBezTo>
                  <a:pt x="116" y="41"/>
                  <a:pt x="105" y="41"/>
                  <a:pt x="92" y="41"/>
                </a:cubicBezTo>
                <a:cubicBezTo>
                  <a:pt x="80" y="41"/>
                  <a:pt x="68" y="41"/>
                  <a:pt x="62" y="48"/>
                </a:cubicBezTo>
                <a:cubicBezTo>
                  <a:pt x="59" y="51"/>
                  <a:pt x="60" y="54"/>
                  <a:pt x="61" y="58"/>
                </a:cubicBezTo>
                <a:cubicBezTo>
                  <a:pt x="62" y="61"/>
                  <a:pt x="63" y="64"/>
                  <a:pt x="63" y="67"/>
                </a:cubicBezTo>
                <a:cubicBezTo>
                  <a:pt x="63" y="80"/>
                  <a:pt x="45" y="85"/>
                  <a:pt x="30" y="85"/>
                </a:cubicBezTo>
                <a:cubicBezTo>
                  <a:pt x="26" y="85"/>
                  <a:pt x="10" y="84"/>
                  <a:pt x="5" y="78"/>
                </a:cubicBezTo>
                <a:cubicBezTo>
                  <a:pt x="1" y="73"/>
                  <a:pt x="0" y="63"/>
                  <a:pt x="2" y="47"/>
                </a:cubicBezTo>
                <a:cubicBezTo>
                  <a:pt x="3" y="42"/>
                  <a:pt x="5" y="34"/>
                  <a:pt x="15" y="23"/>
                </a:cubicBezTo>
                <a:cubicBezTo>
                  <a:pt x="27" y="13"/>
                  <a:pt x="46" y="1"/>
                  <a:pt x="91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139" y="1"/>
                  <a:pt x="157" y="13"/>
                  <a:pt x="169" y="23"/>
                </a:cubicBezTo>
                <a:cubicBezTo>
                  <a:pt x="179" y="34"/>
                  <a:pt x="181" y="42"/>
                  <a:pt x="182" y="47"/>
                </a:cubicBezTo>
                <a:cubicBezTo>
                  <a:pt x="184" y="63"/>
                  <a:pt x="183" y="73"/>
                  <a:pt x="179" y="78"/>
                </a:cubicBezTo>
                <a:cubicBezTo>
                  <a:pt x="174" y="84"/>
                  <a:pt x="159" y="85"/>
                  <a:pt x="154" y="85"/>
                </a:cubicBezTo>
                <a:close/>
                <a:moveTo>
                  <a:pt x="92" y="33"/>
                </a:moveTo>
                <a:cubicBezTo>
                  <a:pt x="106" y="33"/>
                  <a:pt x="120" y="33"/>
                  <a:pt x="128" y="43"/>
                </a:cubicBezTo>
                <a:cubicBezTo>
                  <a:pt x="134" y="50"/>
                  <a:pt x="132" y="56"/>
                  <a:pt x="130" y="61"/>
                </a:cubicBezTo>
                <a:cubicBezTo>
                  <a:pt x="130" y="63"/>
                  <a:pt x="129" y="65"/>
                  <a:pt x="129" y="67"/>
                </a:cubicBezTo>
                <a:cubicBezTo>
                  <a:pt x="129" y="73"/>
                  <a:pt x="142" y="77"/>
                  <a:pt x="154" y="77"/>
                </a:cubicBezTo>
                <a:cubicBezTo>
                  <a:pt x="165" y="77"/>
                  <a:pt x="172" y="74"/>
                  <a:pt x="173" y="73"/>
                </a:cubicBezTo>
                <a:cubicBezTo>
                  <a:pt x="174" y="72"/>
                  <a:pt x="177" y="67"/>
                  <a:pt x="174" y="49"/>
                </a:cubicBezTo>
                <a:cubicBezTo>
                  <a:pt x="173" y="44"/>
                  <a:pt x="171" y="37"/>
                  <a:pt x="163" y="29"/>
                </a:cubicBezTo>
                <a:cubicBezTo>
                  <a:pt x="153" y="20"/>
                  <a:pt x="136" y="9"/>
                  <a:pt x="9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48" y="9"/>
                  <a:pt x="31" y="20"/>
                  <a:pt x="21" y="29"/>
                </a:cubicBezTo>
                <a:cubicBezTo>
                  <a:pt x="13" y="37"/>
                  <a:pt x="11" y="44"/>
                  <a:pt x="10" y="49"/>
                </a:cubicBezTo>
                <a:cubicBezTo>
                  <a:pt x="7" y="67"/>
                  <a:pt x="10" y="72"/>
                  <a:pt x="11" y="73"/>
                </a:cubicBezTo>
                <a:cubicBezTo>
                  <a:pt x="12" y="74"/>
                  <a:pt x="19" y="77"/>
                  <a:pt x="30" y="77"/>
                </a:cubicBezTo>
                <a:cubicBezTo>
                  <a:pt x="42" y="77"/>
                  <a:pt x="55" y="73"/>
                  <a:pt x="55" y="67"/>
                </a:cubicBezTo>
                <a:cubicBezTo>
                  <a:pt x="55" y="65"/>
                  <a:pt x="55" y="63"/>
                  <a:pt x="54" y="61"/>
                </a:cubicBezTo>
                <a:cubicBezTo>
                  <a:pt x="52" y="56"/>
                  <a:pt x="50" y="50"/>
                  <a:pt x="56" y="43"/>
                </a:cubicBezTo>
                <a:cubicBezTo>
                  <a:pt x="64" y="33"/>
                  <a:pt x="78" y="33"/>
                  <a:pt x="92" y="3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854DD30-F719-486A-8436-2DF7A6D65CBB}"/>
              </a:ext>
            </a:extLst>
          </p:cNvPr>
          <p:cNvSpPr>
            <a:spLocks noEditPoints="1"/>
          </p:cNvSpPr>
          <p:nvPr/>
        </p:nvSpPr>
        <p:spPr bwMode="auto">
          <a:xfrm>
            <a:off x="3889376" y="766763"/>
            <a:ext cx="295275" cy="330200"/>
          </a:xfrm>
          <a:custGeom>
            <a:avLst/>
            <a:gdLst>
              <a:gd name="T0" fmla="*/ 76 w 137"/>
              <a:gd name="T1" fmla="*/ 153 h 153"/>
              <a:gd name="T2" fmla="*/ 0 w 137"/>
              <a:gd name="T3" fmla="*/ 77 h 153"/>
              <a:gd name="T4" fmla="*/ 76 w 137"/>
              <a:gd name="T5" fmla="*/ 0 h 153"/>
              <a:gd name="T6" fmla="*/ 134 w 137"/>
              <a:gd name="T7" fmla="*/ 27 h 153"/>
              <a:gd name="T8" fmla="*/ 137 w 137"/>
              <a:gd name="T9" fmla="*/ 30 h 153"/>
              <a:gd name="T10" fmla="*/ 91 w 137"/>
              <a:gd name="T11" fmla="*/ 77 h 153"/>
              <a:gd name="T12" fmla="*/ 137 w 137"/>
              <a:gd name="T13" fmla="*/ 123 h 153"/>
              <a:gd name="T14" fmla="*/ 134 w 137"/>
              <a:gd name="T15" fmla="*/ 126 h 153"/>
              <a:gd name="T16" fmla="*/ 76 w 137"/>
              <a:gd name="T17" fmla="*/ 153 h 153"/>
              <a:gd name="T18" fmla="*/ 76 w 137"/>
              <a:gd name="T19" fmla="*/ 8 h 153"/>
              <a:gd name="T20" fmla="*/ 8 w 137"/>
              <a:gd name="T21" fmla="*/ 77 h 153"/>
              <a:gd name="T22" fmla="*/ 76 w 137"/>
              <a:gd name="T23" fmla="*/ 145 h 153"/>
              <a:gd name="T24" fmla="*/ 126 w 137"/>
              <a:gd name="T25" fmla="*/ 124 h 153"/>
              <a:gd name="T26" fmla="*/ 80 w 137"/>
              <a:gd name="T27" fmla="*/ 77 h 153"/>
              <a:gd name="T28" fmla="*/ 126 w 137"/>
              <a:gd name="T29" fmla="*/ 29 h 153"/>
              <a:gd name="T30" fmla="*/ 76 w 137"/>
              <a:gd name="T3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7" h="153">
                <a:moveTo>
                  <a:pt x="76" y="153"/>
                </a:moveTo>
                <a:cubicBezTo>
                  <a:pt x="34" y="153"/>
                  <a:pt x="0" y="119"/>
                  <a:pt x="0" y="77"/>
                </a:cubicBezTo>
                <a:cubicBezTo>
                  <a:pt x="0" y="34"/>
                  <a:pt x="34" y="0"/>
                  <a:pt x="76" y="0"/>
                </a:cubicBezTo>
                <a:cubicBezTo>
                  <a:pt x="99" y="0"/>
                  <a:pt x="120" y="10"/>
                  <a:pt x="134" y="27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91" y="77"/>
                  <a:pt x="91" y="77"/>
                  <a:pt x="91" y="77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20" y="143"/>
                  <a:pt x="99" y="153"/>
                  <a:pt x="76" y="153"/>
                </a:cubicBezTo>
                <a:close/>
                <a:moveTo>
                  <a:pt x="76" y="8"/>
                </a:moveTo>
                <a:cubicBezTo>
                  <a:pt x="39" y="8"/>
                  <a:pt x="8" y="39"/>
                  <a:pt x="8" y="77"/>
                </a:cubicBezTo>
                <a:cubicBezTo>
                  <a:pt x="8" y="114"/>
                  <a:pt x="39" y="145"/>
                  <a:pt x="76" y="145"/>
                </a:cubicBezTo>
                <a:cubicBezTo>
                  <a:pt x="95" y="145"/>
                  <a:pt x="113" y="137"/>
                  <a:pt x="126" y="124"/>
                </a:cubicBezTo>
                <a:cubicBezTo>
                  <a:pt x="80" y="77"/>
                  <a:pt x="80" y="77"/>
                  <a:pt x="80" y="77"/>
                </a:cubicBezTo>
                <a:cubicBezTo>
                  <a:pt x="126" y="29"/>
                  <a:pt x="126" y="29"/>
                  <a:pt x="126" y="29"/>
                </a:cubicBezTo>
                <a:cubicBezTo>
                  <a:pt x="113" y="16"/>
                  <a:pt x="95" y="8"/>
                  <a:pt x="76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80A7D21-5CA1-4DE7-BC43-11321C5041E9}"/>
              </a:ext>
            </a:extLst>
          </p:cNvPr>
          <p:cNvSpPr>
            <a:spLocks noEditPoints="1"/>
          </p:cNvSpPr>
          <p:nvPr/>
        </p:nvSpPr>
        <p:spPr bwMode="auto">
          <a:xfrm>
            <a:off x="4065588" y="808038"/>
            <a:ext cx="52388" cy="50800"/>
          </a:xfrm>
          <a:custGeom>
            <a:avLst/>
            <a:gdLst>
              <a:gd name="T0" fmla="*/ 12 w 24"/>
              <a:gd name="T1" fmla="*/ 24 h 24"/>
              <a:gd name="T2" fmla="*/ 0 w 24"/>
              <a:gd name="T3" fmla="*/ 12 h 24"/>
              <a:gd name="T4" fmla="*/ 12 w 24"/>
              <a:gd name="T5" fmla="*/ 0 h 24"/>
              <a:gd name="T6" fmla="*/ 24 w 24"/>
              <a:gd name="T7" fmla="*/ 12 h 24"/>
              <a:gd name="T8" fmla="*/ 12 w 24"/>
              <a:gd name="T9" fmla="*/ 24 h 24"/>
              <a:gd name="T10" fmla="*/ 12 w 24"/>
              <a:gd name="T11" fmla="*/ 4 h 24"/>
              <a:gd name="T12" fmla="*/ 4 w 24"/>
              <a:gd name="T13" fmla="*/ 12 h 24"/>
              <a:gd name="T14" fmla="*/ 12 w 24"/>
              <a:gd name="T15" fmla="*/ 20 h 24"/>
              <a:gd name="T16" fmla="*/ 20 w 24"/>
              <a:gd name="T17" fmla="*/ 12 h 24"/>
              <a:gd name="T18" fmla="*/ 12 w 24"/>
              <a:gd name="T19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4">
                <a:moveTo>
                  <a:pt x="12" y="24"/>
                </a:moveTo>
                <a:cubicBezTo>
                  <a:pt x="6" y="24"/>
                  <a:pt x="0" y="19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19" y="0"/>
                  <a:pt x="24" y="6"/>
                  <a:pt x="24" y="12"/>
                </a:cubicBezTo>
                <a:cubicBezTo>
                  <a:pt x="24" y="19"/>
                  <a:pt x="19" y="24"/>
                  <a:pt x="12" y="24"/>
                </a:cubicBezTo>
                <a:close/>
                <a:moveTo>
                  <a:pt x="12" y="4"/>
                </a:moveTo>
                <a:cubicBezTo>
                  <a:pt x="8" y="4"/>
                  <a:pt x="4" y="8"/>
                  <a:pt x="4" y="12"/>
                </a:cubicBezTo>
                <a:cubicBezTo>
                  <a:pt x="4" y="17"/>
                  <a:pt x="8" y="20"/>
                  <a:pt x="12" y="20"/>
                </a:cubicBezTo>
                <a:cubicBezTo>
                  <a:pt x="17" y="20"/>
                  <a:pt x="20" y="17"/>
                  <a:pt x="20" y="12"/>
                </a:cubicBezTo>
                <a:cubicBezTo>
                  <a:pt x="20" y="8"/>
                  <a:pt x="17" y="4"/>
                  <a:pt x="12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92204D5-3592-41B8-A2CA-08B73F2A91AB}"/>
              </a:ext>
            </a:extLst>
          </p:cNvPr>
          <p:cNvSpPr>
            <a:spLocks noEditPoints="1"/>
          </p:cNvSpPr>
          <p:nvPr/>
        </p:nvSpPr>
        <p:spPr bwMode="auto">
          <a:xfrm>
            <a:off x="4703763" y="754063"/>
            <a:ext cx="314325" cy="346075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C278833-E585-43B6-B0B2-EB44D9DD0755}"/>
              </a:ext>
            </a:extLst>
          </p:cNvPr>
          <p:cNvSpPr>
            <a:spLocks noEditPoints="1"/>
          </p:cNvSpPr>
          <p:nvPr/>
        </p:nvSpPr>
        <p:spPr bwMode="auto">
          <a:xfrm>
            <a:off x="5507038" y="738188"/>
            <a:ext cx="363538" cy="387350"/>
          </a:xfrm>
          <a:custGeom>
            <a:avLst/>
            <a:gdLst>
              <a:gd name="T0" fmla="*/ 120 w 168"/>
              <a:gd name="T1" fmla="*/ 179 h 179"/>
              <a:gd name="T2" fmla="*/ 48 w 168"/>
              <a:gd name="T3" fmla="*/ 179 h 179"/>
              <a:gd name="T4" fmla="*/ 48 w 168"/>
              <a:gd name="T5" fmla="*/ 166 h 179"/>
              <a:gd name="T6" fmla="*/ 50 w 168"/>
              <a:gd name="T7" fmla="*/ 165 h 179"/>
              <a:gd name="T8" fmla="*/ 72 w 168"/>
              <a:gd name="T9" fmla="*/ 126 h 179"/>
              <a:gd name="T10" fmla="*/ 66 w 168"/>
              <a:gd name="T11" fmla="*/ 131 h 179"/>
              <a:gd name="T12" fmla="*/ 39 w 168"/>
              <a:gd name="T13" fmla="*/ 143 h 179"/>
              <a:gd name="T14" fmla="*/ 0 w 168"/>
              <a:gd name="T15" fmla="*/ 105 h 179"/>
              <a:gd name="T16" fmla="*/ 39 w 168"/>
              <a:gd name="T17" fmla="*/ 66 h 179"/>
              <a:gd name="T18" fmla="*/ 65 w 168"/>
              <a:gd name="T19" fmla="*/ 77 h 179"/>
              <a:gd name="T20" fmla="*/ 58 w 168"/>
              <a:gd name="T21" fmla="*/ 67 h 179"/>
              <a:gd name="T22" fmla="*/ 46 w 168"/>
              <a:gd name="T23" fmla="*/ 39 h 179"/>
              <a:gd name="T24" fmla="*/ 84 w 168"/>
              <a:gd name="T25" fmla="*/ 0 h 179"/>
              <a:gd name="T26" fmla="*/ 122 w 168"/>
              <a:gd name="T27" fmla="*/ 39 h 179"/>
              <a:gd name="T28" fmla="*/ 110 w 168"/>
              <a:gd name="T29" fmla="*/ 67 h 179"/>
              <a:gd name="T30" fmla="*/ 103 w 168"/>
              <a:gd name="T31" fmla="*/ 77 h 179"/>
              <a:gd name="T32" fmla="*/ 130 w 168"/>
              <a:gd name="T33" fmla="*/ 66 h 179"/>
              <a:gd name="T34" fmla="*/ 168 w 168"/>
              <a:gd name="T35" fmla="*/ 105 h 179"/>
              <a:gd name="T36" fmla="*/ 130 w 168"/>
              <a:gd name="T37" fmla="*/ 143 h 179"/>
              <a:gd name="T38" fmla="*/ 102 w 168"/>
              <a:gd name="T39" fmla="*/ 131 h 179"/>
              <a:gd name="T40" fmla="*/ 97 w 168"/>
              <a:gd name="T41" fmla="*/ 126 h 179"/>
              <a:gd name="T42" fmla="*/ 118 w 168"/>
              <a:gd name="T43" fmla="*/ 165 h 179"/>
              <a:gd name="T44" fmla="*/ 120 w 168"/>
              <a:gd name="T45" fmla="*/ 166 h 179"/>
              <a:gd name="T46" fmla="*/ 120 w 168"/>
              <a:gd name="T47" fmla="*/ 179 h 179"/>
              <a:gd name="T48" fmla="*/ 56 w 168"/>
              <a:gd name="T49" fmla="*/ 171 h 179"/>
              <a:gd name="T50" fmla="*/ 112 w 168"/>
              <a:gd name="T51" fmla="*/ 171 h 179"/>
              <a:gd name="T52" fmla="*/ 88 w 168"/>
              <a:gd name="T53" fmla="*/ 119 h 179"/>
              <a:gd name="T54" fmla="*/ 88 w 168"/>
              <a:gd name="T55" fmla="*/ 112 h 179"/>
              <a:gd name="T56" fmla="*/ 94 w 168"/>
              <a:gd name="T57" fmla="*/ 115 h 179"/>
              <a:gd name="T58" fmla="*/ 108 w 168"/>
              <a:gd name="T59" fmla="*/ 126 h 179"/>
              <a:gd name="T60" fmla="*/ 130 w 168"/>
              <a:gd name="T61" fmla="*/ 135 h 179"/>
              <a:gd name="T62" fmla="*/ 160 w 168"/>
              <a:gd name="T63" fmla="*/ 105 h 179"/>
              <a:gd name="T64" fmla="*/ 130 w 168"/>
              <a:gd name="T65" fmla="*/ 74 h 179"/>
              <a:gd name="T66" fmla="*/ 108 w 168"/>
              <a:gd name="T67" fmla="*/ 83 h 179"/>
              <a:gd name="T68" fmla="*/ 95 w 168"/>
              <a:gd name="T69" fmla="*/ 93 h 179"/>
              <a:gd name="T70" fmla="*/ 86 w 168"/>
              <a:gd name="T71" fmla="*/ 98 h 179"/>
              <a:gd name="T72" fmla="*/ 89 w 168"/>
              <a:gd name="T73" fmla="*/ 89 h 179"/>
              <a:gd name="T74" fmla="*/ 105 w 168"/>
              <a:gd name="T75" fmla="*/ 62 h 179"/>
              <a:gd name="T76" fmla="*/ 114 w 168"/>
              <a:gd name="T77" fmla="*/ 39 h 179"/>
              <a:gd name="T78" fmla="*/ 84 w 168"/>
              <a:gd name="T79" fmla="*/ 8 h 179"/>
              <a:gd name="T80" fmla="*/ 54 w 168"/>
              <a:gd name="T81" fmla="*/ 39 h 179"/>
              <a:gd name="T82" fmla="*/ 64 w 168"/>
              <a:gd name="T83" fmla="*/ 62 h 179"/>
              <a:gd name="T84" fmla="*/ 80 w 168"/>
              <a:gd name="T85" fmla="*/ 89 h 179"/>
              <a:gd name="T86" fmla="*/ 82 w 168"/>
              <a:gd name="T87" fmla="*/ 98 h 179"/>
              <a:gd name="T88" fmla="*/ 74 w 168"/>
              <a:gd name="T89" fmla="*/ 93 h 179"/>
              <a:gd name="T90" fmla="*/ 61 w 168"/>
              <a:gd name="T91" fmla="*/ 83 h 179"/>
              <a:gd name="T92" fmla="*/ 39 w 168"/>
              <a:gd name="T93" fmla="*/ 74 h 179"/>
              <a:gd name="T94" fmla="*/ 8 w 168"/>
              <a:gd name="T95" fmla="*/ 105 h 179"/>
              <a:gd name="T96" fmla="*/ 39 w 168"/>
              <a:gd name="T97" fmla="*/ 135 h 179"/>
              <a:gd name="T98" fmla="*/ 61 w 168"/>
              <a:gd name="T99" fmla="*/ 126 h 179"/>
              <a:gd name="T100" fmla="*/ 75 w 168"/>
              <a:gd name="T101" fmla="*/ 115 h 179"/>
              <a:gd name="T102" fmla="*/ 81 w 168"/>
              <a:gd name="T103" fmla="*/ 112 h 179"/>
              <a:gd name="T104" fmla="*/ 81 w 168"/>
              <a:gd name="T105" fmla="*/ 119 h 179"/>
              <a:gd name="T106" fmla="*/ 56 w 168"/>
              <a:gd name="T107" fmla="*/ 17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8" h="179">
                <a:moveTo>
                  <a:pt x="120" y="179"/>
                </a:moveTo>
                <a:cubicBezTo>
                  <a:pt x="48" y="179"/>
                  <a:pt x="48" y="179"/>
                  <a:pt x="48" y="179"/>
                </a:cubicBezTo>
                <a:cubicBezTo>
                  <a:pt x="48" y="166"/>
                  <a:pt x="48" y="166"/>
                  <a:pt x="48" y="166"/>
                </a:cubicBezTo>
                <a:cubicBezTo>
                  <a:pt x="50" y="165"/>
                  <a:pt x="50" y="165"/>
                  <a:pt x="50" y="165"/>
                </a:cubicBezTo>
                <a:cubicBezTo>
                  <a:pt x="60" y="159"/>
                  <a:pt x="69" y="146"/>
                  <a:pt x="72" y="126"/>
                </a:cubicBezTo>
                <a:cubicBezTo>
                  <a:pt x="70" y="128"/>
                  <a:pt x="68" y="130"/>
                  <a:pt x="66" y="131"/>
                </a:cubicBezTo>
                <a:cubicBezTo>
                  <a:pt x="59" y="139"/>
                  <a:pt x="49" y="143"/>
                  <a:pt x="39" y="143"/>
                </a:cubicBezTo>
                <a:cubicBezTo>
                  <a:pt x="17" y="143"/>
                  <a:pt x="0" y="126"/>
                  <a:pt x="0" y="105"/>
                </a:cubicBezTo>
                <a:cubicBezTo>
                  <a:pt x="0" y="83"/>
                  <a:pt x="17" y="66"/>
                  <a:pt x="39" y="66"/>
                </a:cubicBezTo>
                <a:cubicBezTo>
                  <a:pt x="49" y="66"/>
                  <a:pt x="58" y="70"/>
                  <a:pt x="65" y="77"/>
                </a:cubicBezTo>
                <a:cubicBezTo>
                  <a:pt x="63" y="73"/>
                  <a:pt x="60" y="69"/>
                  <a:pt x="58" y="67"/>
                </a:cubicBezTo>
                <a:cubicBezTo>
                  <a:pt x="50" y="60"/>
                  <a:pt x="46" y="50"/>
                  <a:pt x="46" y="39"/>
                </a:cubicBezTo>
                <a:cubicBezTo>
                  <a:pt x="46" y="18"/>
                  <a:pt x="63" y="1"/>
                  <a:pt x="84" y="0"/>
                </a:cubicBezTo>
                <a:cubicBezTo>
                  <a:pt x="105" y="1"/>
                  <a:pt x="122" y="18"/>
                  <a:pt x="122" y="39"/>
                </a:cubicBezTo>
                <a:cubicBezTo>
                  <a:pt x="122" y="50"/>
                  <a:pt x="118" y="60"/>
                  <a:pt x="110" y="67"/>
                </a:cubicBezTo>
                <a:cubicBezTo>
                  <a:pt x="108" y="69"/>
                  <a:pt x="106" y="73"/>
                  <a:pt x="103" y="77"/>
                </a:cubicBezTo>
                <a:cubicBezTo>
                  <a:pt x="110" y="70"/>
                  <a:pt x="120" y="66"/>
                  <a:pt x="130" y="66"/>
                </a:cubicBezTo>
                <a:cubicBezTo>
                  <a:pt x="151" y="66"/>
                  <a:pt x="168" y="83"/>
                  <a:pt x="168" y="105"/>
                </a:cubicBezTo>
                <a:cubicBezTo>
                  <a:pt x="168" y="126"/>
                  <a:pt x="151" y="143"/>
                  <a:pt x="130" y="143"/>
                </a:cubicBezTo>
                <a:cubicBezTo>
                  <a:pt x="119" y="143"/>
                  <a:pt x="110" y="139"/>
                  <a:pt x="102" y="131"/>
                </a:cubicBezTo>
                <a:cubicBezTo>
                  <a:pt x="101" y="130"/>
                  <a:pt x="99" y="128"/>
                  <a:pt x="97" y="126"/>
                </a:cubicBezTo>
                <a:cubicBezTo>
                  <a:pt x="99" y="146"/>
                  <a:pt x="109" y="159"/>
                  <a:pt x="118" y="165"/>
                </a:cubicBezTo>
                <a:cubicBezTo>
                  <a:pt x="120" y="166"/>
                  <a:pt x="120" y="166"/>
                  <a:pt x="120" y="166"/>
                </a:cubicBezTo>
                <a:lnTo>
                  <a:pt x="120" y="179"/>
                </a:lnTo>
                <a:close/>
                <a:moveTo>
                  <a:pt x="56" y="171"/>
                </a:moveTo>
                <a:cubicBezTo>
                  <a:pt x="112" y="171"/>
                  <a:pt x="112" y="171"/>
                  <a:pt x="112" y="171"/>
                </a:cubicBezTo>
                <a:cubicBezTo>
                  <a:pt x="101" y="163"/>
                  <a:pt x="89" y="145"/>
                  <a:pt x="88" y="119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4" y="115"/>
                  <a:pt x="94" y="115"/>
                  <a:pt x="94" y="115"/>
                </a:cubicBezTo>
                <a:cubicBezTo>
                  <a:pt x="100" y="118"/>
                  <a:pt x="105" y="122"/>
                  <a:pt x="108" y="126"/>
                </a:cubicBezTo>
                <a:cubicBezTo>
                  <a:pt x="114" y="132"/>
                  <a:pt x="122" y="135"/>
                  <a:pt x="130" y="135"/>
                </a:cubicBezTo>
                <a:cubicBezTo>
                  <a:pt x="147" y="135"/>
                  <a:pt x="160" y="121"/>
                  <a:pt x="160" y="105"/>
                </a:cubicBezTo>
                <a:cubicBezTo>
                  <a:pt x="160" y="88"/>
                  <a:pt x="147" y="74"/>
                  <a:pt x="130" y="74"/>
                </a:cubicBezTo>
                <a:cubicBezTo>
                  <a:pt x="122" y="74"/>
                  <a:pt x="114" y="77"/>
                  <a:pt x="108" y="83"/>
                </a:cubicBezTo>
                <a:cubicBezTo>
                  <a:pt x="104" y="87"/>
                  <a:pt x="98" y="91"/>
                  <a:pt x="95" y="93"/>
                </a:cubicBezTo>
                <a:cubicBezTo>
                  <a:pt x="86" y="98"/>
                  <a:pt x="86" y="98"/>
                  <a:pt x="86" y="98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79"/>
                  <a:pt x="99" y="67"/>
                  <a:pt x="105" y="62"/>
                </a:cubicBezTo>
                <a:cubicBezTo>
                  <a:pt x="111" y="56"/>
                  <a:pt x="114" y="48"/>
                  <a:pt x="114" y="39"/>
                </a:cubicBezTo>
                <a:cubicBezTo>
                  <a:pt x="114" y="22"/>
                  <a:pt x="101" y="9"/>
                  <a:pt x="84" y="8"/>
                </a:cubicBezTo>
                <a:cubicBezTo>
                  <a:pt x="68" y="9"/>
                  <a:pt x="54" y="22"/>
                  <a:pt x="54" y="39"/>
                </a:cubicBezTo>
                <a:cubicBezTo>
                  <a:pt x="54" y="48"/>
                  <a:pt x="58" y="56"/>
                  <a:pt x="64" y="62"/>
                </a:cubicBezTo>
                <a:cubicBezTo>
                  <a:pt x="69" y="67"/>
                  <a:pt x="77" y="79"/>
                  <a:pt x="80" y="89"/>
                </a:cubicBezTo>
                <a:cubicBezTo>
                  <a:pt x="82" y="98"/>
                  <a:pt x="82" y="98"/>
                  <a:pt x="82" y="98"/>
                </a:cubicBezTo>
                <a:cubicBezTo>
                  <a:pt x="74" y="93"/>
                  <a:pt x="74" y="93"/>
                  <a:pt x="74" y="93"/>
                </a:cubicBezTo>
                <a:cubicBezTo>
                  <a:pt x="68" y="90"/>
                  <a:pt x="63" y="86"/>
                  <a:pt x="61" y="83"/>
                </a:cubicBezTo>
                <a:cubicBezTo>
                  <a:pt x="55" y="77"/>
                  <a:pt x="47" y="74"/>
                  <a:pt x="39" y="74"/>
                </a:cubicBezTo>
                <a:cubicBezTo>
                  <a:pt x="22" y="74"/>
                  <a:pt x="8" y="88"/>
                  <a:pt x="8" y="105"/>
                </a:cubicBezTo>
                <a:cubicBezTo>
                  <a:pt x="8" y="121"/>
                  <a:pt x="22" y="135"/>
                  <a:pt x="39" y="135"/>
                </a:cubicBezTo>
                <a:cubicBezTo>
                  <a:pt x="47" y="135"/>
                  <a:pt x="55" y="132"/>
                  <a:pt x="61" y="126"/>
                </a:cubicBezTo>
                <a:cubicBezTo>
                  <a:pt x="64" y="122"/>
                  <a:pt x="69" y="118"/>
                  <a:pt x="75" y="115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0" y="145"/>
                  <a:pt x="68" y="163"/>
                  <a:pt x="56" y="17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DA156EBE-06CD-4180-B3C1-A7BBE9FD241A}"/>
              </a:ext>
            </a:extLst>
          </p:cNvPr>
          <p:cNvSpPr>
            <a:spLocks noEditPoints="1"/>
          </p:cNvSpPr>
          <p:nvPr/>
        </p:nvSpPr>
        <p:spPr bwMode="auto">
          <a:xfrm>
            <a:off x="6399213" y="733426"/>
            <a:ext cx="249238" cy="396875"/>
          </a:xfrm>
          <a:custGeom>
            <a:avLst/>
            <a:gdLst>
              <a:gd name="T0" fmla="*/ 78 w 157"/>
              <a:gd name="T1" fmla="*/ 250 h 250"/>
              <a:gd name="T2" fmla="*/ 0 w 157"/>
              <a:gd name="T3" fmla="*/ 126 h 250"/>
              <a:gd name="T4" fmla="*/ 78 w 157"/>
              <a:gd name="T5" fmla="*/ 0 h 250"/>
              <a:gd name="T6" fmla="*/ 157 w 157"/>
              <a:gd name="T7" fmla="*/ 126 h 250"/>
              <a:gd name="T8" fmla="*/ 78 w 157"/>
              <a:gd name="T9" fmla="*/ 250 h 250"/>
              <a:gd name="T10" fmla="*/ 14 w 157"/>
              <a:gd name="T11" fmla="*/ 126 h 250"/>
              <a:gd name="T12" fmla="*/ 78 w 157"/>
              <a:gd name="T13" fmla="*/ 229 h 250"/>
              <a:gd name="T14" fmla="*/ 143 w 157"/>
              <a:gd name="T15" fmla="*/ 126 h 250"/>
              <a:gd name="T16" fmla="*/ 78 w 157"/>
              <a:gd name="T17" fmla="*/ 21 h 250"/>
              <a:gd name="T18" fmla="*/ 14 w 157"/>
              <a:gd name="T19" fmla="*/ 12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" h="250">
                <a:moveTo>
                  <a:pt x="78" y="250"/>
                </a:moveTo>
                <a:lnTo>
                  <a:pt x="0" y="126"/>
                </a:lnTo>
                <a:lnTo>
                  <a:pt x="78" y="0"/>
                </a:lnTo>
                <a:lnTo>
                  <a:pt x="157" y="126"/>
                </a:lnTo>
                <a:lnTo>
                  <a:pt x="78" y="250"/>
                </a:lnTo>
                <a:close/>
                <a:moveTo>
                  <a:pt x="14" y="126"/>
                </a:moveTo>
                <a:lnTo>
                  <a:pt x="78" y="229"/>
                </a:lnTo>
                <a:lnTo>
                  <a:pt x="143" y="126"/>
                </a:lnTo>
                <a:lnTo>
                  <a:pt x="78" y="21"/>
                </a:lnTo>
                <a:lnTo>
                  <a:pt x="14" y="12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B665A0E-0923-4ED2-BEDB-D07023E11425}"/>
              </a:ext>
            </a:extLst>
          </p:cNvPr>
          <p:cNvSpPr>
            <a:spLocks noEditPoints="1"/>
          </p:cNvSpPr>
          <p:nvPr/>
        </p:nvSpPr>
        <p:spPr bwMode="auto">
          <a:xfrm>
            <a:off x="7186613" y="757238"/>
            <a:ext cx="309563" cy="349250"/>
          </a:xfrm>
          <a:custGeom>
            <a:avLst/>
            <a:gdLst>
              <a:gd name="T0" fmla="*/ 143 w 143"/>
              <a:gd name="T1" fmla="*/ 161 h 161"/>
              <a:gd name="T2" fmla="*/ 0 w 143"/>
              <a:gd name="T3" fmla="*/ 161 h 161"/>
              <a:gd name="T4" fmla="*/ 0 w 143"/>
              <a:gd name="T5" fmla="*/ 157 h 161"/>
              <a:gd name="T6" fmla="*/ 33 w 143"/>
              <a:gd name="T7" fmla="*/ 98 h 161"/>
              <a:gd name="T8" fmla="*/ 29 w 143"/>
              <a:gd name="T9" fmla="*/ 81 h 161"/>
              <a:gd name="T10" fmla="*/ 49 w 143"/>
              <a:gd name="T11" fmla="*/ 44 h 161"/>
              <a:gd name="T12" fmla="*/ 44 w 143"/>
              <a:gd name="T13" fmla="*/ 28 h 161"/>
              <a:gd name="T14" fmla="*/ 72 w 143"/>
              <a:gd name="T15" fmla="*/ 0 h 161"/>
              <a:gd name="T16" fmla="*/ 100 w 143"/>
              <a:gd name="T17" fmla="*/ 28 h 161"/>
              <a:gd name="T18" fmla="*/ 94 w 143"/>
              <a:gd name="T19" fmla="*/ 44 h 161"/>
              <a:gd name="T20" fmla="*/ 114 w 143"/>
              <a:gd name="T21" fmla="*/ 81 h 161"/>
              <a:gd name="T22" fmla="*/ 111 w 143"/>
              <a:gd name="T23" fmla="*/ 98 h 161"/>
              <a:gd name="T24" fmla="*/ 143 w 143"/>
              <a:gd name="T25" fmla="*/ 157 h 161"/>
              <a:gd name="T26" fmla="*/ 143 w 143"/>
              <a:gd name="T27" fmla="*/ 161 h 161"/>
              <a:gd name="T28" fmla="*/ 9 w 143"/>
              <a:gd name="T29" fmla="*/ 153 h 161"/>
              <a:gd name="T30" fmla="*/ 135 w 143"/>
              <a:gd name="T31" fmla="*/ 153 h 161"/>
              <a:gd name="T32" fmla="*/ 103 w 143"/>
              <a:gd name="T33" fmla="*/ 103 h 161"/>
              <a:gd name="T34" fmla="*/ 100 w 143"/>
              <a:gd name="T35" fmla="*/ 101 h 161"/>
              <a:gd name="T36" fmla="*/ 102 w 143"/>
              <a:gd name="T37" fmla="*/ 97 h 161"/>
              <a:gd name="T38" fmla="*/ 106 w 143"/>
              <a:gd name="T39" fmla="*/ 81 h 161"/>
              <a:gd name="T40" fmla="*/ 86 w 143"/>
              <a:gd name="T41" fmla="*/ 49 h 161"/>
              <a:gd name="T42" fmla="*/ 81 w 143"/>
              <a:gd name="T43" fmla="*/ 47 h 161"/>
              <a:gd name="T44" fmla="*/ 85 w 143"/>
              <a:gd name="T45" fmla="*/ 43 h 161"/>
              <a:gd name="T46" fmla="*/ 92 w 143"/>
              <a:gd name="T47" fmla="*/ 28 h 161"/>
              <a:gd name="T48" fmla="*/ 72 w 143"/>
              <a:gd name="T49" fmla="*/ 8 h 161"/>
              <a:gd name="T50" fmla="*/ 52 w 143"/>
              <a:gd name="T51" fmla="*/ 28 h 161"/>
              <a:gd name="T52" fmla="*/ 58 w 143"/>
              <a:gd name="T53" fmla="*/ 43 h 161"/>
              <a:gd name="T54" fmla="*/ 63 w 143"/>
              <a:gd name="T55" fmla="*/ 47 h 161"/>
              <a:gd name="T56" fmla="*/ 57 w 143"/>
              <a:gd name="T57" fmla="*/ 49 h 161"/>
              <a:gd name="T58" fmla="*/ 37 w 143"/>
              <a:gd name="T59" fmla="*/ 81 h 161"/>
              <a:gd name="T60" fmla="*/ 42 w 143"/>
              <a:gd name="T61" fmla="*/ 97 h 161"/>
              <a:gd name="T62" fmla="*/ 43 w 143"/>
              <a:gd name="T63" fmla="*/ 101 h 161"/>
              <a:gd name="T64" fmla="*/ 40 w 143"/>
              <a:gd name="T65" fmla="*/ 103 h 161"/>
              <a:gd name="T66" fmla="*/ 9 w 143"/>
              <a:gd name="T67" fmla="*/ 15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3" h="161">
                <a:moveTo>
                  <a:pt x="143" y="161"/>
                </a:moveTo>
                <a:cubicBezTo>
                  <a:pt x="0" y="161"/>
                  <a:pt x="0" y="161"/>
                  <a:pt x="0" y="161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33"/>
                  <a:pt x="13" y="111"/>
                  <a:pt x="33" y="98"/>
                </a:cubicBezTo>
                <a:cubicBezTo>
                  <a:pt x="30" y="92"/>
                  <a:pt x="29" y="86"/>
                  <a:pt x="29" y="81"/>
                </a:cubicBezTo>
                <a:cubicBezTo>
                  <a:pt x="29" y="66"/>
                  <a:pt x="37" y="52"/>
                  <a:pt x="49" y="44"/>
                </a:cubicBezTo>
                <a:cubicBezTo>
                  <a:pt x="46" y="40"/>
                  <a:pt x="44" y="34"/>
                  <a:pt x="44" y="28"/>
                </a:cubicBezTo>
                <a:cubicBezTo>
                  <a:pt x="44" y="12"/>
                  <a:pt x="56" y="0"/>
                  <a:pt x="72" y="0"/>
                </a:cubicBezTo>
                <a:cubicBezTo>
                  <a:pt x="87" y="0"/>
                  <a:pt x="100" y="12"/>
                  <a:pt x="100" y="28"/>
                </a:cubicBezTo>
                <a:cubicBezTo>
                  <a:pt x="100" y="34"/>
                  <a:pt x="98" y="40"/>
                  <a:pt x="94" y="44"/>
                </a:cubicBezTo>
                <a:cubicBezTo>
                  <a:pt x="106" y="52"/>
                  <a:pt x="114" y="66"/>
                  <a:pt x="114" y="81"/>
                </a:cubicBezTo>
                <a:cubicBezTo>
                  <a:pt x="114" y="86"/>
                  <a:pt x="113" y="92"/>
                  <a:pt x="111" y="98"/>
                </a:cubicBezTo>
                <a:cubicBezTo>
                  <a:pt x="131" y="111"/>
                  <a:pt x="143" y="133"/>
                  <a:pt x="143" y="157"/>
                </a:cubicBezTo>
                <a:lnTo>
                  <a:pt x="143" y="161"/>
                </a:lnTo>
                <a:close/>
                <a:moveTo>
                  <a:pt x="9" y="153"/>
                </a:moveTo>
                <a:cubicBezTo>
                  <a:pt x="135" y="153"/>
                  <a:pt x="135" y="153"/>
                  <a:pt x="135" y="153"/>
                </a:cubicBezTo>
                <a:cubicBezTo>
                  <a:pt x="134" y="132"/>
                  <a:pt x="122" y="113"/>
                  <a:pt x="103" y="103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5" y="92"/>
                  <a:pt x="106" y="86"/>
                  <a:pt x="106" y="81"/>
                </a:cubicBezTo>
                <a:cubicBezTo>
                  <a:pt x="106" y="67"/>
                  <a:pt x="98" y="55"/>
                  <a:pt x="86" y="49"/>
                </a:cubicBezTo>
                <a:cubicBezTo>
                  <a:pt x="81" y="47"/>
                  <a:pt x="81" y="47"/>
                  <a:pt x="81" y="47"/>
                </a:cubicBezTo>
                <a:cubicBezTo>
                  <a:pt x="85" y="43"/>
                  <a:pt x="85" y="43"/>
                  <a:pt x="85" y="43"/>
                </a:cubicBezTo>
                <a:cubicBezTo>
                  <a:pt x="89" y="39"/>
                  <a:pt x="92" y="33"/>
                  <a:pt x="92" y="28"/>
                </a:cubicBezTo>
                <a:cubicBezTo>
                  <a:pt x="92" y="17"/>
                  <a:pt x="83" y="8"/>
                  <a:pt x="72" y="8"/>
                </a:cubicBezTo>
                <a:cubicBezTo>
                  <a:pt x="61" y="8"/>
                  <a:pt x="52" y="17"/>
                  <a:pt x="52" y="28"/>
                </a:cubicBezTo>
                <a:cubicBezTo>
                  <a:pt x="52" y="33"/>
                  <a:pt x="54" y="39"/>
                  <a:pt x="58" y="43"/>
                </a:cubicBezTo>
                <a:cubicBezTo>
                  <a:pt x="63" y="47"/>
                  <a:pt x="63" y="47"/>
                  <a:pt x="63" y="47"/>
                </a:cubicBezTo>
                <a:cubicBezTo>
                  <a:pt x="57" y="49"/>
                  <a:pt x="57" y="49"/>
                  <a:pt x="57" y="49"/>
                </a:cubicBezTo>
                <a:cubicBezTo>
                  <a:pt x="45" y="55"/>
                  <a:pt x="37" y="67"/>
                  <a:pt x="37" y="81"/>
                </a:cubicBezTo>
                <a:cubicBezTo>
                  <a:pt x="37" y="86"/>
                  <a:pt x="39" y="92"/>
                  <a:pt x="42" y="9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22" y="113"/>
                  <a:pt x="10" y="132"/>
                  <a:pt x="9" y="15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7051DCE-CA43-4B6C-8D03-8AE66A254C51}"/>
              </a:ext>
            </a:extLst>
          </p:cNvPr>
          <p:cNvSpPr>
            <a:spLocks noEditPoints="1"/>
          </p:cNvSpPr>
          <p:nvPr/>
        </p:nvSpPr>
        <p:spPr bwMode="auto">
          <a:xfrm>
            <a:off x="7980363" y="731838"/>
            <a:ext cx="352425" cy="355600"/>
          </a:xfrm>
          <a:custGeom>
            <a:avLst/>
            <a:gdLst>
              <a:gd name="T0" fmla="*/ 81 w 163"/>
              <a:gd name="T1" fmla="*/ 164 h 164"/>
              <a:gd name="T2" fmla="*/ 0 w 163"/>
              <a:gd name="T3" fmla="*/ 82 h 164"/>
              <a:gd name="T4" fmla="*/ 81 w 163"/>
              <a:gd name="T5" fmla="*/ 0 h 164"/>
              <a:gd name="T6" fmla="*/ 163 w 163"/>
              <a:gd name="T7" fmla="*/ 82 h 164"/>
              <a:gd name="T8" fmla="*/ 81 w 163"/>
              <a:gd name="T9" fmla="*/ 164 h 164"/>
              <a:gd name="T10" fmla="*/ 81 w 163"/>
              <a:gd name="T11" fmla="*/ 8 h 164"/>
              <a:gd name="T12" fmla="*/ 8 w 163"/>
              <a:gd name="T13" fmla="*/ 82 h 164"/>
              <a:gd name="T14" fmla="*/ 81 w 163"/>
              <a:gd name="T15" fmla="*/ 156 h 164"/>
              <a:gd name="T16" fmla="*/ 155 w 163"/>
              <a:gd name="T17" fmla="*/ 82 h 164"/>
              <a:gd name="T18" fmla="*/ 81 w 163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4">
                <a:moveTo>
                  <a:pt x="81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1" y="0"/>
                </a:cubicBezTo>
                <a:cubicBezTo>
                  <a:pt x="127" y="0"/>
                  <a:pt x="163" y="37"/>
                  <a:pt x="163" y="82"/>
                </a:cubicBezTo>
                <a:cubicBezTo>
                  <a:pt x="163" y="127"/>
                  <a:pt x="127" y="164"/>
                  <a:pt x="81" y="164"/>
                </a:cubicBezTo>
                <a:close/>
                <a:moveTo>
                  <a:pt x="81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1" y="156"/>
                </a:cubicBezTo>
                <a:cubicBezTo>
                  <a:pt x="122" y="156"/>
                  <a:pt x="155" y="123"/>
                  <a:pt x="155" y="82"/>
                </a:cubicBezTo>
                <a:cubicBezTo>
                  <a:pt x="155" y="41"/>
                  <a:pt x="122" y="8"/>
                  <a:pt x="81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D4F4DF0C-C4F6-43F6-86BA-36BDAF4F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906463"/>
            <a:ext cx="171450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C347C5C7-AEB5-478C-8029-8515C2CD7D38}"/>
              </a:ext>
            </a:extLst>
          </p:cNvPr>
          <p:cNvSpPr>
            <a:spLocks/>
          </p:cNvSpPr>
          <p:nvPr/>
        </p:nvSpPr>
        <p:spPr bwMode="auto">
          <a:xfrm>
            <a:off x="8281988" y="1036638"/>
            <a:ext cx="92075" cy="93663"/>
          </a:xfrm>
          <a:custGeom>
            <a:avLst/>
            <a:gdLst>
              <a:gd name="T0" fmla="*/ 50 w 58"/>
              <a:gd name="T1" fmla="*/ 59 h 59"/>
              <a:gd name="T2" fmla="*/ 0 w 58"/>
              <a:gd name="T3" fmla="*/ 7 h 59"/>
              <a:gd name="T4" fmla="*/ 8 w 58"/>
              <a:gd name="T5" fmla="*/ 0 h 59"/>
              <a:gd name="T6" fmla="*/ 58 w 58"/>
              <a:gd name="T7" fmla="*/ 51 h 59"/>
              <a:gd name="T8" fmla="*/ 50 w 58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59">
                <a:moveTo>
                  <a:pt x="50" y="59"/>
                </a:moveTo>
                <a:lnTo>
                  <a:pt x="0" y="7"/>
                </a:lnTo>
                <a:lnTo>
                  <a:pt x="8" y="0"/>
                </a:lnTo>
                <a:lnTo>
                  <a:pt x="58" y="51"/>
                </a:lnTo>
                <a:lnTo>
                  <a:pt x="50" y="5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466AB41-60E3-46D6-833E-86702C9EC475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2" y="156"/>
                  <a:pt x="156" y="123"/>
                  <a:pt x="156" y="82"/>
                </a:cubicBezTo>
                <a:cubicBezTo>
                  <a:pt x="156" y="41"/>
                  <a:pt x="122" y="8"/>
                  <a:pt x="8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A440C403-7FBA-40B3-ABFE-5072EEE5F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938" y="906463"/>
            <a:ext cx="169863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264D27D3-0BEF-432B-8C0A-8E111C5F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313" y="825501"/>
            <a:ext cx="9525" cy="169863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3DA688DA-6FB8-47DF-90D2-098970C44681}"/>
              </a:ext>
            </a:extLst>
          </p:cNvPr>
          <p:cNvSpPr>
            <a:spLocks/>
          </p:cNvSpPr>
          <p:nvPr/>
        </p:nvSpPr>
        <p:spPr bwMode="auto">
          <a:xfrm>
            <a:off x="9109076" y="1036638"/>
            <a:ext cx="93663" cy="93663"/>
          </a:xfrm>
          <a:custGeom>
            <a:avLst/>
            <a:gdLst>
              <a:gd name="T0" fmla="*/ 51 w 59"/>
              <a:gd name="T1" fmla="*/ 59 h 59"/>
              <a:gd name="T2" fmla="*/ 0 w 59"/>
              <a:gd name="T3" fmla="*/ 7 h 59"/>
              <a:gd name="T4" fmla="*/ 9 w 59"/>
              <a:gd name="T5" fmla="*/ 0 h 59"/>
              <a:gd name="T6" fmla="*/ 59 w 59"/>
              <a:gd name="T7" fmla="*/ 51 h 59"/>
              <a:gd name="T8" fmla="*/ 51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1" y="59"/>
                </a:moveTo>
                <a:lnTo>
                  <a:pt x="0" y="7"/>
                </a:lnTo>
                <a:lnTo>
                  <a:pt x="9" y="0"/>
                </a:lnTo>
                <a:lnTo>
                  <a:pt x="59" y="51"/>
                </a:lnTo>
                <a:lnTo>
                  <a:pt x="51" y="5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9C087210-8272-4636-9A18-EAF1B358DEAA}"/>
              </a:ext>
            </a:extLst>
          </p:cNvPr>
          <p:cNvSpPr>
            <a:spLocks noEditPoints="1"/>
          </p:cNvSpPr>
          <p:nvPr/>
        </p:nvSpPr>
        <p:spPr bwMode="auto">
          <a:xfrm>
            <a:off x="9625013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7" y="164"/>
                  <a:pt x="0" y="127"/>
                  <a:pt x="0" y="82"/>
                </a:cubicBezTo>
                <a:cubicBezTo>
                  <a:pt x="0" y="37"/>
                  <a:pt x="37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3" y="156"/>
                  <a:pt x="156" y="123"/>
                  <a:pt x="156" y="82"/>
                </a:cubicBezTo>
                <a:cubicBezTo>
                  <a:pt x="156" y="41"/>
                  <a:pt x="123" y="8"/>
                  <a:pt x="8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6DF67171-ED62-497C-BA9D-76FAF23D0C65}"/>
              </a:ext>
            </a:extLst>
          </p:cNvPr>
          <p:cNvSpPr>
            <a:spLocks noEditPoints="1"/>
          </p:cNvSpPr>
          <p:nvPr/>
        </p:nvSpPr>
        <p:spPr bwMode="auto">
          <a:xfrm>
            <a:off x="10472738" y="731838"/>
            <a:ext cx="388938" cy="3889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8 h 180"/>
              <a:gd name="T12" fmla="*/ 8 w 180"/>
              <a:gd name="T13" fmla="*/ 90 h 180"/>
              <a:gd name="T14" fmla="*/ 90 w 180"/>
              <a:gd name="T15" fmla="*/ 172 h 180"/>
              <a:gd name="T16" fmla="*/ 172 w 180"/>
              <a:gd name="T17" fmla="*/ 90 h 180"/>
              <a:gd name="T18" fmla="*/ 90 w 180"/>
              <a:gd name="T19" fmla="*/ 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1" y="180"/>
                  <a:pt x="0" y="139"/>
                  <a:pt x="0" y="90"/>
                </a:cubicBezTo>
                <a:cubicBezTo>
                  <a:pt x="0" y="40"/>
                  <a:pt x="41" y="0"/>
                  <a:pt x="90" y="0"/>
                </a:cubicBezTo>
                <a:cubicBezTo>
                  <a:pt x="140" y="0"/>
                  <a:pt x="180" y="40"/>
                  <a:pt x="180" y="90"/>
                </a:cubicBezTo>
                <a:cubicBezTo>
                  <a:pt x="180" y="139"/>
                  <a:pt x="140" y="180"/>
                  <a:pt x="90" y="180"/>
                </a:cubicBezTo>
                <a:close/>
                <a:moveTo>
                  <a:pt x="90" y="8"/>
                </a:moveTo>
                <a:cubicBezTo>
                  <a:pt x="45" y="8"/>
                  <a:pt x="8" y="45"/>
                  <a:pt x="8" y="90"/>
                </a:cubicBezTo>
                <a:cubicBezTo>
                  <a:pt x="8" y="135"/>
                  <a:pt x="45" y="172"/>
                  <a:pt x="90" y="172"/>
                </a:cubicBezTo>
                <a:cubicBezTo>
                  <a:pt x="136" y="172"/>
                  <a:pt x="172" y="135"/>
                  <a:pt x="172" y="90"/>
                </a:cubicBezTo>
                <a:cubicBezTo>
                  <a:pt x="172" y="45"/>
                  <a:pt x="136" y="8"/>
                  <a:pt x="90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922D817F-A18E-48AC-BA39-922E6C634506}"/>
              </a:ext>
            </a:extLst>
          </p:cNvPr>
          <p:cNvSpPr>
            <a:spLocks/>
          </p:cNvSpPr>
          <p:nvPr/>
        </p:nvSpPr>
        <p:spPr bwMode="auto">
          <a:xfrm>
            <a:off x="9925051" y="1036638"/>
            <a:ext cx="93663" cy="93663"/>
          </a:xfrm>
          <a:custGeom>
            <a:avLst/>
            <a:gdLst>
              <a:gd name="T0" fmla="*/ 52 w 59"/>
              <a:gd name="T1" fmla="*/ 59 h 59"/>
              <a:gd name="T2" fmla="*/ 0 w 59"/>
              <a:gd name="T3" fmla="*/ 7 h 59"/>
              <a:gd name="T4" fmla="*/ 8 w 59"/>
              <a:gd name="T5" fmla="*/ 0 h 59"/>
              <a:gd name="T6" fmla="*/ 59 w 59"/>
              <a:gd name="T7" fmla="*/ 51 h 59"/>
              <a:gd name="T8" fmla="*/ 52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2" y="59"/>
                </a:moveTo>
                <a:lnTo>
                  <a:pt x="0" y="7"/>
                </a:lnTo>
                <a:lnTo>
                  <a:pt x="8" y="0"/>
                </a:lnTo>
                <a:lnTo>
                  <a:pt x="59" y="51"/>
                </a:lnTo>
                <a:lnTo>
                  <a:pt x="52" y="5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7FDB6FC-C169-41FA-9C49-EACB7CCB972C}"/>
              </a:ext>
            </a:extLst>
          </p:cNvPr>
          <p:cNvSpPr>
            <a:spLocks noEditPoints="1"/>
          </p:cNvSpPr>
          <p:nvPr/>
        </p:nvSpPr>
        <p:spPr bwMode="auto">
          <a:xfrm>
            <a:off x="10647363" y="906463"/>
            <a:ext cx="38100" cy="39688"/>
          </a:xfrm>
          <a:custGeom>
            <a:avLst/>
            <a:gdLst>
              <a:gd name="T0" fmla="*/ 9 w 18"/>
              <a:gd name="T1" fmla="*/ 18 h 18"/>
              <a:gd name="T2" fmla="*/ 0 w 18"/>
              <a:gd name="T3" fmla="*/ 9 h 18"/>
              <a:gd name="T4" fmla="*/ 9 w 18"/>
              <a:gd name="T5" fmla="*/ 0 h 18"/>
              <a:gd name="T6" fmla="*/ 18 w 18"/>
              <a:gd name="T7" fmla="*/ 9 h 18"/>
              <a:gd name="T8" fmla="*/ 9 w 18"/>
              <a:gd name="T9" fmla="*/ 18 h 18"/>
              <a:gd name="T10" fmla="*/ 9 w 18"/>
              <a:gd name="T11" fmla="*/ 4 h 18"/>
              <a:gd name="T12" fmla="*/ 4 w 18"/>
              <a:gd name="T13" fmla="*/ 9 h 18"/>
              <a:gd name="T14" fmla="*/ 9 w 18"/>
              <a:gd name="T15" fmla="*/ 14 h 18"/>
              <a:gd name="T16" fmla="*/ 14 w 18"/>
              <a:gd name="T17" fmla="*/ 9 h 18"/>
              <a:gd name="T18" fmla="*/ 9 w 18"/>
              <a:gd name="T1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18">
                <a:moveTo>
                  <a:pt x="9" y="18"/>
                </a:moveTo>
                <a:cubicBezTo>
                  <a:pt x="4" y="18"/>
                  <a:pt x="0" y="14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cubicBezTo>
                  <a:pt x="18" y="14"/>
                  <a:pt x="14" y="18"/>
                  <a:pt x="9" y="18"/>
                </a:cubicBezTo>
                <a:close/>
                <a:moveTo>
                  <a:pt x="9" y="4"/>
                </a:moveTo>
                <a:cubicBezTo>
                  <a:pt x="7" y="4"/>
                  <a:pt x="4" y="6"/>
                  <a:pt x="4" y="9"/>
                </a:cubicBezTo>
                <a:cubicBezTo>
                  <a:pt x="4" y="12"/>
                  <a:pt x="7" y="14"/>
                  <a:pt x="9" y="14"/>
                </a:cubicBezTo>
                <a:cubicBezTo>
                  <a:pt x="12" y="14"/>
                  <a:pt x="14" y="12"/>
                  <a:pt x="14" y="9"/>
                </a:cubicBezTo>
                <a:cubicBezTo>
                  <a:pt x="14" y="6"/>
                  <a:pt x="12" y="4"/>
                  <a:pt x="9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001F8997-D5D9-48DA-B620-A4417B147892}"/>
              </a:ext>
            </a:extLst>
          </p:cNvPr>
          <p:cNvSpPr>
            <a:spLocks/>
          </p:cNvSpPr>
          <p:nvPr/>
        </p:nvSpPr>
        <p:spPr bwMode="auto">
          <a:xfrm>
            <a:off x="10682288" y="922338"/>
            <a:ext cx="79375" cy="7938"/>
          </a:xfrm>
          <a:custGeom>
            <a:avLst/>
            <a:gdLst>
              <a:gd name="T0" fmla="*/ 35 w 37"/>
              <a:gd name="T1" fmla="*/ 4 h 4"/>
              <a:gd name="T2" fmla="*/ 2 w 37"/>
              <a:gd name="T3" fmla="*/ 4 h 4"/>
              <a:gd name="T4" fmla="*/ 0 w 37"/>
              <a:gd name="T5" fmla="*/ 2 h 4"/>
              <a:gd name="T6" fmla="*/ 2 w 37"/>
              <a:gd name="T7" fmla="*/ 0 h 4"/>
              <a:gd name="T8" fmla="*/ 35 w 37"/>
              <a:gd name="T9" fmla="*/ 0 h 4"/>
              <a:gd name="T10" fmla="*/ 37 w 37"/>
              <a:gd name="T11" fmla="*/ 2 h 4"/>
              <a:gd name="T12" fmla="*/ 35 w 3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4">
                <a:moveTo>
                  <a:pt x="35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0"/>
                  <a:pt x="37" y="1"/>
                  <a:pt x="37" y="2"/>
                </a:cubicBezTo>
                <a:cubicBezTo>
                  <a:pt x="37" y="3"/>
                  <a:pt x="36" y="4"/>
                  <a:pt x="35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4312295F-28AB-40D2-BA27-2789988C27DC}"/>
              </a:ext>
            </a:extLst>
          </p:cNvPr>
          <p:cNvSpPr>
            <a:spLocks/>
          </p:cNvSpPr>
          <p:nvPr/>
        </p:nvSpPr>
        <p:spPr bwMode="auto">
          <a:xfrm>
            <a:off x="10663238" y="796926"/>
            <a:ext cx="7938" cy="114300"/>
          </a:xfrm>
          <a:custGeom>
            <a:avLst/>
            <a:gdLst>
              <a:gd name="T0" fmla="*/ 2 w 4"/>
              <a:gd name="T1" fmla="*/ 53 h 53"/>
              <a:gd name="T2" fmla="*/ 0 w 4"/>
              <a:gd name="T3" fmla="*/ 51 h 53"/>
              <a:gd name="T4" fmla="*/ 0 w 4"/>
              <a:gd name="T5" fmla="*/ 2 h 53"/>
              <a:gd name="T6" fmla="*/ 2 w 4"/>
              <a:gd name="T7" fmla="*/ 0 h 53"/>
              <a:gd name="T8" fmla="*/ 4 w 4"/>
              <a:gd name="T9" fmla="*/ 2 h 53"/>
              <a:gd name="T10" fmla="*/ 4 w 4"/>
              <a:gd name="T11" fmla="*/ 51 h 53"/>
              <a:gd name="T12" fmla="*/ 2 w 4"/>
              <a:gd name="T1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3">
                <a:moveTo>
                  <a:pt x="2" y="53"/>
                </a:moveTo>
                <a:cubicBezTo>
                  <a:pt x="1" y="53"/>
                  <a:pt x="0" y="52"/>
                  <a:pt x="0" y="5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4" y="1"/>
                  <a:pt x="4" y="2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3"/>
                  <a:pt x="2" y="5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30">
            <a:extLst>
              <a:ext uri="{FF2B5EF4-FFF2-40B4-BE49-F238E27FC236}">
                <a16:creationId xmlns:a16="http://schemas.microsoft.com/office/drawing/2014/main" id="{F5D9ADB9-980B-470B-8C77-1134B870142F}"/>
              </a:ext>
            </a:extLst>
          </p:cNvPr>
          <p:cNvSpPr>
            <a:spLocks noEditPoints="1"/>
          </p:cNvSpPr>
          <p:nvPr/>
        </p:nvSpPr>
        <p:spPr bwMode="auto">
          <a:xfrm>
            <a:off x="8004176" y="1609726"/>
            <a:ext cx="350838" cy="331788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0A12858D-4348-4638-90D0-BD139F0E2887}"/>
              </a:ext>
            </a:extLst>
          </p:cNvPr>
          <p:cNvSpPr>
            <a:spLocks noEditPoints="1"/>
          </p:cNvSpPr>
          <p:nvPr/>
        </p:nvSpPr>
        <p:spPr bwMode="auto">
          <a:xfrm>
            <a:off x="9001126" y="1739901"/>
            <a:ext cx="195263" cy="196850"/>
          </a:xfrm>
          <a:custGeom>
            <a:avLst/>
            <a:gdLst>
              <a:gd name="T0" fmla="*/ 83 w 90"/>
              <a:gd name="T1" fmla="*/ 91 h 91"/>
              <a:gd name="T2" fmla="*/ 57 w 90"/>
              <a:gd name="T3" fmla="*/ 80 h 91"/>
              <a:gd name="T4" fmla="*/ 45 w 90"/>
              <a:gd name="T5" fmla="*/ 81 h 91"/>
              <a:gd name="T6" fmla="*/ 0 w 90"/>
              <a:gd name="T7" fmla="*/ 41 h 91"/>
              <a:gd name="T8" fmla="*/ 45 w 90"/>
              <a:gd name="T9" fmla="*/ 0 h 91"/>
              <a:gd name="T10" fmla="*/ 90 w 90"/>
              <a:gd name="T11" fmla="*/ 41 h 91"/>
              <a:gd name="T12" fmla="*/ 82 w 90"/>
              <a:gd name="T13" fmla="*/ 64 h 91"/>
              <a:gd name="T14" fmla="*/ 81 w 90"/>
              <a:gd name="T15" fmla="*/ 70 h 91"/>
              <a:gd name="T16" fmla="*/ 89 w 90"/>
              <a:gd name="T17" fmla="*/ 84 h 91"/>
              <a:gd name="T18" fmla="*/ 90 w 90"/>
              <a:gd name="T19" fmla="*/ 85 h 91"/>
              <a:gd name="T20" fmla="*/ 90 w 90"/>
              <a:gd name="T21" fmla="*/ 90 h 91"/>
              <a:gd name="T22" fmla="*/ 89 w 90"/>
              <a:gd name="T23" fmla="*/ 90 h 91"/>
              <a:gd name="T24" fmla="*/ 83 w 90"/>
              <a:gd name="T25" fmla="*/ 91 h 91"/>
              <a:gd name="T26" fmla="*/ 58 w 90"/>
              <a:gd name="T27" fmla="*/ 75 h 91"/>
              <a:gd name="T28" fmla="*/ 59 w 90"/>
              <a:gd name="T29" fmla="*/ 76 h 91"/>
              <a:gd name="T30" fmla="*/ 85 w 90"/>
              <a:gd name="T31" fmla="*/ 87 h 91"/>
              <a:gd name="T32" fmla="*/ 77 w 90"/>
              <a:gd name="T33" fmla="*/ 70 h 91"/>
              <a:gd name="T34" fmla="*/ 78 w 90"/>
              <a:gd name="T35" fmla="*/ 62 h 91"/>
              <a:gd name="T36" fmla="*/ 79 w 90"/>
              <a:gd name="T37" fmla="*/ 62 h 91"/>
              <a:gd name="T38" fmla="*/ 86 w 90"/>
              <a:gd name="T39" fmla="*/ 41 h 91"/>
              <a:gd name="T40" fmla="*/ 45 w 90"/>
              <a:gd name="T41" fmla="*/ 4 h 91"/>
              <a:gd name="T42" fmla="*/ 4 w 90"/>
              <a:gd name="T43" fmla="*/ 41 h 91"/>
              <a:gd name="T44" fmla="*/ 45 w 90"/>
              <a:gd name="T45" fmla="*/ 77 h 91"/>
              <a:gd name="T46" fmla="*/ 57 w 90"/>
              <a:gd name="T47" fmla="*/ 75 h 91"/>
              <a:gd name="T48" fmla="*/ 58 w 90"/>
              <a:gd name="T49" fmla="*/ 7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" h="91">
                <a:moveTo>
                  <a:pt x="83" y="91"/>
                </a:moveTo>
                <a:cubicBezTo>
                  <a:pt x="73" y="91"/>
                  <a:pt x="64" y="87"/>
                  <a:pt x="57" y="80"/>
                </a:cubicBezTo>
                <a:cubicBezTo>
                  <a:pt x="53" y="81"/>
                  <a:pt x="49" y="81"/>
                  <a:pt x="45" y="81"/>
                </a:cubicBezTo>
                <a:cubicBezTo>
                  <a:pt x="20" y="81"/>
                  <a:pt x="0" y="63"/>
                  <a:pt x="0" y="41"/>
                </a:cubicBezTo>
                <a:cubicBezTo>
                  <a:pt x="0" y="18"/>
                  <a:pt x="20" y="0"/>
                  <a:pt x="45" y="0"/>
                </a:cubicBezTo>
                <a:cubicBezTo>
                  <a:pt x="70" y="0"/>
                  <a:pt x="90" y="18"/>
                  <a:pt x="90" y="41"/>
                </a:cubicBezTo>
                <a:cubicBezTo>
                  <a:pt x="90" y="49"/>
                  <a:pt x="87" y="57"/>
                  <a:pt x="82" y="64"/>
                </a:cubicBezTo>
                <a:cubicBezTo>
                  <a:pt x="81" y="66"/>
                  <a:pt x="81" y="68"/>
                  <a:pt x="81" y="70"/>
                </a:cubicBezTo>
                <a:cubicBezTo>
                  <a:pt x="81" y="76"/>
                  <a:pt x="84" y="81"/>
                  <a:pt x="89" y="84"/>
                </a:cubicBezTo>
                <a:cubicBezTo>
                  <a:pt x="90" y="85"/>
                  <a:pt x="90" y="85"/>
                  <a:pt x="90" y="85"/>
                </a:cubicBezTo>
                <a:cubicBezTo>
                  <a:pt x="90" y="90"/>
                  <a:pt x="90" y="90"/>
                  <a:pt x="90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7" y="90"/>
                  <a:pt x="85" y="91"/>
                  <a:pt x="83" y="91"/>
                </a:cubicBezTo>
                <a:close/>
                <a:moveTo>
                  <a:pt x="58" y="75"/>
                </a:moveTo>
                <a:cubicBezTo>
                  <a:pt x="59" y="76"/>
                  <a:pt x="59" y="76"/>
                  <a:pt x="59" y="76"/>
                </a:cubicBezTo>
                <a:cubicBezTo>
                  <a:pt x="66" y="83"/>
                  <a:pt x="75" y="87"/>
                  <a:pt x="85" y="87"/>
                </a:cubicBezTo>
                <a:cubicBezTo>
                  <a:pt x="80" y="83"/>
                  <a:pt x="77" y="77"/>
                  <a:pt x="77" y="70"/>
                </a:cubicBezTo>
                <a:cubicBezTo>
                  <a:pt x="77" y="67"/>
                  <a:pt x="77" y="65"/>
                  <a:pt x="78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84" y="55"/>
                  <a:pt x="86" y="48"/>
                  <a:pt x="86" y="41"/>
                </a:cubicBezTo>
                <a:cubicBezTo>
                  <a:pt x="86" y="20"/>
                  <a:pt x="68" y="4"/>
                  <a:pt x="45" y="4"/>
                </a:cubicBezTo>
                <a:cubicBezTo>
                  <a:pt x="22" y="4"/>
                  <a:pt x="4" y="20"/>
                  <a:pt x="4" y="41"/>
                </a:cubicBezTo>
                <a:cubicBezTo>
                  <a:pt x="4" y="61"/>
                  <a:pt x="22" y="77"/>
                  <a:pt x="45" y="77"/>
                </a:cubicBezTo>
                <a:cubicBezTo>
                  <a:pt x="49" y="77"/>
                  <a:pt x="53" y="77"/>
                  <a:pt x="57" y="75"/>
                </a:cubicBezTo>
                <a:lnTo>
                  <a:pt x="58" y="7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D1AB0229-71F2-458D-969D-EB353C63A1A6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1590676"/>
            <a:ext cx="350838" cy="328613"/>
          </a:xfrm>
          <a:custGeom>
            <a:avLst/>
            <a:gdLst>
              <a:gd name="T0" fmla="*/ 10 w 162"/>
              <a:gd name="T1" fmla="*/ 152 h 152"/>
              <a:gd name="T2" fmla="*/ 10 w 162"/>
              <a:gd name="T3" fmla="*/ 141 h 152"/>
              <a:gd name="T4" fmla="*/ 12 w 162"/>
              <a:gd name="T5" fmla="*/ 140 h 152"/>
              <a:gd name="T6" fmla="*/ 29 w 162"/>
              <a:gd name="T7" fmla="*/ 119 h 152"/>
              <a:gd name="T8" fmla="*/ 29 w 162"/>
              <a:gd name="T9" fmla="*/ 117 h 152"/>
              <a:gd name="T10" fmla="*/ 0 w 162"/>
              <a:gd name="T11" fmla="*/ 66 h 152"/>
              <a:gd name="T12" fmla="*/ 81 w 162"/>
              <a:gd name="T13" fmla="*/ 0 h 152"/>
              <a:gd name="T14" fmla="*/ 162 w 162"/>
              <a:gd name="T15" fmla="*/ 65 h 152"/>
              <a:gd name="T16" fmla="*/ 162 w 162"/>
              <a:gd name="T17" fmla="*/ 71 h 152"/>
              <a:gd name="T18" fmla="*/ 156 w 162"/>
              <a:gd name="T19" fmla="*/ 68 h 152"/>
              <a:gd name="T20" fmla="*/ 134 w 162"/>
              <a:gd name="T21" fmla="*/ 64 h 152"/>
              <a:gd name="T22" fmla="*/ 98 w 162"/>
              <a:gd name="T23" fmla="*/ 77 h 152"/>
              <a:gd name="T24" fmla="*/ 83 w 162"/>
              <a:gd name="T25" fmla="*/ 110 h 152"/>
              <a:gd name="T26" fmla="*/ 87 w 162"/>
              <a:gd name="T27" fmla="*/ 127 h 152"/>
              <a:gd name="T28" fmla="*/ 90 w 162"/>
              <a:gd name="T29" fmla="*/ 133 h 152"/>
              <a:gd name="T30" fmla="*/ 84 w 162"/>
              <a:gd name="T31" fmla="*/ 133 h 152"/>
              <a:gd name="T32" fmla="*/ 70 w 162"/>
              <a:gd name="T33" fmla="*/ 132 h 152"/>
              <a:gd name="T34" fmla="*/ 14 w 162"/>
              <a:gd name="T35" fmla="*/ 152 h 152"/>
              <a:gd name="T36" fmla="*/ 10 w 162"/>
              <a:gd name="T37" fmla="*/ 152 h 152"/>
              <a:gd name="T38" fmla="*/ 81 w 162"/>
              <a:gd name="T39" fmla="*/ 8 h 152"/>
              <a:gd name="T40" fmla="*/ 8 w 162"/>
              <a:gd name="T41" fmla="*/ 66 h 152"/>
              <a:gd name="T42" fmla="*/ 35 w 162"/>
              <a:gd name="T43" fmla="*/ 112 h 152"/>
              <a:gd name="T44" fmla="*/ 36 w 162"/>
              <a:gd name="T45" fmla="*/ 112 h 152"/>
              <a:gd name="T46" fmla="*/ 37 w 162"/>
              <a:gd name="T47" fmla="*/ 114 h 152"/>
              <a:gd name="T48" fmla="*/ 37 w 162"/>
              <a:gd name="T49" fmla="*/ 119 h 152"/>
              <a:gd name="T50" fmla="*/ 22 w 162"/>
              <a:gd name="T51" fmla="*/ 144 h 152"/>
              <a:gd name="T52" fmla="*/ 66 w 162"/>
              <a:gd name="T53" fmla="*/ 125 h 152"/>
              <a:gd name="T54" fmla="*/ 68 w 162"/>
              <a:gd name="T55" fmla="*/ 124 h 152"/>
              <a:gd name="T56" fmla="*/ 70 w 162"/>
              <a:gd name="T57" fmla="*/ 124 h 152"/>
              <a:gd name="T58" fmla="*/ 78 w 162"/>
              <a:gd name="T59" fmla="*/ 125 h 152"/>
              <a:gd name="T60" fmla="*/ 75 w 162"/>
              <a:gd name="T61" fmla="*/ 110 h 152"/>
              <a:gd name="T62" fmla="*/ 93 w 162"/>
              <a:gd name="T63" fmla="*/ 71 h 152"/>
              <a:gd name="T64" fmla="*/ 134 w 162"/>
              <a:gd name="T65" fmla="*/ 56 h 152"/>
              <a:gd name="T66" fmla="*/ 153 w 162"/>
              <a:gd name="T67" fmla="*/ 59 h 152"/>
              <a:gd name="T68" fmla="*/ 81 w 162"/>
              <a:gd name="T69" fmla="*/ 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2" h="152">
                <a:moveTo>
                  <a:pt x="10" y="152"/>
                </a:moveTo>
                <a:cubicBezTo>
                  <a:pt x="10" y="141"/>
                  <a:pt x="10" y="141"/>
                  <a:pt x="10" y="141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20" y="136"/>
                  <a:pt x="29" y="129"/>
                  <a:pt x="29" y="119"/>
                </a:cubicBezTo>
                <a:cubicBezTo>
                  <a:pt x="29" y="119"/>
                  <a:pt x="29" y="118"/>
                  <a:pt x="29" y="117"/>
                </a:cubicBezTo>
                <a:cubicBezTo>
                  <a:pt x="10" y="104"/>
                  <a:pt x="0" y="86"/>
                  <a:pt x="0" y="66"/>
                </a:cubicBezTo>
                <a:cubicBezTo>
                  <a:pt x="0" y="30"/>
                  <a:pt x="36" y="0"/>
                  <a:pt x="81" y="0"/>
                </a:cubicBezTo>
                <a:cubicBezTo>
                  <a:pt x="125" y="0"/>
                  <a:pt x="161" y="28"/>
                  <a:pt x="162" y="65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49" y="65"/>
                  <a:pt x="142" y="64"/>
                  <a:pt x="134" y="64"/>
                </a:cubicBezTo>
                <a:cubicBezTo>
                  <a:pt x="121" y="64"/>
                  <a:pt x="108" y="68"/>
                  <a:pt x="98" y="77"/>
                </a:cubicBezTo>
                <a:cubicBezTo>
                  <a:pt x="89" y="85"/>
                  <a:pt x="83" y="97"/>
                  <a:pt x="83" y="110"/>
                </a:cubicBezTo>
                <a:cubicBezTo>
                  <a:pt x="83" y="116"/>
                  <a:pt x="85" y="122"/>
                  <a:pt x="87" y="127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79" y="133"/>
                  <a:pt x="75" y="133"/>
                  <a:pt x="70" y="132"/>
                </a:cubicBezTo>
                <a:cubicBezTo>
                  <a:pt x="53" y="149"/>
                  <a:pt x="32" y="152"/>
                  <a:pt x="14" y="152"/>
                </a:cubicBezTo>
                <a:lnTo>
                  <a:pt x="10" y="152"/>
                </a:lnTo>
                <a:close/>
                <a:moveTo>
                  <a:pt x="81" y="8"/>
                </a:moveTo>
                <a:cubicBezTo>
                  <a:pt x="41" y="8"/>
                  <a:pt x="8" y="34"/>
                  <a:pt x="8" y="66"/>
                </a:cubicBezTo>
                <a:cubicBezTo>
                  <a:pt x="8" y="84"/>
                  <a:pt x="18" y="100"/>
                  <a:pt x="35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7" y="116"/>
                  <a:pt x="37" y="118"/>
                  <a:pt x="37" y="119"/>
                </a:cubicBezTo>
                <a:cubicBezTo>
                  <a:pt x="37" y="129"/>
                  <a:pt x="30" y="138"/>
                  <a:pt x="22" y="144"/>
                </a:cubicBezTo>
                <a:cubicBezTo>
                  <a:pt x="37" y="142"/>
                  <a:pt x="53" y="139"/>
                  <a:pt x="66" y="125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72" y="124"/>
                  <a:pt x="75" y="125"/>
                  <a:pt x="78" y="125"/>
                </a:cubicBezTo>
                <a:cubicBezTo>
                  <a:pt x="76" y="120"/>
                  <a:pt x="75" y="115"/>
                  <a:pt x="75" y="110"/>
                </a:cubicBezTo>
                <a:cubicBezTo>
                  <a:pt x="75" y="95"/>
                  <a:pt x="82" y="81"/>
                  <a:pt x="93" y="71"/>
                </a:cubicBezTo>
                <a:cubicBezTo>
                  <a:pt x="104" y="61"/>
                  <a:pt x="119" y="56"/>
                  <a:pt x="134" y="56"/>
                </a:cubicBezTo>
                <a:cubicBezTo>
                  <a:pt x="141" y="56"/>
                  <a:pt x="147" y="57"/>
                  <a:pt x="153" y="59"/>
                </a:cubicBezTo>
                <a:cubicBezTo>
                  <a:pt x="149" y="30"/>
                  <a:pt x="118" y="8"/>
                  <a:pt x="81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8D67BFC0-E579-42A5-A341-1F525910C0D9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1590676"/>
            <a:ext cx="328613" cy="309563"/>
          </a:xfrm>
          <a:custGeom>
            <a:avLst/>
            <a:gdLst>
              <a:gd name="T0" fmla="*/ 10 w 152"/>
              <a:gd name="T1" fmla="*/ 143 h 143"/>
              <a:gd name="T2" fmla="*/ 10 w 152"/>
              <a:gd name="T3" fmla="*/ 132 h 143"/>
              <a:gd name="T4" fmla="*/ 12 w 152"/>
              <a:gd name="T5" fmla="*/ 131 h 143"/>
              <a:gd name="T6" fmla="*/ 27 w 152"/>
              <a:gd name="T7" fmla="*/ 112 h 143"/>
              <a:gd name="T8" fmla="*/ 27 w 152"/>
              <a:gd name="T9" fmla="*/ 110 h 143"/>
              <a:gd name="T10" fmla="*/ 0 w 152"/>
              <a:gd name="T11" fmla="*/ 62 h 143"/>
              <a:gd name="T12" fmla="*/ 76 w 152"/>
              <a:gd name="T13" fmla="*/ 0 h 143"/>
              <a:gd name="T14" fmla="*/ 152 w 152"/>
              <a:gd name="T15" fmla="*/ 62 h 143"/>
              <a:gd name="T16" fmla="*/ 76 w 152"/>
              <a:gd name="T17" fmla="*/ 125 h 143"/>
              <a:gd name="T18" fmla="*/ 66 w 152"/>
              <a:gd name="T19" fmla="*/ 124 h 143"/>
              <a:gd name="T20" fmla="*/ 14 w 152"/>
              <a:gd name="T21" fmla="*/ 142 h 143"/>
              <a:gd name="T22" fmla="*/ 10 w 152"/>
              <a:gd name="T23" fmla="*/ 143 h 143"/>
              <a:gd name="T24" fmla="*/ 76 w 152"/>
              <a:gd name="T25" fmla="*/ 8 h 143"/>
              <a:gd name="T26" fmla="*/ 8 w 152"/>
              <a:gd name="T27" fmla="*/ 62 h 143"/>
              <a:gd name="T28" fmla="*/ 33 w 152"/>
              <a:gd name="T29" fmla="*/ 104 h 143"/>
              <a:gd name="T30" fmla="*/ 35 w 152"/>
              <a:gd name="T31" fmla="*/ 105 h 143"/>
              <a:gd name="T32" fmla="*/ 35 w 152"/>
              <a:gd name="T33" fmla="*/ 107 h 143"/>
              <a:gd name="T34" fmla="*/ 35 w 152"/>
              <a:gd name="T35" fmla="*/ 112 h 143"/>
              <a:gd name="T36" fmla="*/ 22 w 152"/>
              <a:gd name="T37" fmla="*/ 134 h 143"/>
              <a:gd name="T38" fmla="*/ 62 w 152"/>
              <a:gd name="T39" fmla="*/ 117 h 143"/>
              <a:gd name="T40" fmla="*/ 64 w 152"/>
              <a:gd name="T41" fmla="*/ 116 h 143"/>
              <a:gd name="T42" fmla="*/ 65 w 152"/>
              <a:gd name="T43" fmla="*/ 116 h 143"/>
              <a:gd name="T44" fmla="*/ 76 w 152"/>
              <a:gd name="T45" fmla="*/ 117 h 143"/>
              <a:gd name="T46" fmla="*/ 144 w 152"/>
              <a:gd name="T47" fmla="*/ 62 h 143"/>
              <a:gd name="T48" fmla="*/ 76 w 152"/>
              <a:gd name="T49" fmla="*/ 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43">
                <a:moveTo>
                  <a:pt x="10" y="143"/>
                </a:moveTo>
                <a:cubicBezTo>
                  <a:pt x="10" y="132"/>
                  <a:pt x="10" y="132"/>
                  <a:pt x="10" y="132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21" y="127"/>
                  <a:pt x="27" y="119"/>
                  <a:pt x="27" y="112"/>
                </a:cubicBezTo>
                <a:cubicBezTo>
                  <a:pt x="27" y="111"/>
                  <a:pt x="27" y="110"/>
                  <a:pt x="27" y="110"/>
                </a:cubicBezTo>
                <a:cubicBezTo>
                  <a:pt x="10" y="98"/>
                  <a:pt x="0" y="81"/>
                  <a:pt x="0" y="62"/>
                </a:cubicBezTo>
                <a:cubicBezTo>
                  <a:pt x="0" y="28"/>
                  <a:pt x="34" y="0"/>
                  <a:pt x="76" y="0"/>
                </a:cubicBezTo>
                <a:cubicBezTo>
                  <a:pt x="118" y="0"/>
                  <a:pt x="152" y="28"/>
                  <a:pt x="152" y="62"/>
                </a:cubicBezTo>
                <a:cubicBezTo>
                  <a:pt x="152" y="96"/>
                  <a:pt x="118" y="125"/>
                  <a:pt x="76" y="125"/>
                </a:cubicBezTo>
                <a:cubicBezTo>
                  <a:pt x="73" y="125"/>
                  <a:pt x="70" y="124"/>
                  <a:pt x="66" y="124"/>
                </a:cubicBezTo>
                <a:cubicBezTo>
                  <a:pt x="50" y="139"/>
                  <a:pt x="31" y="142"/>
                  <a:pt x="14" y="142"/>
                </a:cubicBezTo>
                <a:lnTo>
                  <a:pt x="10" y="143"/>
                </a:lnTo>
                <a:close/>
                <a:moveTo>
                  <a:pt x="76" y="8"/>
                </a:moveTo>
                <a:cubicBezTo>
                  <a:pt x="39" y="8"/>
                  <a:pt x="8" y="32"/>
                  <a:pt x="8" y="62"/>
                </a:cubicBezTo>
                <a:cubicBezTo>
                  <a:pt x="8" y="78"/>
                  <a:pt x="17" y="94"/>
                  <a:pt x="33" y="104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08"/>
                  <a:pt x="35" y="110"/>
                  <a:pt x="35" y="112"/>
                </a:cubicBezTo>
                <a:cubicBezTo>
                  <a:pt x="35" y="120"/>
                  <a:pt x="30" y="128"/>
                  <a:pt x="22" y="134"/>
                </a:cubicBezTo>
                <a:cubicBezTo>
                  <a:pt x="36" y="133"/>
                  <a:pt x="50" y="129"/>
                  <a:pt x="62" y="117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9" y="116"/>
                  <a:pt x="73" y="117"/>
                  <a:pt x="76" y="117"/>
                </a:cubicBezTo>
                <a:cubicBezTo>
                  <a:pt x="114" y="117"/>
                  <a:pt x="144" y="92"/>
                  <a:pt x="144" y="62"/>
                </a:cubicBezTo>
                <a:cubicBezTo>
                  <a:pt x="144" y="32"/>
                  <a:pt x="114" y="8"/>
                  <a:pt x="76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3D132CE7-B10C-40A9-9B77-94ED3E102FCF}"/>
              </a:ext>
            </a:extLst>
          </p:cNvPr>
          <p:cNvSpPr>
            <a:spLocks noEditPoints="1"/>
          </p:cNvSpPr>
          <p:nvPr/>
        </p:nvSpPr>
        <p:spPr bwMode="auto">
          <a:xfrm>
            <a:off x="9790113" y="1704976"/>
            <a:ext cx="236538" cy="231775"/>
          </a:xfrm>
          <a:custGeom>
            <a:avLst/>
            <a:gdLst>
              <a:gd name="T0" fmla="*/ 100 w 109"/>
              <a:gd name="T1" fmla="*/ 107 h 107"/>
              <a:gd name="T2" fmla="*/ 98 w 109"/>
              <a:gd name="T3" fmla="*/ 107 h 107"/>
              <a:gd name="T4" fmla="*/ 54 w 109"/>
              <a:gd name="T5" fmla="*/ 91 h 107"/>
              <a:gd name="T6" fmla="*/ 6 w 109"/>
              <a:gd name="T7" fmla="*/ 81 h 107"/>
              <a:gd name="T8" fmla="*/ 0 w 109"/>
              <a:gd name="T9" fmla="*/ 77 h 107"/>
              <a:gd name="T10" fmla="*/ 7 w 109"/>
              <a:gd name="T11" fmla="*/ 77 h 107"/>
              <a:gd name="T12" fmla="*/ 63 w 109"/>
              <a:gd name="T13" fmla="*/ 58 h 107"/>
              <a:gd name="T14" fmla="*/ 81 w 109"/>
              <a:gd name="T15" fmla="*/ 36 h 107"/>
              <a:gd name="T16" fmla="*/ 88 w 109"/>
              <a:gd name="T17" fmla="*/ 9 h 107"/>
              <a:gd name="T18" fmla="*/ 88 w 109"/>
              <a:gd name="T19" fmla="*/ 5 h 107"/>
              <a:gd name="T20" fmla="*/ 87 w 109"/>
              <a:gd name="T21" fmla="*/ 0 h 107"/>
              <a:gd name="T22" fmla="*/ 91 w 109"/>
              <a:gd name="T23" fmla="*/ 3 h 107"/>
              <a:gd name="T24" fmla="*/ 109 w 109"/>
              <a:gd name="T25" fmla="*/ 39 h 107"/>
              <a:gd name="T26" fmla="*/ 86 w 109"/>
              <a:gd name="T27" fmla="*/ 79 h 107"/>
              <a:gd name="T28" fmla="*/ 86 w 109"/>
              <a:gd name="T29" fmla="*/ 82 h 107"/>
              <a:gd name="T30" fmla="*/ 99 w 109"/>
              <a:gd name="T31" fmla="*/ 100 h 107"/>
              <a:gd name="T32" fmla="*/ 100 w 109"/>
              <a:gd name="T33" fmla="*/ 100 h 107"/>
              <a:gd name="T34" fmla="*/ 100 w 109"/>
              <a:gd name="T35" fmla="*/ 107 h 107"/>
              <a:gd name="T36" fmla="*/ 55 w 109"/>
              <a:gd name="T37" fmla="*/ 87 h 107"/>
              <a:gd name="T38" fmla="*/ 56 w 109"/>
              <a:gd name="T39" fmla="*/ 87 h 107"/>
              <a:gd name="T40" fmla="*/ 96 w 109"/>
              <a:gd name="T41" fmla="*/ 103 h 107"/>
              <a:gd name="T42" fmla="*/ 82 w 109"/>
              <a:gd name="T43" fmla="*/ 82 h 107"/>
              <a:gd name="T44" fmla="*/ 82 w 109"/>
              <a:gd name="T45" fmla="*/ 78 h 107"/>
              <a:gd name="T46" fmla="*/ 82 w 109"/>
              <a:gd name="T47" fmla="*/ 77 h 107"/>
              <a:gd name="T48" fmla="*/ 83 w 109"/>
              <a:gd name="T49" fmla="*/ 76 h 107"/>
              <a:gd name="T50" fmla="*/ 105 w 109"/>
              <a:gd name="T51" fmla="*/ 39 h 107"/>
              <a:gd name="T52" fmla="*/ 92 w 109"/>
              <a:gd name="T53" fmla="*/ 9 h 107"/>
              <a:gd name="T54" fmla="*/ 92 w 109"/>
              <a:gd name="T55" fmla="*/ 9 h 107"/>
              <a:gd name="T56" fmla="*/ 85 w 109"/>
              <a:gd name="T57" fmla="*/ 38 h 107"/>
              <a:gd name="T58" fmla="*/ 66 w 109"/>
              <a:gd name="T59" fmla="*/ 61 h 107"/>
              <a:gd name="T60" fmla="*/ 14 w 109"/>
              <a:gd name="T61" fmla="*/ 81 h 107"/>
              <a:gd name="T62" fmla="*/ 54 w 109"/>
              <a:gd name="T63" fmla="*/ 87 h 107"/>
              <a:gd name="T64" fmla="*/ 55 w 109"/>
              <a:gd name="T65" fmla="*/ 8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" h="107">
                <a:moveTo>
                  <a:pt x="100" y="107"/>
                </a:moveTo>
                <a:cubicBezTo>
                  <a:pt x="98" y="107"/>
                  <a:pt x="98" y="107"/>
                  <a:pt x="98" y="107"/>
                </a:cubicBezTo>
                <a:cubicBezTo>
                  <a:pt x="81" y="106"/>
                  <a:pt x="67" y="103"/>
                  <a:pt x="54" y="91"/>
                </a:cubicBezTo>
                <a:cubicBezTo>
                  <a:pt x="36" y="93"/>
                  <a:pt x="19" y="89"/>
                  <a:pt x="6" y="81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28" y="77"/>
                  <a:pt x="48" y="70"/>
                  <a:pt x="63" y="58"/>
                </a:cubicBezTo>
                <a:cubicBezTo>
                  <a:pt x="71" y="52"/>
                  <a:pt x="77" y="44"/>
                  <a:pt x="81" y="36"/>
                </a:cubicBezTo>
                <a:cubicBezTo>
                  <a:pt x="86" y="28"/>
                  <a:pt x="88" y="18"/>
                  <a:pt x="88" y="9"/>
                </a:cubicBezTo>
                <a:cubicBezTo>
                  <a:pt x="88" y="8"/>
                  <a:pt x="88" y="6"/>
                  <a:pt x="88" y="5"/>
                </a:cubicBezTo>
                <a:cubicBezTo>
                  <a:pt x="87" y="0"/>
                  <a:pt x="87" y="0"/>
                  <a:pt x="87" y="0"/>
                </a:cubicBezTo>
                <a:cubicBezTo>
                  <a:pt x="91" y="3"/>
                  <a:pt x="91" y="3"/>
                  <a:pt x="91" y="3"/>
                </a:cubicBezTo>
                <a:cubicBezTo>
                  <a:pt x="103" y="13"/>
                  <a:pt x="109" y="26"/>
                  <a:pt x="109" y="39"/>
                </a:cubicBezTo>
                <a:cubicBezTo>
                  <a:pt x="109" y="55"/>
                  <a:pt x="101" y="69"/>
                  <a:pt x="86" y="79"/>
                </a:cubicBezTo>
                <a:cubicBezTo>
                  <a:pt x="86" y="80"/>
                  <a:pt x="86" y="81"/>
                  <a:pt x="86" y="82"/>
                </a:cubicBezTo>
                <a:cubicBezTo>
                  <a:pt x="86" y="89"/>
                  <a:pt x="91" y="96"/>
                  <a:pt x="99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107"/>
                </a:lnTo>
                <a:close/>
                <a:moveTo>
                  <a:pt x="55" y="87"/>
                </a:moveTo>
                <a:cubicBezTo>
                  <a:pt x="56" y="87"/>
                  <a:pt x="56" y="87"/>
                  <a:pt x="56" y="87"/>
                </a:cubicBezTo>
                <a:cubicBezTo>
                  <a:pt x="68" y="99"/>
                  <a:pt x="80" y="102"/>
                  <a:pt x="96" y="103"/>
                </a:cubicBezTo>
                <a:cubicBezTo>
                  <a:pt x="87" y="98"/>
                  <a:pt x="82" y="90"/>
                  <a:pt x="82" y="82"/>
                </a:cubicBezTo>
                <a:cubicBezTo>
                  <a:pt x="82" y="80"/>
                  <a:pt x="82" y="79"/>
                  <a:pt x="82" y="78"/>
                </a:cubicBezTo>
                <a:cubicBezTo>
                  <a:pt x="82" y="77"/>
                  <a:pt x="82" y="77"/>
                  <a:pt x="82" y="77"/>
                </a:cubicBezTo>
                <a:cubicBezTo>
                  <a:pt x="83" y="76"/>
                  <a:pt x="83" y="76"/>
                  <a:pt x="83" y="76"/>
                </a:cubicBezTo>
                <a:cubicBezTo>
                  <a:pt x="97" y="67"/>
                  <a:pt x="105" y="54"/>
                  <a:pt x="105" y="39"/>
                </a:cubicBezTo>
                <a:cubicBezTo>
                  <a:pt x="105" y="28"/>
                  <a:pt x="101" y="18"/>
                  <a:pt x="92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2" y="19"/>
                  <a:pt x="89" y="29"/>
                  <a:pt x="85" y="38"/>
                </a:cubicBezTo>
                <a:cubicBezTo>
                  <a:pt x="80" y="47"/>
                  <a:pt x="74" y="54"/>
                  <a:pt x="66" y="61"/>
                </a:cubicBezTo>
                <a:cubicBezTo>
                  <a:pt x="52" y="72"/>
                  <a:pt x="33" y="79"/>
                  <a:pt x="14" y="81"/>
                </a:cubicBezTo>
                <a:cubicBezTo>
                  <a:pt x="26" y="86"/>
                  <a:pt x="40" y="88"/>
                  <a:pt x="54" y="87"/>
                </a:cubicBezTo>
                <a:lnTo>
                  <a:pt x="55" y="87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 35">
            <a:extLst>
              <a:ext uri="{FF2B5EF4-FFF2-40B4-BE49-F238E27FC236}">
                <a16:creationId xmlns:a16="http://schemas.microsoft.com/office/drawing/2014/main" id="{83C379FC-FD44-410B-823D-4F5259B8CD4B}"/>
              </a:ext>
            </a:extLst>
          </p:cNvPr>
          <p:cNvSpPr>
            <a:spLocks noEditPoints="1"/>
          </p:cNvSpPr>
          <p:nvPr/>
        </p:nvSpPr>
        <p:spPr bwMode="auto">
          <a:xfrm>
            <a:off x="7150101" y="1592263"/>
            <a:ext cx="125413" cy="342900"/>
          </a:xfrm>
          <a:custGeom>
            <a:avLst/>
            <a:gdLst>
              <a:gd name="T0" fmla="*/ 0 w 79"/>
              <a:gd name="T1" fmla="*/ 216 h 216"/>
              <a:gd name="T2" fmla="*/ 0 w 79"/>
              <a:gd name="T3" fmla="*/ 32 h 216"/>
              <a:gd name="T4" fmla="*/ 79 w 79"/>
              <a:gd name="T5" fmla="*/ 0 h 216"/>
              <a:gd name="T6" fmla="*/ 79 w 79"/>
              <a:gd name="T7" fmla="*/ 183 h 216"/>
              <a:gd name="T8" fmla="*/ 0 w 79"/>
              <a:gd name="T9" fmla="*/ 216 h 216"/>
              <a:gd name="T10" fmla="*/ 6 w 79"/>
              <a:gd name="T11" fmla="*/ 36 h 216"/>
              <a:gd name="T12" fmla="*/ 6 w 79"/>
              <a:gd name="T13" fmla="*/ 208 h 216"/>
              <a:gd name="T14" fmla="*/ 74 w 79"/>
              <a:gd name="T15" fmla="*/ 180 h 216"/>
              <a:gd name="T16" fmla="*/ 74 w 79"/>
              <a:gd name="T17" fmla="*/ 9 h 216"/>
              <a:gd name="T18" fmla="*/ 6 w 79"/>
              <a:gd name="T19" fmla="*/ 3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216">
                <a:moveTo>
                  <a:pt x="0" y="216"/>
                </a:moveTo>
                <a:lnTo>
                  <a:pt x="0" y="32"/>
                </a:lnTo>
                <a:lnTo>
                  <a:pt x="79" y="0"/>
                </a:lnTo>
                <a:lnTo>
                  <a:pt x="79" y="183"/>
                </a:lnTo>
                <a:lnTo>
                  <a:pt x="0" y="216"/>
                </a:lnTo>
                <a:close/>
                <a:moveTo>
                  <a:pt x="6" y="36"/>
                </a:moveTo>
                <a:lnTo>
                  <a:pt x="6" y="208"/>
                </a:lnTo>
                <a:lnTo>
                  <a:pt x="74" y="180"/>
                </a:lnTo>
                <a:lnTo>
                  <a:pt x="74" y="9"/>
                </a:lnTo>
                <a:lnTo>
                  <a:pt x="6" y="3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3BAB7B98-7EF7-438F-9C4B-3C277724913A}"/>
              </a:ext>
            </a:extLst>
          </p:cNvPr>
          <p:cNvSpPr>
            <a:spLocks noEditPoints="1"/>
          </p:cNvSpPr>
          <p:nvPr/>
        </p:nvSpPr>
        <p:spPr bwMode="auto">
          <a:xfrm>
            <a:off x="7286626" y="1595438"/>
            <a:ext cx="133350" cy="344488"/>
          </a:xfrm>
          <a:custGeom>
            <a:avLst/>
            <a:gdLst>
              <a:gd name="T0" fmla="*/ 84 w 84"/>
              <a:gd name="T1" fmla="*/ 217 h 217"/>
              <a:gd name="T2" fmla="*/ 0 w 84"/>
              <a:gd name="T3" fmla="*/ 189 h 217"/>
              <a:gd name="T4" fmla="*/ 0 w 84"/>
              <a:gd name="T5" fmla="*/ 0 h 217"/>
              <a:gd name="T6" fmla="*/ 84 w 84"/>
              <a:gd name="T7" fmla="*/ 28 h 217"/>
              <a:gd name="T8" fmla="*/ 84 w 84"/>
              <a:gd name="T9" fmla="*/ 217 h 217"/>
              <a:gd name="T10" fmla="*/ 11 w 84"/>
              <a:gd name="T11" fmla="*/ 181 h 217"/>
              <a:gd name="T12" fmla="*/ 74 w 84"/>
              <a:gd name="T13" fmla="*/ 202 h 217"/>
              <a:gd name="T14" fmla="*/ 74 w 84"/>
              <a:gd name="T15" fmla="*/ 35 h 217"/>
              <a:gd name="T16" fmla="*/ 11 w 84"/>
              <a:gd name="T17" fmla="*/ 15 h 217"/>
              <a:gd name="T18" fmla="*/ 11 w 84"/>
              <a:gd name="T19" fmla="*/ 18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217">
                <a:moveTo>
                  <a:pt x="84" y="217"/>
                </a:moveTo>
                <a:lnTo>
                  <a:pt x="0" y="189"/>
                </a:lnTo>
                <a:lnTo>
                  <a:pt x="0" y="0"/>
                </a:lnTo>
                <a:lnTo>
                  <a:pt x="84" y="28"/>
                </a:lnTo>
                <a:lnTo>
                  <a:pt x="84" y="217"/>
                </a:lnTo>
                <a:close/>
                <a:moveTo>
                  <a:pt x="11" y="181"/>
                </a:moveTo>
                <a:lnTo>
                  <a:pt x="74" y="202"/>
                </a:lnTo>
                <a:lnTo>
                  <a:pt x="74" y="35"/>
                </a:lnTo>
                <a:lnTo>
                  <a:pt x="11" y="15"/>
                </a:lnTo>
                <a:lnTo>
                  <a:pt x="11" y="18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7">
            <a:extLst>
              <a:ext uri="{FF2B5EF4-FFF2-40B4-BE49-F238E27FC236}">
                <a16:creationId xmlns:a16="http://schemas.microsoft.com/office/drawing/2014/main" id="{A48EEFEE-693E-4EEF-B271-3F55EA27E555}"/>
              </a:ext>
            </a:extLst>
          </p:cNvPr>
          <p:cNvSpPr>
            <a:spLocks noEditPoints="1"/>
          </p:cNvSpPr>
          <p:nvPr/>
        </p:nvSpPr>
        <p:spPr bwMode="auto">
          <a:xfrm>
            <a:off x="7431088" y="1592263"/>
            <a:ext cx="104775" cy="331788"/>
          </a:xfrm>
          <a:custGeom>
            <a:avLst/>
            <a:gdLst>
              <a:gd name="T0" fmla="*/ 0 w 66"/>
              <a:gd name="T1" fmla="*/ 209 h 209"/>
              <a:gd name="T2" fmla="*/ 0 w 66"/>
              <a:gd name="T3" fmla="*/ 26 h 209"/>
              <a:gd name="T4" fmla="*/ 66 w 66"/>
              <a:gd name="T5" fmla="*/ 0 h 209"/>
              <a:gd name="T6" fmla="*/ 66 w 66"/>
              <a:gd name="T7" fmla="*/ 183 h 209"/>
              <a:gd name="T8" fmla="*/ 0 w 66"/>
              <a:gd name="T9" fmla="*/ 209 h 209"/>
              <a:gd name="T10" fmla="*/ 6 w 66"/>
              <a:gd name="T11" fmla="*/ 30 h 209"/>
              <a:gd name="T12" fmla="*/ 6 w 66"/>
              <a:gd name="T13" fmla="*/ 202 h 209"/>
              <a:gd name="T14" fmla="*/ 60 w 66"/>
              <a:gd name="T15" fmla="*/ 180 h 209"/>
              <a:gd name="T16" fmla="*/ 60 w 66"/>
              <a:gd name="T17" fmla="*/ 9 h 209"/>
              <a:gd name="T18" fmla="*/ 6 w 66"/>
              <a:gd name="T19" fmla="*/ 3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" h="209">
                <a:moveTo>
                  <a:pt x="0" y="209"/>
                </a:moveTo>
                <a:lnTo>
                  <a:pt x="0" y="26"/>
                </a:lnTo>
                <a:lnTo>
                  <a:pt x="66" y="0"/>
                </a:lnTo>
                <a:lnTo>
                  <a:pt x="66" y="183"/>
                </a:lnTo>
                <a:lnTo>
                  <a:pt x="0" y="209"/>
                </a:lnTo>
                <a:close/>
                <a:moveTo>
                  <a:pt x="6" y="30"/>
                </a:moveTo>
                <a:lnTo>
                  <a:pt x="6" y="202"/>
                </a:lnTo>
                <a:lnTo>
                  <a:pt x="60" y="180"/>
                </a:lnTo>
                <a:lnTo>
                  <a:pt x="60" y="9"/>
                </a:lnTo>
                <a:lnTo>
                  <a:pt x="6" y="3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FCEF661-3D71-480E-8DB1-5C45C56A4C30}"/>
              </a:ext>
            </a:extLst>
          </p:cNvPr>
          <p:cNvGrpSpPr/>
          <p:nvPr/>
        </p:nvGrpSpPr>
        <p:grpSpPr>
          <a:xfrm>
            <a:off x="6321426" y="1566863"/>
            <a:ext cx="387350" cy="393700"/>
            <a:chOff x="6321426" y="1566863"/>
            <a:chExt cx="387350" cy="393700"/>
          </a:xfrm>
          <a:solidFill>
            <a:srgbClr val="592929"/>
          </a:solidFill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3015E9C-7013-4B5E-9C43-AE514F607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6" y="1566863"/>
              <a:ext cx="387350" cy="393700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B2971DBE-0404-4ECC-B04B-2A7623128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4138" y="1684338"/>
              <a:ext cx="161925" cy="160338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Freeform 40">
            <a:extLst>
              <a:ext uri="{FF2B5EF4-FFF2-40B4-BE49-F238E27FC236}">
                <a16:creationId xmlns:a16="http://schemas.microsoft.com/office/drawing/2014/main" id="{C7328521-EE04-44B9-B492-209E3A6771A4}"/>
              </a:ext>
            </a:extLst>
          </p:cNvPr>
          <p:cNvSpPr>
            <a:spLocks noEditPoints="1"/>
          </p:cNvSpPr>
          <p:nvPr/>
        </p:nvSpPr>
        <p:spPr bwMode="auto">
          <a:xfrm>
            <a:off x="10467976" y="2679701"/>
            <a:ext cx="406400" cy="90488"/>
          </a:xfrm>
          <a:custGeom>
            <a:avLst/>
            <a:gdLst>
              <a:gd name="T0" fmla="*/ 150 w 188"/>
              <a:gd name="T1" fmla="*/ 42 h 42"/>
              <a:gd name="T2" fmla="*/ 38 w 188"/>
              <a:gd name="T3" fmla="*/ 42 h 42"/>
              <a:gd name="T4" fmla="*/ 0 w 188"/>
              <a:gd name="T5" fmla="*/ 4 h 42"/>
              <a:gd name="T6" fmla="*/ 0 w 188"/>
              <a:gd name="T7" fmla="*/ 0 h 42"/>
              <a:gd name="T8" fmla="*/ 188 w 188"/>
              <a:gd name="T9" fmla="*/ 0 h 42"/>
              <a:gd name="T10" fmla="*/ 188 w 188"/>
              <a:gd name="T11" fmla="*/ 4 h 42"/>
              <a:gd name="T12" fmla="*/ 150 w 188"/>
              <a:gd name="T13" fmla="*/ 42 h 42"/>
              <a:gd name="T14" fmla="*/ 8 w 188"/>
              <a:gd name="T15" fmla="*/ 8 h 42"/>
              <a:gd name="T16" fmla="*/ 38 w 188"/>
              <a:gd name="T17" fmla="*/ 34 h 42"/>
              <a:gd name="T18" fmla="*/ 150 w 188"/>
              <a:gd name="T19" fmla="*/ 34 h 42"/>
              <a:gd name="T20" fmla="*/ 179 w 188"/>
              <a:gd name="T21" fmla="*/ 8 h 42"/>
              <a:gd name="T22" fmla="*/ 8 w 188"/>
              <a:gd name="T2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8" h="42">
                <a:moveTo>
                  <a:pt x="150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17" y="42"/>
                  <a:pt x="0" y="25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4"/>
                  <a:pt x="188" y="4"/>
                  <a:pt x="188" y="4"/>
                </a:cubicBezTo>
                <a:cubicBezTo>
                  <a:pt x="188" y="25"/>
                  <a:pt x="171" y="42"/>
                  <a:pt x="150" y="42"/>
                </a:cubicBezTo>
                <a:close/>
                <a:moveTo>
                  <a:pt x="8" y="8"/>
                </a:moveTo>
                <a:cubicBezTo>
                  <a:pt x="10" y="23"/>
                  <a:pt x="22" y="34"/>
                  <a:pt x="38" y="34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5" y="34"/>
                  <a:pt x="177" y="23"/>
                  <a:pt x="179" y="8"/>
                </a:cubicBezTo>
                <a:lnTo>
                  <a:pt x="8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51CC0592-59C3-43E1-8A05-AB3BDE9D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1" y="2714626"/>
            <a:ext cx="17463" cy="1587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F6B16738-955E-4247-99A2-FFCC6AB00400}"/>
              </a:ext>
            </a:extLst>
          </p:cNvPr>
          <p:cNvSpPr>
            <a:spLocks noEditPoints="1"/>
          </p:cNvSpPr>
          <p:nvPr/>
        </p:nvSpPr>
        <p:spPr bwMode="auto">
          <a:xfrm>
            <a:off x="10466388" y="2452688"/>
            <a:ext cx="407988" cy="211138"/>
          </a:xfrm>
          <a:custGeom>
            <a:avLst/>
            <a:gdLst>
              <a:gd name="T0" fmla="*/ 257 w 257"/>
              <a:gd name="T1" fmla="*/ 133 h 133"/>
              <a:gd name="T2" fmla="*/ 0 w 257"/>
              <a:gd name="T3" fmla="*/ 133 h 133"/>
              <a:gd name="T4" fmla="*/ 17 w 257"/>
              <a:gd name="T5" fmla="*/ 0 h 133"/>
              <a:gd name="T6" fmla="*/ 241 w 257"/>
              <a:gd name="T7" fmla="*/ 0 h 133"/>
              <a:gd name="T8" fmla="*/ 257 w 257"/>
              <a:gd name="T9" fmla="*/ 133 h 133"/>
              <a:gd name="T10" fmla="*/ 12 w 257"/>
              <a:gd name="T11" fmla="*/ 122 h 133"/>
              <a:gd name="T12" fmla="*/ 245 w 257"/>
              <a:gd name="T13" fmla="*/ 122 h 133"/>
              <a:gd name="T14" fmla="*/ 231 w 257"/>
              <a:gd name="T15" fmla="*/ 11 h 133"/>
              <a:gd name="T16" fmla="*/ 27 w 257"/>
              <a:gd name="T17" fmla="*/ 11 h 133"/>
              <a:gd name="T18" fmla="*/ 12 w 257"/>
              <a:gd name="T19" fmla="*/ 1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" h="133">
                <a:moveTo>
                  <a:pt x="257" y="133"/>
                </a:moveTo>
                <a:lnTo>
                  <a:pt x="0" y="133"/>
                </a:lnTo>
                <a:lnTo>
                  <a:pt x="17" y="0"/>
                </a:lnTo>
                <a:lnTo>
                  <a:pt x="241" y="0"/>
                </a:lnTo>
                <a:lnTo>
                  <a:pt x="257" y="133"/>
                </a:lnTo>
                <a:close/>
                <a:moveTo>
                  <a:pt x="12" y="122"/>
                </a:moveTo>
                <a:lnTo>
                  <a:pt x="245" y="122"/>
                </a:lnTo>
                <a:lnTo>
                  <a:pt x="231" y="11"/>
                </a:lnTo>
                <a:lnTo>
                  <a:pt x="27" y="11"/>
                </a:lnTo>
                <a:lnTo>
                  <a:pt x="12" y="12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1FE98B2-4E9F-422D-B610-EF8282F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1" y="1758951"/>
            <a:ext cx="138113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E96AD17F-0F11-4565-8DA3-E1963561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1695451"/>
            <a:ext cx="7938" cy="138113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79DF0B16-1E58-4CAA-A7B0-EA24664811C4}"/>
              </a:ext>
            </a:extLst>
          </p:cNvPr>
          <p:cNvSpPr>
            <a:spLocks noEditPoints="1"/>
          </p:cNvSpPr>
          <p:nvPr/>
        </p:nvSpPr>
        <p:spPr bwMode="auto">
          <a:xfrm>
            <a:off x="2163763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904F3596-362E-4053-8FAA-92F84F708F54}"/>
              </a:ext>
            </a:extLst>
          </p:cNvPr>
          <p:cNvSpPr>
            <a:spLocks noEditPoints="1"/>
          </p:cNvSpPr>
          <p:nvPr/>
        </p:nvSpPr>
        <p:spPr bwMode="auto">
          <a:xfrm>
            <a:off x="2201863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8378919F-BCDC-4D29-B580-FBAC66F795A6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5 h 66"/>
              <a:gd name="T4" fmla="*/ 2 w 65"/>
              <a:gd name="T5" fmla="*/ 0 h 66"/>
              <a:gd name="T6" fmla="*/ 65 w 65"/>
              <a:gd name="T7" fmla="*/ 63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5"/>
                </a:lnTo>
                <a:lnTo>
                  <a:pt x="2" y="0"/>
                </a:lnTo>
                <a:lnTo>
                  <a:pt x="65" y="63"/>
                </a:lnTo>
                <a:lnTo>
                  <a:pt x="61" y="6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B1ECF6C1-644A-4E6B-96DD-7323BF426850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2 w 65"/>
              <a:gd name="T1" fmla="*/ 66 h 66"/>
              <a:gd name="T2" fmla="*/ 0 w 65"/>
              <a:gd name="T3" fmla="*/ 63 h 66"/>
              <a:gd name="T4" fmla="*/ 61 w 65"/>
              <a:gd name="T5" fmla="*/ 0 h 66"/>
              <a:gd name="T6" fmla="*/ 65 w 65"/>
              <a:gd name="T7" fmla="*/ 5 h 66"/>
              <a:gd name="T8" fmla="*/ 2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2" y="66"/>
                </a:moveTo>
                <a:lnTo>
                  <a:pt x="0" y="63"/>
                </a:lnTo>
                <a:lnTo>
                  <a:pt x="61" y="0"/>
                </a:lnTo>
                <a:lnTo>
                  <a:pt x="65" y="5"/>
                </a:lnTo>
                <a:lnTo>
                  <a:pt x="2" y="6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2D326AA-2454-4A82-9982-B77BF03026CE}"/>
              </a:ext>
            </a:extLst>
          </p:cNvPr>
          <p:cNvSpPr>
            <a:spLocks noEditPoints="1"/>
          </p:cNvSpPr>
          <p:nvPr/>
        </p:nvSpPr>
        <p:spPr bwMode="auto">
          <a:xfrm>
            <a:off x="2990851" y="1565276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2 h 185"/>
              <a:gd name="T4" fmla="*/ 92 w 185"/>
              <a:gd name="T5" fmla="*/ 0 h 185"/>
              <a:gd name="T6" fmla="*/ 185 w 185"/>
              <a:gd name="T7" fmla="*/ 92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2 h 185"/>
              <a:gd name="T14" fmla="*/ 92 w 185"/>
              <a:gd name="T15" fmla="*/ 177 h 185"/>
              <a:gd name="T16" fmla="*/ 177 w 185"/>
              <a:gd name="T17" fmla="*/ 92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2" y="0"/>
                </a:cubicBezTo>
                <a:cubicBezTo>
                  <a:pt x="143" y="0"/>
                  <a:pt x="185" y="41"/>
                  <a:pt x="185" y="92"/>
                </a:cubicBezTo>
                <a:cubicBezTo>
                  <a:pt x="185" y="143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EBF830C9-23B8-496A-ABB4-129B657FECE0}"/>
              </a:ext>
            </a:extLst>
          </p:cNvPr>
          <p:cNvSpPr>
            <a:spLocks noEditPoints="1"/>
          </p:cNvSpPr>
          <p:nvPr/>
        </p:nvSpPr>
        <p:spPr bwMode="auto">
          <a:xfrm>
            <a:off x="3028951" y="1601788"/>
            <a:ext cx="325438" cy="323850"/>
          </a:xfrm>
          <a:custGeom>
            <a:avLst/>
            <a:gdLst>
              <a:gd name="T0" fmla="*/ 75 w 151"/>
              <a:gd name="T1" fmla="*/ 150 h 150"/>
              <a:gd name="T2" fmla="*/ 0 w 151"/>
              <a:gd name="T3" fmla="*/ 75 h 150"/>
              <a:gd name="T4" fmla="*/ 75 w 151"/>
              <a:gd name="T5" fmla="*/ 0 h 150"/>
              <a:gd name="T6" fmla="*/ 151 w 151"/>
              <a:gd name="T7" fmla="*/ 75 h 150"/>
              <a:gd name="T8" fmla="*/ 75 w 151"/>
              <a:gd name="T9" fmla="*/ 150 h 150"/>
              <a:gd name="T10" fmla="*/ 75 w 151"/>
              <a:gd name="T11" fmla="*/ 4 h 150"/>
              <a:gd name="T12" fmla="*/ 4 w 151"/>
              <a:gd name="T13" fmla="*/ 75 h 150"/>
              <a:gd name="T14" fmla="*/ 75 w 151"/>
              <a:gd name="T15" fmla="*/ 146 h 150"/>
              <a:gd name="T16" fmla="*/ 147 w 151"/>
              <a:gd name="T17" fmla="*/ 75 h 150"/>
              <a:gd name="T18" fmla="*/ 75 w 151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1" h="150">
                <a:moveTo>
                  <a:pt x="75" y="150"/>
                </a:moveTo>
                <a:cubicBezTo>
                  <a:pt x="34" y="150"/>
                  <a:pt x="0" y="117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117" y="0"/>
                  <a:pt x="151" y="34"/>
                  <a:pt x="151" y="75"/>
                </a:cubicBezTo>
                <a:cubicBezTo>
                  <a:pt x="151" y="117"/>
                  <a:pt x="117" y="150"/>
                  <a:pt x="75" y="150"/>
                </a:cubicBezTo>
                <a:close/>
                <a:moveTo>
                  <a:pt x="75" y="4"/>
                </a:moveTo>
                <a:cubicBezTo>
                  <a:pt x="36" y="4"/>
                  <a:pt x="4" y="36"/>
                  <a:pt x="4" y="75"/>
                </a:cubicBezTo>
                <a:cubicBezTo>
                  <a:pt x="4" y="115"/>
                  <a:pt x="36" y="146"/>
                  <a:pt x="75" y="146"/>
                </a:cubicBezTo>
                <a:cubicBezTo>
                  <a:pt x="115" y="146"/>
                  <a:pt x="147" y="115"/>
                  <a:pt x="147" y="75"/>
                </a:cubicBezTo>
                <a:cubicBezTo>
                  <a:pt x="147" y="36"/>
                  <a:pt x="115" y="4"/>
                  <a:pt x="75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Rectangle 51">
            <a:extLst>
              <a:ext uri="{FF2B5EF4-FFF2-40B4-BE49-F238E27FC236}">
                <a16:creationId xmlns:a16="http://schemas.microsoft.com/office/drawing/2014/main" id="{18F83393-1A4C-4BE5-8F2F-5101691F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1758951"/>
            <a:ext cx="134938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5D98EAFC-669A-4831-A885-86642A2B1BC5}"/>
              </a:ext>
            </a:extLst>
          </p:cNvPr>
          <p:cNvSpPr>
            <a:spLocks noEditPoints="1"/>
          </p:cNvSpPr>
          <p:nvPr/>
        </p:nvSpPr>
        <p:spPr bwMode="auto">
          <a:xfrm>
            <a:off x="10475913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Rectangle 53">
            <a:extLst>
              <a:ext uri="{FF2B5EF4-FFF2-40B4-BE49-F238E27FC236}">
                <a16:creationId xmlns:a16="http://schemas.microsoft.com/office/drawing/2014/main" id="{BD5F21E5-CF9E-4F7B-8F35-C769025B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088" y="5084763"/>
            <a:ext cx="138113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23BA0505-19FB-4BD1-8F09-B11EA7BCB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1176" y="5019676"/>
            <a:ext cx="7938" cy="139700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F13890B4-9FFA-46B0-8018-E35799C9DAC2}"/>
              </a:ext>
            </a:extLst>
          </p:cNvPr>
          <p:cNvSpPr>
            <a:spLocks noEditPoints="1"/>
          </p:cNvSpPr>
          <p:nvPr/>
        </p:nvSpPr>
        <p:spPr bwMode="auto">
          <a:xfrm>
            <a:off x="8815388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A7AD3D0C-C020-43EF-B4F1-BE798EFE49FD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4 h 66"/>
              <a:gd name="T4" fmla="*/ 4 w 65"/>
              <a:gd name="T5" fmla="*/ 0 h 66"/>
              <a:gd name="T6" fmla="*/ 65 w 65"/>
              <a:gd name="T7" fmla="*/ 62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4"/>
                </a:lnTo>
                <a:lnTo>
                  <a:pt x="4" y="0"/>
                </a:lnTo>
                <a:lnTo>
                  <a:pt x="65" y="62"/>
                </a:lnTo>
                <a:lnTo>
                  <a:pt x="61" y="6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59BB2148-E34A-47E0-9504-088EC46306E0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4 w 65"/>
              <a:gd name="T1" fmla="*/ 66 h 66"/>
              <a:gd name="T2" fmla="*/ 0 w 65"/>
              <a:gd name="T3" fmla="*/ 62 h 66"/>
              <a:gd name="T4" fmla="*/ 61 w 65"/>
              <a:gd name="T5" fmla="*/ 0 h 66"/>
              <a:gd name="T6" fmla="*/ 65 w 65"/>
              <a:gd name="T7" fmla="*/ 4 h 66"/>
              <a:gd name="T8" fmla="*/ 4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4" y="66"/>
                </a:moveTo>
                <a:lnTo>
                  <a:pt x="0" y="62"/>
                </a:lnTo>
                <a:lnTo>
                  <a:pt x="61" y="0"/>
                </a:lnTo>
                <a:lnTo>
                  <a:pt x="65" y="4"/>
                </a:lnTo>
                <a:lnTo>
                  <a:pt x="4" y="6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94CAC8D4-AC4F-42E4-89F5-0B34EDDDE917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4887913"/>
            <a:ext cx="398463" cy="400050"/>
          </a:xfrm>
          <a:custGeom>
            <a:avLst/>
            <a:gdLst>
              <a:gd name="T0" fmla="*/ 92 w 184"/>
              <a:gd name="T1" fmla="*/ 185 h 185"/>
              <a:gd name="T2" fmla="*/ 0 w 184"/>
              <a:gd name="T3" fmla="*/ 93 h 185"/>
              <a:gd name="T4" fmla="*/ 92 w 184"/>
              <a:gd name="T5" fmla="*/ 0 h 185"/>
              <a:gd name="T6" fmla="*/ 184 w 184"/>
              <a:gd name="T7" fmla="*/ 93 h 185"/>
              <a:gd name="T8" fmla="*/ 92 w 184"/>
              <a:gd name="T9" fmla="*/ 185 h 185"/>
              <a:gd name="T10" fmla="*/ 92 w 184"/>
              <a:gd name="T11" fmla="*/ 8 h 185"/>
              <a:gd name="T12" fmla="*/ 8 w 184"/>
              <a:gd name="T13" fmla="*/ 93 h 185"/>
              <a:gd name="T14" fmla="*/ 92 w 184"/>
              <a:gd name="T15" fmla="*/ 177 h 185"/>
              <a:gd name="T16" fmla="*/ 176 w 184"/>
              <a:gd name="T17" fmla="*/ 93 h 185"/>
              <a:gd name="T18" fmla="*/ 92 w 184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4" y="42"/>
                  <a:pt x="184" y="93"/>
                </a:cubicBezTo>
                <a:cubicBezTo>
                  <a:pt x="184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6" y="139"/>
                  <a:pt x="176" y="93"/>
                </a:cubicBezTo>
                <a:cubicBezTo>
                  <a:pt x="176" y="46"/>
                  <a:pt x="139" y="8"/>
                  <a:pt x="9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6D1BF574-2AB3-4F12-89FE-55747C8A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5084763"/>
            <a:ext cx="138113" cy="9525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41F93400-F456-4F79-82B5-2C54D0161EB1}"/>
              </a:ext>
            </a:extLst>
          </p:cNvPr>
          <p:cNvSpPr>
            <a:spLocks noEditPoints="1"/>
          </p:cNvSpPr>
          <p:nvPr/>
        </p:nvSpPr>
        <p:spPr bwMode="auto">
          <a:xfrm>
            <a:off x="1371601" y="1600201"/>
            <a:ext cx="330200" cy="330200"/>
          </a:xfrm>
          <a:custGeom>
            <a:avLst/>
            <a:gdLst>
              <a:gd name="T0" fmla="*/ 26 w 153"/>
              <a:gd name="T1" fmla="*/ 153 h 153"/>
              <a:gd name="T2" fmla="*/ 13 w 153"/>
              <a:gd name="T3" fmla="*/ 153 h 153"/>
              <a:gd name="T4" fmla="*/ 0 w 153"/>
              <a:gd name="T5" fmla="*/ 140 h 153"/>
              <a:gd name="T6" fmla="*/ 0 w 153"/>
              <a:gd name="T7" fmla="*/ 111 h 153"/>
              <a:gd name="T8" fmla="*/ 55 w 153"/>
              <a:gd name="T9" fmla="*/ 56 h 153"/>
              <a:gd name="T10" fmla="*/ 54 w 153"/>
              <a:gd name="T11" fmla="*/ 49 h 153"/>
              <a:gd name="T12" fmla="*/ 104 w 153"/>
              <a:gd name="T13" fmla="*/ 0 h 153"/>
              <a:gd name="T14" fmla="*/ 153 w 153"/>
              <a:gd name="T15" fmla="*/ 49 h 153"/>
              <a:gd name="T16" fmla="*/ 104 w 153"/>
              <a:gd name="T17" fmla="*/ 99 h 153"/>
              <a:gd name="T18" fmla="*/ 89 w 153"/>
              <a:gd name="T19" fmla="*/ 96 h 153"/>
              <a:gd name="T20" fmla="*/ 78 w 153"/>
              <a:gd name="T21" fmla="*/ 108 h 153"/>
              <a:gd name="T22" fmla="*/ 62 w 153"/>
              <a:gd name="T23" fmla="*/ 108 h 153"/>
              <a:gd name="T24" fmla="*/ 62 w 153"/>
              <a:gd name="T25" fmla="*/ 126 h 153"/>
              <a:gd name="T26" fmla="*/ 44 w 153"/>
              <a:gd name="T27" fmla="*/ 126 h 153"/>
              <a:gd name="T28" fmla="*/ 44 w 153"/>
              <a:gd name="T29" fmla="*/ 144 h 153"/>
              <a:gd name="T30" fmla="*/ 26 w 153"/>
              <a:gd name="T31" fmla="*/ 144 h 153"/>
              <a:gd name="T32" fmla="*/ 26 w 153"/>
              <a:gd name="T33" fmla="*/ 153 h 153"/>
              <a:gd name="T34" fmla="*/ 8 w 153"/>
              <a:gd name="T35" fmla="*/ 114 h 153"/>
              <a:gd name="T36" fmla="*/ 8 w 153"/>
              <a:gd name="T37" fmla="*/ 140 h 153"/>
              <a:gd name="T38" fmla="*/ 13 w 153"/>
              <a:gd name="T39" fmla="*/ 145 h 153"/>
              <a:gd name="T40" fmla="*/ 18 w 153"/>
              <a:gd name="T41" fmla="*/ 145 h 153"/>
              <a:gd name="T42" fmla="*/ 18 w 153"/>
              <a:gd name="T43" fmla="*/ 136 h 153"/>
              <a:gd name="T44" fmla="*/ 36 w 153"/>
              <a:gd name="T45" fmla="*/ 136 h 153"/>
              <a:gd name="T46" fmla="*/ 36 w 153"/>
              <a:gd name="T47" fmla="*/ 118 h 153"/>
              <a:gd name="T48" fmla="*/ 54 w 153"/>
              <a:gd name="T49" fmla="*/ 118 h 153"/>
              <a:gd name="T50" fmla="*/ 54 w 153"/>
              <a:gd name="T51" fmla="*/ 100 h 153"/>
              <a:gd name="T52" fmla="*/ 75 w 153"/>
              <a:gd name="T53" fmla="*/ 100 h 153"/>
              <a:gd name="T54" fmla="*/ 87 w 153"/>
              <a:gd name="T55" fmla="*/ 87 h 153"/>
              <a:gd name="T56" fmla="*/ 90 w 153"/>
              <a:gd name="T57" fmla="*/ 88 h 153"/>
              <a:gd name="T58" fmla="*/ 104 w 153"/>
              <a:gd name="T59" fmla="*/ 91 h 153"/>
              <a:gd name="T60" fmla="*/ 145 w 153"/>
              <a:gd name="T61" fmla="*/ 49 h 153"/>
              <a:gd name="T62" fmla="*/ 104 w 153"/>
              <a:gd name="T63" fmla="*/ 8 h 153"/>
              <a:gd name="T64" fmla="*/ 62 w 153"/>
              <a:gd name="T65" fmla="*/ 49 h 153"/>
              <a:gd name="T66" fmla="*/ 63 w 153"/>
              <a:gd name="T67" fmla="*/ 57 h 153"/>
              <a:gd name="T68" fmla="*/ 64 w 153"/>
              <a:gd name="T69" fmla="*/ 59 h 153"/>
              <a:gd name="T70" fmla="*/ 8 w 153"/>
              <a:gd name="T71" fmla="*/ 11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26" y="153"/>
                </a:moveTo>
                <a:cubicBezTo>
                  <a:pt x="13" y="153"/>
                  <a:pt x="13" y="153"/>
                  <a:pt x="13" y="153"/>
                </a:cubicBezTo>
                <a:cubicBezTo>
                  <a:pt x="6" y="153"/>
                  <a:pt x="0" y="147"/>
                  <a:pt x="0" y="140"/>
                </a:cubicBezTo>
                <a:cubicBezTo>
                  <a:pt x="0" y="111"/>
                  <a:pt x="0" y="111"/>
                  <a:pt x="0" y="111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4"/>
                  <a:pt x="54" y="51"/>
                  <a:pt x="54" y="49"/>
                </a:cubicBezTo>
                <a:cubicBezTo>
                  <a:pt x="54" y="22"/>
                  <a:pt x="77" y="0"/>
                  <a:pt x="104" y="0"/>
                </a:cubicBezTo>
                <a:cubicBezTo>
                  <a:pt x="131" y="0"/>
                  <a:pt x="153" y="22"/>
                  <a:pt x="153" y="49"/>
                </a:cubicBezTo>
                <a:cubicBezTo>
                  <a:pt x="153" y="76"/>
                  <a:pt x="131" y="99"/>
                  <a:pt x="104" y="99"/>
                </a:cubicBezTo>
                <a:cubicBezTo>
                  <a:pt x="99" y="99"/>
                  <a:pt x="94" y="98"/>
                  <a:pt x="89" y="9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26"/>
                  <a:pt x="62" y="126"/>
                  <a:pt x="62" y="126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26" y="144"/>
                  <a:pt x="26" y="144"/>
                  <a:pt x="26" y="144"/>
                </a:cubicBezTo>
                <a:lnTo>
                  <a:pt x="26" y="153"/>
                </a:lnTo>
                <a:close/>
                <a:moveTo>
                  <a:pt x="8" y="114"/>
                </a:moveTo>
                <a:cubicBezTo>
                  <a:pt x="8" y="140"/>
                  <a:pt x="8" y="140"/>
                  <a:pt x="8" y="140"/>
                </a:cubicBezTo>
                <a:cubicBezTo>
                  <a:pt x="8" y="143"/>
                  <a:pt x="10" y="145"/>
                  <a:pt x="13" y="145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87" y="87"/>
                  <a:pt x="87" y="87"/>
                  <a:pt x="87" y="87"/>
                </a:cubicBezTo>
                <a:cubicBezTo>
                  <a:pt x="90" y="88"/>
                  <a:pt x="90" y="88"/>
                  <a:pt x="90" y="88"/>
                </a:cubicBezTo>
                <a:cubicBezTo>
                  <a:pt x="94" y="90"/>
                  <a:pt x="99" y="91"/>
                  <a:pt x="104" y="91"/>
                </a:cubicBezTo>
                <a:cubicBezTo>
                  <a:pt x="127" y="91"/>
                  <a:pt x="145" y="72"/>
                  <a:pt x="145" y="49"/>
                </a:cubicBezTo>
                <a:cubicBezTo>
                  <a:pt x="145" y="26"/>
                  <a:pt x="127" y="8"/>
                  <a:pt x="104" y="8"/>
                </a:cubicBezTo>
                <a:cubicBezTo>
                  <a:pt x="81" y="8"/>
                  <a:pt x="62" y="26"/>
                  <a:pt x="62" y="49"/>
                </a:cubicBezTo>
                <a:cubicBezTo>
                  <a:pt x="62" y="52"/>
                  <a:pt x="63" y="54"/>
                  <a:pt x="63" y="57"/>
                </a:cubicBezTo>
                <a:cubicBezTo>
                  <a:pt x="64" y="59"/>
                  <a:pt x="64" y="59"/>
                  <a:pt x="64" y="59"/>
                </a:cubicBezTo>
                <a:lnTo>
                  <a:pt x="8" y="11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0A852002-C58D-45C7-B9D9-C2ADA7674F8B}"/>
              </a:ext>
            </a:extLst>
          </p:cNvPr>
          <p:cNvSpPr>
            <a:spLocks noEditPoints="1"/>
          </p:cNvSpPr>
          <p:nvPr/>
        </p:nvSpPr>
        <p:spPr bwMode="auto">
          <a:xfrm>
            <a:off x="1581151" y="1654176"/>
            <a:ext cx="66675" cy="66675"/>
          </a:xfrm>
          <a:custGeom>
            <a:avLst/>
            <a:gdLst>
              <a:gd name="T0" fmla="*/ 16 w 31"/>
              <a:gd name="T1" fmla="*/ 31 h 31"/>
              <a:gd name="T2" fmla="*/ 0 w 31"/>
              <a:gd name="T3" fmla="*/ 15 h 31"/>
              <a:gd name="T4" fmla="*/ 16 w 31"/>
              <a:gd name="T5" fmla="*/ 0 h 31"/>
              <a:gd name="T6" fmla="*/ 31 w 31"/>
              <a:gd name="T7" fmla="*/ 15 h 31"/>
              <a:gd name="T8" fmla="*/ 16 w 31"/>
              <a:gd name="T9" fmla="*/ 31 h 31"/>
              <a:gd name="T10" fmla="*/ 16 w 31"/>
              <a:gd name="T11" fmla="*/ 4 h 31"/>
              <a:gd name="T12" fmla="*/ 4 w 31"/>
              <a:gd name="T13" fmla="*/ 15 h 31"/>
              <a:gd name="T14" fmla="*/ 16 w 31"/>
              <a:gd name="T15" fmla="*/ 27 h 31"/>
              <a:gd name="T16" fmla="*/ 27 w 31"/>
              <a:gd name="T17" fmla="*/ 15 h 31"/>
              <a:gd name="T18" fmla="*/ 16 w 31"/>
              <a:gd name="T19" fmla="*/ 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31">
                <a:moveTo>
                  <a:pt x="16" y="31"/>
                </a:moveTo>
                <a:cubicBezTo>
                  <a:pt x="7" y="31"/>
                  <a:pt x="0" y="24"/>
                  <a:pt x="0" y="15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5"/>
                </a:cubicBezTo>
                <a:cubicBezTo>
                  <a:pt x="31" y="24"/>
                  <a:pt x="24" y="31"/>
                  <a:pt x="16" y="31"/>
                </a:cubicBezTo>
                <a:close/>
                <a:moveTo>
                  <a:pt x="16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2"/>
                  <a:pt x="9" y="27"/>
                  <a:pt x="16" y="27"/>
                </a:cubicBezTo>
                <a:cubicBezTo>
                  <a:pt x="22" y="27"/>
                  <a:pt x="27" y="22"/>
                  <a:pt x="27" y="15"/>
                </a:cubicBezTo>
                <a:cubicBezTo>
                  <a:pt x="27" y="9"/>
                  <a:pt x="22" y="4"/>
                  <a:pt x="16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6720AB13-7455-4747-A29E-F091CEF0E041}"/>
              </a:ext>
            </a:extLst>
          </p:cNvPr>
          <p:cNvSpPr>
            <a:spLocks noEditPoints="1"/>
          </p:cNvSpPr>
          <p:nvPr/>
        </p:nvSpPr>
        <p:spPr bwMode="auto">
          <a:xfrm>
            <a:off x="4649788" y="1568451"/>
            <a:ext cx="411163" cy="411163"/>
          </a:xfrm>
          <a:custGeom>
            <a:avLst/>
            <a:gdLst>
              <a:gd name="T0" fmla="*/ 78 w 190"/>
              <a:gd name="T1" fmla="*/ 190 h 190"/>
              <a:gd name="T2" fmla="*/ 63 w 190"/>
              <a:gd name="T3" fmla="*/ 156 h 190"/>
              <a:gd name="T4" fmla="*/ 16 w 190"/>
              <a:gd name="T5" fmla="*/ 150 h 190"/>
              <a:gd name="T6" fmla="*/ 29 w 190"/>
              <a:gd name="T7" fmla="*/ 116 h 190"/>
              <a:gd name="T8" fmla="*/ 0 w 190"/>
              <a:gd name="T9" fmla="*/ 78 h 190"/>
              <a:gd name="T10" fmla="*/ 33 w 190"/>
              <a:gd name="T11" fmla="*/ 63 h 190"/>
              <a:gd name="T12" fmla="*/ 39 w 190"/>
              <a:gd name="T13" fmla="*/ 16 h 190"/>
              <a:gd name="T14" fmla="*/ 74 w 190"/>
              <a:gd name="T15" fmla="*/ 29 h 190"/>
              <a:gd name="T16" fmla="*/ 111 w 190"/>
              <a:gd name="T17" fmla="*/ 0 h 190"/>
              <a:gd name="T18" fmla="*/ 126 w 190"/>
              <a:gd name="T19" fmla="*/ 33 h 190"/>
              <a:gd name="T20" fmla="*/ 174 w 190"/>
              <a:gd name="T21" fmla="*/ 39 h 190"/>
              <a:gd name="T22" fmla="*/ 160 w 190"/>
              <a:gd name="T23" fmla="*/ 73 h 190"/>
              <a:gd name="T24" fmla="*/ 190 w 190"/>
              <a:gd name="T25" fmla="*/ 111 h 190"/>
              <a:gd name="T26" fmla="*/ 156 w 190"/>
              <a:gd name="T27" fmla="*/ 126 h 190"/>
              <a:gd name="T28" fmla="*/ 150 w 190"/>
              <a:gd name="T29" fmla="*/ 173 h 190"/>
              <a:gd name="T30" fmla="*/ 116 w 190"/>
              <a:gd name="T31" fmla="*/ 160 h 190"/>
              <a:gd name="T32" fmla="*/ 85 w 190"/>
              <a:gd name="T33" fmla="*/ 182 h 190"/>
              <a:gd name="T34" fmla="*/ 109 w 190"/>
              <a:gd name="T35" fmla="*/ 154 h 190"/>
              <a:gd name="T36" fmla="*/ 125 w 190"/>
              <a:gd name="T37" fmla="*/ 148 h 190"/>
              <a:gd name="T38" fmla="*/ 150 w 190"/>
              <a:gd name="T39" fmla="*/ 163 h 190"/>
              <a:gd name="T40" fmla="*/ 147 w 190"/>
              <a:gd name="T41" fmla="*/ 127 h 190"/>
              <a:gd name="T42" fmla="*/ 153 w 190"/>
              <a:gd name="T43" fmla="*/ 111 h 190"/>
              <a:gd name="T44" fmla="*/ 182 w 190"/>
              <a:gd name="T45" fmla="*/ 104 h 190"/>
              <a:gd name="T46" fmla="*/ 154 w 190"/>
              <a:gd name="T47" fmla="*/ 80 h 190"/>
              <a:gd name="T48" fmla="*/ 148 w 190"/>
              <a:gd name="T49" fmla="*/ 65 h 190"/>
              <a:gd name="T50" fmla="*/ 163 w 190"/>
              <a:gd name="T51" fmla="*/ 40 h 190"/>
              <a:gd name="T52" fmla="*/ 127 w 190"/>
              <a:gd name="T53" fmla="*/ 43 h 190"/>
              <a:gd name="T54" fmla="*/ 111 w 190"/>
              <a:gd name="T55" fmla="*/ 36 h 190"/>
              <a:gd name="T56" fmla="*/ 104 w 190"/>
              <a:gd name="T57" fmla="*/ 8 h 190"/>
              <a:gd name="T58" fmla="*/ 81 w 190"/>
              <a:gd name="T59" fmla="*/ 35 h 190"/>
              <a:gd name="T60" fmla="*/ 65 w 190"/>
              <a:gd name="T61" fmla="*/ 41 h 190"/>
              <a:gd name="T62" fmla="*/ 40 w 190"/>
              <a:gd name="T63" fmla="*/ 26 h 190"/>
              <a:gd name="T64" fmla="*/ 43 w 190"/>
              <a:gd name="T65" fmla="*/ 63 h 190"/>
              <a:gd name="T66" fmla="*/ 36 w 190"/>
              <a:gd name="T67" fmla="*/ 78 h 190"/>
              <a:gd name="T68" fmla="*/ 8 w 190"/>
              <a:gd name="T69" fmla="*/ 85 h 190"/>
              <a:gd name="T70" fmla="*/ 35 w 190"/>
              <a:gd name="T71" fmla="*/ 109 h 190"/>
              <a:gd name="T72" fmla="*/ 42 w 190"/>
              <a:gd name="T73" fmla="*/ 124 h 190"/>
              <a:gd name="T74" fmla="*/ 27 w 190"/>
              <a:gd name="T75" fmla="*/ 149 h 190"/>
              <a:gd name="T76" fmla="*/ 63 w 190"/>
              <a:gd name="T77" fmla="*/ 147 h 190"/>
              <a:gd name="T78" fmla="*/ 78 w 190"/>
              <a:gd name="T79" fmla="*/ 153 h 190"/>
              <a:gd name="T80" fmla="*/ 85 w 190"/>
              <a:gd name="T81" fmla="*/ 18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0" h="190">
                <a:moveTo>
                  <a:pt x="111" y="190"/>
                </a:moveTo>
                <a:cubicBezTo>
                  <a:pt x="78" y="190"/>
                  <a:pt x="78" y="190"/>
                  <a:pt x="78" y="19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0" y="159"/>
                  <a:pt x="67" y="158"/>
                  <a:pt x="63" y="156"/>
                </a:cubicBezTo>
                <a:cubicBezTo>
                  <a:pt x="39" y="173"/>
                  <a:pt x="39" y="173"/>
                  <a:pt x="39" y="173"/>
                </a:cubicBezTo>
                <a:cubicBezTo>
                  <a:pt x="16" y="150"/>
                  <a:pt x="16" y="150"/>
                  <a:pt x="16" y="150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3"/>
                  <a:pt x="30" y="119"/>
                  <a:pt x="29" y="116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78"/>
                  <a:pt x="0" y="78"/>
                  <a:pt x="0" y="78"/>
                </a:cubicBezTo>
                <a:cubicBezTo>
                  <a:pt x="29" y="73"/>
                  <a:pt x="29" y="73"/>
                  <a:pt x="29" y="73"/>
                </a:cubicBezTo>
                <a:cubicBezTo>
                  <a:pt x="30" y="70"/>
                  <a:pt x="32" y="67"/>
                  <a:pt x="33" y="63"/>
                </a:cubicBezTo>
                <a:cubicBezTo>
                  <a:pt x="16" y="39"/>
                  <a:pt x="16" y="39"/>
                  <a:pt x="16" y="39"/>
                </a:cubicBezTo>
                <a:cubicBezTo>
                  <a:pt x="39" y="16"/>
                  <a:pt x="39" y="16"/>
                  <a:pt x="39" y="16"/>
                </a:cubicBezTo>
                <a:cubicBezTo>
                  <a:pt x="63" y="33"/>
                  <a:pt x="63" y="33"/>
                  <a:pt x="63" y="33"/>
                </a:cubicBezTo>
                <a:cubicBezTo>
                  <a:pt x="67" y="32"/>
                  <a:pt x="70" y="30"/>
                  <a:pt x="74" y="29"/>
                </a:cubicBezTo>
                <a:cubicBezTo>
                  <a:pt x="78" y="0"/>
                  <a:pt x="78" y="0"/>
                  <a:pt x="78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20" y="30"/>
                  <a:pt x="123" y="32"/>
                  <a:pt x="126" y="33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8" y="67"/>
                  <a:pt x="159" y="70"/>
                  <a:pt x="160" y="73"/>
                </a:cubicBezTo>
                <a:cubicBezTo>
                  <a:pt x="190" y="78"/>
                  <a:pt x="190" y="78"/>
                  <a:pt x="190" y="78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9" y="119"/>
                  <a:pt x="158" y="123"/>
                  <a:pt x="156" y="126"/>
                </a:cubicBezTo>
                <a:cubicBezTo>
                  <a:pt x="174" y="150"/>
                  <a:pt x="174" y="150"/>
                  <a:pt x="174" y="150"/>
                </a:cubicBezTo>
                <a:cubicBezTo>
                  <a:pt x="150" y="173"/>
                  <a:pt x="150" y="173"/>
                  <a:pt x="150" y="173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3" y="158"/>
                  <a:pt x="120" y="159"/>
                  <a:pt x="116" y="160"/>
                </a:cubicBezTo>
                <a:lnTo>
                  <a:pt x="111" y="190"/>
                </a:lnTo>
                <a:close/>
                <a:moveTo>
                  <a:pt x="85" y="182"/>
                </a:moveTo>
                <a:cubicBezTo>
                  <a:pt x="104" y="182"/>
                  <a:pt x="104" y="182"/>
                  <a:pt x="104" y="182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111" y="153"/>
                  <a:pt x="111" y="153"/>
                  <a:pt x="111" y="153"/>
                </a:cubicBezTo>
                <a:cubicBezTo>
                  <a:pt x="116" y="152"/>
                  <a:pt x="120" y="150"/>
                  <a:pt x="125" y="148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63" y="149"/>
                  <a:pt x="163" y="149"/>
                  <a:pt x="163" y="149"/>
                </a:cubicBezTo>
                <a:cubicBezTo>
                  <a:pt x="147" y="127"/>
                  <a:pt x="147" y="127"/>
                  <a:pt x="147" y="127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0" y="120"/>
                  <a:pt x="152" y="116"/>
                  <a:pt x="153" y="111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82" y="104"/>
                  <a:pt x="182" y="104"/>
                  <a:pt x="182" y="104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3" y="78"/>
                  <a:pt x="153" y="78"/>
                  <a:pt x="153" y="78"/>
                </a:cubicBezTo>
                <a:cubicBezTo>
                  <a:pt x="152" y="73"/>
                  <a:pt x="150" y="69"/>
                  <a:pt x="148" y="65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0" y="39"/>
                  <a:pt x="116" y="37"/>
                  <a:pt x="111" y="36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04" y="8"/>
                  <a:pt x="104" y="8"/>
                  <a:pt x="104" y="8"/>
                </a:cubicBezTo>
                <a:cubicBezTo>
                  <a:pt x="85" y="8"/>
                  <a:pt x="85" y="8"/>
                  <a:pt x="85" y="8"/>
                </a:cubicBezTo>
                <a:cubicBezTo>
                  <a:pt x="81" y="35"/>
                  <a:pt x="81" y="35"/>
                  <a:pt x="81" y="35"/>
                </a:cubicBezTo>
                <a:cubicBezTo>
                  <a:pt x="78" y="36"/>
                  <a:pt x="78" y="36"/>
                  <a:pt x="78" y="36"/>
                </a:cubicBezTo>
                <a:cubicBezTo>
                  <a:pt x="74" y="37"/>
                  <a:pt x="69" y="39"/>
                  <a:pt x="65" y="41"/>
                </a:cubicBezTo>
                <a:cubicBezTo>
                  <a:pt x="63" y="43"/>
                  <a:pt x="63" y="43"/>
                  <a:pt x="63" y="43"/>
                </a:cubicBezTo>
                <a:cubicBezTo>
                  <a:pt x="40" y="26"/>
                  <a:pt x="40" y="26"/>
                  <a:pt x="40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43" y="63"/>
                  <a:pt x="43" y="63"/>
                  <a:pt x="43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9" y="69"/>
                  <a:pt x="37" y="74"/>
                  <a:pt x="36" y="78"/>
                </a:cubicBezTo>
                <a:cubicBezTo>
                  <a:pt x="35" y="80"/>
                  <a:pt x="35" y="80"/>
                  <a:pt x="35" y="80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104"/>
                  <a:pt x="8" y="104"/>
                  <a:pt x="8" y="104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7" y="116"/>
                  <a:pt x="39" y="120"/>
                  <a:pt x="42" y="124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27" y="149"/>
                  <a:pt x="27" y="149"/>
                  <a:pt x="27" y="149"/>
                </a:cubicBezTo>
                <a:cubicBezTo>
                  <a:pt x="40" y="163"/>
                  <a:pt x="40" y="163"/>
                  <a:pt x="40" y="163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9" y="150"/>
                  <a:pt x="74" y="152"/>
                  <a:pt x="78" y="153"/>
                </a:cubicBezTo>
                <a:cubicBezTo>
                  <a:pt x="81" y="154"/>
                  <a:pt x="81" y="154"/>
                  <a:pt x="81" y="154"/>
                </a:cubicBezTo>
                <a:lnTo>
                  <a:pt x="85" y="18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8AB2A240-0D05-4386-9411-CC6D00BAFCBA}"/>
              </a:ext>
            </a:extLst>
          </p:cNvPr>
          <p:cNvSpPr>
            <a:spLocks noEditPoints="1"/>
          </p:cNvSpPr>
          <p:nvPr/>
        </p:nvSpPr>
        <p:spPr bwMode="auto">
          <a:xfrm>
            <a:off x="4795838" y="1714501"/>
            <a:ext cx="120650" cy="120650"/>
          </a:xfrm>
          <a:custGeom>
            <a:avLst/>
            <a:gdLst>
              <a:gd name="T0" fmla="*/ 28 w 56"/>
              <a:gd name="T1" fmla="*/ 56 h 56"/>
              <a:gd name="T2" fmla="*/ 0 w 56"/>
              <a:gd name="T3" fmla="*/ 28 h 56"/>
              <a:gd name="T4" fmla="*/ 28 w 56"/>
              <a:gd name="T5" fmla="*/ 0 h 56"/>
              <a:gd name="T6" fmla="*/ 56 w 56"/>
              <a:gd name="T7" fmla="*/ 28 h 56"/>
              <a:gd name="T8" fmla="*/ 28 w 56"/>
              <a:gd name="T9" fmla="*/ 56 h 56"/>
              <a:gd name="T10" fmla="*/ 28 w 56"/>
              <a:gd name="T11" fmla="*/ 4 h 56"/>
              <a:gd name="T12" fmla="*/ 4 w 56"/>
              <a:gd name="T13" fmla="*/ 28 h 56"/>
              <a:gd name="T14" fmla="*/ 28 w 56"/>
              <a:gd name="T15" fmla="*/ 52 h 56"/>
              <a:gd name="T16" fmla="*/ 52 w 56"/>
              <a:gd name="T17" fmla="*/ 28 h 56"/>
              <a:gd name="T18" fmla="*/ 28 w 56"/>
              <a:gd name="T19" fmla="*/ 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6">
                <a:moveTo>
                  <a:pt x="28" y="56"/>
                </a:moveTo>
                <a:cubicBezTo>
                  <a:pt x="12" y="56"/>
                  <a:pt x="0" y="43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43"/>
                  <a:pt x="43" y="56"/>
                  <a:pt x="28" y="56"/>
                </a:cubicBezTo>
                <a:close/>
                <a:moveTo>
                  <a:pt x="28" y="4"/>
                </a:moveTo>
                <a:cubicBezTo>
                  <a:pt x="15" y="4"/>
                  <a:pt x="4" y="14"/>
                  <a:pt x="4" y="28"/>
                </a:cubicBezTo>
                <a:cubicBezTo>
                  <a:pt x="4" y="41"/>
                  <a:pt x="15" y="52"/>
                  <a:pt x="28" y="52"/>
                </a:cubicBezTo>
                <a:cubicBezTo>
                  <a:pt x="41" y="52"/>
                  <a:pt x="52" y="41"/>
                  <a:pt x="52" y="28"/>
                </a:cubicBezTo>
                <a:cubicBezTo>
                  <a:pt x="52" y="14"/>
                  <a:pt x="41" y="4"/>
                  <a:pt x="28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DB2DC765-B774-4626-A47E-6D10097B04FC}"/>
              </a:ext>
            </a:extLst>
          </p:cNvPr>
          <p:cNvSpPr>
            <a:spLocks noEditPoints="1"/>
          </p:cNvSpPr>
          <p:nvPr/>
        </p:nvSpPr>
        <p:spPr bwMode="auto">
          <a:xfrm>
            <a:off x="5483226" y="1565276"/>
            <a:ext cx="395288" cy="393700"/>
          </a:xfrm>
          <a:custGeom>
            <a:avLst/>
            <a:gdLst>
              <a:gd name="T0" fmla="*/ 77 w 183"/>
              <a:gd name="T1" fmla="*/ 165 h 182"/>
              <a:gd name="T2" fmla="*/ 46 w 183"/>
              <a:gd name="T3" fmla="*/ 171 h 182"/>
              <a:gd name="T4" fmla="*/ 35 w 183"/>
              <a:gd name="T5" fmla="*/ 164 h 182"/>
              <a:gd name="T6" fmla="*/ 29 w 183"/>
              <a:gd name="T7" fmla="*/ 133 h 182"/>
              <a:gd name="T8" fmla="*/ 18 w 183"/>
              <a:gd name="T9" fmla="*/ 106 h 182"/>
              <a:gd name="T10" fmla="*/ 0 w 183"/>
              <a:gd name="T11" fmla="*/ 80 h 182"/>
              <a:gd name="T12" fmla="*/ 3 w 183"/>
              <a:gd name="T13" fmla="*/ 67 h 182"/>
              <a:gd name="T14" fmla="*/ 29 w 183"/>
              <a:gd name="T15" fmla="*/ 49 h 182"/>
              <a:gd name="T16" fmla="*/ 49 w 183"/>
              <a:gd name="T17" fmla="*/ 29 h 182"/>
              <a:gd name="T18" fmla="*/ 67 w 183"/>
              <a:gd name="T19" fmla="*/ 3 h 182"/>
              <a:gd name="T20" fmla="*/ 80 w 183"/>
              <a:gd name="T21" fmla="*/ 0 h 182"/>
              <a:gd name="T22" fmla="*/ 107 w 183"/>
              <a:gd name="T23" fmla="*/ 17 h 182"/>
              <a:gd name="T24" fmla="*/ 133 w 183"/>
              <a:gd name="T25" fmla="*/ 28 h 182"/>
              <a:gd name="T26" fmla="*/ 164 w 183"/>
              <a:gd name="T27" fmla="*/ 35 h 182"/>
              <a:gd name="T28" fmla="*/ 171 w 183"/>
              <a:gd name="T29" fmla="*/ 46 h 182"/>
              <a:gd name="T30" fmla="*/ 165 w 183"/>
              <a:gd name="T31" fmla="*/ 77 h 182"/>
              <a:gd name="T32" fmla="*/ 165 w 183"/>
              <a:gd name="T33" fmla="*/ 106 h 182"/>
              <a:gd name="T34" fmla="*/ 171 w 183"/>
              <a:gd name="T35" fmla="*/ 136 h 182"/>
              <a:gd name="T36" fmla="*/ 164 w 183"/>
              <a:gd name="T37" fmla="*/ 148 h 182"/>
              <a:gd name="T38" fmla="*/ 133 w 183"/>
              <a:gd name="T39" fmla="*/ 154 h 182"/>
              <a:gd name="T40" fmla="*/ 107 w 183"/>
              <a:gd name="T41" fmla="*/ 165 h 182"/>
              <a:gd name="T42" fmla="*/ 87 w 183"/>
              <a:gd name="T43" fmla="*/ 174 h 182"/>
              <a:gd name="T44" fmla="*/ 102 w 183"/>
              <a:gd name="T45" fmla="*/ 158 h 182"/>
              <a:gd name="T46" fmla="*/ 119 w 183"/>
              <a:gd name="T47" fmla="*/ 170 h 182"/>
              <a:gd name="T48" fmla="*/ 127 w 183"/>
              <a:gd name="T49" fmla="*/ 149 h 182"/>
              <a:gd name="T50" fmla="*/ 147 w 183"/>
              <a:gd name="T51" fmla="*/ 153 h 182"/>
              <a:gd name="T52" fmla="*/ 146 w 183"/>
              <a:gd name="T53" fmla="*/ 131 h 182"/>
              <a:gd name="T54" fmla="*/ 167 w 183"/>
              <a:gd name="T55" fmla="*/ 127 h 182"/>
              <a:gd name="T56" fmla="*/ 157 w 183"/>
              <a:gd name="T57" fmla="*/ 107 h 182"/>
              <a:gd name="T58" fmla="*/ 175 w 183"/>
              <a:gd name="T59" fmla="*/ 96 h 182"/>
              <a:gd name="T60" fmla="*/ 158 w 183"/>
              <a:gd name="T61" fmla="*/ 81 h 182"/>
              <a:gd name="T62" fmla="*/ 170 w 183"/>
              <a:gd name="T63" fmla="*/ 64 h 182"/>
              <a:gd name="T64" fmla="*/ 149 w 183"/>
              <a:gd name="T65" fmla="*/ 56 h 182"/>
              <a:gd name="T66" fmla="*/ 154 w 183"/>
              <a:gd name="T67" fmla="*/ 36 h 182"/>
              <a:gd name="T68" fmla="*/ 131 w 183"/>
              <a:gd name="T69" fmla="*/ 37 h 182"/>
              <a:gd name="T70" fmla="*/ 128 w 183"/>
              <a:gd name="T71" fmla="*/ 16 h 182"/>
              <a:gd name="T72" fmla="*/ 107 w 183"/>
              <a:gd name="T73" fmla="*/ 26 h 182"/>
              <a:gd name="T74" fmla="*/ 96 w 183"/>
              <a:gd name="T75" fmla="*/ 8 h 182"/>
              <a:gd name="T76" fmla="*/ 81 w 183"/>
              <a:gd name="T77" fmla="*/ 25 h 182"/>
              <a:gd name="T78" fmla="*/ 64 w 183"/>
              <a:gd name="T79" fmla="*/ 13 h 182"/>
              <a:gd name="T80" fmla="*/ 57 w 183"/>
              <a:gd name="T81" fmla="*/ 34 h 182"/>
              <a:gd name="T82" fmla="*/ 36 w 183"/>
              <a:gd name="T83" fmla="*/ 29 h 182"/>
              <a:gd name="T84" fmla="*/ 37 w 183"/>
              <a:gd name="T85" fmla="*/ 51 h 182"/>
              <a:gd name="T86" fmla="*/ 16 w 183"/>
              <a:gd name="T87" fmla="*/ 55 h 182"/>
              <a:gd name="T88" fmla="*/ 26 w 183"/>
              <a:gd name="T89" fmla="*/ 75 h 182"/>
              <a:gd name="T90" fmla="*/ 8 w 183"/>
              <a:gd name="T91" fmla="*/ 87 h 182"/>
              <a:gd name="T92" fmla="*/ 25 w 183"/>
              <a:gd name="T93" fmla="*/ 102 h 182"/>
              <a:gd name="T94" fmla="*/ 13 w 183"/>
              <a:gd name="T95" fmla="*/ 119 h 182"/>
              <a:gd name="T96" fmla="*/ 34 w 183"/>
              <a:gd name="T97" fmla="*/ 126 h 182"/>
              <a:gd name="T98" fmla="*/ 29 w 183"/>
              <a:gd name="T99" fmla="*/ 147 h 182"/>
              <a:gd name="T100" fmla="*/ 52 w 183"/>
              <a:gd name="T101" fmla="*/ 146 h 182"/>
              <a:gd name="T102" fmla="*/ 55 w 183"/>
              <a:gd name="T103" fmla="*/ 166 h 182"/>
              <a:gd name="T104" fmla="*/ 76 w 183"/>
              <a:gd name="T105" fmla="*/ 157 h 182"/>
              <a:gd name="T106" fmla="*/ 87 w 183"/>
              <a:gd name="T107" fmla="*/ 17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3" h="182">
                <a:moveTo>
                  <a:pt x="103" y="182"/>
                </a:moveTo>
                <a:cubicBezTo>
                  <a:pt x="80" y="182"/>
                  <a:pt x="80" y="182"/>
                  <a:pt x="80" y="182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0" y="154"/>
                  <a:pt x="50" y="154"/>
                  <a:pt x="49" y="15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19" y="148"/>
                  <a:pt x="19" y="148"/>
                  <a:pt x="19" y="148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12" y="136"/>
                  <a:pt x="12" y="136"/>
                  <a:pt x="12" y="136"/>
                </a:cubicBezTo>
                <a:cubicBezTo>
                  <a:pt x="3" y="116"/>
                  <a:pt x="3" y="116"/>
                  <a:pt x="3" y="11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80"/>
                  <a:pt x="0" y="80"/>
                  <a:pt x="0" y="80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77"/>
                  <a:pt x="18" y="76"/>
                  <a:pt x="18" y="76"/>
                </a:cubicBezTo>
                <a:cubicBezTo>
                  <a:pt x="3" y="67"/>
                  <a:pt x="3" y="67"/>
                  <a:pt x="3" y="67"/>
                </a:cubicBezTo>
                <a:cubicBezTo>
                  <a:pt x="12" y="46"/>
                  <a:pt x="12" y="46"/>
                  <a:pt x="12" y="46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49"/>
                  <a:pt x="29" y="49"/>
                  <a:pt x="29" y="49"/>
                </a:cubicBezTo>
                <a:cubicBezTo>
                  <a:pt x="19" y="35"/>
                  <a:pt x="19" y="35"/>
                  <a:pt x="19" y="35"/>
                </a:cubicBezTo>
                <a:cubicBezTo>
                  <a:pt x="35" y="19"/>
                  <a:pt x="35" y="19"/>
                  <a:pt x="35" y="1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28"/>
                  <a:pt x="50" y="28"/>
                </a:cubicBezTo>
                <a:cubicBezTo>
                  <a:pt x="46" y="11"/>
                  <a:pt x="46" y="11"/>
                  <a:pt x="46" y="11"/>
                </a:cubicBezTo>
                <a:cubicBezTo>
                  <a:pt x="67" y="3"/>
                  <a:pt x="67" y="3"/>
                  <a:pt x="67" y="3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80" y="0"/>
                  <a:pt x="80" y="0"/>
                  <a:pt x="80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7"/>
                  <a:pt x="107" y="17"/>
                </a:cubicBezTo>
                <a:cubicBezTo>
                  <a:pt x="116" y="3"/>
                  <a:pt x="116" y="3"/>
                  <a:pt x="116" y="3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9"/>
                  <a:pt x="134" y="29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64" y="35"/>
                  <a:pt x="164" y="35"/>
                  <a:pt x="164" y="35"/>
                </a:cubicBezTo>
                <a:cubicBezTo>
                  <a:pt x="154" y="49"/>
                  <a:pt x="154" y="49"/>
                  <a:pt x="154" y="49"/>
                </a:cubicBezTo>
                <a:cubicBezTo>
                  <a:pt x="154" y="49"/>
                  <a:pt x="154" y="49"/>
                  <a:pt x="154" y="50"/>
                </a:cubicBezTo>
                <a:cubicBezTo>
                  <a:pt x="171" y="46"/>
                  <a:pt x="171" y="46"/>
                  <a:pt x="171" y="46"/>
                </a:cubicBezTo>
                <a:cubicBezTo>
                  <a:pt x="180" y="67"/>
                  <a:pt x="180" y="67"/>
                  <a:pt x="180" y="67"/>
                </a:cubicBezTo>
                <a:cubicBezTo>
                  <a:pt x="165" y="76"/>
                  <a:pt x="165" y="76"/>
                  <a:pt x="165" y="76"/>
                </a:cubicBezTo>
                <a:cubicBezTo>
                  <a:pt x="165" y="76"/>
                  <a:pt x="165" y="77"/>
                  <a:pt x="165" y="77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80" y="116"/>
                  <a:pt x="180" y="116"/>
                  <a:pt x="180" y="11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64" y="148"/>
                  <a:pt x="164" y="148"/>
                  <a:pt x="164" y="148"/>
                </a:cubicBezTo>
                <a:cubicBezTo>
                  <a:pt x="148" y="164"/>
                  <a:pt x="148" y="164"/>
                  <a:pt x="148" y="164"/>
                </a:cubicBezTo>
                <a:cubicBezTo>
                  <a:pt x="134" y="154"/>
                  <a:pt x="134" y="154"/>
                  <a:pt x="134" y="154"/>
                </a:cubicBezTo>
                <a:cubicBezTo>
                  <a:pt x="133" y="154"/>
                  <a:pt x="133" y="154"/>
                  <a:pt x="133" y="154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6" y="165"/>
                  <a:pt x="106" y="165"/>
                  <a:pt x="106" y="165"/>
                </a:cubicBezTo>
                <a:lnTo>
                  <a:pt x="103" y="182"/>
                </a:lnTo>
                <a:close/>
                <a:moveTo>
                  <a:pt x="87" y="174"/>
                </a:moveTo>
                <a:cubicBezTo>
                  <a:pt x="96" y="174"/>
                  <a:pt x="96" y="174"/>
                  <a:pt x="96" y="174"/>
                </a:cubicBezTo>
                <a:cubicBezTo>
                  <a:pt x="99" y="158"/>
                  <a:pt x="99" y="158"/>
                  <a:pt x="99" y="158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104" y="157"/>
                  <a:pt x="106" y="157"/>
                  <a:pt x="107" y="157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28" y="166"/>
                  <a:pt x="128" y="166"/>
                  <a:pt x="128" y="166"/>
                </a:cubicBezTo>
                <a:cubicBezTo>
                  <a:pt x="124" y="150"/>
                  <a:pt x="124" y="150"/>
                  <a:pt x="124" y="150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28" y="148"/>
                  <a:pt x="130" y="147"/>
                  <a:pt x="131" y="146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54" y="147"/>
                  <a:pt x="154" y="147"/>
                  <a:pt x="154" y="147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29"/>
                  <a:pt x="148" y="128"/>
                  <a:pt x="149" y="126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67" y="127"/>
                  <a:pt x="167" y="127"/>
                  <a:pt x="167" y="127"/>
                </a:cubicBezTo>
                <a:cubicBezTo>
                  <a:pt x="170" y="119"/>
                  <a:pt x="170" y="119"/>
                  <a:pt x="170" y="119"/>
                </a:cubicBezTo>
                <a:cubicBezTo>
                  <a:pt x="156" y="110"/>
                  <a:pt x="156" y="110"/>
                  <a:pt x="156" y="110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7" y="105"/>
                  <a:pt x="158" y="103"/>
                  <a:pt x="158" y="102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8" y="79"/>
                  <a:pt x="157" y="77"/>
                  <a:pt x="157" y="75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70" y="64"/>
                  <a:pt x="170" y="64"/>
                  <a:pt x="170" y="64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51" y="59"/>
                  <a:pt x="151" y="59"/>
                  <a:pt x="151" y="59"/>
                </a:cubicBezTo>
                <a:cubicBezTo>
                  <a:pt x="149" y="56"/>
                  <a:pt x="149" y="56"/>
                  <a:pt x="149" y="56"/>
                </a:cubicBezTo>
                <a:cubicBezTo>
                  <a:pt x="148" y="55"/>
                  <a:pt x="147" y="53"/>
                  <a:pt x="146" y="51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6"/>
                  <a:pt x="128" y="35"/>
                  <a:pt x="127" y="34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5"/>
                  <a:pt x="104" y="25"/>
                  <a:pt x="102" y="25"/>
                </a:cubicBezTo>
                <a:cubicBezTo>
                  <a:pt x="99" y="24"/>
                  <a:pt x="99" y="24"/>
                  <a:pt x="99" y="24"/>
                </a:cubicBezTo>
                <a:cubicBezTo>
                  <a:pt x="96" y="8"/>
                  <a:pt x="96" y="8"/>
                  <a:pt x="96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79" y="25"/>
                  <a:pt x="77" y="25"/>
                  <a:pt x="76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4" y="13"/>
                  <a:pt x="64" y="13"/>
                  <a:pt x="64" y="13"/>
                </a:cubicBezTo>
                <a:cubicBezTo>
                  <a:pt x="55" y="16"/>
                  <a:pt x="55" y="16"/>
                  <a:pt x="55" y="16"/>
                </a:cubicBezTo>
                <a:cubicBezTo>
                  <a:pt x="59" y="32"/>
                  <a:pt x="59" y="32"/>
                  <a:pt x="59" y="32"/>
                </a:cubicBezTo>
                <a:cubicBezTo>
                  <a:pt x="57" y="34"/>
                  <a:pt x="57" y="34"/>
                  <a:pt x="57" y="34"/>
                </a:cubicBezTo>
                <a:cubicBezTo>
                  <a:pt x="55" y="35"/>
                  <a:pt x="53" y="36"/>
                  <a:pt x="52" y="37"/>
                </a:cubicBezTo>
                <a:cubicBezTo>
                  <a:pt x="50" y="39"/>
                  <a:pt x="50" y="39"/>
                  <a:pt x="50" y="39"/>
                </a:cubicBezTo>
                <a:cubicBezTo>
                  <a:pt x="36" y="29"/>
                  <a:pt x="36" y="29"/>
                  <a:pt x="36" y="29"/>
                </a:cubicBezTo>
                <a:cubicBezTo>
                  <a:pt x="29" y="36"/>
                  <a:pt x="29" y="36"/>
                  <a:pt x="29" y="36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51"/>
                  <a:pt x="37" y="51"/>
                  <a:pt x="37" y="51"/>
                </a:cubicBezTo>
                <a:cubicBezTo>
                  <a:pt x="36" y="53"/>
                  <a:pt x="35" y="55"/>
                  <a:pt x="34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16" y="55"/>
                  <a:pt x="16" y="55"/>
                  <a:pt x="16" y="55"/>
                </a:cubicBezTo>
                <a:cubicBezTo>
                  <a:pt x="13" y="64"/>
                  <a:pt x="13" y="64"/>
                  <a:pt x="13" y="64"/>
                </a:cubicBezTo>
                <a:cubicBezTo>
                  <a:pt x="27" y="72"/>
                  <a:pt x="27" y="72"/>
                  <a:pt x="27" y="72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7"/>
                  <a:pt x="25" y="79"/>
                  <a:pt x="25" y="81"/>
                </a:cubicBezTo>
                <a:cubicBezTo>
                  <a:pt x="25" y="84"/>
                  <a:pt x="25" y="84"/>
                  <a:pt x="25" y="84"/>
                </a:cubicBezTo>
                <a:cubicBezTo>
                  <a:pt x="8" y="87"/>
                  <a:pt x="8" y="87"/>
                  <a:pt x="8" y="87"/>
                </a:cubicBezTo>
                <a:cubicBezTo>
                  <a:pt x="8" y="96"/>
                  <a:pt x="8" y="96"/>
                  <a:pt x="8" y="96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3"/>
                  <a:pt x="26" y="105"/>
                  <a:pt x="26" y="107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4" y="126"/>
                  <a:pt x="34" y="126"/>
                  <a:pt x="34" y="126"/>
                </a:cubicBezTo>
                <a:cubicBezTo>
                  <a:pt x="35" y="128"/>
                  <a:pt x="36" y="129"/>
                  <a:pt x="37" y="131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2" y="146"/>
                  <a:pt x="52" y="146"/>
                  <a:pt x="52" y="146"/>
                </a:cubicBezTo>
                <a:cubicBezTo>
                  <a:pt x="53" y="147"/>
                  <a:pt x="55" y="148"/>
                  <a:pt x="56" y="149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64" y="170"/>
                  <a:pt x="64" y="170"/>
                  <a:pt x="64" y="170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6" y="157"/>
                  <a:pt x="76" y="157"/>
                  <a:pt x="76" y="157"/>
                </a:cubicBezTo>
                <a:cubicBezTo>
                  <a:pt x="77" y="157"/>
                  <a:pt x="79" y="157"/>
                  <a:pt x="81" y="158"/>
                </a:cubicBezTo>
                <a:cubicBezTo>
                  <a:pt x="84" y="158"/>
                  <a:pt x="84" y="158"/>
                  <a:pt x="84" y="158"/>
                </a:cubicBezTo>
                <a:lnTo>
                  <a:pt x="87" y="17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A40470AB-0BB9-496F-B57F-FBF29B6DEC13}"/>
              </a:ext>
            </a:extLst>
          </p:cNvPr>
          <p:cNvSpPr>
            <a:spLocks noEditPoints="1"/>
          </p:cNvSpPr>
          <p:nvPr/>
        </p:nvSpPr>
        <p:spPr bwMode="auto">
          <a:xfrm>
            <a:off x="5602288" y="1684338"/>
            <a:ext cx="157163" cy="157163"/>
          </a:xfrm>
          <a:custGeom>
            <a:avLst/>
            <a:gdLst>
              <a:gd name="T0" fmla="*/ 37 w 73"/>
              <a:gd name="T1" fmla="*/ 73 h 73"/>
              <a:gd name="T2" fmla="*/ 0 w 73"/>
              <a:gd name="T3" fmla="*/ 36 h 73"/>
              <a:gd name="T4" fmla="*/ 37 w 73"/>
              <a:gd name="T5" fmla="*/ 0 h 73"/>
              <a:gd name="T6" fmla="*/ 73 w 73"/>
              <a:gd name="T7" fmla="*/ 36 h 73"/>
              <a:gd name="T8" fmla="*/ 37 w 73"/>
              <a:gd name="T9" fmla="*/ 73 h 73"/>
              <a:gd name="T10" fmla="*/ 37 w 73"/>
              <a:gd name="T11" fmla="*/ 4 h 73"/>
              <a:gd name="T12" fmla="*/ 4 w 73"/>
              <a:gd name="T13" fmla="*/ 36 h 73"/>
              <a:gd name="T14" fmla="*/ 37 w 73"/>
              <a:gd name="T15" fmla="*/ 69 h 73"/>
              <a:gd name="T16" fmla="*/ 69 w 73"/>
              <a:gd name="T17" fmla="*/ 36 h 73"/>
              <a:gd name="T18" fmla="*/ 37 w 73"/>
              <a:gd name="T19" fmla="*/ 4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3">
                <a:moveTo>
                  <a:pt x="37" y="73"/>
                </a:moveTo>
                <a:cubicBezTo>
                  <a:pt x="16" y="73"/>
                  <a:pt x="0" y="56"/>
                  <a:pt x="0" y="36"/>
                </a:cubicBezTo>
                <a:cubicBezTo>
                  <a:pt x="0" y="16"/>
                  <a:pt x="16" y="0"/>
                  <a:pt x="37" y="0"/>
                </a:cubicBezTo>
                <a:cubicBezTo>
                  <a:pt x="57" y="0"/>
                  <a:pt x="73" y="16"/>
                  <a:pt x="73" y="36"/>
                </a:cubicBezTo>
                <a:cubicBezTo>
                  <a:pt x="73" y="56"/>
                  <a:pt x="57" y="73"/>
                  <a:pt x="37" y="73"/>
                </a:cubicBezTo>
                <a:close/>
                <a:moveTo>
                  <a:pt x="37" y="4"/>
                </a:moveTo>
                <a:cubicBezTo>
                  <a:pt x="19" y="4"/>
                  <a:pt x="4" y="18"/>
                  <a:pt x="4" y="36"/>
                </a:cubicBezTo>
                <a:cubicBezTo>
                  <a:pt x="4" y="54"/>
                  <a:pt x="19" y="69"/>
                  <a:pt x="37" y="69"/>
                </a:cubicBezTo>
                <a:cubicBezTo>
                  <a:pt x="54" y="69"/>
                  <a:pt x="69" y="54"/>
                  <a:pt x="69" y="36"/>
                </a:cubicBezTo>
                <a:cubicBezTo>
                  <a:pt x="69" y="18"/>
                  <a:pt x="54" y="4"/>
                  <a:pt x="37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EE4DC5E5-58CA-46E7-8DF5-28736A47B401}"/>
              </a:ext>
            </a:extLst>
          </p:cNvPr>
          <p:cNvSpPr>
            <a:spLocks noEditPoints="1"/>
          </p:cNvSpPr>
          <p:nvPr/>
        </p:nvSpPr>
        <p:spPr bwMode="auto">
          <a:xfrm>
            <a:off x="10539413" y="1643063"/>
            <a:ext cx="261938" cy="320675"/>
          </a:xfrm>
          <a:custGeom>
            <a:avLst/>
            <a:gdLst>
              <a:gd name="T0" fmla="*/ 89 w 121"/>
              <a:gd name="T1" fmla="*/ 148 h 148"/>
              <a:gd name="T2" fmla="*/ 33 w 121"/>
              <a:gd name="T3" fmla="*/ 148 h 148"/>
              <a:gd name="T4" fmla="*/ 13 w 121"/>
              <a:gd name="T5" fmla="*/ 128 h 148"/>
              <a:gd name="T6" fmla="*/ 0 w 121"/>
              <a:gd name="T7" fmla="*/ 0 h 148"/>
              <a:gd name="T8" fmla="*/ 121 w 121"/>
              <a:gd name="T9" fmla="*/ 0 h 148"/>
              <a:gd name="T10" fmla="*/ 109 w 121"/>
              <a:gd name="T11" fmla="*/ 128 h 148"/>
              <a:gd name="T12" fmla="*/ 89 w 121"/>
              <a:gd name="T13" fmla="*/ 148 h 148"/>
              <a:gd name="T14" fmla="*/ 9 w 121"/>
              <a:gd name="T15" fmla="*/ 8 h 148"/>
              <a:gd name="T16" fmla="*/ 21 w 121"/>
              <a:gd name="T17" fmla="*/ 127 h 148"/>
              <a:gd name="T18" fmla="*/ 33 w 121"/>
              <a:gd name="T19" fmla="*/ 140 h 148"/>
              <a:gd name="T20" fmla="*/ 89 w 121"/>
              <a:gd name="T21" fmla="*/ 140 h 148"/>
              <a:gd name="T22" fmla="*/ 101 w 121"/>
              <a:gd name="T23" fmla="*/ 128 h 148"/>
              <a:gd name="T24" fmla="*/ 112 w 121"/>
              <a:gd name="T25" fmla="*/ 8 h 148"/>
              <a:gd name="T26" fmla="*/ 9 w 121"/>
              <a:gd name="T27" fmla="*/ 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148">
                <a:moveTo>
                  <a:pt x="89" y="148"/>
                </a:moveTo>
                <a:cubicBezTo>
                  <a:pt x="33" y="148"/>
                  <a:pt x="33" y="148"/>
                  <a:pt x="33" y="148"/>
                </a:cubicBezTo>
                <a:cubicBezTo>
                  <a:pt x="21" y="148"/>
                  <a:pt x="13" y="139"/>
                  <a:pt x="13" y="128"/>
                </a:cubicBezTo>
                <a:cubicBezTo>
                  <a:pt x="0" y="0"/>
                  <a:pt x="0" y="0"/>
                  <a:pt x="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09" y="139"/>
                  <a:pt x="100" y="148"/>
                  <a:pt x="89" y="148"/>
                </a:cubicBezTo>
                <a:close/>
                <a:moveTo>
                  <a:pt x="9" y="8"/>
                </a:moveTo>
                <a:cubicBezTo>
                  <a:pt x="21" y="127"/>
                  <a:pt x="21" y="127"/>
                  <a:pt x="21" y="127"/>
                </a:cubicBezTo>
                <a:cubicBezTo>
                  <a:pt x="21" y="134"/>
                  <a:pt x="26" y="140"/>
                  <a:pt x="33" y="140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95" y="140"/>
                  <a:pt x="101" y="134"/>
                  <a:pt x="101" y="128"/>
                </a:cubicBezTo>
                <a:cubicBezTo>
                  <a:pt x="112" y="8"/>
                  <a:pt x="112" y="8"/>
                  <a:pt x="112" y="8"/>
                </a:cubicBezTo>
                <a:lnTo>
                  <a:pt x="9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2C12320E-6AD9-4828-AAF2-F7BDA9B76A73}"/>
              </a:ext>
            </a:extLst>
          </p:cNvPr>
          <p:cNvSpPr>
            <a:spLocks noEditPoints="1"/>
          </p:cNvSpPr>
          <p:nvPr/>
        </p:nvSpPr>
        <p:spPr bwMode="auto">
          <a:xfrm>
            <a:off x="10588626" y="1585913"/>
            <a:ext cx="165100" cy="69850"/>
          </a:xfrm>
          <a:custGeom>
            <a:avLst/>
            <a:gdLst>
              <a:gd name="T0" fmla="*/ 76 w 76"/>
              <a:gd name="T1" fmla="*/ 32 h 32"/>
              <a:gd name="T2" fmla="*/ 0 w 76"/>
              <a:gd name="T3" fmla="*/ 32 h 32"/>
              <a:gd name="T4" fmla="*/ 0 w 76"/>
              <a:gd name="T5" fmla="*/ 18 h 32"/>
              <a:gd name="T6" fmla="*/ 18 w 76"/>
              <a:gd name="T7" fmla="*/ 0 h 32"/>
              <a:gd name="T8" fmla="*/ 58 w 76"/>
              <a:gd name="T9" fmla="*/ 0 h 32"/>
              <a:gd name="T10" fmla="*/ 76 w 76"/>
              <a:gd name="T11" fmla="*/ 18 h 32"/>
              <a:gd name="T12" fmla="*/ 76 w 76"/>
              <a:gd name="T13" fmla="*/ 32 h 32"/>
              <a:gd name="T14" fmla="*/ 4 w 76"/>
              <a:gd name="T15" fmla="*/ 28 h 32"/>
              <a:gd name="T16" fmla="*/ 72 w 76"/>
              <a:gd name="T17" fmla="*/ 28 h 32"/>
              <a:gd name="T18" fmla="*/ 72 w 76"/>
              <a:gd name="T19" fmla="*/ 18 h 32"/>
              <a:gd name="T20" fmla="*/ 58 w 76"/>
              <a:gd name="T21" fmla="*/ 4 h 32"/>
              <a:gd name="T22" fmla="*/ 18 w 76"/>
              <a:gd name="T23" fmla="*/ 4 h 32"/>
              <a:gd name="T24" fmla="*/ 4 w 76"/>
              <a:gd name="T25" fmla="*/ 18 h 32"/>
              <a:gd name="T26" fmla="*/ 4 w 76"/>
              <a:gd name="T2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32">
                <a:moveTo>
                  <a:pt x="76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7" y="0"/>
                  <a:pt x="76" y="8"/>
                  <a:pt x="76" y="18"/>
                </a:cubicBezTo>
                <a:lnTo>
                  <a:pt x="76" y="32"/>
                </a:lnTo>
                <a:close/>
                <a:moveTo>
                  <a:pt x="4" y="28"/>
                </a:moveTo>
                <a:cubicBezTo>
                  <a:pt x="72" y="28"/>
                  <a:pt x="72" y="28"/>
                  <a:pt x="72" y="28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0"/>
                  <a:pt x="65" y="4"/>
                  <a:pt x="5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0" y="4"/>
                  <a:pt x="4" y="10"/>
                  <a:pt x="4" y="18"/>
                </a:cubicBezTo>
                <a:lnTo>
                  <a:pt x="4" y="2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C5E8E5F2-43D2-44C2-A8DA-332C85C617D0}"/>
              </a:ext>
            </a:extLst>
          </p:cNvPr>
          <p:cNvSpPr>
            <a:spLocks/>
          </p:cNvSpPr>
          <p:nvPr/>
        </p:nvSpPr>
        <p:spPr bwMode="auto">
          <a:xfrm>
            <a:off x="10506076" y="1643063"/>
            <a:ext cx="328613" cy="17463"/>
          </a:xfrm>
          <a:custGeom>
            <a:avLst/>
            <a:gdLst>
              <a:gd name="T0" fmla="*/ 4 w 152"/>
              <a:gd name="T1" fmla="*/ 0 h 8"/>
              <a:gd name="T2" fmla="*/ 148 w 152"/>
              <a:gd name="T3" fmla="*/ 0 h 8"/>
              <a:gd name="T4" fmla="*/ 152 w 152"/>
              <a:gd name="T5" fmla="*/ 4 h 8"/>
              <a:gd name="T6" fmla="*/ 148 w 152"/>
              <a:gd name="T7" fmla="*/ 8 h 8"/>
              <a:gd name="T8" fmla="*/ 4 w 152"/>
              <a:gd name="T9" fmla="*/ 8 h 8"/>
              <a:gd name="T10" fmla="*/ 0 w 152"/>
              <a:gd name="T11" fmla="*/ 4 h 8"/>
              <a:gd name="T12" fmla="*/ 4 w 152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8">
                <a:moveTo>
                  <a:pt x="4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50" y="0"/>
                  <a:pt x="152" y="1"/>
                  <a:pt x="152" y="4"/>
                </a:cubicBezTo>
                <a:cubicBezTo>
                  <a:pt x="152" y="6"/>
                  <a:pt x="150" y="8"/>
                  <a:pt x="148" y="8"/>
                </a:cubicBez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F6AE63FB-0A29-443D-9507-467E4CA4A954}"/>
              </a:ext>
            </a:extLst>
          </p:cNvPr>
          <p:cNvSpPr>
            <a:spLocks/>
          </p:cNvSpPr>
          <p:nvPr/>
        </p:nvSpPr>
        <p:spPr bwMode="auto">
          <a:xfrm>
            <a:off x="10610851" y="1703388"/>
            <a:ext cx="25400" cy="198438"/>
          </a:xfrm>
          <a:custGeom>
            <a:avLst/>
            <a:gdLst>
              <a:gd name="T0" fmla="*/ 4 w 12"/>
              <a:gd name="T1" fmla="*/ 0 h 92"/>
              <a:gd name="T2" fmla="*/ 8 w 12"/>
              <a:gd name="T3" fmla="*/ 4 h 92"/>
              <a:gd name="T4" fmla="*/ 12 w 12"/>
              <a:gd name="T5" fmla="*/ 88 h 92"/>
              <a:gd name="T6" fmla="*/ 8 w 12"/>
              <a:gd name="T7" fmla="*/ 92 h 92"/>
              <a:gd name="T8" fmla="*/ 4 w 12"/>
              <a:gd name="T9" fmla="*/ 88 h 92"/>
              <a:gd name="T10" fmla="*/ 0 w 12"/>
              <a:gd name="T11" fmla="*/ 4 h 92"/>
              <a:gd name="T12" fmla="*/ 4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12" y="88"/>
                  <a:pt x="12" y="88"/>
                  <a:pt x="12" y="88"/>
                </a:cubicBezTo>
                <a:cubicBezTo>
                  <a:pt x="12" y="90"/>
                  <a:pt x="10" y="92"/>
                  <a:pt x="8" y="92"/>
                </a:cubicBezTo>
                <a:cubicBezTo>
                  <a:pt x="5" y="92"/>
                  <a:pt x="4" y="90"/>
                  <a:pt x="4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982649F1-22B5-4FEC-8276-404B47FAD93D}"/>
              </a:ext>
            </a:extLst>
          </p:cNvPr>
          <p:cNvSpPr>
            <a:spLocks/>
          </p:cNvSpPr>
          <p:nvPr/>
        </p:nvSpPr>
        <p:spPr bwMode="auto">
          <a:xfrm>
            <a:off x="10663238" y="1703388"/>
            <a:ext cx="15875" cy="198438"/>
          </a:xfrm>
          <a:custGeom>
            <a:avLst/>
            <a:gdLst>
              <a:gd name="T0" fmla="*/ 4 w 8"/>
              <a:gd name="T1" fmla="*/ 0 h 92"/>
              <a:gd name="T2" fmla="*/ 8 w 8"/>
              <a:gd name="T3" fmla="*/ 4 h 92"/>
              <a:gd name="T4" fmla="*/ 8 w 8"/>
              <a:gd name="T5" fmla="*/ 88 h 92"/>
              <a:gd name="T6" fmla="*/ 4 w 8"/>
              <a:gd name="T7" fmla="*/ 92 h 92"/>
              <a:gd name="T8" fmla="*/ 0 w 8"/>
              <a:gd name="T9" fmla="*/ 88 h 92"/>
              <a:gd name="T10" fmla="*/ 0 w 8"/>
              <a:gd name="T11" fmla="*/ 4 h 92"/>
              <a:gd name="T12" fmla="*/ 4 w 8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F5A8599B-24CB-42D7-A0F6-B4133BF6606F}"/>
              </a:ext>
            </a:extLst>
          </p:cNvPr>
          <p:cNvSpPr>
            <a:spLocks/>
          </p:cNvSpPr>
          <p:nvPr/>
        </p:nvSpPr>
        <p:spPr bwMode="auto">
          <a:xfrm>
            <a:off x="10706101" y="1703388"/>
            <a:ext cx="25400" cy="198438"/>
          </a:xfrm>
          <a:custGeom>
            <a:avLst/>
            <a:gdLst>
              <a:gd name="T0" fmla="*/ 8 w 12"/>
              <a:gd name="T1" fmla="*/ 0 h 92"/>
              <a:gd name="T2" fmla="*/ 12 w 12"/>
              <a:gd name="T3" fmla="*/ 4 h 92"/>
              <a:gd name="T4" fmla="*/ 8 w 12"/>
              <a:gd name="T5" fmla="*/ 88 h 92"/>
              <a:gd name="T6" fmla="*/ 4 w 12"/>
              <a:gd name="T7" fmla="*/ 92 h 92"/>
              <a:gd name="T8" fmla="*/ 0 w 12"/>
              <a:gd name="T9" fmla="*/ 88 h 92"/>
              <a:gd name="T10" fmla="*/ 4 w 12"/>
              <a:gd name="T11" fmla="*/ 4 h 92"/>
              <a:gd name="T12" fmla="*/ 8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8" y="0"/>
                </a:moveTo>
                <a:cubicBezTo>
                  <a:pt x="10" y="0"/>
                  <a:pt x="12" y="1"/>
                  <a:pt x="12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4" y="4"/>
                  <a:pt x="4" y="4"/>
                  <a:pt x="4" y="4"/>
                </a:cubicBezTo>
                <a:cubicBezTo>
                  <a:pt x="4" y="1"/>
                  <a:pt x="5" y="0"/>
                  <a:pt x="8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3358F377-6CB5-47FE-B7E7-FAD793744B18}"/>
              </a:ext>
            </a:extLst>
          </p:cNvPr>
          <p:cNvSpPr>
            <a:spLocks noEditPoints="1"/>
          </p:cNvSpPr>
          <p:nvPr/>
        </p:nvSpPr>
        <p:spPr bwMode="auto">
          <a:xfrm>
            <a:off x="9799638" y="2533651"/>
            <a:ext cx="106363" cy="117475"/>
          </a:xfrm>
          <a:custGeom>
            <a:avLst/>
            <a:gdLst>
              <a:gd name="T0" fmla="*/ 3 w 49"/>
              <a:gd name="T1" fmla="*/ 54 h 54"/>
              <a:gd name="T2" fmla="*/ 0 w 49"/>
              <a:gd name="T3" fmla="*/ 51 h 54"/>
              <a:gd name="T4" fmla="*/ 0 w 49"/>
              <a:gd name="T5" fmla="*/ 4 h 54"/>
              <a:gd name="T6" fmla="*/ 5 w 49"/>
              <a:gd name="T7" fmla="*/ 1 h 54"/>
              <a:gd name="T8" fmla="*/ 47 w 49"/>
              <a:gd name="T9" fmla="*/ 25 h 54"/>
              <a:gd name="T10" fmla="*/ 49 w 49"/>
              <a:gd name="T11" fmla="*/ 27 h 54"/>
              <a:gd name="T12" fmla="*/ 47 w 49"/>
              <a:gd name="T13" fmla="*/ 30 h 54"/>
              <a:gd name="T14" fmla="*/ 5 w 49"/>
              <a:gd name="T15" fmla="*/ 54 h 54"/>
              <a:gd name="T16" fmla="*/ 3 w 49"/>
              <a:gd name="T17" fmla="*/ 54 h 54"/>
              <a:gd name="T18" fmla="*/ 4 w 49"/>
              <a:gd name="T19" fmla="*/ 5 h 54"/>
              <a:gd name="T20" fmla="*/ 4 w 49"/>
              <a:gd name="T21" fmla="*/ 49 h 54"/>
              <a:gd name="T22" fmla="*/ 44 w 49"/>
              <a:gd name="T23" fmla="*/ 27 h 54"/>
              <a:gd name="T24" fmla="*/ 4 w 49"/>
              <a:gd name="T25" fmla="*/ 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54">
                <a:moveTo>
                  <a:pt x="3" y="54"/>
                </a:moveTo>
                <a:cubicBezTo>
                  <a:pt x="2" y="54"/>
                  <a:pt x="0" y="53"/>
                  <a:pt x="0" y="51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3" y="0"/>
                  <a:pt x="5" y="1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5"/>
                  <a:pt x="49" y="26"/>
                  <a:pt x="49" y="27"/>
                </a:cubicBezTo>
                <a:cubicBezTo>
                  <a:pt x="49" y="28"/>
                  <a:pt x="48" y="29"/>
                  <a:pt x="47" y="30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4"/>
                  <a:pt x="3" y="54"/>
                </a:cubicBezTo>
                <a:close/>
                <a:moveTo>
                  <a:pt x="4" y="5"/>
                </a:moveTo>
                <a:cubicBezTo>
                  <a:pt x="4" y="49"/>
                  <a:pt x="4" y="49"/>
                  <a:pt x="4" y="49"/>
                </a:cubicBezTo>
                <a:cubicBezTo>
                  <a:pt x="44" y="27"/>
                  <a:pt x="44" y="27"/>
                  <a:pt x="44" y="27"/>
                </a:cubicBezTo>
                <a:lnTo>
                  <a:pt x="4" y="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D5197A76-643C-4420-9E59-A3C0DD9D447A}"/>
              </a:ext>
            </a:extLst>
          </p:cNvPr>
          <p:cNvSpPr>
            <a:spLocks noEditPoints="1"/>
          </p:cNvSpPr>
          <p:nvPr/>
        </p:nvSpPr>
        <p:spPr bwMode="auto">
          <a:xfrm>
            <a:off x="2259013" y="2417763"/>
            <a:ext cx="298450" cy="274638"/>
          </a:xfrm>
          <a:custGeom>
            <a:avLst/>
            <a:gdLst>
              <a:gd name="T0" fmla="*/ 102 w 138"/>
              <a:gd name="T1" fmla="*/ 127 h 127"/>
              <a:gd name="T2" fmla="*/ 68 w 138"/>
              <a:gd name="T3" fmla="*/ 117 h 127"/>
              <a:gd name="T4" fmla="*/ 35 w 138"/>
              <a:gd name="T5" fmla="*/ 108 h 127"/>
              <a:gd name="T6" fmla="*/ 3 w 138"/>
              <a:gd name="T7" fmla="*/ 120 h 127"/>
              <a:gd name="T8" fmla="*/ 0 w 138"/>
              <a:gd name="T9" fmla="*/ 122 h 127"/>
              <a:gd name="T10" fmla="*/ 0 w 138"/>
              <a:gd name="T11" fmla="*/ 13 h 127"/>
              <a:gd name="T12" fmla="*/ 1 w 138"/>
              <a:gd name="T13" fmla="*/ 13 h 127"/>
              <a:gd name="T14" fmla="*/ 35 w 138"/>
              <a:gd name="T15" fmla="*/ 0 h 127"/>
              <a:gd name="T16" fmla="*/ 70 w 138"/>
              <a:gd name="T17" fmla="*/ 10 h 127"/>
              <a:gd name="T18" fmla="*/ 102 w 138"/>
              <a:gd name="T19" fmla="*/ 19 h 127"/>
              <a:gd name="T20" fmla="*/ 135 w 138"/>
              <a:gd name="T21" fmla="*/ 6 h 127"/>
              <a:gd name="T22" fmla="*/ 138 w 138"/>
              <a:gd name="T23" fmla="*/ 4 h 127"/>
              <a:gd name="T24" fmla="*/ 138 w 138"/>
              <a:gd name="T25" fmla="*/ 113 h 127"/>
              <a:gd name="T26" fmla="*/ 137 w 138"/>
              <a:gd name="T27" fmla="*/ 114 h 127"/>
              <a:gd name="T28" fmla="*/ 102 w 138"/>
              <a:gd name="T29" fmla="*/ 127 h 127"/>
              <a:gd name="T30" fmla="*/ 35 w 138"/>
              <a:gd name="T31" fmla="*/ 104 h 127"/>
              <a:gd name="T32" fmla="*/ 70 w 138"/>
              <a:gd name="T33" fmla="*/ 114 h 127"/>
              <a:gd name="T34" fmla="*/ 102 w 138"/>
              <a:gd name="T35" fmla="*/ 123 h 127"/>
              <a:gd name="T36" fmla="*/ 134 w 138"/>
              <a:gd name="T37" fmla="*/ 111 h 127"/>
              <a:gd name="T38" fmla="*/ 134 w 138"/>
              <a:gd name="T39" fmla="*/ 12 h 127"/>
              <a:gd name="T40" fmla="*/ 102 w 138"/>
              <a:gd name="T41" fmla="*/ 23 h 127"/>
              <a:gd name="T42" fmla="*/ 68 w 138"/>
              <a:gd name="T43" fmla="*/ 13 h 127"/>
              <a:gd name="T44" fmla="*/ 35 w 138"/>
              <a:gd name="T45" fmla="*/ 4 h 127"/>
              <a:gd name="T46" fmla="*/ 4 w 138"/>
              <a:gd name="T47" fmla="*/ 15 h 127"/>
              <a:gd name="T48" fmla="*/ 4 w 138"/>
              <a:gd name="T49" fmla="*/ 114 h 127"/>
              <a:gd name="T50" fmla="*/ 35 w 138"/>
              <a:gd name="T51" fmla="*/ 10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27">
                <a:moveTo>
                  <a:pt x="102" y="127"/>
                </a:moveTo>
                <a:cubicBezTo>
                  <a:pt x="90" y="127"/>
                  <a:pt x="77" y="123"/>
                  <a:pt x="68" y="117"/>
                </a:cubicBezTo>
                <a:cubicBezTo>
                  <a:pt x="59" y="111"/>
                  <a:pt x="47" y="108"/>
                  <a:pt x="35" y="108"/>
                </a:cubicBezTo>
                <a:cubicBezTo>
                  <a:pt x="22" y="108"/>
                  <a:pt x="10" y="115"/>
                  <a:pt x="3" y="12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9" y="7"/>
                  <a:pt x="21" y="0"/>
                  <a:pt x="35" y="0"/>
                </a:cubicBezTo>
                <a:cubicBezTo>
                  <a:pt x="48" y="0"/>
                  <a:pt x="61" y="3"/>
                  <a:pt x="70" y="10"/>
                </a:cubicBezTo>
                <a:cubicBezTo>
                  <a:pt x="78" y="15"/>
                  <a:pt x="90" y="19"/>
                  <a:pt x="102" y="19"/>
                </a:cubicBezTo>
                <a:cubicBezTo>
                  <a:pt x="115" y="19"/>
                  <a:pt x="126" y="13"/>
                  <a:pt x="135" y="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113"/>
                  <a:pt x="138" y="113"/>
                  <a:pt x="138" y="113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28" y="120"/>
                  <a:pt x="116" y="127"/>
                  <a:pt x="102" y="127"/>
                </a:cubicBezTo>
                <a:close/>
                <a:moveTo>
                  <a:pt x="35" y="104"/>
                </a:moveTo>
                <a:cubicBezTo>
                  <a:pt x="48" y="104"/>
                  <a:pt x="61" y="107"/>
                  <a:pt x="70" y="114"/>
                </a:cubicBezTo>
                <a:cubicBezTo>
                  <a:pt x="78" y="119"/>
                  <a:pt x="90" y="123"/>
                  <a:pt x="102" y="123"/>
                </a:cubicBezTo>
                <a:cubicBezTo>
                  <a:pt x="114" y="123"/>
                  <a:pt x="125" y="117"/>
                  <a:pt x="134" y="111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5" y="17"/>
                  <a:pt x="114" y="23"/>
                  <a:pt x="102" y="23"/>
                </a:cubicBezTo>
                <a:cubicBezTo>
                  <a:pt x="90" y="23"/>
                  <a:pt x="77" y="19"/>
                  <a:pt x="68" y="13"/>
                </a:cubicBezTo>
                <a:cubicBezTo>
                  <a:pt x="59" y="7"/>
                  <a:pt x="47" y="4"/>
                  <a:pt x="35" y="4"/>
                </a:cubicBezTo>
                <a:cubicBezTo>
                  <a:pt x="23" y="4"/>
                  <a:pt x="11" y="10"/>
                  <a:pt x="4" y="15"/>
                </a:cubicBezTo>
                <a:cubicBezTo>
                  <a:pt x="4" y="114"/>
                  <a:pt x="4" y="114"/>
                  <a:pt x="4" y="114"/>
                </a:cubicBezTo>
                <a:cubicBezTo>
                  <a:pt x="12" y="109"/>
                  <a:pt x="23" y="104"/>
                  <a:pt x="35" y="10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C1268C05-5D5E-443D-B333-94DFA9E3AE28}"/>
              </a:ext>
            </a:extLst>
          </p:cNvPr>
          <p:cNvSpPr>
            <a:spLocks noEditPoints="1"/>
          </p:cNvSpPr>
          <p:nvPr/>
        </p:nvSpPr>
        <p:spPr bwMode="auto">
          <a:xfrm>
            <a:off x="2181226" y="2389188"/>
            <a:ext cx="66675" cy="403225"/>
          </a:xfrm>
          <a:custGeom>
            <a:avLst/>
            <a:gdLst>
              <a:gd name="T0" fmla="*/ 31 w 31"/>
              <a:gd name="T1" fmla="*/ 186 h 186"/>
              <a:gd name="T2" fmla="*/ 0 w 31"/>
              <a:gd name="T3" fmla="*/ 186 h 186"/>
              <a:gd name="T4" fmla="*/ 0 w 31"/>
              <a:gd name="T5" fmla="*/ 15 h 186"/>
              <a:gd name="T6" fmla="*/ 15 w 31"/>
              <a:gd name="T7" fmla="*/ 0 h 186"/>
              <a:gd name="T8" fmla="*/ 31 w 31"/>
              <a:gd name="T9" fmla="*/ 15 h 186"/>
              <a:gd name="T10" fmla="*/ 31 w 31"/>
              <a:gd name="T11" fmla="*/ 186 h 186"/>
              <a:gd name="T12" fmla="*/ 8 w 31"/>
              <a:gd name="T13" fmla="*/ 178 h 186"/>
              <a:gd name="T14" fmla="*/ 23 w 31"/>
              <a:gd name="T15" fmla="*/ 178 h 186"/>
              <a:gd name="T16" fmla="*/ 23 w 31"/>
              <a:gd name="T17" fmla="*/ 15 h 186"/>
              <a:gd name="T18" fmla="*/ 15 w 31"/>
              <a:gd name="T19" fmla="*/ 8 h 186"/>
              <a:gd name="T20" fmla="*/ 8 w 31"/>
              <a:gd name="T21" fmla="*/ 15 h 186"/>
              <a:gd name="T22" fmla="*/ 8 w 31"/>
              <a:gd name="T23" fmla="*/ 17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186">
                <a:moveTo>
                  <a:pt x="31" y="186"/>
                </a:moveTo>
                <a:cubicBezTo>
                  <a:pt x="0" y="186"/>
                  <a:pt x="0" y="186"/>
                  <a:pt x="0" y="18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4" y="0"/>
                  <a:pt x="31" y="7"/>
                  <a:pt x="31" y="15"/>
                </a:cubicBezTo>
                <a:lnTo>
                  <a:pt x="31" y="186"/>
                </a:lnTo>
                <a:close/>
                <a:moveTo>
                  <a:pt x="8" y="178"/>
                </a:moveTo>
                <a:cubicBezTo>
                  <a:pt x="23" y="178"/>
                  <a:pt x="23" y="178"/>
                  <a:pt x="23" y="178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1"/>
                  <a:pt x="19" y="8"/>
                  <a:pt x="15" y="8"/>
                </a:cubicBezTo>
                <a:cubicBezTo>
                  <a:pt x="11" y="8"/>
                  <a:pt x="8" y="11"/>
                  <a:pt x="8" y="15"/>
                </a:cubicBezTo>
                <a:lnTo>
                  <a:pt x="8" y="17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171B4EFE-82DD-4821-B475-F7A1C7BB8171}"/>
              </a:ext>
            </a:extLst>
          </p:cNvPr>
          <p:cNvSpPr>
            <a:spLocks noEditPoints="1"/>
          </p:cNvSpPr>
          <p:nvPr/>
        </p:nvSpPr>
        <p:spPr bwMode="auto">
          <a:xfrm>
            <a:off x="1349376" y="2443163"/>
            <a:ext cx="357188" cy="357188"/>
          </a:xfrm>
          <a:custGeom>
            <a:avLst/>
            <a:gdLst>
              <a:gd name="T0" fmla="*/ 83 w 165"/>
              <a:gd name="T1" fmla="*/ 165 h 165"/>
              <a:gd name="T2" fmla="*/ 0 w 165"/>
              <a:gd name="T3" fmla="*/ 82 h 165"/>
              <a:gd name="T4" fmla="*/ 83 w 165"/>
              <a:gd name="T5" fmla="*/ 0 h 165"/>
              <a:gd name="T6" fmla="*/ 87 w 165"/>
              <a:gd name="T7" fmla="*/ 0 h 165"/>
              <a:gd name="T8" fmla="*/ 87 w 165"/>
              <a:gd name="T9" fmla="*/ 76 h 165"/>
              <a:gd name="T10" fmla="*/ 155 w 165"/>
              <a:gd name="T11" fmla="*/ 42 h 165"/>
              <a:gd name="T12" fmla="*/ 156 w 165"/>
              <a:gd name="T13" fmla="*/ 46 h 165"/>
              <a:gd name="T14" fmla="*/ 165 w 165"/>
              <a:gd name="T15" fmla="*/ 82 h 165"/>
              <a:gd name="T16" fmla="*/ 83 w 165"/>
              <a:gd name="T17" fmla="*/ 165 h 165"/>
              <a:gd name="T18" fmla="*/ 79 w 165"/>
              <a:gd name="T19" fmla="*/ 8 h 165"/>
              <a:gd name="T20" fmla="*/ 8 w 165"/>
              <a:gd name="T21" fmla="*/ 82 h 165"/>
              <a:gd name="T22" fmla="*/ 83 w 165"/>
              <a:gd name="T23" fmla="*/ 157 h 165"/>
              <a:gd name="T24" fmla="*/ 157 w 165"/>
              <a:gd name="T25" fmla="*/ 82 h 165"/>
              <a:gd name="T26" fmla="*/ 151 w 165"/>
              <a:gd name="T27" fmla="*/ 53 h 165"/>
              <a:gd name="T28" fmla="*/ 79 w 165"/>
              <a:gd name="T29" fmla="*/ 89 h 165"/>
              <a:gd name="T30" fmla="*/ 79 w 165"/>
              <a:gd name="T31" fmla="*/ 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" h="165">
                <a:moveTo>
                  <a:pt x="83" y="165"/>
                </a:moveTo>
                <a:cubicBezTo>
                  <a:pt x="37" y="165"/>
                  <a:pt x="0" y="128"/>
                  <a:pt x="0" y="82"/>
                </a:cubicBezTo>
                <a:cubicBezTo>
                  <a:pt x="0" y="37"/>
                  <a:pt x="37" y="0"/>
                  <a:pt x="8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76"/>
                  <a:pt x="87" y="76"/>
                  <a:pt x="87" y="76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57"/>
                  <a:pt x="165" y="70"/>
                  <a:pt x="165" y="82"/>
                </a:cubicBezTo>
                <a:cubicBezTo>
                  <a:pt x="165" y="128"/>
                  <a:pt x="128" y="165"/>
                  <a:pt x="83" y="165"/>
                </a:cubicBezTo>
                <a:close/>
                <a:moveTo>
                  <a:pt x="79" y="8"/>
                </a:moveTo>
                <a:cubicBezTo>
                  <a:pt x="40" y="10"/>
                  <a:pt x="8" y="43"/>
                  <a:pt x="8" y="82"/>
                </a:cubicBezTo>
                <a:cubicBezTo>
                  <a:pt x="8" y="123"/>
                  <a:pt x="42" y="157"/>
                  <a:pt x="83" y="157"/>
                </a:cubicBezTo>
                <a:cubicBezTo>
                  <a:pt x="124" y="157"/>
                  <a:pt x="157" y="123"/>
                  <a:pt x="157" y="82"/>
                </a:cubicBezTo>
                <a:cubicBezTo>
                  <a:pt x="157" y="72"/>
                  <a:pt x="155" y="62"/>
                  <a:pt x="151" y="53"/>
                </a:cubicBezTo>
                <a:cubicBezTo>
                  <a:pt x="79" y="89"/>
                  <a:pt x="79" y="89"/>
                  <a:pt x="79" y="89"/>
                </a:cubicBezTo>
                <a:lnTo>
                  <a:pt x="79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BC2DFE2C-81C7-4898-9286-E02F5C1AFF27}"/>
              </a:ext>
            </a:extLst>
          </p:cNvPr>
          <p:cNvSpPr>
            <a:spLocks noEditPoints="1"/>
          </p:cNvSpPr>
          <p:nvPr/>
        </p:nvSpPr>
        <p:spPr bwMode="auto">
          <a:xfrm>
            <a:off x="1557338" y="2390776"/>
            <a:ext cx="161925" cy="180975"/>
          </a:xfrm>
          <a:custGeom>
            <a:avLst/>
            <a:gdLst>
              <a:gd name="T0" fmla="*/ 0 w 75"/>
              <a:gd name="T1" fmla="*/ 83 h 83"/>
              <a:gd name="T2" fmla="*/ 0 w 75"/>
              <a:gd name="T3" fmla="*/ 0 h 83"/>
              <a:gd name="T4" fmla="*/ 2 w 75"/>
              <a:gd name="T5" fmla="*/ 0 h 83"/>
              <a:gd name="T6" fmla="*/ 74 w 75"/>
              <a:gd name="T7" fmla="*/ 44 h 83"/>
              <a:gd name="T8" fmla="*/ 75 w 75"/>
              <a:gd name="T9" fmla="*/ 46 h 83"/>
              <a:gd name="T10" fmla="*/ 0 w 75"/>
              <a:gd name="T11" fmla="*/ 83 h 83"/>
              <a:gd name="T12" fmla="*/ 4 w 75"/>
              <a:gd name="T13" fmla="*/ 4 h 83"/>
              <a:gd name="T14" fmla="*/ 4 w 75"/>
              <a:gd name="T15" fmla="*/ 77 h 83"/>
              <a:gd name="T16" fmla="*/ 69 w 75"/>
              <a:gd name="T17" fmla="*/ 44 h 83"/>
              <a:gd name="T18" fmla="*/ 4 w 75"/>
              <a:gd name="T19" fmla="*/ 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83">
                <a:moveTo>
                  <a:pt x="0" y="83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2" y="0"/>
                  <a:pt x="60" y="17"/>
                  <a:pt x="74" y="44"/>
                </a:cubicBezTo>
                <a:cubicBezTo>
                  <a:pt x="75" y="46"/>
                  <a:pt x="75" y="46"/>
                  <a:pt x="75" y="46"/>
                </a:cubicBezTo>
                <a:lnTo>
                  <a:pt x="0" y="83"/>
                </a:lnTo>
                <a:close/>
                <a:moveTo>
                  <a:pt x="4" y="4"/>
                </a:moveTo>
                <a:cubicBezTo>
                  <a:pt x="4" y="77"/>
                  <a:pt x="4" y="77"/>
                  <a:pt x="4" y="77"/>
                </a:cubicBezTo>
                <a:cubicBezTo>
                  <a:pt x="69" y="44"/>
                  <a:pt x="69" y="44"/>
                  <a:pt x="69" y="44"/>
                </a:cubicBezTo>
                <a:cubicBezTo>
                  <a:pt x="56" y="20"/>
                  <a:pt x="31" y="5"/>
                  <a:pt x="4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5397AE4E-1ECD-4EA7-B7F9-EFC5900586ED}"/>
              </a:ext>
            </a:extLst>
          </p:cNvPr>
          <p:cNvSpPr>
            <a:spLocks noEditPoints="1"/>
          </p:cNvSpPr>
          <p:nvPr/>
        </p:nvSpPr>
        <p:spPr bwMode="auto">
          <a:xfrm>
            <a:off x="3025776" y="2466976"/>
            <a:ext cx="331788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8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8" y="0"/>
                  <a:pt x="48" y="0"/>
                  <a:pt x="48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53E5C9C9-9661-4902-9ABF-0BB6E21D7B31}"/>
              </a:ext>
            </a:extLst>
          </p:cNvPr>
          <p:cNvSpPr>
            <a:spLocks noEditPoints="1"/>
          </p:cNvSpPr>
          <p:nvPr/>
        </p:nvSpPr>
        <p:spPr bwMode="auto">
          <a:xfrm>
            <a:off x="3052763" y="2490788"/>
            <a:ext cx="280988" cy="144463"/>
          </a:xfrm>
          <a:custGeom>
            <a:avLst/>
            <a:gdLst>
              <a:gd name="T0" fmla="*/ 114 w 177"/>
              <a:gd name="T1" fmla="*/ 91 h 91"/>
              <a:gd name="T2" fmla="*/ 62 w 177"/>
              <a:gd name="T3" fmla="*/ 91 h 91"/>
              <a:gd name="T4" fmla="*/ 38 w 177"/>
              <a:gd name="T5" fmla="*/ 67 h 91"/>
              <a:gd name="T6" fmla="*/ 0 w 177"/>
              <a:gd name="T7" fmla="*/ 67 h 91"/>
              <a:gd name="T8" fmla="*/ 55 w 177"/>
              <a:gd name="T9" fmla="*/ 0 h 91"/>
              <a:gd name="T10" fmla="*/ 121 w 177"/>
              <a:gd name="T11" fmla="*/ 0 h 91"/>
              <a:gd name="T12" fmla="*/ 177 w 177"/>
              <a:gd name="T13" fmla="*/ 67 h 91"/>
              <a:gd name="T14" fmla="*/ 139 w 177"/>
              <a:gd name="T15" fmla="*/ 67 h 91"/>
              <a:gd name="T16" fmla="*/ 114 w 177"/>
              <a:gd name="T17" fmla="*/ 91 h 91"/>
              <a:gd name="T18" fmla="*/ 64 w 177"/>
              <a:gd name="T19" fmla="*/ 86 h 91"/>
              <a:gd name="T20" fmla="*/ 111 w 177"/>
              <a:gd name="T21" fmla="*/ 86 h 91"/>
              <a:gd name="T22" fmla="*/ 136 w 177"/>
              <a:gd name="T23" fmla="*/ 61 h 91"/>
              <a:gd name="T24" fmla="*/ 164 w 177"/>
              <a:gd name="T25" fmla="*/ 61 h 91"/>
              <a:gd name="T26" fmla="*/ 118 w 177"/>
              <a:gd name="T27" fmla="*/ 6 h 91"/>
              <a:gd name="T28" fmla="*/ 58 w 177"/>
              <a:gd name="T29" fmla="*/ 6 h 91"/>
              <a:gd name="T30" fmla="*/ 10 w 177"/>
              <a:gd name="T31" fmla="*/ 61 h 91"/>
              <a:gd name="T32" fmla="*/ 39 w 177"/>
              <a:gd name="T33" fmla="*/ 61 h 91"/>
              <a:gd name="T34" fmla="*/ 64 w 177"/>
              <a:gd name="T35" fmla="*/ 8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7" h="91">
                <a:moveTo>
                  <a:pt x="114" y="91"/>
                </a:moveTo>
                <a:lnTo>
                  <a:pt x="62" y="91"/>
                </a:lnTo>
                <a:lnTo>
                  <a:pt x="38" y="67"/>
                </a:lnTo>
                <a:lnTo>
                  <a:pt x="0" y="67"/>
                </a:lnTo>
                <a:lnTo>
                  <a:pt x="55" y="0"/>
                </a:lnTo>
                <a:lnTo>
                  <a:pt x="121" y="0"/>
                </a:lnTo>
                <a:lnTo>
                  <a:pt x="177" y="67"/>
                </a:lnTo>
                <a:lnTo>
                  <a:pt x="139" y="67"/>
                </a:lnTo>
                <a:lnTo>
                  <a:pt x="114" y="91"/>
                </a:lnTo>
                <a:close/>
                <a:moveTo>
                  <a:pt x="64" y="86"/>
                </a:moveTo>
                <a:lnTo>
                  <a:pt x="111" y="86"/>
                </a:lnTo>
                <a:lnTo>
                  <a:pt x="136" y="61"/>
                </a:lnTo>
                <a:lnTo>
                  <a:pt x="164" y="61"/>
                </a:lnTo>
                <a:lnTo>
                  <a:pt x="118" y="6"/>
                </a:lnTo>
                <a:lnTo>
                  <a:pt x="58" y="6"/>
                </a:lnTo>
                <a:lnTo>
                  <a:pt x="10" y="61"/>
                </a:lnTo>
                <a:lnTo>
                  <a:pt x="39" y="61"/>
                </a:lnTo>
                <a:lnTo>
                  <a:pt x="64" y="8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ED487E91-1200-4A6E-B15B-B10926DD192E}"/>
              </a:ext>
            </a:extLst>
          </p:cNvPr>
          <p:cNvSpPr>
            <a:spLocks noEditPoints="1"/>
          </p:cNvSpPr>
          <p:nvPr/>
        </p:nvSpPr>
        <p:spPr bwMode="auto">
          <a:xfrm>
            <a:off x="3865563" y="2466976"/>
            <a:ext cx="330200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7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7" y="0"/>
                  <a:pt x="47" y="0"/>
                  <a:pt x="47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E93CFFF8-8461-4BB4-87FA-B2AF6D164904}"/>
              </a:ext>
            </a:extLst>
          </p:cNvPr>
          <p:cNvSpPr>
            <a:spLocks noEditPoints="1"/>
          </p:cNvSpPr>
          <p:nvPr/>
        </p:nvSpPr>
        <p:spPr bwMode="auto">
          <a:xfrm>
            <a:off x="3962401" y="2608263"/>
            <a:ext cx="138113" cy="26988"/>
          </a:xfrm>
          <a:custGeom>
            <a:avLst/>
            <a:gdLst>
              <a:gd name="T0" fmla="*/ 70 w 87"/>
              <a:gd name="T1" fmla="*/ 17 h 17"/>
              <a:gd name="T2" fmla="*/ 18 w 87"/>
              <a:gd name="T3" fmla="*/ 17 h 17"/>
              <a:gd name="T4" fmla="*/ 0 w 87"/>
              <a:gd name="T5" fmla="*/ 0 h 17"/>
              <a:gd name="T6" fmla="*/ 87 w 87"/>
              <a:gd name="T7" fmla="*/ 0 h 17"/>
              <a:gd name="T8" fmla="*/ 70 w 87"/>
              <a:gd name="T9" fmla="*/ 17 h 17"/>
              <a:gd name="T10" fmla="*/ 19 w 87"/>
              <a:gd name="T11" fmla="*/ 12 h 17"/>
              <a:gd name="T12" fmla="*/ 67 w 87"/>
              <a:gd name="T13" fmla="*/ 12 h 17"/>
              <a:gd name="T14" fmla="*/ 74 w 87"/>
              <a:gd name="T15" fmla="*/ 5 h 17"/>
              <a:gd name="T16" fmla="*/ 12 w 87"/>
              <a:gd name="T17" fmla="*/ 5 h 17"/>
              <a:gd name="T18" fmla="*/ 19 w 87"/>
              <a:gd name="T1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17">
                <a:moveTo>
                  <a:pt x="70" y="17"/>
                </a:moveTo>
                <a:lnTo>
                  <a:pt x="18" y="17"/>
                </a:lnTo>
                <a:lnTo>
                  <a:pt x="0" y="0"/>
                </a:lnTo>
                <a:lnTo>
                  <a:pt x="87" y="0"/>
                </a:lnTo>
                <a:lnTo>
                  <a:pt x="70" y="17"/>
                </a:lnTo>
                <a:close/>
                <a:moveTo>
                  <a:pt x="19" y="12"/>
                </a:moveTo>
                <a:lnTo>
                  <a:pt x="67" y="12"/>
                </a:lnTo>
                <a:lnTo>
                  <a:pt x="74" y="5"/>
                </a:lnTo>
                <a:lnTo>
                  <a:pt x="12" y="5"/>
                </a:lnTo>
                <a:lnTo>
                  <a:pt x="19" y="1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86D0D6BD-4E26-454C-A4D8-CC518BE0AFE9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2490788"/>
            <a:ext cx="280988" cy="106363"/>
          </a:xfrm>
          <a:custGeom>
            <a:avLst/>
            <a:gdLst>
              <a:gd name="T0" fmla="*/ 177 w 177"/>
              <a:gd name="T1" fmla="*/ 67 h 67"/>
              <a:gd name="T2" fmla="*/ 0 w 177"/>
              <a:gd name="T3" fmla="*/ 67 h 67"/>
              <a:gd name="T4" fmla="*/ 56 w 177"/>
              <a:gd name="T5" fmla="*/ 0 h 67"/>
              <a:gd name="T6" fmla="*/ 120 w 177"/>
              <a:gd name="T7" fmla="*/ 0 h 67"/>
              <a:gd name="T8" fmla="*/ 177 w 177"/>
              <a:gd name="T9" fmla="*/ 67 h 67"/>
              <a:gd name="T10" fmla="*/ 11 w 177"/>
              <a:gd name="T11" fmla="*/ 61 h 67"/>
              <a:gd name="T12" fmla="*/ 165 w 177"/>
              <a:gd name="T13" fmla="*/ 61 h 67"/>
              <a:gd name="T14" fmla="*/ 119 w 177"/>
              <a:gd name="T15" fmla="*/ 6 h 67"/>
              <a:gd name="T16" fmla="*/ 59 w 177"/>
              <a:gd name="T17" fmla="*/ 6 h 67"/>
              <a:gd name="T18" fmla="*/ 11 w 177"/>
              <a:gd name="T19" fmla="*/ 6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67">
                <a:moveTo>
                  <a:pt x="177" y="67"/>
                </a:moveTo>
                <a:lnTo>
                  <a:pt x="0" y="67"/>
                </a:lnTo>
                <a:lnTo>
                  <a:pt x="56" y="0"/>
                </a:lnTo>
                <a:lnTo>
                  <a:pt x="120" y="0"/>
                </a:lnTo>
                <a:lnTo>
                  <a:pt x="177" y="67"/>
                </a:lnTo>
                <a:close/>
                <a:moveTo>
                  <a:pt x="11" y="61"/>
                </a:moveTo>
                <a:lnTo>
                  <a:pt x="165" y="61"/>
                </a:lnTo>
                <a:lnTo>
                  <a:pt x="119" y="6"/>
                </a:lnTo>
                <a:lnTo>
                  <a:pt x="59" y="6"/>
                </a:lnTo>
                <a:lnTo>
                  <a:pt x="11" y="6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01B0C13-746D-4BE1-899A-84E0469148C4}"/>
              </a:ext>
            </a:extLst>
          </p:cNvPr>
          <p:cNvSpPr>
            <a:spLocks noEditPoints="1"/>
          </p:cNvSpPr>
          <p:nvPr/>
        </p:nvSpPr>
        <p:spPr bwMode="auto">
          <a:xfrm>
            <a:off x="3960813" y="2509838"/>
            <a:ext cx="139700" cy="28575"/>
          </a:xfrm>
          <a:custGeom>
            <a:avLst/>
            <a:gdLst>
              <a:gd name="T0" fmla="*/ 88 w 88"/>
              <a:gd name="T1" fmla="*/ 18 h 18"/>
              <a:gd name="T2" fmla="*/ 0 w 88"/>
              <a:gd name="T3" fmla="*/ 18 h 18"/>
              <a:gd name="T4" fmla="*/ 13 w 88"/>
              <a:gd name="T5" fmla="*/ 0 h 18"/>
              <a:gd name="T6" fmla="*/ 75 w 88"/>
              <a:gd name="T7" fmla="*/ 0 h 18"/>
              <a:gd name="T8" fmla="*/ 88 w 88"/>
              <a:gd name="T9" fmla="*/ 18 h 18"/>
              <a:gd name="T10" fmla="*/ 11 w 88"/>
              <a:gd name="T11" fmla="*/ 13 h 18"/>
              <a:gd name="T12" fmla="*/ 77 w 88"/>
              <a:gd name="T13" fmla="*/ 13 h 18"/>
              <a:gd name="T14" fmla="*/ 72 w 88"/>
              <a:gd name="T15" fmla="*/ 6 h 18"/>
              <a:gd name="T16" fmla="*/ 16 w 88"/>
              <a:gd name="T17" fmla="*/ 6 h 18"/>
              <a:gd name="T18" fmla="*/ 11 w 88"/>
              <a:gd name="T1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8">
                <a:moveTo>
                  <a:pt x="88" y="18"/>
                </a:moveTo>
                <a:lnTo>
                  <a:pt x="0" y="18"/>
                </a:lnTo>
                <a:lnTo>
                  <a:pt x="13" y="0"/>
                </a:lnTo>
                <a:lnTo>
                  <a:pt x="75" y="0"/>
                </a:lnTo>
                <a:lnTo>
                  <a:pt x="88" y="18"/>
                </a:lnTo>
                <a:close/>
                <a:moveTo>
                  <a:pt x="11" y="13"/>
                </a:moveTo>
                <a:lnTo>
                  <a:pt x="77" y="13"/>
                </a:lnTo>
                <a:lnTo>
                  <a:pt x="72" y="6"/>
                </a:lnTo>
                <a:lnTo>
                  <a:pt x="16" y="6"/>
                </a:lnTo>
                <a:lnTo>
                  <a:pt x="11" y="1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38E2BAE8-DDF4-434E-A21F-1A920D0EAEAE}"/>
              </a:ext>
            </a:extLst>
          </p:cNvPr>
          <p:cNvSpPr>
            <a:spLocks noEditPoints="1"/>
          </p:cNvSpPr>
          <p:nvPr/>
        </p:nvSpPr>
        <p:spPr bwMode="auto">
          <a:xfrm>
            <a:off x="3932238" y="2549526"/>
            <a:ext cx="196850" cy="28575"/>
          </a:xfrm>
          <a:custGeom>
            <a:avLst/>
            <a:gdLst>
              <a:gd name="T0" fmla="*/ 124 w 124"/>
              <a:gd name="T1" fmla="*/ 18 h 18"/>
              <a:gd name="T2" fmla="*/ 0 w 124"/>
              <a:gd name="T3" fmla="*/ 18 h 18"/>
              <a:gd name="T4" fmla="*/ 14 w 124"/>
              <a:gd name="T5" fmla="*/ 0 h 18"/>
              <a:gd name="T6" fmla="*/ 112 w 124"/>
              <a:gd name="T7" fmla="*/ 0 h 18"/>
              <a:gd name="T8" fmla="*/ 124 w 124"/>
              <a:gd name="T9" fmla="*/ 18 h 18"/>
              <a:gd name="T10" fmla="*/ 11 w 124"/>
              <a:gd name="T11" fmla="*/ 12 h 18"/>
              <a:gd name="T12" fmla="*/ 113 w 124"/>
              <a:gd name="T13" fmla="*/ 12 h 18"/>
              <a:gd name="T14" fmla="*/ 109 w 124"/>
              <a:gd name="T15" fmla="*/ 5 h 18"/>
              <a:gd name="T16" fmla="*/ 16 w 124"/>
              <a:gd name="T17" fmla="*/ 5 h 18"/>
              <a:gd name="T18" fmla="*/ 11 w 124"/>
              <a:gd name="T19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18">
                <a:moveTo>
                  <a:pt x="124" y="18"/>
                </a:moveTo>
                <a:lnTo>
                  <a:pt x="0" y="18"/>
                </a:lnTo>
                <a:lnTo>
                  <a:pt x="14" y="0"/>
                </a:lnTo>
                <a:lnTo>
                  <a:pt x="112" y="0"/>
                </a:lnTo>
                <a:lnTo>
                  <a:pt x="124" y="18"/>
                </a:lnTo>
                <a:close/>
                <a:moveTo>
                  <a:pt x="11" y="12"/>
                </a:moveTo>
                <a:lnTo>
                  <a:pt x="113" y="12"/>
                </a:lnTo>
                <a:lnTo>
                  <a:pt x="109" y="5"/>
                </a:lnTo>
                <a:lnTo>
                  <a:pt x="16" y="5"/>
                </a:lnTo>
                <a:lnTo>
                  <a:pt x="11" y="1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C7ABAC3B-7375-4EEE-ABF1-2A5D89695B8A}"/>
              </a:ext>
            </a:extLst>
          </p:cNvPr>
          <p:cNvGrpSpPr/>
          <p:nvPr/>
        </p:nvGrpSpPr>
        <p:grpSpPr>
          <a:xfrm>
            <a:off x="4679951" y="2438401"/>
            <a:ext cx="1184275" cy="307975"/>
            <a:chOff x="4679951" y="2438401"/>
            <a:chExt cx="1184275" cy="307975"/>
          </a:xfrm>
          <a:solidFill>
            <a:srgbClr val="592929"/>
          </a:solidFill>
        </p:grpSpPr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98D307E1-B539-4B72-B018-4DAF3102F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1" y="2438401"/>
              <a:ext cx="346075" cy="307975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960186A4-C6CF-4AAA-A8D5-3E8AEC51D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688" y="2547938"/>
              <a:ext cx="231775" cy="152400"/>
            </a:xfrm>
            <a:custGeom>
              <a:avLst/>
              <a:gdLst>
                <a:gd name="T0" fmla="*/ 72 w 146"/>
                <a:gd name="T1" fmla="*/ 96 h 96"/>
                <a:gd name="T2" fmla="*/ 0 w 146"/>
                <a:gd name="T3" fmla="*/ 38 h 96"/>
                <a:gd name="T4" fmla="*/ 44 w 146"/>
                <a:gd name="T5" fmla="*/ 38 h 96"/>
                <a:gd name="T6" fmla="*/ 44 w 146"/>
                <a:gd name="T7" fmla="*/ 0 h 96"/>
                <a:gd name="T8" fmla="*/ 101 w 146"/>
                <a:gd name="T9" fmla="*/ 0 h 96"/>
                <a:gd name="T10" fmla="*/ 101 w 146"/>
                <a:gd name="T11" fmla="*/ 38 h 96"/>
                <a:gd name="T12" fmla="*/ 146 w 146"/>
                <a:gd name="T13" fmla="*/ 38 h 96"/>
                <a:gd name="T14" fmla="*/ 72 w 146"/>
                <a:gd name="T15" fmla="*/ 96 h 96"/>
                <a:gd name="T16" fmla="*/ 15 w 146"/>
                <a:gd name="T17" fmla="*/ 43 h 96"/>
                <a:gd name="T18" fmla="*/ 72 w 146"/>
                <a:gd name="T19" fmla="*/ 90 h 96"/>
                <a:gd name="T20" fmla="*/ 130 w 146"/>
                <a:gd name="T21" fmla="*/ 43 h 96"/>
                <a:gd name="T22" fmla="*/ 96 w 146"/>
                <a:gd name="T23" fmla="*/ 43 h 96"/>
                <a:gd name="T24" fmla="*/ 96 w 146"/>
                <a:gd name="T25" fmla="*/ 5 h 96"/>
                <a:gd name="T26" fmla="*/ 49 w 146"/>
                <a:gd name="T27" fmla="*/ 5 h 96"/>
                <a:gd name="T28" fmla="*/ 49 w 146"/>
                <a:gd name="T29" fmla="*/ 43 h 96"/>
                <a:gd name="T30" fmla="*/ 15 w 146"/>
                <a:gd name="T3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6">
                  <a:moveTo>
                    <a:pt x="72" y="96"/>
                  </a:moveTo>
                  <a:lnTo>
                    <a:pt x="0" y="3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101" y="0"/>
                  </a:lnTo>
                  <a:lnTo>
                    <a:pt x="101" y="38"/>
                  </a:lnTo>
                  <a:lnTo>
                    <a:pt x="146" y="38"/>
                  </a:lnTo>
                  <a:lnTo>
                    <a:pt x="72" y="96"/>
                  </a:lnTo>
                  <a:close/>
                  <a:moveTo>
                    <a:pt x="15" y="43"/>
                  </a:moveTo>
                  <a:lnTo>
                    <a:pt x="72" y="90"/>
                  </a:lnTo>
                  <a:lnTo>
                    <a:pt x="130" y="43"/>
                  </a:lnTo>
                  <a:lnTo>
                    <a:pt x="96" y="43"/>
                  </a:lnTo>
                  <a:lnTo>
                    <a:pt x="96" y="5"/>
                  </a:lnTo>
                  <a:lnTo>
                    <a:pt x="49" y="5"/>
                  </a:lnTo>
                  <a:lnTo>
                    <a:pt x="49" y="43"/>
                  </a:lnTo>
                  <a:lnTo>
                    <a:pt x="15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5BC6860F-C15F-4DCA-9B87-FB9CB82D3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6" y="2473326"/>
              <a:ext cx="250825" cy="28575"/>
            </a:xfrm>
            <a:custGeom>
              <a:avLst/>
              <a:gdLst>
                <a:gd name="T0" fmla="*/ 158 w 158"/>
                <a:gd name="T1" fmla="*/ 18 h 18"/>
                <a:gd name="T2" fmla="*/ 0 w 158"/>
                <a:gd name="T3" fmla="*/ 18 h 18"/>
                <a:gd name="T4" fmla="*/ 19 w 158"/>
                <a:gd name="T5" fmla="*/ 0 h 18"/>
                <a:gd name="T6" fmla="*/ 141 w 158"/>
                <a:gd name="T7" fmla="*/ 0 h 18"/>
                <a:gd name="T8" fmla="*/ 158 w 158"/>
                <a:gd name="T9" fmla="*/ 18 h 18"/>
                <a:gd name="T10" fmla="*/ 14 w 158"/>
                <a:gd name="T11" fmla="*/ 12 h 18"/>
                <a:gd name="T12" fmla="*/ 146 w 158"/>
                <a:gd name="T13" fmla="*/ 12 h 18"/>
                <a:gd name="T14" fmla="*/ 138 w 158"/>
                <a:gd name="T15" fmla="*/ 6 h 18"/>
                <a:gd name="T16" fmla="*/ 21 w 158"/>
                <a:gd name="T17" fmla="*/ 6 h 18"/>
                <a:gd name="T18" fmla="*/ 14 w 158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8">
                  <a:moveTo>
                    <a:pt x="158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58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1" y="6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5C5A731F-56C3-47FF-8AFE-018085F59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6" y="2438401"/>
              <a:ext cx="349250" cy="307975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B83ED309-7CD7-4FAE-8DEC-9AD4A7AFB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713" y="2544763"/>
              <a:ext cx="231775" cy="155575"/>
            </a:xfrm>
            <a:custGeom>
              <a:avLst/>
              <a:gdLst>
                <a:gd name="T0" fmla="*/ 102 w 146"/>
                <a:gd name="T1" fmla="*/ 98 h 98"/>
                <a:gd name="T2" fmla="*/ 44 w 146"/>
                <a:gd name="T3" fmla="*/ 98 h 98"/>
                <a:gd name="T4" fmla="*/ 44 w 146"/>
                <a:gd name="T5" fmla="*/ 59 h 98"/>
                <a:gd name="T6" fmla="*/ 0 w 146"/>
                <a:gd name="T7" fmla="*/ 59 h 98"/>
                <a:gd name="T8" fmla="*/ 74 w 146"/>
                <a:gd name="T9" fmla="*/ 0 h 98"/>
                <a:gd name="T10" fmla="*/ 146 w 146"/>
                <a:gd name="T11" fmla="*/ 59 h 98"/>
                <a:gd name="T12" fmla="*/ 102 w 146"/>
                <a:gd name="T13" fmla="*/ 59 h 98"/>
                <a:gd name="T14" fmla="*/ 102 w 146"/>
                <a:gd name="T15" fmla="*/ 98 h 98"/>
                <a:gd name="T16" fmla="*/ 49 w 146"/>
                <a:gd name="T17" fmla="*/ 93 h 98"/>
                <a:gd name="T18" fmla="*/ 97 w 146"/>
                <a:gd name="T19" fmla="*/ 93 h 98"/>
                <a:gd name="T20" fmla="*/ 97 w 146"/>
                <a:gd name="T21" fmla="*/ 53 h 98"/>
                <a:gd name="T22" fmla="*/ 129 w 146"/>
                <a:gd name="T23" fmla="*/ 53 h 98"/>
                <a:gd name="T24" fmla="*/ 74 w 146"/>
                <a:gd name="T25" fmla="*/ 7 h 98"/>
                <a:gd name="T26" fmla="*/ 16 w 146"/>
                <a:gd name="T27" fmla="*/ 53 h 98"/>
                <a:gd name="T28" fmla="*/ 49 w 146"/>
                <a:gd name="T29" fmla="*/ 53 h 98"/>
                <a:gd name="T30" fmla="*/ 49 w 146"/>
                <a:gd name="T31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8">
                  <a:moveTo>
                    <a:pt x="102" y="98"/>
                  </a:moveTo>
                  <a:lnTo>
                    <a:pt x="44" y="98"/>
                  </a:lnTo>
                  <a:lnTo>
                    <a:pt x="44" y="59"/>
                  </a:lnTo>
                  <a:lnTo>
                    <a:pt x="0" y="59"/>
                  </a:lnTo>
                  <a:lnTo>
                    <a:pt x="74" y="0"/>
                  </a:lnTo>
                  <a:lnTo>
                    <a:pt x="146" y="59"/>
                  </a:lnTo>
                  <a:lnTo>
                    <a:pt x="102" y="59"/>
                  </a:lnTo>
                  <a:lnTo>
                    <a:pt x="102" y="98"/>
                  </a:lnTo>
                  <a:close/>
                  <a:moveTo>
                    <a:pt x="49" y="93"/>
                  </a:moveTo>
                  <a:lnTo>
                    <a:pt x="97" y="93"/>
                  </a:lnTo>
                  <a:lnTo>
                    <a:pt x="97" y="53"/>
                  </a:lnTo>
                  <a:lnTo>
                    <a:pt x="129" y="53"/>
                  </a:lnTo>
                  <a:lnTo>
                    <a:pt x="74" y="7"/>
                  </a:lnTo>
                  <a:lnTo>
                    <a:pt x="16" y="53"/>
                  </a:lnTo>
                  <a:lnTo>
                    <a:pt x="49" y="53"/>
                  </a:lnTo>
                  <a:lnTo>
                    <a:pt x="49" y="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26FE8122-D0C6-4284-903C-47334DAA1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2601" y="2473326"/>
              <a:ext cx="254000" cy="28575"/>
            </a:xfrm>
            <a:custGeom>
              <a:avLst/>
              <a:gdLst>
                <a:gd name="T0" fmla="*/ 160 w 160"/>
                <a:gd name="T1" fmla="*/ 18 h 18"/>
                <a:gd name="T2" fmla="*/ 0 w 160"/>
                <a:gd name="T3" fmla="*/ 18 h 18"/>
                <a:gd name="T4" fmla="*/ 19 w 160"/>
                <a:gd name="T5" fmla="*/ 0 h 18"/>
                <a:gd name="T6" fmla="*/ 141 w 160"/>
                <a:gd name="T7" fmla="*/ 0 h 18"/>
                <a:gd name="T8" fmla="*/ 160 w 160"/>
                <a:gd name="T9" fmla="*/ 18 h 18"/>
                <a:gd name="T10" fmla="*/ 14 w 160"/>
                <a:gd name="T11" fmla="*/ 12 h 18"/>
                <a:gd name="T12" fmla="*/ 146 w 160"/>
                <a:gd name="T13" fmla="*/ 12 h 18"/>
                <a:gd name="T14" fmla="*/ 138 w 160"/>
                <a:gd name="T15" fmla="*/ 6 h 18"/>
                <a:gd name="T16" fmla="*/ 22 w 160"/>
                <a:gd name="T17" fmla="*/ 6 h 18"/>
                <a:gd name="T18" fmla="*/ 14 w 160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8">
                  <a:moveTo>
                    <a:pt x="160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60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2" y="6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Freeform 90">
            <a:extLst>
              <a:ext uri="{FF2B5EF4-FFF2-40B4-BE49-F238E27FC236}">
                <a16:creationId xmlns:a16="http://schemas.microsoft.com/office/drawing/2014/main" id="{F5323FEF-F4E2-4C59-8B99-7C077196F774}"/>
              </a:ext>
            </a:extLst>
          </p:cNvPr>
          <p:cNvSpPr>
            <a:spLocks noEditPoints="1"/>
          </p:cNvSpPr>
          <p:nvPr/>
        </p:nvSpPr>
        <p:spPr bwMode="auto">
          <a:xfrm>
            <a:off x="6330951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69 w 230"/>
              <a:gd name="T9" fmla="*/ 0 h 79"/>
              <a:gd name="T10" fmla="*/ 114 w 230"/>
              <a:gd name="T11" fmla="*/ 45 h 79"/>
              <a:gd name="T12" fmla="*/ 161 w 230"/>
              <a:gd name="T13" fmla="*/ 0 h 79"/>
              <a:gd name="T14" fmla="*/ 200 w 230"/>
              <a:gd name="T15" fmla="*/ 0 h 79"/>
              <a:gd name="T16" fmla="*/ 230 w 230"/>
              <a:gd name="T17" fmla="*/ 59 h 79"/>
              <a:gd name="T18" fmla="*/ 230 w 230"/>
              <a:gd name="T19" fmla="*/ 79 h 79"/>
              <a:gd name="T20" fmla="*/ 11 w 230"/>
              <a:gd name="T21" fmla="*/ 68 h 79"/>
              <a:gd name="T22" fmla="*/ 219 w 230"/>
              <a:gd name="T23" fmla="*/ 68 h 79"/>
              <a:gd name="T24" fmla="*/ 219 w 230"/>
              <a:gd name="T25" fmla="*/ 62 h 79"/>
              <a:gd name="T26" fmla="*/ 193 w 230"/>
              <a:gd name="T27" fmla="*/ 11 h 79"/>
              <a:gd name="T28" fmla="*/ 165 w 230"/>
              <a:gd name="T29" fmla="*/ 11 h 79"/>
              <a:gd name="T30" fmla="*/ 114 w 230"/>
              <a:gd name="T31" fmla="*/ 62 h 79"/>
              <a:gd name="T32" fmla="*/ 64 w 230"/>
              <a:gd name="T33" fmla="*/ 11 h 79"/>
              <a:gd name="T34" fmla="*/ 35 w 230"/>
              <a:gd name="T35" fmla="*/ 11 h 79"/>
              <a:gd name="T36" fmla="*/ 11 w 230"/>
              <a:gd name="T37" fmla="*/ 62 h 79"/>
              <a:gd name="T38" fmla="*/ 11 w 230"/>
              <a:gd name="T39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69" y="0"/>
                </a:lnTo>
                <a:lnTo>
                  <a:pt x="114" y="45"/>
                </a:lnTo>
                <a:lnTo>
                  <a:pt x="161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3" y="11"/>
                </a:lnTo>
                <a:lnTo>
                  <a:pt x="165" y="11"/>
                </a:lnTo>
                <a:lnTo>
                  <a:pt x="114" y="62"/>
                </a:lnTo>
                <a:lnTo>
                  <a:pt x="64" y="11"/>
                </a:lnTo>
                <a:lnTo>
                  <a:pt x="35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Rectangle 91">
            <a:extLst>
              <a:ext uri="{FF2B5EF4-FFF2-40B4-BE49-F238E27FC236}">
                <a16:creationId xmlns:a16="http://schemas.microsoft.com/office/drawing/2014/main" id="{71A55616-5E5B-4208-9049-EE7B3D16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2727326"/>
            <a:ext cx="363538" cy="793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Freeform 92">
            <a:extLst>
              <a:ext uri="{FF2B5EF4-FFF2-40B4-BE49-F238E27FC236}">
                <a16:creationId xmlns:a16="http://schemas.microsoft.com/office/drawing/2014/main" id="{294E2929-5010-434F-99E1-932E1E1B01C3}"/>
              </a:ext>
            </a:extLst>
          </p:cNvPr>
          <p:cNvSpPr>
            <a:spLocks noEditPoints="1"/>
          </p:cNvSpPr>
          <p:nvPr/>
        </p:nvSpPr>
        <p:spPr bwMode="auto">
          <a:xfrm>
            <a:off x="6403976" y="2411413"/>
            <a:ext cx="215900" cy="193675"/>
          </a:xfrm>
          <a:custGeom>
            <a:avLst/>
            <a:gdLst>
              <a:gd name="T0" fmla="*/ 68 w 136"/>
              <a:gd name="T1" fmla="*/ 122 h 122"/>
              <a:gd name="T2" fmla="*/ 0 w 136"/>
              <a:gd name="T3" fmla="*/ 54 h 122"/>
              <a:gd name="T4" fmla="*/ 52 w 136"/>
              <a:gd name="T5" fmla="*/ 54 h 122"/>
              <a:gd name="T6" fmla="*/ 52 w 136"/>
              <a:gd name="T7" fmla="*/ 0 h 122"/>
              <a:gd name="T8" fmla="*/ 85 w 136"/>
              <a:gd name="T9" fmla="*/ 0 h 122"/>
              <a:gd name="T10" fmla="*/ 85 w 136"/>
              <a:gd name="T11" fmla="*/ 54 h 122"/>
              <a:gd name="T12" fmla="*/ 136 w 136"/>
              <a:gd name="T13" fmla="*/ 54 h 122"/>
              <a:gd name="T14" fmla="*/ 68 w 136"/>
              <a:gd name="T15" fmla="*/ 122 h 122"/>
              <a:gd name="T16" fmla="*/ 14 w 136"/>
              <a:gd name="T17" fmla="*/ 60 h 122"/>
              <a:gd name="T18" fmla="*/ 68 w 136"/>
              <a:gd name="T19" fmla="*/ 114 h 122"/>
              <a:gd name="T20" fmla="*/ 124 w 136"/>
              <a:gd name="T21" fmla="*/ 60 h 122"/>
              <a:gd name="T22" fmla="*/ 79 w 136"/>
              <a:gd name="T23" fmla="*/ 60 h 122"/>
              <a:gd name="T24" fmla="*/ 79 w 136"/>
              <a:gd name="T25" fmla="*/ 5 h 122"/>
              <a:gd name="T26" fmla="*/ 57 w 136"/>
              <a:gd name="T27" fmla="*/ 5 h 122"/>
              <a:gd name="T28" fmla="*/ 57 w 136"/>
              <a:gd name="T29" fmla="*/ 60 h 122"/>
              <a:gd name="T30" fmla="*/ 14 w 136"/>
              <a:gd name="T31" fmla="*/ 6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68" y="122"/>
                </a:moveTo>
                <a:lnTo>
                  <a:pt x="0" y="54"/>
                </a:lnTo>
                <a:lnTo>
                  <a:pt x="52" y="54"/>
                </a:lnTo>
                <a:lnTo>
                  <a:pt x="52" y="0"/>
                </a:lnTo>
                <a:lnTo>
                  <a:pt x="85" y="0"/>
                </a:lnTo>
                <a:lnTo>
                  <a:pt x="85" y="54"/>
                </a:lnTo>
                <a:lnTo>
                  <a:pt x="136" y="54"/>
                </a:lnTo>
                <a:lnTo>
                  <a:pt x="68" y="122"/>
                </a:lnTo>
                <a:close/>
                <a:moveTo>
                  <a:pt x="14" y="60"/>
                </a:moveTo>
                <a:lnTo>
                  <a:pt x="68" y="114"/>
                </a:lnTo>
                <a:lnTo>
                  <a:pt x="124" y="60"/>
                </a:lnTo>
                <a:lnTo>
                  <a:pt x="79" y="60"/>
                </a:lnTo>
                <a:lnTo>
                  <a:pt x="79" y="5"/>
                </a:lnTo>
                <a:lnTo>
                  <a:pt x="57" y="5"/>
                </a:lnTo>
                <a:lnTo>
                  <a:pt x="57" y="60"/>
                </a:lnTo>
                <a:lnTo>
                  <a:pt x="14" y="6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" name="Freeform 93">
            <a:extLst>
              <a:ext uri="{FF2B5EF4-FFF2-40B4-BE49-F238E27FC236}">
                <a16:creationId xmlns:a16="http://schemas.microsoft.com/office/drawing/2014/main" id="{F97A3415-B96B-43A9-973A-C312F3B50E95}"/>
              </a:ext>
            </a:extLst>
          </p:cNvPr>
          <p:cNvSpPr>
            <a:spLocks noEditPoints="1"/>
          </p:cNvSpPr>
          <p:nvPr/>
        </p:nvSpPr>
        <p:spPr bwMode="auto">
          <a:xfrm>
            <a:off x="7161213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94 w 230"/>
              <a:gd name="T9" fmla="*/ 0 h 79"/>
              <a:gd name="T10" fmla="*/ 94 w 230"/>
              <a:gd name="T11" fmla="*/ 28 h 79"/>
              <a:gd name="T12" fmla="*/ 138 w 230"/>
              <a:gd name="T13" fmla="*/ 28 h 79"/>
              <a:gd name="T14" fmla="*/ 138 w 230"/>
              <a:gd name="T15" fmla="*/ 0 h 79"/>
              <a:gd name="T16" fmla="*/ 200 w 230"/>
              <a:gd name="T17" fmla="*/ 0 h 79"/>
              <a:gd name="T18" fmla="*/ 230 w 230"/>
              <a:gd name="T19" fmla="*/ 59 h 79"/>
              <a:gd name="T20" fmla="*/ 230 w 230"/>
              <a:gd name="T21" fmla="*/ 79 h 79"/>
              <a:gd name="T22" fmla="*/ 11 w 230"/>
              <a:gd name="T23" fmla="*/ 68 h 79"/>
              <a:gd name="T24" fmla="*/ 219 w 230"/>
              <a:gd name="T25" fmla="*/ 68 h 79"/>
              <a:gd name="T26" fmla="*/ 219 w 230"/>
              <a:gd name="T27" fmla="*/ 62 h 79"/>
              <a:gd name="T28" fmla="*/ 195 w 230"/>
              <a:gd name="T29" fmla="*/ 11 h 79"/>
              <a:gd name="T30" fmla="*/ 148 w 230"/>
              <a:gd name="T31" fmla="*/ 11 h 79"/>
              <a:gd name="T32" fmla="*/ 148 w 230"/>
              <a:gd name="T33" fmla="*/ 38 h 79"/>
              <a:gd name="T34" fmla="*/ 83 w 230"/>
              <a:gd name="T35" fmla="*/ 38 h 79"/>
              <a:gd name="T36" fmla="*/ 83 w 230"/>
              <a:gd name="T37" fmla="*/ 11 h 79"/>
              <a:gd name="T38" fmla="*/ 37 w 230"/>
              <a:gd name="T39" fmla="*/ 11 h 79"/>
              <a:gd name="T40" fmla="*/ 11 w 230"/>
              <a:gd name="T41" fmla="*/ 62 h 79"/>
              <a:gd name="T42" fmla="*/ 11 w 230"/>
              <a:gd name="T43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94" y="0"/>
                </a:lnTo>
                <a:lnTo>
                  <a:pt x="94" y="28"/>
                </a:lnTo>
                <a:lnTo>
                  <a:pt x="138" y="28"/>
                </a:lnTo>
                <a:lnTo>
                  <a:pt x="138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5" y="11"/>
                </a:lnTo>
                <a:lnTo>
                  <a:pt x="148" y="11"/>
                </a:lnTo>
                <a:lnTo>
                  <a:pt x="148" y="38"/>
                </a:lnTo>
                <a:lnTo>
                  <a:pt x="83" y="38"/>
                </a:lnTo>
                <a:lnTo>
                  <a:pt x="83" y="11"/>
                </a:lnTo>
                <a:lnTo>
                  <a:pt x="37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Freeform 94">
            <a:extLst>
              <a:ext uri="{FF2B5EF4-FFF2-40B4-BE49-F238E27FC236}">
                <a16:creationId xmlns:a16="http://schemas.microsoft.com/office/drawing/2014/main" id="{5A8FC526-0111-4DE0-A966-DDB033B28372}"/>
              </a:ext>
            </a:extLst>
          </p:cNvPr>
          <p:cNvSpPr>
            <a:spLocks noEditPoints="1"/>
          </p:cNvSpPr>
          <p:nvPr/>
        </p:nvSpPr>
        <p:spPr bwMode="auto">
          <a:xfrm>
            <a:off x="7237413" y="2398713"/>
            <a:ext cx="215900" cy="193675"/>
          </a:xfrm>
          <a:custGeom>
            <a:avLst/>
            <a:gdLst>
              <a:gd name="T0" fmla="*/ 84 w 136"/>
              <a:gd name="T1" fmla="*/ 122 h 122"/>
              <a:gd name="T2" fmla="*/ 51 w 136"/>
              <a:gd name="T3" fmla="*/ 122 h 122"/>
              <a:gd name="T4" fmla="*/ 51 w 136"/>
              <a:gd name="T5" fmla="*/ 68 h 122"/>
              <a:gd name="T6" fmla="*/ 0 w 136"/>
              <a:gd name="T7" fmla="*/ 68 h 122"/>
              <a:gd name="T8" fmla="*/ 68 w 136"/>
              <a:gd name="T9" fmla="*/ 0 h 122"/>
              <a:gd name="T10" fmla="*/ 136 w 136"/>
              <a:gd name="T11" fmla="*/ 68 h 122"/>
              <a:gd name="T12" fmla="*/ 84 w 136"/>
              <a:gd name="T13" fmla="*/ 68 h 122"/>
              <a:gd name="T14" fmla="*/ 84 w 136"/>
              <a:gd name="T15" fmla="*/ 122 h 122"/>
              <a:gd name="T16" fmla="*/ 57 w 136"/>
              <a:gd name="T17" fmla="*/ 117 h 122"/>
              <a:gd name="T18" fmla="*/ 79 w 136"/>
              <a:gd name="T19" fmla="*/ 117 h 122"/>
              <a:gd name="T20" fmla="*/ 79 w 136"/>
              <a:gd name="T21" fmla="*/ 62 h 122"/>
              <a:gd name="T22" fmla="*/ 122 w 136"/>
              <a:gd name="T23" fmla="*/ 62 h 122"/>
              <a:gd name="T24" fmla="*/ 68 w 136"/>
              <a:gd name="T25" fmla="*/ 6 h 122"/>
              <a:gd name="T26" fmla="*/ 12 w 136"/>
              <a:gd name="T27" fmla="*/ 62 h 122"/>
              <a:gd name="T28" fmla="*/ 57 w 136"/>
              <a:gd name="T29" fmla="*/ 62 h 122"/>
              <a:gd name="T30" fmla="*/ 57 w 136"/>
              <a:gd name="T31" fmla="*/ 11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84" y="122"/>
                </a:moveTo>
                <a:lnTo>
                  <a:pt x="51" y="122"/>
                </a:lnTo>
                <a:lnTo>
                  <a:pt x="51" y="68"/>
                </a:lnTo>
                <a:lnTo>
                  <a:pt x="0" y="68"/>
                </a:lnTo>
                <a:lnTo>
                  <a:pt x="68" y="0"/>
                </a:lnTo>
                <a:lnTo>
                  <a:pt x="136" y="68"/>
                </a:lnTo>
                <a:lnTo>
                  <a:pt x="84" y="68"/>
                </a:lnTo>
                <a:lnTo>
                  <a:pt x="84" y="122"/>
                </a:lnTo>
                <a:close/>
                <a:moveTo>
                  <a:pt x="57" y="117"/>
                </a:moveTo>
                <a:lnTo>
                  <a:pt x="79" y="117"/>
                </a:lnTo>
                <a:lnTo>
                  <a:pt x="79" y="62"/>
                </a:lnTo>
                <a:lnTo>
                  <a:pt x="122" y="62"/>
                </a:lnTo>
                <a:lnTo>
                  <a:pt x="68" y="6"/>
                </a:lnTo>
                <a:lnTo>
                  <a:pt x="12" y="62"/>
                </a:lnTo>
                <a:lnTo>
                  <a:pt x="57" y="62"/>
                </a:lnTo>
                <a:lnTo>
                  <a:pt x="57" y="117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Rectangle 95">
            <a:extLst>
              <a:ext uri="{FF2B5EF4-FFF2-40B4-BE49-F238E27FC236}">
                <a16:creationId xmlns:a16="http://schemas.microsoft.com/office/drawing/2014/main" id="{FD56DC7A-F62E-4E82-BB4F-0A08AA39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727326"/>
            <a:ext cx="363538" cy="793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Freeform 96">
            <a:extLst>
              <a:ext uri="{FF2B5EF4-FFF2-40B4-BE49-F238E27FC236}">
                <a16:creationId xmlns:a16="http://schemas.microsoft.com/office/drawing/2014/main" id="{722D74D7-44CC-440E-AD0B-35319E0D57C9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2395538"/>
            <a:ext cx="406400" cy="398463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Freeform 97">
            <a:extLst>
              <a:ext uri="{FF2B5EF4-FFF2-40B4-BE49-F238E27FC236}">
                <a16:creationId xmlns:a16="http://schemas.microsoft.com/office/drawing/2014/main" id="{0F7DE6DF-F669-4E0B-9035-AE66F638B494}"/>
              </a:ext>
            </a:extLst>
          </p:cNvPr>
          <p:cNvSpPr>
            <a:spLocks noEditPoints="1"/>
          </p:cNvSpPr>
          <p:nvPr/>
        </p:nvSpPr>
        <p:spPr bwMode="auto">
          <a:xfrm>
            <a:off x="8753476" y="2438401"/>
            <a:ext cx="463550" cy="349250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Freeform 98">
            <a:extLst>
              <a:ext uri="{FF2B5EF4-FFF2-40B4-BE49-F238E27FC236}">
                <a16:creationId xmlns:a16="http://schemas.microsoft.com/office/drawing/2014/main" id="{1611FE69-9E69-42BC-8648-3B86C5DF9C8E}"/>
              </a:ext>
            </a:extLst>
          </p:cNvPr>
          <p:cNvSpPr>
            <a:spLocks noEditPoints="1"/>
          </p:cNvSpPr>
          <p:nvPr/>
        </p:nvSpPr>
        <p:spPr bwMode="auto">
          <a:xfrm>
            <a:off x="3859213" y="3228976"/>
            <a:ext cx="341313" cy="203200"/>
          </a:xfrm>
          <a:custGeom>
            <a:avLst/>
            <a:gdLst>
              <a:gd name="T0" fmla="*/ 31 w 215"/>
              <a:gd name="T1" fmla="*/ 128 h 128"/>
              <a:gd name="T2" fmla="*/ 0 w 215"/>
              <a:gd name="T3" fmla="*/ 128 h 128"/>
              <a:gd name="T4" fmla="*/ 0 w 215"/>
              <a:gd name="T5" fmla="*/ 44 h 128"/>
              <a:gd name="T6" fmla="*/ 156 w 215"/>
              <a:gd name="T7" fmla="*/ 44 h 128"/>
              <a:gd name="T8" fmla="*/ 156 w 215"/>
              <a:gd name="T9" fmla="*/ 0 h 128"/>
              <a:gd name="T10" fmla="*/ 215 w 215"/>
              <a:gd name="T11" fmla="*/ 60 h 128"/>
              <a:gd name="T12" fmla="*/ 156 w 215"/>
              <a:gd name="T13" fmla="*/ 118 h 128"/>
              <a:gd name="T14" fmla="*/ 156 w 215"/>
              <a:gd name="T15" fmla="*/ 75 h 128"/>
              <a:gd name="T16" fmla="*/ 31 w 215"/>
              <a:gd name="T17" fmla="*/ 75 h 128"/>
              <a:gd name="T18" fmla="*/ 31 w 215"/>
              <a:gd name="T19" fmla="*/ 128 h 128"/>
              <a:gd name="T20" fmla="*/ 5 w 215"/>
              <a:gd name="T21" fmla="*/ 123 h 128"/>
              <a:gd name="T22" fmla="*/ 26 w 215"/>
              <a:gd name="T23" fmla="*/ 123 h 128"/>
              <a:gd name="T24" fmla="*/ 26 w 215"/>
              <a:gd name="T25" fmla="*/ 69 h 128"/>
              <a:gd name="T26" fmla="*/ 162 w 215"/>
              <a:gd name="T27" fmla="*/ 69 h 128"/>
              <a:gd name="T28" fmla="*/ 162 w 215"/>
              <a:gd name="T29" fmla="*/ 105 h 128"/>
              <a:gd name="T30" fmla="*/ 208 w 215"/>
              <a:gd name="T31" fmla="*/ 60 h 128"/>
              <a:gd name="T32" fmla="*/ 162 w 215"/>
              <a:gd name="T33" fmla="*/ 14 h 128"/>
              <a:gd name="T34" fmla="*/ 162 w 215"/>
              <a:gd name="T35" fmla="*/ 49 h 128"/>
              <a:gd name="T36" fmla="*/ 5 w 215"/>
              <a:gd name="T37" fmla="*/ 49 h 128"/>
              <a:gd name="T38" fmla="*/ 5 w 215"/>
              <a:gd name="T39" fmla="*/ 12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5" h="128">
                <a:moveTo>
                  <a:pt x="31" y="128"/>
                </a:moveTo>
                <a:lnTo>
                  <a:pt x="0" y="128"/>
                </a:lnTo>
                <a:lnTo>
                  <a:pt x="0" y="44"/>
                </a:lnTo>
                <a:lnTo>
                  <a:pt x="156" y="44"/>
                </a:lnTo>
                <a:lnTo>
                  <a:pt x="156" y="0"/>
                </a:lnTo>
                <a:lnTo>
                  <a:pt x="215" y="60"/>
                </a:lnTo>
                <a:lnTo>
                  <a:pt x="156" y="118"/>
                </a:lnTo>
                <a:lnTo>
                  <a:pt x="156" y="75"/>
                </a:lnTo>
                <a:lnTo>
                  <a:pt x="31" y="75"/>
                </a:lnTo>
                <a:lnTo>
                  <a:pt x="31" y="128"/>
                </a:lnTo>
                <a:close/>
                <a:moveTo>
                  <a:pt x="5" y="123"/>
                </a:moveTo>
                <a:lnTo>
                  <a:pt x="26" y="123"/>
                </a:lnTo>
                <a:lnTo>
                  <a:pt x="26" y="69"/>
                </a:lnTo>
                <a:lnTo>
                  <a:pt x="162" y="69"/>
                </a:lnTo>
                <a:lnTo>
                  <a:pt x="162" y="105"/>
                </a:lnTo>
                <a:lnTo>
                  <a:pt x="208" y="60"/>
                </a:lnTo>
                <a:lnTo>
                  <a:pt x="162" y="14"/>
                </a:lnTo>
                <a:lnTo>
                  <a:pt x="162" y="49"/>
                </a:lnTo>
                <a:lnTo>
                  <a:pt x="5" y="49"/>
                </a:lnTo>
                <a:lnTo>
                  <a:pt x="5" y="12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8" name="Freeform 99">
            <a:extLst>
              <a:ext uri="{FF2B5EF4-FFF2-40B4-BE49-F238E27FC236}">
                <a16:creationId xmlns:a16="http://schemas.microsoft.com/office/drawing/2014/main" id="{7633BB88-B872-453D-9947-0E7BB6532471}"/>
              </a:ext>
            </a:extLst>
          </p:cNvPr>
          <p:cNvSpPr>
            <a:spLocks noEditPoints="1"/>
          </p:cNvSpPr>
          <p:nvPr/>
        </p:nvSpPr>
        <p:spPr bwMode="auto">
          <a:xfrm>
            <a:off x="3849688" y="3394076"/>
            <a:ext cx="352425" cy="215900"/>
          </a:xfrm>
          <a:custGeom>
            <a:avLst/>
            <a:gdLst>
              <a:gd name="T0" fmla="*/ 66 w 222"/>
              <a:gd name="T1" fmla="*/ 136 h 136"/>
              <a:gd name="T2" fmla="*/ 0 w 222"/>
              <a:gd name="T3" fmla="*/ 70 h 136"/>
              <a:gd name="T4" fmla="*/ 66 w 222"/>
              <a:gd name="T5" fmla="*/ 5 h 136"/>
              <a:gd name="T6" fmla="*/ 66 w 222"/>
              <a:gd name="T7" fmla="*/ 51 h 136"/>
              <a:gd name="T8" fmla="*/ 186 w 222"/>
              <a:gd name="T9" fmla="*/ 51 h 136"/>
              <a:gd name="T10" fmla="*/ 186 w 222"/>
              <a:gd name="T11" fmla="*/ 0 h 136"/>
              <a:gd name="T12" fmla="*/ 222 w 222"/>
              <a:gd name="T13" fmla="*/ 0 h 136"/>
              <a:gd name="T14" fmla="*/ 222 w 222"/>
              <a:gd name="T15" fmla="*/ 89 h 136"/>
              <a:gd name="T16" fmla="*/ 66 w 222"/>
              <a:gd name="T17" fmla="*/ 89 h 136"/>
              <a:gd name="T18" fmla="*/ 66 w 222"/>
              <a:gd name="T19" fmla="*/ 136 h 136"/>
              <a:gd name="T20" fmla="*/ 15 w 222"/>
              <a:gd name="T21" fmla="*/ 70 h 136"/>
              <a:gd name="T22" fmla="*/ 55 w 222"/>
              <a:gd name="T23" fmla="*/ 110 h 136"/>
              <a:gd name="T24" fmla="*/ 55 w 222"/>
              <a:gd name="T25" fmla="*/ 79 h 136"/>
              <a:gd name="T26" fmla="*/ 211 w 222"/>
              <a:gd name="T27" fmla="*/ 79 h 136"/>
              <a:gd name="T28" fmla="*/ 211 w 222"/>
              <a:gd name="T29" fmla="*/ 10 h 136"/>
              <a:gd name="T30" fmla="*/ 196 w 222"/>
              <a:gd name="T31" fmla="*/ 10 h 136"/>
              <a:gd name="T32" fmla="*/ 196 w 222"/>
              <a:gd name="T33" fmla="*/ 62 h 136"/>
              <a:gd name="T34" fmla="*/ 55 w 222"/>
              <a:gd name="T35" fmla="*/ 62 h 136"/>
              <a:gd name="T36" fmla="*/ 55 w 222"/>
              <a:gd name="T37" fmla="*/ 31 h 136"/>
              <a:gd name="T38" fmla="*/ 15 w 222"/>
              <a:gd name="T39" fmla="*/ 7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2" h="136">
                <a:moveTo>
                  <a:pt x="66" y="136"/>
                </a:moveTo>
                <a:lnTo>
                  <a:pt x="0" y="70"/>
                </a:lnTo>
                <a:lnTo>
                  <a:pt x="66" y="5"/>
                </a:lnTo>
                <a:lnTo>
                  <a:pt x="66" y="51"/>
                </a:lnTo>
                <a:lnTo>
                  <a:pt x="186" y="51"/>
                </a:lnTo>
                <a:lnTo>
                  <a:pt x="186" y="0"/>
                </a:lnTo>
                <a:lnTo>
                  <a:pt x="222" y="0"/>
                </a:lnTo>
                <a:lnTo>
                  <a:pt x="222" y="89"/>
                </a:lnTo>
                <a:lnTo>
                  <a:pt x="66" y="89"/>
                </a:lnTo>
                <a:lnTo>
                  <a:pt x="66" y="136"/>
                </a:lnTo>
                <a:close/>
                <a:moveTo>
                  <a:pt x="15" y="70"/>
                </a:moveTo>
                <a:lnTo>
                  <a:pt x="55" y="110"/>
                </a:lnTo>
                <a:lnTo>
                  <a:pt x="55" y="79"/>
                </a:lnTo>
                <a:lnTo>
                  <a:pt x="211" y="79"/>
                </a:lnTo>
                <a:lnTo>
                  <a:pt x="211" y="10"/>
                </a:lnTo>
                <a:lnTo>
                  <a:pt x="196" y="10"/>
                </a:lnTo>
                <a:lnTo>
                  <a:pt x="196" y="62"/>
                </a:lnTo>
                <a:lnTo>
                  <a:pt x="55" y="62"/>
                </a:lnTo>
                <a:lnTo>
                  <a:pt x="55" y="31"/>
                </a:lnTo>
                <a:lnTo>
                  <a:pt x="15" y="7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Freeform 100">
            <a:extLst>
              <a:ext uri="{FF2B5EF4-FFF2-40B4-BE49-F238E27FC236}">
                <a16:creationId xmlns:a16="http://schemas.microsoft.com/office/drawing/2014/main" id="{901CAF0B-D3B1-449B-A837-1C477A2FC32C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3243263"/>
            <a:ext cx="350838" cy="146050"/>
          </a:xfrm>
          <a:custGeom>
            <a:avLst/>
            <a:gdLst>
              <a:gd name="T0" fmla="*/ 162 w 162"/>
              <a:gd name="T1" fmla="*/ 67 h 67"/>
              <a:gd name="T2" fmla="*/ 95 w 162"/>
              <a:gd name="T3" fmla="*/ 67 h 67"/>
              <a:gd name="T4" fmla="*/ 119 w 162"/>
              <a:gd name="T5" fmla="*/ 43 h 67"/>
              <a:gd name="T6" fmla="*/ 79 w 162"/>
              <a:gd name="T7" fmla="*/ 27 h 67"/>
              <a:gd name="T8" fmla="*/ 24 w 162"/>
              <a:gd name="T9" fmla="*/ 65 h 67"/>
              <a:gd name="T10" fmla="*/ 23 w 162"/>
              <a:gd name="T11" fmla="*/ 67 h 67"/>
              <a:gd name="T12" fmla="*/ 0 w 162"/>
              <a:gd name="T13" fmla="*/ 58 h 67"/>
              <a:gd name="T14" fmla="*/ 1 w 162"/>
              <a:gd name="T15" fmla="*/ 57 h 67"/>
              <a:gd name="T16" fmla="*/ 79 w 162"/>
              <a:gd name="T17" fmla="*/ 2 h 67"/>
              <a:gd name="T18" fmla="*/ 136 w 162"/>
              <a:gd name="T19" fmla="*/ 25 h 67"/>
              <a:gd name="T20" fmla="*/ 162 w 162"/>
              <a:gd name="T21" fmla="*/ 0 h 67"/>
              <a:gd name="T22" fmla="*/ 162 w 162"/>
              <a:gd name="T23" fmla="*/ 67 h 67"/>
              <a:gd name="T24" fmla="*/ 104 w 162"/>
              <a:gd name="T25" fmla="*/ 63 h 67"/>
              <a:gd name="T26" fmla="*/ 158 w 162"/>
              <a:gd name="T27" fmla="*/ 63 h 67"/>
              <a:gd name="T28" fmla="*/ 158 w 162"/>
              <a:gd name="T29" fmla="*/ 9 h 67"/>
              <a:gd name="T30" fmla="*/ 137 w 162"/>
              <a:gd name="T31" fmla="*/ 31 h 67"/>
              <a:gd name="T32" fmla="*/ 135 w 162"/>
              <a:gd name="T33" fmla="*/ 30 h 67"/>
              <a:gd name="T34" fmla="*/ 79 w 162"/>
              <a:gd name="T35" fmla="*/ 6 h 67"/>
              <a:gd name="T36" fmla="*/ 5 w 162"/>
              <a:gd name="T37" fmla="*/ 56 h 67"/>
              <a:gd name="T38" fmla="*/ 21 w 162"/>
              <a:gd name="T39" fmla="*/ 62 h 67"/>
              <a:gd name="T40" fmla="*/ 79 w 162"/>
              <a:gd name="T41" fmla="*/ 23 h 67"/>
              <a:gd name="T42" fmla="*/ 124 w 162"/>
              <a:gd name="T43" fmla="*/ 41 h 67"/>
              <a:gd name="T44" fmla="*/ 125 w 162"/>
              <a:gd name="T45" fmla="*/ 43 h 67"/>
              <a:gd name="T46" fmla="*/ 104 w 162"/>
              <a:gd name="T47" fmla="*/ 6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2" h="67">
                <a:moveTo>
                  <a:pt x="162" y="67"/>
                </a:moveTo>
                <a:cubicBezTo>
                  <a:pt x="95" y="67"/>
                  <a:pt x="95" y="67"/>
                  <a:pt x="95" y="67"/>
                </a:cubicBezTo>
                <a:cubicBezTo>
                  <a:pt x="119" y="43"/>
                  <a:pt x="119" y="43"/>
                  <a:pt x="119" y="43"/>
                </a:cubicBezTo>
                <a:cubicBezTo>
                  <a:pt x="108" y="32"/>
                  <a:pt x="94" y="27"/>
                  <a:pt x="79" y="27"/>
                </a:cubicBezTo>
                <a:cubicBezTo>
                  <a:pt x="55" y="27"/>
                  <a:pt x="32" y="42"/>
                  <a:pt x="24" y="65"/>
                </a:cubicBezTo>
                <a:cubicBezTo>
                  <a:pt x="23" y="67"/>
                  <a:pt x="23" y="67"/>
                  <a:pt x="23" y="67"/>
                </a:cubicBezTo>
                <a:cubicBezTo>
                  <a:pt x="0" y="58"/>
                  <a:pt x="0" y="58"/>
                  <a:pt x="0" y="58"/>
                </a:cubicBezTo>
                <a:cubicBezTo>
                  <a:pt x="1" y="57"/>
                  <a:pt x="1" y="57"/>
                  <a:pt x="1" y="57"/>
                </a:cubicBezTo>
                <a:cubicBezTo>
                  <a:pt x="13" y="24"/>
                  <a:pt x="44" y="2"/>
                  <a:pt x="79" y="2"/>
                </a:cubicBezTo>
                <a:cubicBezTo>
                  <a:pt x="101" y="2"/>
                  <a:pt x="121" y="11"/>
                  <a:pt x="136" y="25"/>
                </a:cubicBezTo>
                <a:cubicBezTo>
                  <a:pt x="162" y="0"/>
                  <a:pt x="162" y="0"/>
                  <a:pt x="162" y="0"/>
                </a:cubicBezTo>
                <a:lnTo>
                  <a:pt x="162" y="67"/>
                </a:lnTo>
                <a:close/>
                <a:moveTo>
                  <a:pt x="104" y="63"/>
                </a:moveTo>
                <a:cubicBezTo>
                  <a:pt x="158" y="63"/>
                  <a:pt x="158" y="63"/>
                  <a:pt x="158" y="63"/>
                </a:cubicBezTo>
                <a:cubicBezTo>
                  <a:pt x="158" y="9"/>
                  <a:pt x="158" y="9"/>
                  <a:pt x="158" y="9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20" y="15"/>
                  <a:pt x="100" y="6"/>
                  <a:pt x="79" y="6"/>
                </a:cubicBezTo>
                <a:cubicBezTo>
                  <a:pt x="47" y="6"/>
                  <a:pt x="17" y="26"/>
                  <a:pt x="5" y="56"/>
                </a:cubicBezTo>
                <a:cubicBezTo>
                  <a:pt x="21" y="62"/>
                  <a:pt x="21" y="62"/>
                  <a:pt x="21" y="62"/>
                </a:cubicBezTo>
                <a:cubicBezTo>
                  <a:pt x="30" y="38"/>
                  <a:pt x="54" y="23"/>
                  <a:pt x="79" y="23"/>
                </a:cubicBezTo>
                <a:cubicBezTo>
                  <a:pt x="96" y="23"/>
                  <a:pt x="112" y="29"/>
                  <a:pt x="124" y="41"/>
                </a:cubicBezTo>
                <a:cubicBezTo>
                  <a:pt x="125" y="43"/>
                  <a:pt x="125" y="43"/>
                  <a:pt x="125" y="43"/>
                </a:cubicBezTo>
                <a:lnTo>
                  <a:pt x="104" y="6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Freeform 101">
            <a:extLst>
              <a:ext uri="{FF2B5EF4-FFF2-40B4-BE49-F238E27FC236}">
                <a16:creationId xmlns:a16="http://schemas.microsoft.com/office/drawing/2014/main" id="{7AC80430-16FB-4FD5-B7A5-79C365D44E02}"/>
              </a:ext>
            </a:extLst>
          </p:cNvPr>
          <p:cNvSpPr>
            <a:spLocks noEditPoints="1"/>
          </p:cNvSpPr>
          <p:nvPr/>
        </p:nvSpPr>
        <p:spPr bwMode="auto">
          <a:xfrm>
            <a:off x="2182813" y="3463926"/>
            <a:ext cx="358775" cy="163513"/>
          </a:xfrm>
          <a:custGeom>
            <a:avLst/>
            <a:gdLst>
              <a:gd name="T0" fmla="*/ 0 w 166"/>
              <a:gd name="T1" fmla="*/ 75 h 75"/>
              <a:gd name="T2" fmla="*/ 0 w 166"/>
              <a:gd name="T3" fmla="*/ 0 h 75"/>
              <a:gd name="T4" fmla="*/ 74 w 166"/>
              <a:gd name="T5" fmla="*/ 0 h 75"/>
              <a:gd name="T6" fmla="*/ 48 w 166"/>
              <a:gd name="T7" fmla="*/ 27 h 75"/>
              <a:gd name="T8" fmla="*/ 85 w 166"/>
              <a:gd name="T9" fmla="*/ 41 h 75"/>
              <a:gd name="T10" fmla="*/ 138 w 166"/>
              <a:gd name="T11" fmla="*/ 4 h 75"/>
              <a:gd name="T12" fmla="*/ 140 w 166"/>
              <a:gd name="T13" fmla="*/ 0 h 75"/>
              <a:gd name="T14" fmla="*/ 166 w 166"/>
              <a:gd name="T15" fmla="*/ 10 h 75"/>
              <a:gd name="T16" fmla="*/ 165 w 166"/>
              <a:gd name="T17" fmla="*/ 14 h 75"/>
              <a:gd name="T18" fmla="*/ 85 w 166"/>
              <a:gd name="T19" fmla="*/ 69 h 75"/>
              <a:gd name="T20" fmla="*/ 28 w 166"/>
              <a:gd name="T21" fmla="*/ 47 h 75"/>
              <a:gd name="T22" fmla="*/ 0 w 166"/>
              <a:gd name="T23" fmla="*/ 75 h 75"/>
              <a:gd name="T24" fmla="*/ 27 w 166"/>
              <a:gd name="T25" fmla="*/ 36 h 75"/>
              <a:gd name="T26" fmla="*/ 30 w 166"/>
              <a:gd name="T27" fmla="*/ 38 h 75"/>
              <a:gd name="T28" fmla="*/ 85 w 166"/>
              <a:gd name="T29" fmla="*/ 61 h 75"/>
              <a:gd name="T30" fmla="*/ 156 w 166"/>
              <a:gd name="T31" fmla="*/ 15 h 75"/>
              <a:gd name="T32" fmla="*/ 144 w 166"/>
              <a:gd name="T33" fmla="*/ 10 h 75"/>
              <a:gd name="T34" fmla="*/ 85 w 166"/>
              <a:gd name="T35" fmla="*/ 49 h 75"/>
              <a:gd name="T36" fmla="*/ 39 w 166"/>
              <a:gd name="T37" fmla="*/ 30 h 75"/>
              <a:gd name="T38" fmla="*/ 36 w 166"/>
              <a:gd name="T39" fmla="*/ 27 h 75"/>
              <a:gd name="T40" fmla="*/ 55 w 166"/>
              <a:gd name="T41" fmla="*/ 8 h 75"/>
              <a:gd name="T42" fmla="*/ 8 w 166"/>
              <a:gd name="T43" fmla="*/ 8 h 75"/>
              <a:gd name="T44" fmla="*/ 8 w 166"/>
              <a:gd name="T45" fmla="*/ 55 h 75"/>
              <a:gd name="T46" fmla="*/ 27 w 166"/>
              <a:gd name="T47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6" h="75">
                <a:moveTo>
                  <a:pt x="0" y="75"/>
                </a:moveTo>
                <a:cubicBezTo>
                  <a:pt x="0" y="0"/>
                  <a:pt x="0" y="0"/>
                  <a:pt x="0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48" y="27"/>
                  <a:pt x="48" y="27"/>
                  <a:pt x="48" y="27"/>
                </a:cubicBezTo>
                <a:cubicBezTo>
                  <a:pt x="58" y="36"/>
                  <a:pt x="71" y="41"/>
                  <a:pt x="85" y="41"/>
                </a:cubicBezTo>
                <a:cubicBezTo>
                  <a:pt x="109" y="41"/>
                  <a:pt x="130" y="26"/>
                  <a:pt x="138" y="4"/>
                </a:cubicBezTo>
                <a:cubicBezTo>
                  <a:pt x="140" y="0"/>
                  <a:pt x="140" y="0"/>
                  <a:pt x="140" y="0"/>
                </a:cubicBezTo>
                <a:cubicBezTo>
                  <a:pt x="166" y="10"/>
                  <a:pt x="166" y="10"/>
                  <a:pt x="166" y="10"/>
                </a:cubicBezTo>
                <a:cubicBezTo>
                  <a:pt x="165" y="14"/>
                  <a:pt x="165" y="14"/>
                  <a:pt x="165" y="14"/>
                </a:cubicBezTo>
                <a:cubicBezTo>
                  <a:pt x="152" y="47"/>
                  <a:pt x="120" y="69"/>
                  <a:pt x="85" y="69"/>
                </a:cubicBezTo>
                <a:cubicBezTo>
                  <a:pt x="64" y="69"/>
                  <a:pt x="43" y="61"/>
                  <a:pt x="28" y="47"/>
                </a:cubicBezTo>
                <a:lnTo>
                  <a:pt x="0" y="75"/>
                </a:lnTo>
                <a:close/>
                <a:moveTo>
                  <a:pt x="27" y="36"/>
                </a:moveTo>
                <a:cubicBezTo>
                  <a:pt x="30" y="38"/>
                  <a:pt x="30" y="38"/>
                  <a:pt x="30" y="38"/>
                </a:cubicBezTo>
                <a:cubicBezTo>
                  <a:pt x="45" y="53"/>
                  <a:pt x="64" y="61"/>
                  <a:pt x="85" y="61"/>
                </a:cubicBezTo>
                <a:cubicBezTo>
                  <a:pt x="116" y="61"/>
                  <a:pt x="144" y="43"/>
                  <a:pt x="156" y="15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34" y="33"/>
                  <a:pt x="111" y="49"/>
                  <a:pt x="85" y="49"/>
                </a:cubicBezTo>
                <a:cubicBezTo>
                  <a:pt x="68" y="49"/>
                  <a:pt x="51" y="42"/>
                  <a:pt x="39" y="30"/>
                </a:cubicBezTo>
                <a:cubicBezTo>
                  <a:pt x="36" y="27"/>
                  <a:pt x="36" y="27"/>
                  <a:pt x="36" y="27"/>
                </a:cubicBezTo>
                <a:cubicBezTo>
                  <a:pt x="55" y="8"/>
                  <a:pt x="55" y="8"/>
                  <a:pt x="55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55"/>
                  <a:pt x="8" y="55"/>
                  <a:pt x="8" y="55"/>
                </a:cubicBezTo>
                <a:lnTo>
                  <a:pt x="27" y="3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Freeform 102">
            <a:extLst>
              <a:ext uri="{FF2B5EF4-FFF2-40B4-BE49-F238E27FC236}">
                <a16:creationId xmlns:a16="http://schemas.microsoft.com/office/drawing/2014/main" id="{AEEDC23B-EF3F-45B9-B5B0-2220EE220C7F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3305176"/>
            <a:ext cx="244475" cy="222250"/>
          </a:xfrm>
          <a:custGeom>
            <a:avLst/>
            <a:gdLst>
              <a:gd name="T0" fmla="*/ 154 w 154"/>
              <a:gd name="T1" fmla="*/ 140 h 140"/>
              <a:gd name="T2" fmla="*/ 50 w 154"/>
              <a:gd name="T3" fmla="*/ 140 h 140"/>
              <a:gd name="T4" fmla="*/ 50 w 154"/>
              <a:gd name="T5" fmla="*/ 69 h 140"/>
              <a:gd name="T6" fmla="*/ 0 w 154"/>
              <a:gd name="T7" fmla="*/ 69 h 140"/>
              <a:gd name="T8" fmla="*/ 69 w 154"/>
              <a:gd name="T9" fmla="*/ 0 h 140"/>
              <a:gd name="T10" fmla="*/ 140 w 154"/>
              <a:gd name="T11" fmla="*/ 69 h 140"/>
              <a:gd name="T12" fmla="*/ 90 w 154"/>
              <a:gd name="T13" fmla="*/ 69 h 140"/>
              <a:gd name="T14" fmla="*/ 90 w 154"/>
              <a:gd name="T15" fmla="*/ 100 h 140"/>
              <a:gd name="T16" fmla="*/ 114 w 154"/>
              <a:gd name="T17" fmla="*/ 100 h 140"/>
              <a:gd name="T18" fmla="*/ 154 w 154"/>
              <a:gd name="T19" fmla="*/ 140 h 140"/>
              <a:gd name="T20" fmla="*/ 61 w 154"/>
              <a:gd name="T21" fmla="*/ 129 h 140"/>
              <a:gd name="T22" fmla="*/ 128 w 154"/>
              <a:gd name="T23" fmla="*/ 129 h 140"/>
              <a:gd name="T24" fmla="*/ 110 w 154"/>
              <a:gd name="T25" fmla="*/ 111 h 140"/>
              <a:gd name="T26" fmla="*/ 79 w 154"/>
              <a:gd name="T27" fmla="*/ 111 h 140"/>
              <a:gd name="T28" fmla="*/ 79 w 154"/>
              <a:gd name="T29" fmla="*/ 58 h 140"/>
              <a:gd name="T30" fmla="*/ 114 w 154"/>
              <a:gd name="T31" fmla="*/ 58 h 140"/>
              <a:gd name="T32" fmla="*/ 69 w 154"/>
              <a:gd name="T33" fmla="*/ 15 h 140"/>
              <a:gd name="T34" fmla="*/ 26 w 154"/>
              <a:gd name="T35" fmla="*/ 58 h 140"/>
              <a:gd name="T36" fmla="*/ 61 w 154"/>
              <a:gd name="T37" fmla="*/ 58 h 140"/>
              <a:gd name="T38" fmla="*/ 61 w 154"/>
              <a:gd name="T39" fmla="*/ 12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4" h="140">
                <a:moveTo>
                  <a:pt x="154" y="140"/>
                </a:moveTo>
                <a:lnTo>
                  <a:pt x="50" y="140"/>
                </a:lnTo>
                <a:lnTo>
                  <a:pt x="50" y="69"/>
                </a:lnTo>
                <a:lnTo>
                  <a:pt x="0" y="69"/>
                </a:lnTo>
                <a:lnTo>
                  <a:pt x="69" y="0"/>
                </a:lnTo>
                <a:lnTo>
                  <a:pt x="140" y="69"/>
                </a:lnTo>
                <a:lnTo>
                  <a:pt x="90" y="69"/>
                </a:lnTo>
                <a:lnTo>
                  <a:pt x="90" y="100"/>
                </a:lnTo>
                <a:lnTo>
                  <a:pt x="114" y="100"/>
                </a:lnTo>
                <a:lnTo>
                  <a:pt x="154" y="140"/>
                </a:lnTo>
                <a:close/>
                <a:moveTo>
                  <a:pt x="61" y="129"/>
                </a:moveTo>
                <a:lnTo>
                  <a:pt x="128" y="129"/>
                </a:lnTo>
                <a:lnTo>
                  <a:pt x="110" y="111"/>
                </a:lnTo>
                <a:lnTo>
                  <a:pt x="79" y="111"/>
                </a:lnTo>
                <a:lnTo>
                  <a:pt x="79" y="58"/>
                </a:lnTo>
                <a:lnTo>
                  <a:pt x="114" y="58"/>
                </a:lnTo>
                <a:lnTo>
                  <a:pt x="69" y="15"/>
                </a:lnTo>
                <a:lnTo>
                  <a:pt x="26" y="58"/>
                </a:lnTo>
                <a:lnTo>
                  <a:pt x="61" y="58"/>
                </a:lnTo>
                <a:lnTo>
                  <a:pt x="61" y="12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" name="Freeform 103">
            <a:extLst>
              <a:ext uri="{FF2B5EF4-FFF2-40B4-BE49-F238E27FC236}">
                <a16:creationId xmlns:a16="http://schemas.microsoft.com/office/drawing/2014/main" id="{4AA1B276-6CE8-45B7-90B5-ADE6EE5480BB}"/>
              </a:ext>
            </a:extLst>
          </p:cNvPr>
          <p:cNvSpPr>
            <a:spLocks noEditPoints="1"/>
          </p:cNvSpPr>
          <p:nvPr/>
        </p:nvSpPr>
        <p:spPr bwMode="auto">
          <a:xfrm>
            <a:off x="4838701" y="3335338"/>
            <a:ext cx="223838" cy="214313"/>
          </a:xfrm>
          <a:custGeom>
            <a:avLst/>
            <a:gdLst>
              <a:gd name="T0" fmla="*/ 77 w 141"/>
              <a:gd name="T1" fmla="*/ 135 h 135"/>
              <a:gd name="T2" fmla="*/ 13 w 141"/>
              <a:gd name="T3" fmla="*/ 71 h 135"/>
              <a:gd name="T4" fmla="*/ 61 w 141"/>
              <a:gd name="T5" fmla="*/ 71 h 135"/>
              <a:gd name="T6" fmla="*/ 61 w 141"/>
              <a:gd name="T7" fmla="*/ 34 h 135"/>
              <a:gd name="T8" fmla="*/ 34 w 141"/>
              <a:gd name="T9" fmla="*/ 34 h 135"/>
              <a:gd name="T10" fmla="*/ 0 w 141"/>
              <a:gd name="T11" fmla="*/ 0 h 135"/>
              <a:gd name="T12" fmla="*/ 94 w 141"/>
              <a:gd name="T13" fmla="*/ 0 h 135"/>
              <a:gd name="T14" fmla="*/ 94 w 141"/>
              <a:gd name="T15" fmla="*/ 71 h 135"/>
              <a:gd name="T16" fmla="*/ 141 w 141"/>
              <a:gd name="T17" fmla="*/ 71 h 135"/>
              <a:gd name="T18" fmla="*/ 77 w 141"/>
              <a:gd name="T19" fmla="*/ 135 h 135"/>
              <a:gd name="T20" fmla="*/ 27 w 141"/>
              <a:gd name="T21" fmla="*/ 76 h 135"/>
              <a:gd name="T22" fmla="*/ 77 w 141"/>
              <a:gd name="T23" fmla="*/ 126 h 135"/>
              <a:gd name="T24" fmla="*/ 128 w 141"/>
              <a:gd name="T25" fmla="*/ 76 h 135"/>
              <a:gd name="T26" fmla="*/ 88 w 141"/>
              <a:gd name="T27" fmla="*/ 76 h 135"/>
              <a:gd name="T28" fmla="*/ 88 w 141"/>
              <a:gd name="T29" fmla="*/ 5 h 135"/>
              <a:gd name="T30" fmla="*/ 13 w 141"/>
              <a:gd name="T31" fmla="*/ 5 h 135"/>
              <a:gd name="T32" fmla="*/ 35 w 141"/>
              <a:gd name="T33" fmla="*/ 28 h 135"/>
              <a:gd name="T34" fmla="*/ 67 w 141"/>
              <a:gd name="T35" fmla="*/ 28 h 135"/>
              <a:gd name="T36" fmla="*/ 67 w 141"/>
              <a:gd name="T37" fmla="*/ 76 h 135"/>
              <a:gd name="T38" fmla="*/ 27 w 141"/>
              <a:gd name="T39" fmla="*/ 76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135">
                <a:moveTo>
                  <a:pt x="77" y="135"/>
                </a:moveTo>
                <a:lnTo>
                  <a:pt x="13" y="71"/>
                </a:lnTo>
                <a:lnTo>
                  <a:pt x="61" y="71"/>
                </a:lnTo>
                <a:lnTo>
                  <a:pt x="61" y="34"/>
                </a:lnTo>
                <a:lnTo>
                  <a:pt x="34" y="34"/>
                </a:lnTo>
                <a:lnTo>
                  <a:pt x="0" y="0"/>
                </a:lnTo>
                <a:lnTo>
                  <a:pt x="94" y="0"/>
                </a:lnTo>
                <a:lnTo>
                  <a:pt x="94" y="71"/>
                </a:lnTo>
                <a:lnTo>
                  <a:pt x="141" y="71"/>
                </a:lnTo>
                <a:lnTo>
                  <a:pt x="77" y="135"/>
                </a:lnTo>
                <a:close/>
                <a:moveTo>
                  <a:pt x="27" y="76"/>
                </a:moveTo>
                <a:lnTo>
                  <a:pt x="77" y="126"/>
                </a:lnTo>
                <a:lnTo>
                  <a:pt x="128" y="76"/>
                </a:lnTo>
                <a:lnTo>
                  <a:pt x="88" y="76"/>
                </a:lnTo>
                <a:lnTo>
                  <a:pt x="88" y="5"/>
                </a:lnTo>
                <a:lnTo>
                  <a:pt x="13" y="5"/>
                </a:lnTo>
                <a:lnTo>
                  <a:pt x="35" y="28"/>
                </a:lnTo>
                <a:lnTo>
                  <a:pt x="67" y="28"/>
                </a:lnTo>
                <a:lnTo>
                  <a:pt x="67" y="76"/>
                </a:lnTo>
                <a:lnTo>
                  <a:pt x="27" y="7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Freeform 104">
            <a:extLst>
              <a:ext uri="{FF2B5EF4-FFF2-40B4-BE49-F238E27FC236}">
                <a16:creationId xmlns:a16="http://schemas.microsoft.com/office/drawing/2014/main" id="{A57377BC-4BFF-4DB5-BA2A-C74EB57C3757}"/>
              </a:ext>
            </a:extLst>
          </p:cNvPr>
          <p:cNvSpPr>
            <a:spLocks noEditPoints="1"/>
          </p:cNvSpPr>
          <p:nvPr/>
        </p:nvSpPr>
        <p:spPr bwMode="auto">
          <a:xfrm>
            <a:off x="3017838" y="3233738"/>
            <a:ext cx="369888" cy="388938"/>
          </a:xfrm>
          <a:custGeom>
            <a:avLst/>
            <a:gdLst>
              <a:gd name="T0" fmla="*/ 121 w 171"/>
              <a:gd name="T1" fmla="*/ 180 h 180"/>
              <a:gd name="T2" fmla="*/ 121 w 171"/>
              <a:gd name="T3" fmla="*/ 144 h 180"/>
              <a:gd name="T4" fmla="*/ 74 w 171"/>
              <a:gd name="T5" fmla="*/ 129 h 180"/>
              <a:gd name="T6" fmla="*/ 52 w 171"/>
              <a:gd name="T7" fmla="*/ 96 h 180"/>
              <a:gd name="T8" fmla="*/ 4 w 171"/>
              <a:gd name="T9" fmla="*/ 64 h 180"/>
              <a:gd name="T10" fmla="*/ 0 w 171"/>
              <a:gd name="T11" fmla="*/ 64 h 180"/>
              <a:gd name="T12" fmla="*/ 0 w 171"/>
              <a:gd name="T13" fmla="*/ 36 h 180"/>
              <a:gd name="T14" fmla="*/ 4 w 171"/>
              <a:gd name="T15" fmla="*/ 36 h 180"/>
              <a:gd name="T16" fmla="*/ 54 w 171"/>
              <a:gd name="T17" fmla="*/ 52 h 180"/>
              <a:gd name="T18" fmla="*/ 77 w 171"/>
              <a:gd name="T19" fmla="*/ 84 h 180"/>
              <a:gd name="T20" fmla="*/ 121 w 171"/>
              <a:gd name="T21" fmla="*/ 116 h 180"/>
              <a:gd name="T22" fmla="*/ 121 w 171"/>
              <a:gd name="T23" fmla="*/ 64 h 180"/>
              <a:gd name="T24" fmla="*/ 88 w 171"/>
              <a:gd name="T25" fmla="*/ 78 h 180"/>
              <a:gd name="T26" fmla="*/ 84 w 171"/>
              <a:gd name="T27" fmla="*/ 82 h 180"/>
              <a:gd name="T28" fmla="*/ 81 w 171"/>
              <a:gd name="T29" fmla="*/ 77 h 180"/>
              <a:gd name="T30" fmla="*/ 71 w 171"/>
              <a:gd name="T31" fmla="*/ 59 h 180"/>
              <a:gd name="T32" fmla="*/ 69 w 171"/>
              <a:gd name="T33" fmla="*/ 56 h 180"/>
              <a:gd name="T34" fmla="*/ 71 w 171"/>
              <a:gd name="T35" fmla="*/ 54 h 180"/>
              <a:gd name="T36" fmla="*/ 74 w 171"/>
              <a:gd name="T37" fmla="*/ 52 h 180"/>
              <a:gd name="T38" fmla="*/ 121 w 171"/>
              <a:gd name="T39" fmla="*/ 36 h 180"/>
              <a:gd name="T40" fmla="*/ 121 w 171"/>
              <a:gd name="T41" fmla="*/ 0 h 180"/>
              <a:gd name="T42" fmla="*/ 171 w 171"/>
              <a:gd name="T43" fmla="*/ 50 h 180"/>
              <a:gd name="T44" fmla="*/ 130 w 171"/>
              <a:gd name="T45" fmla="*/ 90 h 180"/>
              <a:gd name="T46" fmla="*/ 171 w 171"/>
              <a:gd name="T47" fmla="*/ 130 h 180"/>
              <a:gd name="T48" fmla="*/ 121 w 171"/>
              <a:gd name="T49" fmla="*/ 180 h 180"/>
              <a:gd name="T50" fmla="*/ 8 w 171"/>
              <a:gd name="T51" fmla="*/ 56 h 180"/>
              <a:gd name="T52" fmla="*/ 59 w 171"/>
              <a:gd name="T53" fmla="*/ 93 h 180"/>
              <a:gd name="T54" fmla="*/ 79 w 171"/>
              <a:gd name="T55" fmla="*/ 122 h 180"/>
              <a:gd name="T56" fmla="*/ 125 w 171"/>
              <a:gd name="T57" fmla="*/ 137 h 180"/>
              <a:gd name="T58" fmla="*/ 129 w 171"/>
              <a:gd name="T59" fmla="*/ 137 h 180"/>
              <a:gd name="T60" fmla="*/ 129 w 171"/>
              <a:gd name="T61" fmla="*/ 161 h 180"/>
              <a:gd name="T62" fmla="*/ 159 w 171"/>
              <a:gd name="T63" fmla="*/ 130 h 180"/>
              <a:gd name="T64" fmla="*/ 129 w 171"/>
              <a:gd name="T65" fmla="*/ 100 h 180"/>
              <a:gd name="T66" fmla="*/ 129 w 171"/>
              <a:gd name="T67" fmla="*/ 124 h 180"/>
              <a:gd name="T68" fmla="*/ 125 w 171"/>
              <a:gd name="T69" fmla="*/ 124 h 180"/>
              <a:gd name="T70" fmla="*/ 70 w 171"/>
              <a:gd name="T71" fmla="*/ 87 h 180"/>
              <a:gd name="T72" fmla="*/ 49 w 171"/>
              <a:gd name="T73" fmla="*/ 58 h 180"/>
              <a:gd name="T74" fmla="*/ 8 w 171"/>
              <a:gd name="T75" fmla="*/ 44 h 180"/>
              <a:gd name="T76" fmla="*/ 8 w 171"/>
              <a:gd name="T77" fmla="*/ 56 h 180"/>
              <a:gd name="T78" fmla="*/ 125 w 171"/>
              <a:gd name="T79" fmla="*/ 56 h 180"/>
              <a:gd name="T80" fmla="*/ 129 w 171"/>
              <a:gd name="T81" fmla="*/ 56 h 180"/>
              <a:gd name="T82" fmla="*/ 129 w 171"/>
              <a:gd name="T83" fmla="*/ 80 h 180"/>
              <a:gd name="T84" fmla="*/ 159 w 171"/>
              <a:gd name="T85" fmla="*/ 50 h 180"/>
              <a:gd name="T86" fmla="*/ 129 w 171"/>
              <a:gd name="T87" fmla="*/ 19 h 180"/>
              <a:gd name="T88" fmla="*/ 129 w 171"/>
              <a:gd name="T89" fmla="*/ 44 h 180"/>
              <a:gd name="T90" fmla="*/ 125 w 171"/>
              <a:gd name="T91" fmla="*/ 44 h 180"/>
              <a:gd name="T92" fmla="*/ 79 w 171"/>
              <a:gd name="T93" fmla="*/ 58 h 180"/>
              <a:gd name="T94" fmla="*/ 86 w 171"/>
              <a:gd name="T95" fmla="*/ 68 h 180"/>
              <a:gd name="T96" fmla="*/ 125 w 171"/>
              <a:gd name="T97" fmla="*/ 5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1" h="180">
                <a:moveTo>
                  <a:pt x="121" y="180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01" y="144"/>
                  <a:pt x="86" y="139"/>
                  <a:pt x="74" y="129"/>
                </a:cubicBezTo>
                <a:cubicBezTo>
                  <a:pt x="63" y="119"/>
                  <a:pt x="57" y="108"/>
                  <a:pt x="52" y="96"/>
                </a:cubicBezTo>
                <a:cubicBezTo>
                  <a:pt x="42" y="78"/>
                  <a:pt x="35" y="64"/>
                  <a:pt x="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5" y="36"/>
                  <a:pt x="42" y="41"/>
                  <a:pt x="54" y="52"/>
                </a:cubicBezTo>
                <a:cubicBezTo>
                  <a:pt x="65" y="61"/>
                  <a:pt x="71" y="73"/>
                  <a:pt x="77" y="84"/>
                </a:cubicBezTo>
                <a:cubicBezTo>
                  <a:pt x="86" y="102"/>
                  <a:pt x="92" y="115"/>
                  <a:pt x="121" y="116"/>
                </a:cubicBezTo>
                <a:cubicBezTo>
                  <a:pt x="121" y="64"/>
                  <a:pt x="121" y="64"/>
                  <a:pt x="121" y="64"/>
                </a:cubicBezTo>
                <a:cubicBezTo>
                  <a:pt x="101" y="65"/>
                  <a:pt x="93" y="71"/>
                  <a:pt x="88" y="78"/>
                </a:cubicBezTo>
                <a:cubicBezTo>
                  <a:pt x="84" y="82"/>
                  <a:pt x="84" y="82"/>
                  <a:pt x="84" y="82"/>
                </a:cubicBezTo>
                <a:cubicBezTo>
                  <a:pt x="81" y="77"/>
                  <a:pt x="81" y="77"/>
                  <a:pt x="81" y="77"/>
                </a:cubicBezTo>
                <a:cubicBezTo>
                  <a:pt x="78" y="71"/>
                  <a:pt x="75" y="65"/>
                  <a:pt x="71" y="59"/>
                </a:cubicBezTo>
                <a:cubicBezTo>
                  <a:pt x="69" y="56"/>
                  <a:pt x="69" y="56"/>
                  <a:pt x="69" y="56"/>
                </a:cubicBezTo>
                <a:cubicBezTo>
                  <a:pt x="71" y="54"/>
                  <a:pt x="71" y="54"/>
                  <a:pt x="71" y="54"/>
                </a:cubicBezTo>
                <a:cubicBezTo>
                  <a:pt x="72" y="53"/>
                  <a:pt x="73" y="52"/>
                  <a:pt x="74" y="52"/>
                </a:cubicBezTo>
                <a:cubicBezTo>
                  <a:pt x="86" y="42"/>
                  <a:pt x="101" y="36"/>
                  <a:pt x="121" y="36"/>
                </a:cubicBezTo>
                <a:cubicBezTo>
                  <a:pt x="121" y="0"/>
                  <a:pt x="121" y="0"/>
                  <a:pt x="121" y="0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71" y="130"/>
                  <a:pt x="171" y="130"/>
                  <a:pt x="171" y="130"/>
                </a:cubicBezTo>
                <a:lnTo>
                  <a:pt x="121" y="180"/>
                </a:lnTo>
                <a:close/>
                <a:moveTo>
                  <a:pt x="8" y="56"/>
                </a:moveTo>
                <a:cubicBezTo>
                  <a:pt x="41" y="57"/>
                  <a:pt x="49" y="74"/>
                  <a:pt x="59" y="93"/>
                </a:cubicBezTo>
                <a:cubicBezTo>
                  <a:pt x="64" y="103"/>
                  <a:pt x="69" y="114"/>
                  <a:pt x="79" y="122"/>
                </a:cubicBezTo>
                <a:cubicBezTo>
                  <a:pt x="90" y="132"/>
                  <a:pt x="105" y="137"/>
                  <a:pt x="125" y="137"/>
                </a:cubicBezTo>
                <a:cubicBezTo>
                  <a:pt x="129" y="137"/>
                  <a:pt x="129" y="137"/>
                  <a:pt x="129" y="137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59" y="130"/>
                  <a:pt x="159" y="130"/>
                  <a:pt x="159" y="13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88" y="124"/>
                  <a:pt x="80" y="107"/>
                  <a:pt x="70" y="87"/>
                </a:cubicBezTo>
                <a:cubicBezTo>
                  <a:pt x="64" y="77"/>
                  <a:pt x="59" y="66"/>
                  <a:pt x="49" y="58"/>
                </a:cubicBezTo>
                <a:cubicBezTo>
                  <a:pt x="39" y="49"/>
                  <a:pt x="25" y="44"/>
                  <a:pt x="8" y="44"/>
                </a:cubicBezTo>
                <a:lnTo>
                  <a:pt x="8" y="56"/>
                </a:lnTo>
                <a:close/>
                <a:moveTo>
                  <a:pt x="125" y="56"/>
                </a:moveTo>
                <a:cubicBezTo>
                  <a:pt x="129" y="56"/>
                  <a:pt x="129" y="56"/>
                  <a:pt x="129" y="56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05" y="44"/>
                  <a:pt x="90" y="48"/>
                  <a:pt x="79" y="58"/>
                </a:cubicBezTo>
                <a:cubicBezTo>
                  <a:pt x="82" y="61"/>
                  <a:pt x="84" y="65"/>
                  <a:pt x="86" y="68"/>
                </a:cubicBezTo>
                <a:cubicBezTo>
                  <a:pt x="95" y="60"/>
                  <a:pt x="107" y="56"/>
                  <a:pt x="125" y="5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DA6FE80E-449A-4465-9B13-5DD3E937CD30}"/>
              </a:ext>
            </a:extLst>
          </p:cNvPr>
          <p:cNvSpPr>
            <a:spLocks noEditPoints="1"/>
          </p:cNvSpPr>
          <p:nvPr/>
        </p:nvSpPr>
        <p:spPr bwMode="auto">
          <a:xfrm>
            <a:off x="3021013" y="3454401"/>
            <a:ext cx="119063" cy="88900"/>
          </a:xfrm>
          <a:custGeom>
            <a:avLst/>
            <a:gdLst>
              <a:gd name="T0" fmla="*/ 2 w 55"/>
              <a:gd name="T1" fmla="*/ 41 h 41"/>
              <a:gd name="T2" fmla="*/ 0 w 55"/>
              <a:gd name="T3" fmla="*/ 41 h 41"/>
              <a:gd name="T4" fmla="*/ 0 w 55"/>
              <a:gd name="T5" fmla="*/ 16 h 41"/>
              <a:gd name="T6" fmla="*/ 2 w 55"/>
              <a:gd name="T7" fmla="*/ 16 h 41"/>
              <a:gd name="T8" fmla="*/ 40 w 55"/>
              <a:gd name="T9" fmla="*/ 2 h 41"/>
              <a:gd name="T10" fmla="*/ 42 w 55"/>
              <a:gd name="T11" fmla="*/ 0 h 41"/>
              <a:gd name="T12" fmla="*/ 43 w 55"/>
              <a:gd name="T13" fmla="*/ 2 h 41"/>
              <a:gd name="T14" fmla="*/ 54 w 55"/>
              <a:gd name="T15" fmla="*/ 20 h 41"/>
              <a:gd name="T16" fmla="*/ 55 w 55"/>
              <a:gd name="T17" fmla="*/ 22 h 41"/>
              <a:gd name="T18" fmla="*/ 54 w 55"/>
              <a:gd name="T19" fmla="*/ 23 h 41"/>
              <a:gd name="T20" fmla="*/ 51 w 55"/>
              <a:gd name="T21" fmla="*/ 25 h 41"/>
              <a:gd name="T22" fmla="*/ 2 w 55"/>
              <a:gd name="T23" fmla="*/ 41 h 41"/>
              <a:gd name="T24" fmla="*/ 4 w 55"/>
              <a:gd name="T25" fmla="*/ 20 h 41"/>
              <a:gd name="T26" fmla="*/ 4 w 55"/>
              <a:gd name="T27" fmla="*/ 37 h 41"/>
              <a:gd name="T28" fmla="*/ 49 w 55"/>
              <a:gd name="T29" fmla="*/ 22 h 41"/>
              <a:gd name="T30" fmla="*/ 50 w 55"/>
              <a:gd name="T31" fmla="*/ 21 h 41"/>
              <a:gd name="T32" fmla="*/ 41 w 55"/>
              <a:gd name="T33" fmla="*/ 7 h 41"/>
              <a:gd name="T34" fmla="*/ 4 w 55"/>
              <a:gd name="T35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" h="41">
                <a:moveTo>
                  <a:pt x="2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0" y="16"/>
                  <a:pt x="32" y="12"/>
                  <a:pt x="40" y="2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6" y="8"/>
                  <a:pt x="50" y="14"/>
                  <a:pt x="54" y="20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3"/>
                  <a:pt x="54" y="23"/>
                  <a:pt x="54" y="23"/>
                </a:cubicBezTo>
                <a:cubicBezTo>
                  <a:pt x="53" y="24"/>
                  <a:pt x="52" y="24"/>
                  <a:pt x="51" y="25"/>
                </a:cubicBezTo>
                <a:cubicBezTo>
                  <a:pt x="39" y="35"/>
                  <a:pt x="23" y="41"/>
                  <a:pt x="2" y="41"/>
                </a:cubicBezTo>
                <a:close/>
                <a:moveTo>
                  <a:pt x="4" y="20"/>
                </a:moveTo>
                <a:cubicBezTo>
                  <a:pt x="4" y="37"/>
                  <a:pt x="4" y="37"/>
                  <a:pt x="4" y="37"/>
                </a:cubicBezTo>
                <a:cubicBezTo>
                  <a:pt x="23" y="36"/>
                  <a:pt x="37" y="31"/>
                  <a:pt x="49" y="22"/>
                </a:cubicBezTo>
                <a:cubicBezTo>
                  <a:pt x="49" y="22"/>
                  <a:pt x="49" y="21"/>
                  <a:pt x="50" y="21"/>
                </a:cubicBezTo>
                <a:cubicBezTo>
                  <a:pt x="46" y="16"/>
                  <a:pt x="44" y="11"/>
                  <a:pt x="41" y="7"/>
                </a:cubicBezTo>
                <a:cubicBezTo>
                  <a:pt x="32" y="16"/>
                  <a:pt x="21" y="20"/>
                  <a:pt x="4" y="2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442AF781-1F30-4F31-A535-91120D736D39}"/>
              </a:ext>
            </a:extLst>
          </p:cNvPr>
          <p:cNvGrpSpPr/>
          <p:nvPr/>
        </p:nvGrpSpPr>
        <p:grpSpPr>
          <a:xfrm>
            <a:off x="10510838" y="3259138"/>
            <a:ext cx="320676" cy="346076"/>
            <a:chOff x="10510838" y="3259138"/>
            <a:chExt cx="320676" cy="346076"/>
          </a:xfrm>
          <a:solidFill>
            <a:srgbClr val="592929"/>
          </a:solidFill>
        </p:grpSpPr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2CE3E01A-47C4-4251-B51E-69E6F00A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259138"/>
              <a:ext cx="17463" cy="228600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45BE4F63-B6E7-44A5-84C6-580D527C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552826"/>
              <a:ext cx="17463" cy="52388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F437A134-1238-4A98-B0EB-56D3276FE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259138"/>
              <a:ext cx="15875" cy="60325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1EEE7342-4462-4F2E-957D-21B34725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386138"/>
              <a:ext cx="15875" cy="219075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22290EB4-ACD1-4544-A17C-E44114FB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259138"/>
              <a:ext cx="17463" cy="180975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228A696D-BFFF-4441-8401-EF1F4381B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505201"/>
              <a:ext cx="17463" cy="100013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D73D9D9-5ECD-425D-AB0D-70F4D6EF9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0838" y="3484563"/>
              <a:ext cx="76200" cy="74613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C94CBE85-18CD-4B90-9D08-9208B6B65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31488" y="3314701"/>
              <a:ext cx="76200" cy="76200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416EA9E7-B854-499C-8DB7-E05F2B3C5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3726" y="3436938"/>
              <a:ext cx="77788" cy="7461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5" name="Freeform 115">
            <a:extLst>
              <a:ext uri="{FF2B5EF4-FFF2-40B4-BE49-F238E27FC236}">
                <a16:creationId xmlns:a16="http://schemas.microsoft.com/office/drawing/2014/main" id="{22536A98-98D0-4BC4-A7C7-578885CB4373}"/>
              </a:ext>
            </a:extLst>
          </p:cNvPr>
          <p:cNvSpPr>
            <a:spLocks/>
          </p:cNvSpPr>
          <p:nvPr/>
        </p:nvSpPr>
        <p:spPr bwMode="auto">
          <a:xfrm>
            <a:off x="9780588" y="3300413"/>
            <a:ext cx="230188" cy="17463"/>
          </a:xfrm>
          <a:custGeom>
            <a:avLst/>
            <a:gdLst>
              <a:gd name="T0" fmla="*/ 1 w 107"/>
              <a:gd name="T1" fmla="*/ 4 h 8"/>
              <a:gd name="T2" fmla="*/ 0 w 107"/>
              <a:gd name="T3" fmla="*/ 8 h 8"/>
              <a:gd name="T4" fmla="*/ 103 w 107"/>
              <a:gd name="T5" fmla="*/ 8 h 8"/>
              <a:gd name="T6" fmla="*/ 107 w 107"/>
              <a:gd name="T7" fmla="*/ 4 h 8"/>
              <a:gd name="T8" fmla="*/ 103 w 107"/>
              <a:gd name="T9" fmla="*/ 0 h 8"/>
              <a:gd name="T10" fmla="*/ 0 w 107"/>
              <a:gd name="T11" fmla="*/ 0 h 8"/>
              <a:gd name="T12" fmla="*/ 1 w 107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5" y="8"/>
                  <a:pt x="107" y="7"/>
                  <a:pt x="107" y="4"/>
                </a:cubicBezTo>
                <a:cubicBezTo>
                  <a:pt x="107" y="2"/>
                  <a:pt x="105" y="0"/>
                  <a:pt x="103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2"/>
                  <a:pt x="1" y="3"/>
                  <a:pt x="1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AB1D3BD1-4DCA-42CC-A7D3-6D596B20A74A}"/>
              </a:ext>
            </a:extLst>
          </p:cNvPr>
          <p:cNvSpPr>
            <a:spLocks/>
          </p:cNvSpPr>
          <p:nvPr/>
        </p:nvSpPr>
        <p:spPr bwMode="auto">
          <a:xfrm>
            <a:off x="9664701" y="3300413"/>
            <a:ext cx="50800" cy="17463"/>
          </a:xfrm>
          <a:custGeom>
            <a:avLst/>
            <a:gdLst>
              <a:gd name="T0" fmla="*/ 22 w 23"/>
              <a:gd name="T1" fmla="*/ 4 h 8"/>
              <a:gd name="T2" fmla="*/ 23 w 23"/>
              <a:gd name="T3" fmla="*/ 0 h 8"/>
              <a:gd name="T4" fmla="*/ 4 w 23"/>
              <a:gd name="T5" fmla="*/ 0 h 8"/>
              <a:gd name="T6" fmla="*/ 0 w 23"/>
              <a:gd name="T7" fmla="*/ 4 h 8"/>
              <a:gd name="T8" fmla="*/ 4 w 23"/>
              <a:gd name="T9" fmla="*/ 8 h 8"/>
              <a:gd name="T10" fmla="*/ 23 w 23"/>
              <a:gd name="T11" fmla="*/ 8 h 8"/>
              <a:gd name="T12" fmla="*/ 22 w 23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8">
                <a:moveTo>
                  <a:pt x="22" y="4"/>
                </a:moveTo>
                <a:cubicBezTo>
                  <a:pt x="22" y="3"/>
                  <a:pt x="23" y="2"/>
                  <a:pt x="2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2" y="6"/>
                  <a:pt x="22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10D41D37-714B-47CB-B1DE-6E4502053BD6}"/>
              </a:ext>
            </a:extLst>
          </p:cNvPr>
          <p:cNvSpPr>
            <a:spLocks/>
          </p:cNvSpPr>
          <p:nvPr/>
        </p:nvSpPr>
        <p:spPr bwMode="auto">
          <a:xfrm>
            <a:off x="9948863" y="3424238"/>
            <a:ext cx="61913" cy="15875"/>
          </a:xfrm>
          <a:custGeom>
            <a:avLst/>
            <a:gdLst>
              <a:gd name="T0" fmla="*/ 1 w 29"/>
              <a:gd name="T1" fmla="*/ 4 h 8"/>
              <a:gd name="T2" fmla="*/ 0 w 29"/>
              <a:gd name="T3" fmla="*/ 8 h 8"/>
              <a:gd name="T4" fmla="*/ 25 w 29"/>
              <a:gd name="T5" fmla="*/ 8 h 8"/>
              <a:gd name="T6" fmla="*/ 29 w 29"/>
              <a:gd name="T7" fmla="*/ 4 h 8"/>
              <a:gd name="T8" fmla="*/ 25 w 29"/>
              <a:gd name="T9" fmla="*/ 0 h 8"/>
              <a:gd name="T10" fmla="*/ 0 w 29"/>
              <a:gd name="T11" fmla="*/ 0 h 8"/>
              <a:gd name="T12" fmla="*/ 1 w 29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8">
                <a:moveTo>
                  <a:pt x="1" y="4"/>
                </a:moveTo>
                <a:cubicBezTo>
                  <a:pt x="1" y="5"/>
                  <a:pt x="0" y="6"/>
                  <a:pt x="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7" y="8"/>
                  <a:pt x="29" y="6"/>
                  <a:pt x="29" y="4"/>
                </a:cubicBezTo>
                <a:cubicBezTo>
                  <a:pt x="29" y="2"/>
                  <a:pt x="27" y="0"/>
                  <a:pt x="2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ADFC7C01-093A-4F08-B266-FEAC0A74D499}"/>
              </a:ext>
            </a:extLst>
          </p:cNvPr>
          <p:cNvSpPr>
            <a:spLocks/>
          </p:cNvSpPr>
          <p:nvPr/>
        </p:nvSpPr>
        <p:spPr bwMode="auto">
          <a:xfrm>
            <a:off x="9664701" y="3424238"/>
            <a:ext cx="219075" cy="15875"/>
          </a:xfrm>
          <a:custGeom>
            <a:avLst/>
            <a:gdLst>
              <a:gd name="T0" fmla="*/ 100 w 101"/>
              <a:gd name="T1" fmla="*/ 4 h 8"/>
              <a:gd name="T2" fmla="*/ 101 w 101"/>
              <a:gd name="T3" fmla="*/ 0 h 8"/>
              <a:gd name="T4" fmla="*/ 4 w 101"/>
              <a:gd name="T5" fmla="*/ 0 h 8"/>
              <a:gd name="T6" fmla="*/ 0 w 101"/>
              <a:gd name="T7" fmla="*/ 4 h 8"/>
              <a:gd name="T8" fmla="*/ 4 w 101"/>
              <a:gd name="T9" fmla="*/ 8 h 8"/>
              <a:gd name="T10" fmla="*/ 101 w 101"/>
              <a:gd name="T11" fmla="*/ 8 h 8"/>
              <a:gd name="T12" fmla="*/ 100 w 101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8">
                <a:moveTo>
                  <a:pt x="100" y="4"/>
                </a:moveTo>
                <a:cubicBezTo>
                  <a:pt x="100" y="2"/>
                  <a:pt x="100" y="1"/>
                  <a:pt x="101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00" y="6"/>
                  <a:pt x="100" y="5"/>
                  <a:pt x="100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EC4BD12B-90CA-48B3-B6CE-1DD5B77726FC}"/>
              </a:ext>
            </a:extLst>
          </p:cNvPr>
          <p:cNvSpPr>
            <a:spLocks/>
          </p:cNvSpPr>
          <p:nvPr/>
        </p:nvSpPr>
        <p:spPr bwMode="auto">
          <a:xfrm>
            <a:off x="9828213" y="3544888"/>
            <a:ext cx="182563" cy="17463"/>
          </a:xfrm>
          <a:custGeom>
            <a:avLst/>
            <a:gdLst>
              <a:gd name="T0" fmla="*/ 1 w 85"/>
              <a:gd name="T1" fmla="*/ 4 h 8"/>
              <a:gd name="T2" fmla="*/ 0 w 85"/>
              <a:gd name="T3" fmla="*/ 8 h 8"/>
              <a:gd name="T4" fmla="*/ 81 w 85"/>
              <a:gd name="T5" fmla="*/ 8 h 8"/>
              <a:gd name="T6" fmla="*/ 85 w 85"/>
              <a:gd name="T7" fmla="*/ 4 h 8"/>
              <a:gd name="T8" fmla="*/ 81 w 85"/>
              <a:gd name="T9" fmla="*/ 0 h 8"/>
              <a:gd name="T10" fmla="*/ 0 w 85"/>
              <a:gd name="T11" fmla="*/ 0 h 8"/>
              <a:gd name="T12" fmla="*/ 1 w 8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3" y="8"/>
                  <a:pt x="85" y="6"/>
                  <a:pt x="85" y="4"/>
                </a:cubicBezTo>
                <a:cubicBezTo>
                  <a:pt x="85" y="2"/>
                  <a:pt x="83" y="0"/>
                  <a:pt x="81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3"/>
                  <a:pt x="1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5A799659-93F8-475A-B4D1-0E928A3432DB}"/>
              </a:ext>
            </a:extLst>
          </p:cNvPr>
          <p:cNvSpPr>
            <a:spLocks/>
          </p:cNvSpPr>
          <p:nvPr/>
        </p:nvSpPr>
        <p:spPr bwMode="auto">
          <a:xfrm>
            <a:off x="9664701" y="3544888"/>
            <a:ext cx="98425" cy="17463"/>
          </a:xfrm>
          <a:custGeom>
            <a:avLst/>
            <a:gdLst>
              <a:gd name="T0" fmla="*/ 44 w 45"/>
              <a:gd name="T1" fmla="*/ 4 h 8"/>
              <a:gd name="T2" fmla="*/ 45 w 45"/>
              <a:gd name="T3" fmla="*/ 0 h 8"/>
              <a:gd name="T4" fmla="*/ 4 w 45"/>
              <a:gd name="T5" fmla="*/ 0 h 8"/>
              <a:gd name="T6" fmla="*/ 0 w 45"/>
              <a:gd name="T7" fmla="*/ 4 h 8"/>
              <a:gd name="T8" fmla="*/ 4 w 45"/>
              <a:gd name="T9" fmla="*/ 8 h 8"/>
              <a:gd name="T10" fmla="*/ 45 w 45"/>
              <a:gd name="T11" fmla="*/ 8 h 8"/>
              <a:gd name="T12" fmla="*/ 44 w 4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4" y="4"/>
                </a:moveTo>
                <a:cubicBezTo>
                  <a:pt x="44" y="3"/>
                  <a:pt x="45" y="1"/>
                  <a:pt x="4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4" y="6"/>
                  <a:pt x="44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C13F25E-EDA3-4605-92F1-3C4525D9EE1E}"/>
              </a:ext>
            </a:extLst>
          </p:cNvPr>
          <p:cNvSpPr>
            <a:spLocks noEditPoints="1"/>
          </p:cNvSpPr>
          <p:nvPr/>
        </p:nvSpPr>
        <p:spPr bwMode="auto">
          <a:xfrm>
            <a:off x="9709151" y="3270251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8BD81BA5-7545-4037-865A-669A02EEC538}"/>
              </a:ext>
            </a:extLst>
          </p:cNvPr>
          <p:cNvSpPr>
            <a:spLocks noEditPoints="1"/>
          </p:cNvSpPr>
          <p:nvPr/>
        </p:nvSpPr>
        <p:spPr bwMode="auto">
          <a:xfrm>
            <a:off x="9877426" y="3394076"/>
            <a:ext cx="77788" cy="74613"/>
          </a:xfrm>
          <a:custGeom>
            <a:avLst/>
            <a:gdLst>
              <a:gd name="T0" fmla="*/ 18 w 36"/>
              <a:gd name="T1" fmla="*/ 35 h 35"/>
              <a:gd name="T2" fmla="*/ 0 w 36"/>
              <a:gd name="T3" fmla="*/ 18 h 35"/>
              <a:gd name="T4" fmla="*/ 18 w 36"/>
              <a:gd name="T5" fmla="*/ 0 h 35"/>
              <a:gd name="T6" fmla="*/ 36 w 36"/>
              <a:gd name="T7" fmla="*/ 18 h 35"/>
              <a:gd name="T8" fmla="*/ 18 w 36"/>
              <a:gd name="T9" fmla="*/ 35 h 35"/>
              <a:gd name="T10" fmla="*/ 18 w 36"/>
              <a:gd name="T11" fmla="*/ 4 h 35"/>
              <a:gd name="T12" fmla="*/ 4 w 36"/>
              <a:gd name="T13" fmla="*/ 18 h 35"/>
              <a:gd name="T14" fmla="*/ 18 w 36"/>
              <a:gd name="T15" fmla="*/ 31 h 35"/>
              <a:gd name="T16" fmla="*/ 32 w 36"/>
              <a:gd name="T17" fmla="*/ 18 h 35"/>
              <a:gd name="T18" fmla="*/ 18 w 36"/>
              <a:gd name="T19" fmla="*/ 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8" y="35"/>
                  <a:pt x="0" y="27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7"/>
                  <a:pt x="28" y="35"/>
                  <a:pt x="18" y="35"/>
                </a:cubicBezTo>
                <a:close/>
                <a:moveTo>
                  <a:pt x="18" y="4"/>
                </a:moveTo>
                <a:cubicBezTo>
                  <a:pt x="10" y="4"/>
                  <a:pt x="4" y="10"/>
                  <a:pt x="4" y="18"/>
                </a:cubicBezTo>
                <a:cubicBezTo>
                  <a:pt x="4" y="25"/>
                  <a:pt x="10" y="31"/>
                  <a:pt x="18" y="31"/>
                </a:cubicBezTo>
                <a:cubicBezTo>
                  <a:pt x="25" y="31"/>
                  <a:pt x="32" y="25"/>
                  <a:pt x="32" y="18"/>
                </a:cubicBezTo>
                <a:cubicBezTo>
                  <a:pt x="32" y="10"/>
                  <a:pt x="25" y="4"/>
                  <a:pt x="18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12C01F4D-C41C-4C1D-85AA-E4FD5980B35F}"/>
              </a:ext>
            </a:extLst>
          </p:cNvPr>
          <p:cNvSpPr>
            <a:spLocks noEditPoints="1"/>
          </p:cNvSpPr>
          <p:nvPr/>
        </p:nvSpPr>
        <p:spPr bwMode="auto">
          <a:xfrm>
            <a:off x="9756776" y="3514726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B52A5B82-6D6A-4AFD-952E-5A8D007BCBFE}"/>
              </a:ext>
            </a:extLst>
          </p:cNvPr>
          <p:cNvSpPr>
            <a:spLocks/>
          </p:cNvSpPr>
          <p:nvPr/>
        </p:nvSpPr>
        <p:spPr bwMode="auto">
          <a:xfrm>
            <a:off x="8804276" y="3230563"/>
            <a:ext cx="415925" cy="39052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052ED678-C924-4615-9A93-976AA0B1ED55}"/>
              </a:ext>
            </a:extLst>
          </p:cNvPr>
          <p:cNvSpPr>
            <a:spLocks noEditPoints="1"/>
          </p:cNvSpPr>
          <p:nvPr/>
        </p:nvSpPr>
        <p:spPr bwMode="auto">
          <a:xfrm>
            <a:off x="6359526" y="3532188"/>
            <a:ext cx="307975" cy="61913"/>
          </a:xfrm>
          <a:custGeom>
            <a:avLst/>
            <a:gdLst>
              <a:gd name="T0" fmla="*/ 128 w 143"/>
              <a:gd name="T1" fmla="*/ 29 h 29"/>
              <a:gd name="T2" fmla="*/ 14 w 143"/>
              <a:gd name="T3" fmla="*/ 29 h 29"/>
              <a:gd name="T4" fmla="*/ 0 w 143"/>
              <a:gd name="T5" fmla="*/ 15 h 29"/>
              <a:gd name="T6" fmla="*/ 14 w 143"/>
              <a:gd name="T7" fmla="*/ 0 h 29"/>
              <a:gd name="T8" fmla="*/ 54 w 143"/>
              <a:gd name="T9" fmla="*/ 0 h 29"/>
              <a:gd name="T10" fmla="*/ 58 w 143"/>
              <a:gd name="T11" fmla="*/ 7 h 29"/>
              <a:gd name="T12" fmla="*/ 71 w 143"/>
              <a:gd name="T13" fmla="*/ 16 h 29"/>
              <a:gd name="T14" fmla="*/ 84 w 143"/>
              <a:gd name="T15" fmla="*/ 7 h 29"/>
              <a:gd name="T16" fmla="*/ 88 w 143"/>
              <a:gd name="T17" fmla="*/ 0 h 29"/>
              <a:gd name="T18" fmla="*/ 128 w 143"/>
              <a:gd name="T19" fmla="*/ 0 h 29"/>
              <a:gd name="T20" fmla="*/ 143 w 143"/>
              <a:gd name="T21" fmla="*/ 15 h 29"/>
              <a:gd name="T22" fmla="*/ 128 w 143"/>
              <a:gd name="T23" fmla="*/ 29 h 29"/>
              <a:gd name="T24" fmla="*/ 14 w 143"/>
              <a:gd name="T25" fmla="*/ 4 h 29"/>
              <a:gd name="T26" fmla="*/ 4 w 143"/>
              <a:gd name="T27" fmla="*/ 15 h 29"/>
              <a:gd name="T28" fmla="*/ 14 w 143"/>
              <a:gd name="T29" fmla="*/ 25 h 29"/>
              <a:gd name="T30" fmla="*/ 128 w 143"/>
              <a:gd name="T31" fmla="*/ 25 h 29"/>
              <a:gd name="T32" fmla="*/ 139 w 143"/>
              <a:gd name="T33" fmla="*/ 15 h 29"/>
              <a:gd name="T34" fmla="*/ 128 w 143"/>
              <a:gd name="T35" fmla="*/ 4 h 29"/>
              <a:gd name="T36" fmla="*/ 91 w 143"/>
              <a:gd name="T37" fmla="*/ 4 h 29"/>
              <a:gd name="T38" fmla="*/ 88 w 143"/>
              <a:gd name="T39" fmla="*/ 9 h 29"/>
              <a:gd name="T40" fmla="*/ 71 w 143"/>
              <a:gd name="T41" fmla="*/ 20 h 29"/>
              <a:gd name="T42" fmla="*/ 55 w 143"/>
              <a:gd name="T43" fmla="*/ 9 h 29"/>
              <a:gd name="T44" fmla="*/ 52 w 143"/>
              <a:gd name="T45" fmla="*/ 4 h 29"/>
              <a:gd name="T46" fmla="*/ 14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8" y="29"/>
                </a:moveTo>
                <a:cubicBezTo>
                  <a:pt x="14" y="29"/>
                  <a:pt x="14" y="29"/>
                  <a:pt x="14" y="29"/>
                </a:cubicBezTo>
                <a:cubicBezTo>
                  <a:pt x="6" y="29"/>
                  <a:pt x="0" y="23"/>
                  <a:pt x="0" y="15"/>
                </a:cubicBezTo>
                <a:cubicBezTo>
                  <a:pt x="0" y="6"/>
                  <a:pt x="6" y="0"/>
                  <a:pt x="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8" y="7"/>
                  <a:pt x="58" y="7"/>
                  <a:pt x="58" y="7"/>
                </a:cubicBezTo>
                <a:cubicBezTo>
                  <a:pt x="61" y="13"/>
                  <a:pt x="66" y="16"/>
                  <a:pt x="71" y="16"/>
                </a:cubicBezTo>
                <a:cubicBezTo>
                  <a:pt x="76" y="16"/>
                  <a:pt x="81" y="13"/>
                  <a:pt x="84" y="7"/>
                </a:cubicBezTo>
                <a:cubicBezTo>
                  <a:pt x="88" y="0"/>
                  <a:pt x="88" y="0"/>
                  <a:pt x="8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6" y="0"/>
                  <a:pt x="143" y="6"/>
                  <a:pt x="143" y="15"/>
                </a:cubicBezTo>
                <a:cubicBezTo>
                  <a:pt x="143" y="23"/>
                  <a:pt x="136" y="29"/>
                  <a:pt x="128" y="29"/>
                </a:cubicBezTo>
                <a:close/>
                <a:moveTo>
                  <a:pt x="14" y="4"/>
                </a:moveTo>
                <a:cubicBezTo>
                  <a:pt x="8" y="4"/>
                  <a:pt x="4" y="9"/>
                  <a:pt x="4" y="15"/>
                </a:cubicBezTo>
                <a:cubicBezTo>
                  <a:pt x="4" y="20"/>
                  <a:pt x="8" y="25"/>
                  <a:pt x="14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4" y="25"/>
                  <a:pt x="139" y="20"/>
                  <a:pt x="139" y="15"/>
                </a:cubicBezTo>
                <a:cubicBezTo>
                  <a:pt x="139" y="9"/>
                  <a:pt x="134" y="4"/>
                  <a:pt x="128" y="4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9"/>
                  <a:pt x="88" y="9"/>
                  <a:pt x="88" y="9"/>
                </a:cubicBezTo>
                <a:cubicBezTo>
                  <a:pt x="84" y="16"/>
                  <a:pt x="78" y="20"/>
                  <a:pt x="71" y="20"/>
                </a:cubicBezTo>
                <a:cubicBezTo>
                  <a:pt x="65" y="20"/>
                  <a:pt x="59" y="16"/>
                  <a:pt x="55" y="9"/>
                </a:cubicBezTo>
                <a:cubicBezTo>
                  <a:pt x="52" y="4"/>
                  <a:pt x="52" y="4"/>
                  <a:pt x="52" y="4"/>
                </a:cubicBezTo>
                <a:lnTo>
                  <a:pt x="14" y="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9AA4E625-5ABE-465B-8C42-77B5DB1A3A8D}"/>
              </a:ext>
            </a:extLst>
          </p:cNvPr>
          <p:cNvSpPr>
            <a:spLocks noEditPoints="1"/>
          </p:cNvSpPr>
          <p:nvPr/>
        </p:nvSpPr>
        <p:spPr bwMode="auto">
          <a:xfrm>
            <a:off x="6408738" y="3254376"/>
            <a:ext cx="207963" cy="277813"/>
          </a:xfrm>
          <a:custGeom>
            <a:avLst/>
            <a:gdLst>
              <a:gd name="T0" fmla="*/ 48 w 96"/>
              <a:gd name="T1" fmla="*/ 128 h 128"/>
              <a:gd name="T2" fmla="*/ 38 w 96"/>
              <a:gd name="T3" fmla="*/ 122 h 128"/>
              <a:gd name="T4" fmla="*/ 3 w 96"/>
              <a:gd name="T5" fmla="*/ 60 h 128"/>
              <a:gd name="T6" fmla="*/ 2 w 96"/>
              <a:gd name="T7" fmla="*/ 48 h 128"/>
              <a:gd name="T8" fmla="*/ 13 w 96"/>
              <a:gd name="T9" fmla="*/ 43 h 128"/>
              <a:gd name="T10" fmla="*/ 23 w 96"/>
              <a:gd name="T11" fmla="*/ 43 h 128"/>
              <a:gd name="T12" fmla="*/ 23 w 96"/>
              <a:gd name="T13" fmla="*/ 18 h 128"/>
              <a:gd name="T14" fmla="*/ 41 w 96"/>
              <a:gd name="T15" fmla="*/ 0 h 128"/>
              <a:gd name="T16" fmla="*/ 55 w 96"/>
              <a:gd name="T17" fmla="*/ 0 h 128"/>
              <a:gd name="T18" fmla="*/ 74 w 96"/>
              <a:gd name="T19" fmla="*/ 18 h 128"/>
              <a:gd name="T20" fmla="*/ 74 w 96"/>
              <a:gd name="T21" fmla="*/ 43 h 128"/>
              <a:gd name="T22" fmla="*/ 84 w 96"/>
              <a:gd name="T23" fmla="*/ 43 h 128"/>
              <a:gd name="T24" fmla="*/ 94 w 96"/>
              <a:gd name="T25" fmla="*/ 48 h 128"/>
              <a:gd name="T26" fmla="*/ 93 w 96"/>
              <a:gd name="T27" fmla="*/ 60 h 128"/>
              <a:gd name="T28" fmla="*/ 58 w 96"/>
              <a:gd name="T29" fmla="*/ 122 h 128"/>
              <a:gd name="T30" fmla="*/ 48 w 96"/>
              <a:gd name="T31" fmla="*/ 128 h 128"/>
              <a:gd name="T32" fmla="*/ 13 w 96"/>
              <a:gd name="T33" fmla="*/ 51 h 128"/>
              <a:gd name="T34" fmla="*/ 9 w 96"/>
              <a:gd name="T35" fmla="*/ 52 h 128"/>
              <a:gd name="T36" fmla="*/ 10 w 96"/>
              <a:gd name="T37" fmla="*/ 56 h 128"/>
              <a:gd name="T38" fmla="*/ 45 w 96"/>
              <a:gd name="T39" fmla="*/ 118 h 128"/>
              <a:gd name="T40" fmla="*/ 48 w 96"/>
              <a:gd name="T41" fmla="*/ 120 h 128"/>
              <a:gd name="T42" fmla="*/ 51 w 96"/>
              <a:gd name="T43" fmla="*/ 118 h 128"/>
              <a:gd name="T44" fmla="*/ 87 w 96"/>
              <a:gd name="T45" fmla="*/ 56 h 128"/>
              <a:gd name="T46" fmla="*/ 87 w 96"/>
              <a:gd name="T47" fmla="*/ 52 h 128"/>
              <a:gd name="T48" fmla="*/ 84 w 96"/>
              <a:gd name="T49" fmla="*/ 51 h 128"/>
              <a:gd name="T50" fmla="*/ 66 w 96"/>
              <a:gd name="T51" fmla="*/ 51 h 128"/>
              <a:gd name="T52" fmla="*/ 66 w 96"/>
              <a:gd name="T53" fmla="*/ 18 h 128"/>
              <a:gd name="T54" fmla="*/ 55 w 96"/>
              <a:gd name="T55" fmla="*/ 8 h 128"/>
              <a:gd name="T56" fmla="*/ 41 w 96"/>
              <a:gd name="T57" fmla="*/ 8 h 128"/>
              <a:gd name="T58" fmla="*/ 31 w 96"/>
              <a:gd name="T59" fmla="*/ 18 h 128"/>
              <a:gd name="T60" fmla="*/ 31 w 96"/>
              <a:gd name="T61" fmla="*/ 51 h 128"/>
              <a:gd name="T62" fmla="*/ 13 w 96"/>
              <a:gd name="T6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48" y="128"/>
                </a:moveTo>
                <a:cubicBezTo>
                  <a:pt x="44" y="128"/>
                  <a:pt x="41" y="126"/>
                  <a:pt x="38" y="122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56"/>
                  <a:pt x="0" y="52"/>
                  <a:pt x="2" y="48"/>
                </a:cubicBezTo>
                <a:cubicBezTo>
                  <a:pt x="4" y="45"/>
                  <a:pt x="8" y="43"/>
                  <a:pt x="13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8"/>
                  <a:pt x="31" y="0"/>
                  <a:pt x="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65" y="0"/>
                  <a:pt x="74" y="8"/>
                  <a:pt x="74" y="18"/>
                </a:cubicBezTo>
                <a:cubicBezTo>
                  <a:pt x="74" y="43"/>
                  <a:pt x="74" y="43"/>
                  <a:pt x="7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8" y="43"/>
                  <a:pt x="92" y="45"/>
                  <a:pt x="94" y="48"/>
                </a:cubicBezTo>
                <a:cubicBezTo>
                  <a:pt x="96" y="52"/>
                  <a:pt x="96" y="56"/>
                  <a:pt x="93" y="60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6" y="126"/>
                  <a:pt x="52" y="128"/>
                  <a:pt x="48" y="128"/>
                </a:cubicBezTo>
                <a:close/>
                <a:moveTo>
                  <a:pt x="13" y="51"/>
                </a:moveTo>
                <a:cubicBezTo>
                  <a:pt x="11" y="51"/>
                  <a:pt x="10" y="52"/>
                  <a:pt x="9" y="52"/>
                </a:cubicBezTo>
                <a:cubicBezTo>
                  <a:pt x="9" y="53"/>
                  <a:pt x="9" y="55"/>
                  <a:pt x="10" y="56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6" y="119"/>
                  <a:pt x="47" y="120"/>
                  <a:pt x="48" y="120"/>
                </a:cubicBezTo>
                <a:cubicBezTo>
                  <a:pt x="49" y="120"/>
                  <a:pt x="50" y="119"/>
                  <a:pt x="51" y="11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5"/>
                  <a:pt x="88" y="53"/>
                  <a:pt x="87" y="52"/>
                </a:cubicBezTo>
                <a:cubicBezTo>
                  <a:pt x="87" y="52"/>
                  <a:pt x="85" y="51"/>
                  <a:pt x="84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18"/>
                  <a:pt x="66" y="18"/>
                  <a:pt x="66" y="18"/>
                </a:cubicBezTo>
                <a:cubicBezTo>
                  <a:pt x="66" y="12"/>
                  <a:pt x="61" y="8"/>
                  <a:pt x="55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36" y="8"/>
                  <a:pt x="31" y="12"/>
                  <a:pt x="31" y="18"/>
                </a:cubicBezTo>
                <a:cubicBezTo>
                  <a:pt x="31" y="51"/>
                  <a:pt x="31" y="51"/>
                  <a:pt x="31" y="51"/>
                </a:cubicBezTo>
                <a:lnTo>
                  <a:pt x="13" y="5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84775CA8-7AA4-4649-834B-C3F81C9D3408}"/>
              </a:ext>
            </a:extLst>
          </p:cNvPr>
          <p:cNvSpPr>
            <a:spLocks noEditPoints="1"/>
          </p:cNvSpPr>
          <p:nvPr/>
        </p:nvSpPr>
        <p:spPr bwMode="auto">
          <a:xfrm>
            <a:off x="7189788" y="3532188"/>
            <a:ext cx="307975" cy="61913"/>
          </a:xfrm>
          <a:custGeom>
            <a:avLst/>
            <a:gdLst>
              <a:gd name="T0" fmla="*/ 129 w 143"/>
              <a:gd name="T1" fmla="*/ 29 h 29"/>
              <a:gd name="T2" fmla="*/ 15 w 143"/>
              <a:gd name="T3" fmla="*/ 29 h 29"/>
              <a:gd name="T4" fmla="*/ 0 w 143"/>
              <a:gd name="T5" fmla="*/ 15 h 29"/>
              <a:gd name="T6" fmla="*/ 15 w 143"/>
              <a:gd name="T7" fmla="*/ 0 h 29"/>
              <a:gd name="T8" fmla="*/ 44 w 143"/>
              <a:gd name="T9" fmla="*/ 0 h 29"/>
              <a:gd name="T10" fmla="*/ 44 w 143"/>
              <a:gd name="T11" fmla="*/ 1 h 29"/>
              <a:gd name="T12" fmla="*/ 65 w 143"/>
              <a:gd name="T13" fmla="*/ 16 h 29"/>
              <a:gd name="T14" fmla="*/ 79 w 143"/>
              <a:gd name="T15" fmla="*/ 16 h 29"/>
              <a:gd name="T16" fmla="*/ 99 w 143"/>
              <a:gd name="T17" fmla="*/ 1 h 29"/>
              <a:gd name="T18" fmla="*/ 100 w 143"/>
              <a:gd name="T19" fmla="*/ 0 h 29"/>
              <a:gd name="T20" fmla="*/ 129 w 143"/>
              <a:gd name="T21" fmla="*/ 0 h 29"/>
              <a:gd name="T22" fmla="*/ 143 w 143"/>
              <a:gd name="T23" fmla="*/ 15 h 29"/>
              <a:gd name="T24" fmla="*/ 129 w 143"/>
              <a:gd name="T25" fmla="*/ 29 h 29"/>
              <a:gd name="T26" fmla="*/ 15 w 143"/>
              <a:gd name="T27" fmla="*/ 4 h 29"/>
              <a:gd name="T28" fmla="*/ 4 w 143"/>
              <a:gd name="T29" fmla="*/ 15 h 29"/>
              <a:gd name="T30" fmla="*/ 15 w 143"/>
              <a:gd name="T31" fmla="*/ 25 h 29"/>
              <a:gd name="T32" fmla="*/ 129 w 143"/>
              <a:gd name="T33" fmla="*/ 25 h 29"/>
              <a:gd name="T34" fmla="*/ 139 w 143"/>
              <a:gd name="T35" fmla="*/ 15 h 29"/>
              <a:gd name="T36" fmla="*/ 129 w 143"/>
              <a:gd name="T37" fmla="*/ 4 h 29"/>
              <a:gd name="T38" fmla="*/ 102 w 143"/>
              <a:gd name="T39" fmla="*/ 4 h 29"/>
              <a:gd name="T40" fmla="*/ 79 w 143"/>
              <a:gd name="T41" fmla="*/ 20 h 29"/>
              <a:gd name="T42" fmla="*/ 65 w 143"/>
              <a:gd name="T43" fmla="*/ 20 h 29"/>
              <a:gd name="T44" fmla="*/ 41 w 143"/>
              <a:gd name="T45" fmla="*/ 4 h 29"/>
              <a:gd name="T46" fmla="*/ 15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9" y="29"/>
                </a:moveTo>
                <a:cubicBezTo>
                  <a:pt x="15" y="29"/>
                  <a:pt x="15" y="29"/>
                  <a:pt x="15" y="29"/>
                </a:cubicBezTo>
                <a:cubicBezTo>
                  <a:pt x="7" y="29"/>
                  <a:pt x="0" y="23"/>
                  <a:pt x="0" y="15"/>
                </a:cubicBezTo>
                <a:cubicBezTo>
                  <a:pt x="0" y="6"/>
                  <a:pt x="7" y="0"/>
                  <a:pt x="1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7" y="10"/>
                  <a:pt x="56" y="16"/>
                  <a:pt x="65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88" y="16"/>
                  <a:pt x="96" y="10"/>
                  <a:pt x="99" y="1"/>
                </a:cubicBezTo>
                <a:cubicBezTo>
                  <a:pt x="100" y="0"/>
                  <a:pt x="100" y="0"/>
                  <a:pt x="100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7" y="0"/>
                  <a:pt x="143" y="6"/>
                  <a:pt x="143" y="15"/>
                </a:cubicBezTo>
                <a:cubicBezTo>
                  <a:pt x="143" y="23"/>
                  <a:pt x="137" y="29"/>
                  <a:pt x="129" y="29"/>
                </a:cubicBezTo>
                <a:close/>
                <a:moveTo>
                  <a:pt x="15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0"/>
                  <a:pt x="9" y="25"/>
                  <a:pt x="15" y="25"/>
                </a:cubicBezTo>
                <a:cubicBezTo>
                  <a:pt x="129" y="25"/>
                  <a:pt x="129" y="25"/>
                  <a:pt x="129" y="25"/>
                </a:cubicBezTo>
                <a:cubicBezTo>
                  <a:pt x="135" y="25"/>
                  <a:pt x="139" y="20"/>
                  <a:pt x="139" y="15"/>
                </a:cubicBezTo>
                <a:cubicBezTo>
                  <a:pt x="139" y="9"/>
                  <a:pt x="135" y="4"/>
                  <a:pt x="129" y="4"/>
                </a:cubicBezTo>
                <a:cubicBezTo>
                  <a:pt x="102" y="4"/>
                  <a:pt x="102" y="4"/>
                  <a:pt x="102" y="4"/>
                </a:cubicBezTo>
                <a:cubicBezTo>
                  <a:pt x="98" y="13"/>
                  <a:pt x="89" y="20"/>
                  <a:pt x="79" y="20"/>
                </a:cubicBezTo>
                <a:cubicBezTo>
                  <a:pt x="65" y="20"/>
                  <a:pt x="65" y="20"/>
                  <a:pt x="65" y="20"/>
                </a:cubicBezTo>
                <a:cubicBezTo>
                  <a:pt x="54" y="20"/>
                  <a:pt x="45" y="13"/>
                  <a:pt x="41" y="4"/>
                </a:cubicBezTo>
                <a:lnTo>
                  <a:pt x="15" y="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2577DEDF-11E2-41CC-B8B6-0B8AEF814FED}"/>
              </a:ext>
            </a:extLst>
          </p:cNvPr>
          <p:cNvSpPr>
            <a:spLocks noEditPoints="1"/>
          </p:cNvSpPr>
          <p:nvPr/>
        </p:nvSpPr>
        <p:spPr bwMode="auto">
          <a:xfrm>
            <a:off x="7240588" y="3254376"/>
            <a:ext cx="207963" cy="277813"/>
          </a:xfrm>
          <a:custGeom>
            <a:avLst/>
            <a:gdLst>
              <a:gd name="T0" fmla="*/ 55 w 96"/>
              <a:gd name="T1" fmla="*/ 128 h 128"/>
              <a:gd name="T2" fmla="*/ 41 w 96"/>
              <a:gd name="T3" fmla="*/ 128 h 128"/>
              <a:gd name="T4" fmla="*/ 22 w 96"/>
              <a:gd name="T5" fmla="*/ 110 h 128"/>
              <a:gd name="T6" fmla="*/ 22 w 96"/>
              <a:gd name="T7" fmla="*/ 85 h 128"/>
              <a:gd name="T8" fmla="*/ 12 w 96"/>
              <a:gd name="T9" fmla="*/ 85 h 128"/>
              <a:gd name="T10" fmla="*/ 2 w 96"/>
              <a:gd name="T11" fmla="*/ 79 h 128"/>
              <a:gd name="T12" fmla="*/ 3 w 96"/>
              <a:gd name="T13" fmla="*/ 68 h 128"/>
              <a:gd name="T14" fmla="*/ 38 w 96"/>
              <a:gd name="T15" fmla="*/ 6 h 128"/>
              <a:gd name="T16" fmla="*/ 48 w 96"/>
              <a:gd name="T17" fmla="*/ 0 h 128"/>
              <a:gd name="T18" fmla="*/ 58 w 96"/>
              <a:gd name="T19" fmla="*/ 6 h 128"/>
              <a:gd name="T20" fmla="*/ 93 w 96"/>
              <a:gd name="T21" fmla="*/ 68 h 128"/>
              <a:gd name="T22" fmla="*/ 94 w 96"/>
              <a:gd name="T23" fmla="*/ 79 h 128"/>
              <a:gd name="T24" fmla="*/ 83 w 96"/>
              <a:gd name="T25" fmla="*/ 85 h 128"/>
              <a:gd name="T26" fmla="*/ 73 w 96"/>
              <a:gd name="T27" fmla="*/ 85 h 128"/>
              <a:gd name="T28" fmla="*/ 73 w 96"/>
              <a:gd name="T29" fmla="*/ 110 h 128"/>
              <a:gd name="T30" fmla="*/ 55 w 96"/>
              <a:gd name="T31" fmla="*/ 128 h 128"/>
              <a:gd name="T32" fmla="*/ 48 w 96"/>
              <a:gd name="T33" fmla="*/ 8 h 128"/>
              <a:gd name="T34" fmla="*/ 45 w 96"/>
              <a:gd name="T35" fmla="*/ 10 h 128"/>
              <a:gd name="T36" fmla="*/ 9 w 96"/>
              <a:gd name="T37" fmla="*/ 72 h 128"/>
              <a:gd name="T38" fmla="*/ 9 w 96"/>
              <a:gd name="T39" fmla="*/ 75 h 128"/>
              <a:gd name="T40" fmla="*/ 12 w 96"/>
              <a:gd name="T41" fmla="*/ 77 h 128"/>
              <a:gd name="T42" fmla="*/ 30 w 96"/>
              <a:gd name="T43" fmla="*/ 77 h 128"/>
              <a:gd name="T44" fmla="*/ 30 w 96"/>
              <a:gd name="T45" fmla="*/ 110 h 128"/>
              <a:gd name="T46" fmla="*/ 41 w 96"/>
              <a:gd name="T47" fmla="*/ 120 h 128"/>
              <a:gd name="T48" fmla="*/ 55 w 96"/>
              <a:gd name="T49" fmla="*/ 120 h 128"/>
              <a:gd name="T50" fmla="*/ 65 w 96"/>
              <a:gd name="T51" fmla="*/ 110 h 128"/>
              <a:gd name="T52" fmla="*/ 65 w 96"/>
              <a:gd name="T53" fmla="*/ 77 h 128"/>
              <a:gd name="T54" fmla="*/ 83 w 96"/>
              <a:gd name="T55" fmla="*/ 77 h 128"/>
              <a:gd name="T56" fmla="*/ 87 w 96"/>
              <a:gd name="T57" fmla="*/ 75 h 128"/>
              <a:gd name="T58" fmla="*/ 86 w 96"/>
              <a:gd name="T59" fmla="*/ 72 h 128"/>
              <a:gd name="T60" fmla="*/ 51 w 96"/>
              <a:gd name="T61" fmla="*/ 10 h 128"/>
              <a:gd name="T62" fmla="*/ 48 w 96"/>
              <a:gd name="T63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55" y="128"/>
                </a:moveTo>
                <a:cubicBezTo>
                  <a:pt x="41" y="128"/>
                  <a:pt x="41" y="128"/>
                  <a:pt x="41" y="128"/>
                </a:cubicBezTo>
                <a:cubicBezTo>
                  <a:pt x="31" y="128"/>
                  <a:pt x="22" y="120"/>
                  <a:pt x="22" y="110"/>
                </a:cubicBezTo>
                <a:cubicBezTo>
                  <a:pt x="22" y="85"/>
                  <a:pt x="22" y="85"/>
                  <a:pt x="22" y="85"/>
                </a:cubicBezTo>
                <a:cubicBezTo>
                  <a:pt x="12" y="85"/>
                  <a:pt x="12" y="85"/>
                  <a:pt x="12" y="85"/>
                </a:cubicBezTo>
                <a:cubicBezTo>
                  <a:pt x="8" y="85"/>
                  <a:pt x="4" y="83"/>
                  <a:pt x="2" y="79"/>
                </a:cubicBezTo>
                <a:cubicBezTo>
                  <a:pt x="0" y="76"/>
                  <a:pt x="0" y="72"/>
                  <a:pt x="3" y="68"/>
                </a:cubicBezTo>
                <a:cubicBezTo>
                  <a:pt x="38" y="6"/>
                  <a:pt x="38" y="6"/>
                  <a:pt x="38" y="6"/>
                </a:cubicBezTo>
                <a:cubicBezTo>
                  <a:pt x="40" y="2"/>
                  <a:pt x="44" y="0"/>
                  <a:pt x="48" y="0"/>
                </a:cubicBezTo>
                <a:cubicBezTo>
                  <a:pt x="52" y="0"/>
                  <a:pt x="55" y="2"/>
                  <a:pt x="58" y="6"/>
                </a:cubicBezTo>
                <a:cubicBezTo>
                  <a:pt x="93" y="68"/>
                  <a:pt x="93" y="68"/>
                  <a:pt x="93" y="68"/>
                </a:cubicBezTo>
                <a:cubicBezTo>
                  <a:pt x="95" y="72"/>
                  <a:pt x="96" y="76"/>
                  <a:pt x="94" y="79"/>
                </a:cubicBezTo>
                <a:cubicBezTo>
                  <a:pt x="92" y="83"/>
                  <a:pt x="88" y="85"/>
                  <a:pt x="83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3" y="120"/>
                  <a:pt x="65" y="128"/>
                  <a:pt x="55" y="128"/>
                </a:cubicBezTo>
                <a:close/>
                <a:moveTo>
                  <a:pt x="48" y="8"/>
                </a:moveTo>
                <a:cubicBezTo>
                  <a:pt x="47" y="8"/>
                  <a:pt x="46" y="9"/>
                  <a:pt x="45" y="10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8" y="75"/>
                  <a:pt x="9" y="75"/>
                </a:cubicBezTo>
                <a:cubicBezTo>
                  <a:pt x="9" y="76"/>
                  <a:pt x="11" y="77"/>
                  <a:pt x="12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6"/>
                  <a:pt x="35" y="120"/>
                  <a:pt x="41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60" y="120"/>
                  <a:pt x="65" y="116"/>
                  <a:pt x="65" y="110"/>
                </a:cubicBezTo>
                <a:cubicBezTo>
                  <a:pt x="65" y="77"/>
                  <a:pt x="65" y="77"/>
                  <a:pt x="65" y="77"/>
                </a:cubicBezTo>
                <a:cubicBezTo>
                  <a:pt x="83" y="77"/>
                  <a:pt x="83" y="77"/>
                  <a:pt x="83" y="77"/>
                </a:cubicBezTo>
                <a:cubicBezTo>
                  <a:pt x="85" y="77"/>
                  <a:pt x="86" y="76"/>
                  <a:pt x="87" y="75"/>
                </a:cubicBezTo>
                <a:cubicBezTo>
                  <a:pt x="87" y="75"/>
                  <a:pt x="87" y="73"/>
                  <a:pt x="86" y="72"/>
                </a:cubicBezTo>
                <a:cubicBezTo>
                  <a:pt x="51" y="10"/>
                  <a:pt x="51" y="10"/>
                  <a:pt x="51" y="10"/>
                </a:cubicBezTo>
                <a:cubicBezTo>
                  <a:pt x="50" y="9"/>
                  <a:pt x="49" y="8"/>
                  <a:pt x="48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697E5412-057B-482B-8DAD-CD015F3D6824}"/>
              </a:ext>
            </a:extLst>
          </p:cNvPr>
          <p:cNvSpPr>
            <a:spLocks noEditPoints="1"/>
          </p:cNvSpPr>
          <p:nvPr/>
        </p:nvSpPr>
        <p:spPr bwMode="auto">
          <a:xfrm>
            <a:off x="5694363" y="3448051"/>
            <a:ext cx="184150" cy="163513"/>
          </a:xfrm>
          <a:custGeom>
            <a:avLst/>
            <a:gdLst>
              <a:gd name="T0" fmla="*/ 60 w 85"/>
              <a:gd name="T1" fmla="*/ 76 h 76"/>
              <a:gd name="T2" fmla="*/ 60 w 85"/>
              <a:gd name="T3" fmla="*/ 76 h 76"/>
              <a:gd name="T4" fmla="*/ 52 w 85"/>
              <a:gd name="T5" fmla="*/ 73 h 76"/>
              <a:gd name="T6" fmla="*/ 0 w 85"/>
              <a:gd name="T7" fmla="*/ 22 h 76"/>
              <a:gd name="T8" fmla="*/ 13 w 85"/>
              <a:gd name="T9" fmla="*/ 9 h 76"/>
              <a:gd name="T10" fmla="*/ 30 w 85"/>
              <a:gd name="T11" fmla="*/ 1 h 76"/>
              <a:gd name="T12" fmla="*/ 33 w 85"/>
              <a:gd name="T13" fmla="*/ 0 h 76"/>
              <a:gd name="T14" fmla="*/ 79 w 85"/>
              <a:gd name="T15" fmla="*/ 46 h 76"/>
              <a:gd name="T16" fmla="*/ 74 w 85"/>
              <a:gd name="T17" fmla="*/ 69 h 76"/>
              <a:gd name="T18" fmla="*/ 60 w 85"/>
              <a:gd name="T19" fmla="*/ 76 h 76"/>
              <a:gd name="T20" fmla="*/ 58 w 85"/>
              <a:gd name="T21" fmla="*/ 68 h 76"/>
              <a:gd name="T22" fmla="*/ 60 w 85"/>
              <a:gd name="T23" fmla="*/ 68 h 76"/>
              <a:gd name="T24" fmla="*/ 68 w 85"/>
              <a:gd name="T25" fmla="*/ 63 h 76"/>
              <a:gd name="T26" fmla="*/ 73 w 85"/>
              <a:gd name="T27" fmla="*/ 52 h 76"/>
              <a:gd name="T28" fmla="*/ 30 w 85"/>
              <a:gd name="T29" fmla="*/ 9 h 76"/>
              <a:gd name="T30" fmla="*/ 18 w 85"/>
              <a:gd name="T31" fmla="*/ 14 h 76"/>
              <a:gd name="T32" fmla="*/ 11 w 85"/>
              <a:gd name="T33" fmla="*/ 21 h 76"/>
              <a:gd name="T34" fmla="*/ 58 w 85"/>
              <a:gd name="T35" fmla="*/ 68 h 76"/>
              <a:gd name="T36" fmla="*/ 58 w 85"/>
              <a:gd name="T37" fmla="*/ 6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" h="76">
                <a:moveTo>
                  <a:pt x="60" y="76"/>
                </a:moveTo>
                <a:cubicBezTo>
                  <a:pt x="60" y="76"/>
                  <a:pt x="60" y="76"/>
                  <a:pt x="60" y="76"/>
                </a:cubicBezTo>
                <a:cubicBezTo>
                  <a:pt x="55" y="76"/>
                  <a:pt x="52" y="74"/>
                  <a:pt x="52" y="73"/>
                </a:cubicBezTo>
                <a:cubicBezTo>
                  <a:pt x="0" y="22"/>
                  <a:pt x="0" y="22"/>
                  <a:pt x="0" y="22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7" y="5"/>
                  <a:pt x="30" y="1"/>
                </a:cubicBezTo>
                <a:cubicBezTo>
                  <a:pt x="33" y="0"/>
                  <a:pt x="33" y="0"/>
                  <a:pt x="33" y="0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49"/>
                  <a:pt x="85" y="58"/>
                  <a:pt x="74" y="69"/>
                </a:cubicBezTo>
                <a:cubicBezTo>
                  <a:pt x="69" y="74"/>
                  <a:pt x="64" y="76"/>
                  <a:pt x="60" y="76"/>
                </a:cubicBezTo>
                <a:close/>
                <a:moveTo>
                  <a:pt x="58" y="68"/>
                </a:moveTo>
                <a:cubicBezTo>
                  <a:pt x="58" y="68"/>
                  <a:pt x="58" y="68"/>
                  <a:pt x="60" y="68"/>
                </a:cubicBezTo>
                <a:cubicBezTo>
                  <a:pt x="62" y="68"/>
                  <a:pt x="65" y="66"/>
                  <a:pt x="68" y="63"/>
                </a:cubicBezTo>
                <a:cubicBezTo>
                  <a:pt x="76" y="56"/>
                  <a:pt x="73" y="52"/>
                  <a:pt x="73" y="52"/>
                </a:cubicBezTo>
                <a:cubicBezTo>
                  <a:pt x="30" y="9"/>
                  <a:pt x="30" y="9"/>
                  <a:pt x="30" y="9"/>
                </a:cubicBezTo>
                <a:cubicBezTo>
                  <a:pt x="21" y="12"/>
                  <a:pt x="19" y="14"/>
                  <a:pt x="18" y="14"/>
                </a:cubicBezTo>
                <a:cubicBezTo>
                  <a:pt x="11" y="21"/>
                  <a:pt x="11" y="21"/>
                  <a:pt x="11" y="21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350C7C12-33F7-4F5C-8855-A4A03394A0CD}"/>
              </a:ext>
            </a:extLst>
          </p:cNvPr>
          <p:cNvSpPr>
            <a:spLocks noEditPoints="1"/>
          </p:cNvSpPr>
          <p:nvPr/>
        </p:nvSpPr>
        <p:spPr bwMode="auto">
          <a:xfrm>
            <a:off x="5502276" y="3243263"/>
            <a:ext cx="174625" cy="173038"/>
          </a:xfrm>
          <a:custGeom>
            <a:avLst/>
            <a:gdLst>
              <a:gd name="T0" fmla="*/ 65 w 81"/>
              <a:gd name="T1" fmla="*/ 80 h 80"/>
              <a:gd name="T2" fmla="*/ 32 w 81"/>
              <a:gd name="T3" fmla="*/ 47 h 80"/>
              <a:gd name="T4" fmla="*/ 18 w 81"/>
              <a:gd name="T5" fmla="*/ 41 h 80"/>
              <a:gd name="T6" fmla="*/ 0 w 81"/>
              <a:gd name="T7" fmla="*/ 15 h 80"/>
              <a:gd name="T8" fmla="*/ 15 w 81"/>
              <a:gd name="T9" fmla="*/ 0 h 80"/>
              <a:gd name="T10" fmla="*/ 42 w 81"/>
              <a:gd name="T11" fmla="*/ 17 h 80"/>
              <a:gd name="T12" fmla="*/ 48 w 81"/>
              <a:gd name="T13" fmla="*/ 31 h 80"/>
              <a:gd name="T14" fmla="*/ 81 w 81"/>
              <a:gd name="T15" fmla="*/ 64 h 80"/>
              <a:gd name="T16" fmla="*/ 79 w 81"/>
              <a:gd name="T17" fmla="*/ 67 h 80"/>
              <a:gd name="T18" fmla="*/ 74 w 81"/>
              <a:gd name="T19" fmla="*/ 72 h 80"/>
              <a:gd name="T20" fmla="*/ 74 w 81"/>
              <a:gd name="T21" fmla="*/ 73 h 80"/>
              <a:gd name="T22" fmla="*/ 65 w 81"/>
              <a:gd name="T23" fmla="*/ 80 h 80"/>
              <a:gd name="T24" fmla="*/ 23 w 81"/>
              <a:gd name="T25" fmla="*/ 35 h 80"/>
              <a:gd name="T26" fmla="*/ 36 w 81"/>
              <a:gd name="T27" fmla="*/ 41 h 80"/>
              <a:gd name="T28" fmla="*/ 65 w 81"/>
              <a:gd name="T29" fmla="*/ 70 h 80"/>
              <a:gd name="T30" fmla="*/ 69 w 81"/>
              <a:gd name="T31" fmla="*/ 66 h 80"/>
              <a:gd name="T32" fmla="*/ 70 w 81"/>
              <a:gd name="T33" fmla="*/ 65 h 80"/>
              <a:gd name="T34" fmla="*/ 41 w 81"/>
              <a:gd name="T35" fmla="*/ 36 h 80"/>
              <a:gd name="T36" fmla="*/ 35 w 81"/>
              <a:gd name="T37" fmla="*/ 22 h 80"/>
              <a:gd name="T38" fmla="*/ 16 w 81"/>
              <a:gd name="T39" fmla="*/ 10 h 80"/>
              <a:gd name="T40" fmla="*/ 11 w 81"/>
              <a:gd name="T41" fmla="*/ 16 h 80"/>
              <a:gd name="T42" fmla="*/ 23 w 81"/>
              <a:gd name="T43" fmla="*/ 3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1" h="80">
                <a:moveTo>
                  <a:pt x="65" y="80"/>
                </a:moveTo>
                <a:cubicBezTo>
                  <a:pt x="32" y="47"/>
                  <a:pt x="32" y="47"/>
                  <a:pt x="32" y="47"/>
                </a:cubicBezTo>
                <a:cubicBezTo>
                  <a:pt x="18" y="41"/>
                  <a:pt x="18" y="41"/>
                  <a:pt x="18" y="41"/>
                </a:cubicBezTo>
                <a:cubicBezTo>
                  <a:pt x="0" y="15"/>
                  <a:pt x="0" y="15"/>
                  <a:pt x="0" y="15"/>
                </a:cubicBezTo>
                <a:cubicBezTo>
                  <a:pt x="15" y="0"/>
                  <a:pt x="15" y="0"/>
                  <a:pt x="15" y="0"/>
                </a:cubicBezTo>
                <a:cubicBezTo>
                  <a:pt x="42" y="17"/>
                  <a:pt x="42" y="17"/>
                  <a:pt x="42" y="17"/>
                </a:cubicBezTo>
                <a:cubicBezTo>
                  <a:pt x="48" y="31"/>
                  <a:pt x="48" y="31"/>
                  <a:pt x="48" y="31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7"/>
                  <a:pt x="79" y="67"/>
                  <a:pt x="79" y="67"/>
                </a:cubicBezTo>
                <a:cubicBezTo>
                  <a:pt x="77" y="69"/>
                  <a:pt x="76" y="71"/>
                  <a:pt x="74" y="72"/>
                </a:cubicBezTo>
                <a:cubicBezTo>
                  <a:pt x="74" y="73"/>
                  <a:pt x="74" y="73"/>
                  <a:pt x="74" y="73"/>
                </a:cubicBezTo>
                <a:lnTo>
                  <a:pt x="65" y="80"/>
                </a:lnTo>
                <a:close/>
                <a:moveTo>
                  <a:pt x="23" y="35"/>
                </a:moveTo>
                <a:cubicBezTo>
                  <a:pt x="36" y="41"/>
                  <a:pt x="36" y="41"/>
                  <a:pt x="36" y="41"/>
                </a:cubicBezTo>
                <a:cubicBezTo>
                  <a:pt x="65" y="70"/>
                  <a:pt x="65" y="70"/>
                  <a:pt x="65" y="70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70" y="65"/>
                  <a:pt x="70" y="65"/>
                </a:cubicBezTo>
                <a:cubicBezTo>
                  <a:pt x="41" y="36"/>
                  <a:pt x="41" y="36"/>
                  <a:pt x="41" y="36"/>
                </a:cubicBezTo>
                <a:cubicBezTo>
                  <a:pt x="35" y="22"/>
                  <a:pt x="35" y="22"/>
                  <a:pt x="35" y="22"/>
                </a:cubicBezTo>
                <a:cubicBezTo>
                  <a:pt x="16" y="10"/>
                  <a:pt x="16" y="10"/>
                  <a:pt x="16" y="10"/>
                </a:cubicBezTo>
                <a:cubicBezTo>
                  <a:pt x="11" y="16"/>
                  <a:pt x="11" y="16"/>
                  <a:pt x="11" y="16"/>
                </a:cubicBezTo>
                <a:lnTo>
                  <a:pt x="23" y="3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5D5487F9-30DE-434F-AEBB-2474806CA891}"/>
              </a:ext>
            </a:extLst>
          </p:cNvPr>
          <p:cNvSpPr>
            <a:spLocks noEditPoints="1"/>
          </p:cNvSpPr>
          <p:nvPr/>
        </p:nvSpPr>
        <p:spPr bwMode="auto">
          <a:xfrm>
            <a:off x="5508626" y="3267076"/>
            <a:ext cx="344488" cy="325438"/>
          </a:xfrm>
          <a:custGeom>
            <a:avLst/>
            <a:gdLst>
              <a:gd name="T0" fmla="*/ 127 w 159"/>
              <a:gd name="T1" fmla="*/ 4 h 150"/>
              <a:gd name="T2" fmla="*/ 140 w 159"/>
              <a:gd name="T3" fmla="*/ 6 h 150"/>
              <a:gd name="T4" fmla="*/ 123 w 159"/>
              <a:gd name="T5" fmla="*/ 13 h 150"/>
              <a:gd name="T6" fmla="*/ 121 w 159"/>
              <a:gd name="T7" fmla="*/ 14 h 150"/>
              <a:gd name="T8" fmla="*/ 121 w 159"/>
              <a:gd name="T9" fmla="*/ 16 h 150"/>
              <a:gd name="T10" fmla="*/ 120 w 159"/>
              <a:gd name="T11" fmla="*/ 23 h 150"/>
              <a:gd name="T12" fmla="*/ 120 w 159"/>
              <a:gd name="T13" fmla="*/ 24 h 150"/>
              <a:gd name="T14" fmla="*/ 120 w 159"/>
              <a:gd name="T15" fmla="*/ 25 h 150"/>
              <a:gd name="T16" fmla="*/ 126 w 159"/>
              <a:gd name="T17" fmla="*/ 39 h 150"/>
              <a:gd name="T18" fmla="*/ 128 w 159"/>
              <a:gd name="T19" fmla="*/ 43 h 150"/>
              <a:gd name="T20" fmla="*/ 131 w 159"/>
              <a:gd name="T21" fmla="*/ 41 h 150"/>
              <a:gd name="T22" fmla="*/ 152 w 159"/>
              <a:gd name="T23" fmla="*/ 32 h 150"/>
              <a:gd name="T24" fmla="*/ 135 w 159"/>
              <a:gd name="T25" fmla="*/ 50 h 150"/>
              <a:gd name="T26" fmla="*/ 132 w 159"/>
              <a:gd name="T27" fmla="*/ 52 h 150"/>
              <a:gd name="T28" fmla="*/ 133 w 159"/>
              <a:gd name="T29" fmla="*/ 56 h 150"/>
              <a:gd name="T30" fmla="*/ 138 w 159"/>
              <a:gd name="T31" fmla="*/ 68 h 150"/>
              <a:gd name="T32" fmla="*/ 90 w 159"/>
              <a:gd name="T33" fmla="*/ 83 h 150"/>
              <a:gd name="T34" fmla="*/ 33 w 159"/>
              <a:gd name="T35" fmla="*/ 142 h 150"/>
              <a:gd name="T36" fmla="*/ 23 w 159"/>
              <a:gd name="T37" fmla="*/ 146 h 150"/>
              <a:gd name="T38" fmla="*/ 15 w 159"/>
              <a:gd name="T39" fmla="*/ 142 h 150"/>
              <a:gd name="T40" fmla="*/ 15 w 159"/>
              <a:gd name="T41" fmla="*/ 123 h 150"/>
              <a:gd name="T42" fmla="*/ 80 w 159"/>
              <a:gd name="T43" fmla="*/ 71 h 150"/>
              <a:gd name="T44" fmla="*/ 80 w 159"/>
              <a:gd name="T45" fmla="*/ 71 h 150"/>
              <a:gd name="T46" fmla="*/ 80 w 159"/>
              <a:gd name="T47" fmla="*/ 70 h 150"/>
              <a:gd name="T48" fmla="*/ 102 w 159"/>
              <a:gd name="T49" fmla="*/ 23 h 150"/>
              <a:gd name="T50" fmla="*/ 104 w 159"/>
              <a:gd name="T51" fmla="*/ 15 h 150"/>
              <a:gd name="T52" fmla="*/ 121 w 159"/>
              <a:gd name="T53" fmla="*/ 4 h 150"/>
              <a:gd name="T54" fmla="*/ 122 w 159"/>
              <a:gd name="T55" fmla="*/ 4 h 150"/>
              <a:gd name="T56" fmla="*/ 127 w 159"/>
              <a:gd name="T57" fmla="*/ 4 h 150"/>
              <a:gd name="T58" fmla="*/ 127 w 159"/>
              <a:gd name="T59" fmla="*/ 4 h 150"/>
              <a:gd name="T60" fmla="*/ 24 w 159"/>
              <a:gd name="T61" fmla="*/ 142 h 150"/>
              <a:gd name="T62" fmla="*/ 31 w 159"/>
              <a:gd name="T63" fmla="*/ 139 h 150"/>
              <a:gd name="T64" fmla="*/ 31 w 159"/>
              <a:gd name="T65" fmla="*/ 125 h 150"/>
              <a:gd name="T66" fmla="*/ 24 w 159"/>
              <a:gd name="T67" fmla="*/ 122 h 150"/>
              <a:gd name="T68" fmla="*/ 17 w 159"/>
              <a:gd name="T69" fmla="*/ 125 h 150"/>
              <a:gd name="T70" fmla="*/ 17 w 159"/>
              <a:gd name="T71" fmla="*/ 139 h 150"/>
              <a:gd name="T72" fmla="*/ 24 w 159"/>
              <a:gd name="T73" fmla="*/ 142 h 150"/>
              <a:gd name="T74" fmla="*/ 127 w 159"/>
              <a:gd name="T75" fmla="*/ 0 h 150"/>
              <a:gd name="T76" fmla="*/ 121 w 159"/>
              <a:gd name="T77" fmla="*/ 0 h 150"/>
              <a:gd name="T78" fmla="*/ 100 w 159"/>
              <a:gd name="T79" fmla="*/ 13 h 150"/>
              <a:gd name="T80" fmla="*/ 77 w 159"/>
              <a:gd name="T81" fmla="*/ 68 h 150"/>
              <a:gd name="T82" fmla="*/ 12 w 159"/>
              <a:gd name="T83" fmla="*/ 120 h 150"/>
              <a:gd name="T84" fmla="*/ 12 w 159"/>
              <a:gd name="T85" fmla="*/ 145 h 150"/>
              <a:gd name="T86" fmla="*/ 23 w 159"/>
              <a:gd name="T87" fmla="*/ 150 h 150"/>
              <a:gd name="T88" fmla="*/ 36 w 159"/>
              <a:gd name="T89" fmla="*/ 145 h 150"/>
              <a:gd name="T90" fmla="*/ 93 w 159"/>
              <a:gd name="T91" fmla="*/ 85 h 150"/>
              <a:gd name="T92" fmla="*/ 144 w 159"/>
              <a:gd name="T93" fmla="*/ 71 h 150"/>
              <a:gd name="T94" fmla="*/ 137 w 159"/>
              <a:gd name="T95" fmla="*/ 54 h 150"/>
              <a:gd name="T96" fmla="*/ 159 w 159"/>
              <a:gd name="T97" fmla="*/ 25 h 150"/>
              <a:gd name="T98" fmla="*/ 130 w 159"/>
              <a:gd name="T99" fmla="*/ 37 h 150"/>
              <a:gd name="T100" fmla="*/ 124 w 159"/>
              <a:gd name="T101" fmla="*/ 24 h 150"/>
              <a:gd name="T102" fmla="*/ 125 w 159"/>
              <a:gd name="T103" fmla="*/ 17 h 150"/>
              <a:gd name="T104" fmla="*/ 149 w 159"/>
              <a:gd name="T105" fmla="*/ 6 h 150"/>
              <a:gd name="T106" fmla="*/ 127 w 159"/>
              <a:gd name="T107" fmla="*/ 0 h 150"/>
              <a:gd name="T108" fmla="*/ 24 w 159"/>
              <a:gd name="T109" fmla="*/ 138 h 150"/>
              <a:gd name="T110" fmla="*/ 20 w 159"/>
              <a:gd name="T111" fmla="*/ 136 h 150"/>
              <a:gd name="T112" fmla="*/ 20 w 159"/>
              <a:gd name="T113" fmla="*/ 128 h 150"/>
              <a:gd name="T114" fmla="*/ 24 w 159"/>
              <a:gd name="T115" fmla="*/ 126 h 150"/>
              <a:gd name="T116" fmla="*/ 29 w 159"/>
              <a:gd name="T117" fmla="*/ 128 h 150"/>
              <a:gd name="T118" fmla="*/ 29 w 159"/>
              <a:gd name="T119" fmla="*/ 136 h 150"/>
              <a:gd name="T120" fmla="*/ 24 w 159"/>
              <a:gd name="T121" fmla="*/ 13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9" h="150">
                <a:moveTo>
                  <a:pt x="127" y="4"/>
                </a:moveTo>
                <a:cubicBezTo>
                  <a:pt x="132" y="4"/>
                  <a:pt x="136" y="5"/>
                  <a:pt x="140" y="6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25"/>
                  <a:pt x="120" y="25"/>
                  <a:pt x="120" y="25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48" y="38"/>
                  <a:pt x="143" y="46"/>
                  <a:pt x="135" y="5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26" y="69"/>
                  <a:pt x="98" y="74"/>
                  <a:pt x="90" y="83"/>
                </a:cubicBezTo>
                <a:cubicBezTo>
                  <a:pt x="33" y="142"/>
                  <a:pt x="33" y="142"/>
                  <a:pt x="33" y="142"/>
                </a:cubicBezTo>
                <a:cubicBezTo>
                  <a:pt x="33" y="142"/>
                  <a:pt x="28" y="146"/>
                  <a:pt x="23" y="146"/>
                </a:cubicBezTo>
                <a:cubicBezTo>
                  <a:pt x="20" y="146"/>
                  <a:pt x="17" y="144"/>
                  <a:pt x="15" y="142"/>
                </a:cubicBezTo>
                <a:cubicBezTo>
                  <a:pt x="7" y="134"/>
                  <a:pt x="13" y="125"/>
                  <a:pt x="15" y="123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0"/>
                  <a:pt x="80" y="70"/>
                  <a:pt x="80" y="70"/>
                </a:cubicBezTo>
                <a:cubicBezTo>
                  <a:pt x="93" y="58"/>
                  <a:pt x="98" y="36"/>
                  <a:pt x="102" y="23"/>
                </a:cubicBezTo>
                <a:cubicBezTo>
                  <a:pt x="103" y="19"/>
                  <a:pt x="103" y="17"/>
                  <a:pt x="104" y="15"/>
                </a:cubicBezTo>
                <a:cubicBezTo>
                  <a:pt x="106" y="7"/>
                  <a:pt x="107" y="7"/>
                  <a:pt x="121" y="4"/>
                </a:cubicBezTo>
                <a:cubicBezTo>
                  <a:pt x="122" y="4"/>
                  <a:pt x="122" y="4"/>
                  <a:pt x="122" y="4"/>
                </a:cubicBezTo>
                <a:cubicBezTo>
                  <a:pt x="124" y="4"/>
                  <a:pt x="125" y="4"/>
                  <a:pt x="127" y="4"/>
                </a:cubicBezTo>
                <a:cubicBezTo>
                  <a:pt x="127" y="4"/>
                  <a:pt x="127" y="4"/>
                  <a:pt x="127" y="4"/>
                </a:cubicBezTo>
                <a:moveTo>
                  <a:pt x="24" y="142"/>
                </a:moveTo>
                <a:cubicBezTo>
                  <a:pt x="27" y="142"/>
                  <a:pt x="30" y="141"/>
                  <a:pt x="31" y="139"/>
                </a:cubicBezTo>
                <a:cubicBezTo>
                  <a:pt x="35" y="135"/>
                  <a:pt x="35" y="129"/>
                  <a:pt x="31" y="125"/>
                </a:cubicBezTo>
                <a:cubicBezTo>
                  <a:pt x="30" y="123"/>
                  <a:pt x="27" y="122"/>
                  <a:pt x="24" y="122"/>
                </a:cubicBezTo>
                <a:cubicBezTo>
                  <a:pt x="22" y="122"/>
                  <a:pt x="19" y="123"/>
                  <a:pt x="17" y="125"/>
                </a:cubicBezTo>
                <a:cubicBezTo>
                  <a:pt x="13" y="129"/>
                  <a:pt x="13" y="135"/>
                  <a:pt x="17" y="139"/>
                </a:cubicBezTo>
                <a:cubicBezTo>
                  <a:pt x="19" y="141"/>
                  <a:pt x="22" y="142"/>
                  <a:pt x="24" y="142"/>
                </a:cubicBezTo>
                <a:moveTo>
                  <a:pt x="127" y="0"/>
                </a:moveTo>
                <a:cubicBezTo>
                  <a:pt x="125" y="0"/>
                  <a:pt x="123" y="0"/>
                  <a:pt x="121" y="0"/>
                </a:cubicBezTo>
                <a:cubicBezTo>
                  <a:pt x="106" y="3"/>
                  <a:pt x="103" y="4"/>
                  <a:pt x="100" y="13"/>
                </a:cubicBezTo>
                <a:cubicBezTo>
                  <a:pt x="97" y="23"/>
                  <a:pt x="93" y="53"/>
                  <a:pt x="77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0"/>
                  <a:pt x="0" y="133"/>
                  <a:pt x="12" y="145"/>
                </a:cubicBezTo>
                <a:cubicBezTo>
                  <a:pt x="16" y="148"/>
                  <a:pt x="20" y="150"/>
                  <a:pt x="23" y="150"/>
                </a:cubicBezTo>
                <a:cubicBezTo>
                  <a:pt x="30" y="150"/>
                  <a:pt x="36" y="145"/>
                  <a:pt x="36" y="145"/>
                </a:cubicBezTo>
                <a:cubicBezTo>
                  <a:pt x="93" y="85"/>
                  <a:pt x="93" y="85"/>
                  <a:pt x="93" y="85"/>
                </a:cubicBezTo>
                <a:cubicBezTo>
                  <a:pt x="102" y="76"/>
                  <a:pt x="144" y="71"/>
                  <a:pt x="144" y="71"/>
                </a:cubicBezTo>
                <a:cubicBezTo>
                  <a:pt x="137" y="54"/>
                  <a:pt x="137" y="54"/>
                  <a:pt x="137" y="54"/>
                </a:cubicBezTo>
                <a:cubicBezTo>
                  <a:pt x="153" y="46"/>
                  <a:pt x="159" y="25"/>
                  <a:pt x="159" y="2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39" y="0"/>
                  <a:pt x="127" y="0"/>
                </a:cubicBezTo>
                <a:close/>
                <a:moveTo>
                  <a:pt x="24" y="138"/>
                </a:moveTo>
                <a:cubicBezTo>
                  <a:pt x="23" y="138"/>
                  <a:pt x="21" y="138"/>
                  <a:pt x="20" y="136"/>
                </a:cubicBezTo>
                <a:cubicBezTo>
                  <a:pt x="17" y="134"/>
                  <a:pt x="17" y="130"/>
                  <a:pt x="20" y="128"/>
                </a:cubicBezTo>
                <a:cubicBezTo>
                  <a:pt x="21" y="127"/>
                  <a:pt x="23" y="126"/>
                  <a:pt x="24" y="126"/>
                </a:cubicBezTo>
                <a:cubicBezTo>
                  <a:pt x="26" y="126"/>
                  <a:pt x="27" y="127"/>
                  <a:pt x="29" y="128"/>
                </a:cubicBezTo>
                <a:cubicBezTo>
                  <a:pt x="31" y="130"/>
                  <a:pt x="31" y="134"/>
                  <a:pt x="29" y="136"/>
                </a:cubicBezTo>
                <a:cubicBezTo>
                  <a:pt x="27" y="138"/>
                  <a:pt x="26" y="138"/>
                  <a:pt x="24" y="13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A53C006-16A7-4D72-A6A6-8B0189F2ED58}"/>
              </a:ext>
            </a:extLst>
          </p:cNvPr>
          <p:cNvSpPr>
            <a:spLocks noEditPoints="1"/>
          </p:cNvSpPr>
          <p:nvPr/>
        </p:nvSpPr>
        <p:spPr bwMode="auto">
          <a:xfrm>
            <a:off x="8043863" y="3240088"/>
            <a:ext cx="192088" cy="139700"/>
          </a:xfrm>
          <a:custGeom>
            <a:avLst/>
            <a:gdLst>
              <a:gd name="T0" fmla="*/ 40 w 89"/>
              <a:gd name="T1" fmla="*/ 4 h 65"/>
              <a:gd name="T2" fmla="*/ 77 w 89"/>
              <a:gd name="T3" fmla="*/ 20 h 65"/>
              <a:gd name="T4" fmla="*/ 83 w 89"/>
              <a:gd name="T5" fmla="*/ 26 h 65"/>
              <a:gd name="T6" fmla="*/ 49 w 89"/>
              <a:gd name="T7" fmla="*/ 60 h 65"/>
              <a:gd name="T8" fmla="*/ 6 w 89"/>
              <a:gd name="T9" fmla="*/ 17 h 65"/>
              <a:gd name="T10" fmla="*/ 40 w 89"/>
              <a:gd name="T11" fmla="*/ 4 h 65"/>
              <a:gd name="T12" fmla="*/ 40 w 89"/>
              <a:gd name="T13" fmla="*/ 0 h 65"/>
              <a:gd name="T14" fmla="*/ 0 w 89"/>
              <a:gd name="T15" fmla="*/ 16 h 65"/>
              <a:gd name="T16" fmla="*/ 49 w 89"/>
              <a:gd name="T17" fmla="*/ 65 h 65"/>
              <a:gd name="T18" fmla="*/ 89 w 89"/>
              <a:gd name="T19" fmla="*/ 26 h 65"/>
              <a:gd name="T20" fmla="*/ 80 w 89"/>
              <a:gd name="T21" fmla="*/ 17 h 65"/>
              <a:gd name="T22" fmla="*/ 40 w 89"/>
              <a:gd name="T2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9" h="65">
                <a:moveTo>
                  <a:pt x="40" y="4"/>
                </a:moveTo>
                <a:cubicBezTo>
                  <a:pt x="54" y="4"/>
                  <a:pt x="67" y="10"/>
                  <a:pt x="77" y="20"/>
                </a:cubicBezTo>
                <a:cubicBezTo>
                  <a:pt x="83" y="26"/>
                  <a:pt x="83" y="26"/>
                  <a:pt x="83" y="26"/>
                </a:cubicBezTo>
                <a:cubicBezTo>
                  <a:pt x="49" y="60"/>
                  <a:pt x="49" y="60"/>
                  <a:pt x="49" y="60"/>
                </a:cubicBezTo>
                <a:cubicBezTo>
                  <a:pt x="6" y="17"/>
                  <a:pt x="6" y="17"/>
                  <a:pt x="6" y="17"/>
                </a:cubicBezTo>
                <a:cubicBezTo>
                  <a:pt x="15" y="9"/>
                  <a:pt x="27" y="4"/>
                  <a:pt x="40" y="4"/>
                </a:cubicBezTo>
                <a:moveTo>
                  <a:pt x="40" y="0"/>
                </a:moveTo>
                <a:cubicBezTo>
                  <a:pt x="25" y="0"/>
                  <a:pt x="11" y="6"/>
                  <a:pt x="0" y="16"/>
                </a:cubicBezTo>
                <a:cubicBezTo>
                  <a:pt x="49" y="65"/>
                  <a:pt x="49" y="65"/>
                  <a:pt x="49" y="65"/>
                </a:cubicBezTo>
                <a:cubicBezTo>
                  <a:pt x="89" y="26"/>
                  <a:pt x="89" y="26"/>
                  <a:pt x="89" y="26"/>
                </a:cubicBezTo>
                <a:cubicBezTo>
                  <a:pt x="80" y="17"/>
                  <a:pt x="80" y="17"/>
                  <a:pt x="80" y="17"/>
                </a:cubicBezTo>
                <a:cubicBezTo>
                  <a:pt x="69" y="6"/>
                  <a:pt x="54" y="0"/>
                  <a:pt x="40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F8C6CCBE-3687-4FC5-8448-656DE9E20D0E}"/>
              </a:ext>
            </a:extLst>
          </p:cNvPr>
          <p:cNvSpPr>
            <a:spLocks noEditPoints="1"/>
          </p:cNvSpPr>
          <p:nvPr/>
        </p:nvSpPr>
        <p:spPr bwMode="auto">
          <a:xfrm>
            <a:off x="8062913" y="3306763"/>
            <a:ext cx="317500" cy="304800"/>
          </a:xfrm>
          <a:custGeom>
            <a:avLst/>
            <a:gdLst>
              <a:gd name="T0" fmla="*/ 85 w 147"/>
              <a:gd name="T1" fmla="*/ 11 h 141"/>
              <a:gd name="T2" fmla="*/ 119 w 147"/>
              <a:gd name="T3" fmla="*/ 45 h 141"/>
              <a:gd name="T4" fmla="*/ 133 w 147"/>
              <a:gd name="T5" fmla="*/ 80 h 141"/>
              <a:gd name="T6" fmla="*/ 119 w 147"/>
              <a:gd name="T7" fmla="*/ 115 h 141"/>
              <a:gd name="T8" fmla="*/ 115 w 147"/>
              <a:gd name="T9" fmla="*/ 119 h 141"/>
              <a:gd name="T10" fmla="*/ 80 w 147"/>
              <a:gd name="T11" fmla="*/ 133 h 141"/>
              <a:gd name="T12" fmla="*/ 46 w 147"/>
              <a:gd name="T13" fmla="*/ 119 h 141"/>
              <a:gd name="T14" fmla="*/ 12 w 147"/>
              <a:gd name="T15" fmla="*/ 85 h 141"/>
              <a:gd name="T16" fmla="*/ 85 w 147"/>
              <a:gd name="T17" fmla="*/ 11 h 141"/>
              <a:gd name="T18" fmla="*/ 85 w 147"/>
              <a:gd name="T19" fmla="*/ 0 h 141"/>
              <a:gd name="T20" fmla="*/ 0 w 147"/>
              <a:gd name="T21" fmla="*/ 85 h 141"/>
              <a:gd name="T22" fmla="*/ 40 w 147"/>
              <a:gd name="T23" fmla="*/ 124 h 141"/>
              <a:gd name="T24" fmla="*/ 80 w 147"/>
              <a:gd name="T25" fmla="*/ 141 h 141"/>
              <a:gd name="T26" fmla="*/ 121 w 147"/>
              <a:gd name="T27" fmla="*/ 124 h 141"/>
              <a:gd name="T28" fmla="*/ 125 w 147"/>
              <a:gd name="T29" fmla="*/ 120 h 141"/>
              <a:gd name="T30" fmla="*/ 125 w 147"/>
              <a:gd name="T31" fmla="*/ 40 h 141"/>
              <a:gd name="T32" fmla="*/ 85 w 147"/>
              <a:gd name="T3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7" h="141">
                <a:moveTo>
                  <a:pt x="85" y="11"/>
                </a:moveTo>
                <a:cubicBezTo>
                  <a:pt x="119" y="45"/>
                  <a:pt x="119" y="45"/>
                  <a:pt x="119" y="45"/>
                </a:cubicBezTo>
                <a:cubicBezTo>
                  <a:pt x="128" y="55"/>
                  <a:pt x="133" y="67"/>
                  <a:pt x="133" y="80"/>
                </a:cubicBezTo>
                <a:cubicBezTo>
                  <a:pt x="133" y="93"/>
                  <a:pt x="128" y="105"/>
                  <a:pt x="119" y="115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06" y="128"/>
                  <a:pt x="93" y="133"/>
                  <a:pt x="80" y="133"/>
                </a:cubicBezTo>
                <a:cubicBezTo>
                  <a:pt x="67" y="133"/>
                  <a:pt x="55" y="128"/>
                  <a:pt x="46" y="119"/>
                </a:cubicBezTo>
                <a:cubicBezTo>
                  <a:pt x="12" y="85"/>
                  <a:pt x="12" y="85"/>
                  <a:pt x="12" y="85"/>
                </a:cubicBezTo>
                <a:cubicBezTo>
                  <a:pt x="85" y="11"/>
                  <a:pt x="85" y="11"/>
                  <a:pt x="85" y="11"/>
                </a:cubicBezTo>
                <a:moveTo>
                  <a:pt x="85" y="0"/>
                </a:moveTo>
                <a:cubicBezTo>
                  <a:pt x="0" y="85"/>
                  <a:pt x="0" y="85"/>
                  <a:pt x="0" y="85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1" y="135"/>
                  <a:pt x="66" y="141"/>
                  <a:pt x="80" y="141"/>
                </a:cubicBezTo>
                <a:cubicBezTo>
                  <a:pt x="95" y="141"/>
                  <a:pt x="109" y="135"/>
                  <a:pt x="121" y="124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47" y="98"/>
                  <a:pt x="147" y="62"/>
                  <a:pt x="125" y="40"/>
                </a:cubicBezTo>
                <a:cubicBezTo>
                  <a:pt x="85" y="0"/>
                  <a:pt x="85" y="0"/>
                  <a:pt x="85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D45E40D-D59A-4739-B956-F17F72097932}"/>
              </a:ext>
            </a:extLst>
          </p:cNvPr>
          <p:cNvSpPr>
            <a:spLocks noEditPoints="1"/>
          </p:cNvSpPr>
          <p:nvPr/>
        </p:nvSpPr>
        <p:spPr bwMode="auto">
          <a:xfrm>
            <a:off x="7985126" y="3287713"/>
            <a:ext cx="153988" cy="190500"/>
          </a:xfrm>
          <a:custGeom>
            <a:avLst/>
            <a:gdLst>
              <a:gd name="T0" fmla="*/ 22 w 71"/>
              <a:gd name="T1" fmla="*/ 6 h 88"/>
              <a:gd name="T2" fmla="*/ 65 w 71"/>
              <a:gd name="T3" fmla="*/ 49 h 88"/>
              <a:gd name="T4" fmla="*/ 31 w 71"/>
              <a:gd name="T5" fmla="*/ 83 h 88"/>
              <a:gd name="T6" fmla="*/ 25 w 71"/>
              <a:gd name="T7" fmla="*/ 77 h 88"/>
              <a:gd name="T8" fmla="*/ 22 w 71"/>
              <a:gd name="T9" fmla="*/ 6 h 88"/>
              <a:gd name="T10" fmla="*/ 22 w 71"/>
              <a:gd name="T11" fmla="*/ 0 h 88"/>
              <a:gd name="T12" fmla="*/ 22 w 71"/>
              <a:gd name="T13" fmla="*/ 80 h 88"/>
              <a:gd name="T14" fmla="*/ 31 w 71"/>
              <a:gd name="T15" fmla="*/ 88 h 88"/>
              <a:gd name="T16" fmla="*/ 71 w 71"/>
              <a:gd name="T17" fmla="*/ 49 h 88"/>
              <a:gd name="T18" fmla="*/ 22 w 71"/>
              <a:gd name="T1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88">
                <a:moveTo>
                  <a:pt x="22" y="6"/>
                </a:moveTo>
                <a:cubicBezTo>
                  <a:pt x="65" y="49"/>
                  <a:pt x="65" y="49"/>
                  <a:pt x="65" y="49"/>
                </a:cubicBezTo>
                <a:cubicBezTo>
                  <a:pt x="31" y="83"/>
                  <a:pt x="31" y="83"/>
                  <a:pt x="31" y="83"/>
                </a:cubicBezTo>
                <a:cubicBezTo>
                  <a:pt x="25" y="77"/>
                  <a:pt x="25" y="77"/>
                  <a:pt x="25" y="77"/>
                </a:cubicBezTo>
                <a:cubicBezTo>
                  <a:pt x="6" y="57"/>
                  <a:pt x="5" y="26"/>
                  <a:pt x="22" y="6"/>
                </a:cubicBezTo>
                <a:moveTo>
                  <a:pt x="22" y="0"/>
                </a:moveTo>
                <a:cubicBezTo>
                  <a:pt x="0" y="22"/>
                  <a:pt x="0" y="58"/>
                  <a:pt x="22" y="80"/>
                </a:cubicBezTo>
                <a:cubicBezTo>
                  <a:pt x="31" y="88"/>
                  <a:pt x="31" y="88"/>
                  <a:pt x="31" y="88"/>
                </a:cubicBezTo>
                <a:cubicBezTo>
                  <a:pt x="71" y="49"/>
                  <a:pt x="71" y="49"/>
                  <a:pt x="71" y="49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54EED1CB-FE08-45DD-BF08-39C30EE8EB32}"/>
              </a:ext>
            </a:extLst>
          </p:cNvPr>
          <p:cNvGrpSpPr/>
          <p:nvPr/>
        </p:nvGrpSpPr>
        <p:grpSpPr>
          <a:xfrm>
            <a:off x="1336676" y="3302001"/>
            <a:ext cx="385763" cy="266700"/>
            <a:chOff x="1336676" y="3302001"/>
            <a:chExt cx="385763" cy="266700"/>
          </a:xfrm>
          <a:solidFill>
            <a:srgbClr val="592929"/>
          </a:solidFill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881292D-B789-40CC-924C-A513C24A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402013"/>
              <a:ext cx="385763" cy="166688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169EEBA-7479-47EF-A1C3-D61D9D4BA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9401" y="3475038"/>
              <a:ext cx="128588" cy="52388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B879612-B4F2-47C1-BF41-E7C6DB13C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302001"/>
              <a:ext cx="385763" cy="71438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9" name="Freeform 138">
            <a:extLst>
              <a:ext uri="{FF2B5EF4-FFF2-40B4-BE49-F238E27FC236}">
                <a16:creationId xmlns:a16="http://schemas.microsoft.com/office/drawing/2014/main" id="{6C056800-2323-4D58-B96C-C6F16734C142}"/>
              </a:ext>
            </a:extLst>
          </p:cNvPr>
          <p:cNvSpPr>
            <a:spLocks noEditPoints="1"/>
          </p:cNvSpPr>
          <p:nvPr/>
        </p:nvSpPr>
        <p:spPr bwMode="auto">
          <a:xfrm>
            <a:off x="1316038" y="4095751"/>
            <a:ext cx="430213" cy="339725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783A05CB-1036-4F14-8FD1-016796851775}"/>
              </a:ext>
            </a:extLst>
          </p:cNvPr>
          <p:cNvSpPr>
            <a:spLocks noEditPoints="1"/>
          </p:cNvSpPr>
          <p:nvPr/>
        </p:nvSpPr>
        <p:spPr bwMode="auto">
          <a:xfrm>
            <a:off x="2200276" y="4087813"/>
            <a:ext cx="354013" cy="357188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329D2AC0-DFDE-4557-A17D-4B69F1CCCD9B}"/>
              </a:ext>
            </a:extLst>
          </p:cNvPr>
          <p:cNvSpPr>
            <a:spLocks/>
          </p:cNvSpPr>
          <p:nvPr/>
        </p:nvSpPr>
        <p:spPr bwMode="auto">
          <a:xfrm>
            <a:off x="4638676" y="5084763"/>
            <a:ext cx="422275" cy="9525"/>
          </a:xfrm>
          <a:custGeom>
            <a:avLst/>
            <a:gdLst>
              <a:gd name="T0" fmla="*/ 193 w 195"/>
              <a:gd name="T1" fmla="*/ 4 h 4"/>
              <a:gd name="T2" fmla="*/ 2 w 195"/>
              <a:gd name="T3" fmla="*/ 4 h 4"/>
              <a:gd name="T4" fmla="*/ 0 w 195"/>
              <a:gd name="T5" fmla="*/ 2 h 4"/>
              <a:gd name="T6" fmla="*/ 2 w 195"/>
              <a:gd name="T7" fmla="*/ 0 h 4"/>
              <a:gd name="T8" fmla="*/ 193 w 195"/>
              <a:gd name="T9" fmla="*/ 0 h 4"/>
              <a:gd name="T10" fmla="*/ 195 w 195"/>
              <a:gd name="T11" fmla="*/ 2 h 4"/>
              <a:gd name="T12" fmla="*/ 193 w 195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4">
                <a:moveTo>
                  <a:pt x="193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94" y="0"/>
                  <a:pt x="195" y="1"/>
                  <a:pt x="195" y="2"/>
                </a:cubicBezTo>
                <a:cubicBezTo>
                  <a:pt x="195" y="3"/>
                  <a:pt x="194" y="4"/>
                  <a:pt x="193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0C2D8FC1-9E5F-49F1-9EC4-CEF7B696F7C8}"/>
              </a:ext>
            </a:extLst>
          </p:cNvPr>
          <p:cNvSpPr>
            <a:spLocks/>
          </p:cNvSpPr>
          <p:nvPr/>
        </p:nvSpPr>
        <p:spPr bwMode="auto">
          <a:xfrm>
            <a:off x="4948238" y="4992688"/>
            <a:ext cx="112713" cy="101600"/>
          </a:xfrm>
          <a:custGeom>
            <a:avLst/>
            <a:gdLst>
              <a:gd name="T0" fmla="*/ 50 w 52"/>
              <a:gd name="T1" fmla="*/ 47 h 47"/>
              <a:gd name="T2" fmla="*/ 48 w 52"/>
              <a:gd name="T3" fmla="*/ 46 h 47"/>
              <a:gd name="T4" fmla="*/ 1 w 52"/>
              <a:gd name="T5" fmla="*/ 4 h 47"/>
              <a:gd name="T6" fmla="*/ 1 w 52"/>
              <a:gd name="T7" fmla="*/ 1 h 47"/>
              <a:gd name="T8" fmla="*/ 4 w 52"/>
              <a:gd name="T9" fmla="*/ 1 h 47"/>
              <a:gd name="T10" fmla="*/ 51 w 52"/>
              <a:gd name="T11" fmla="*/ 43 h 47"/>
              <a:gd name="T12" fmla="*/ 51 w 52"/>
              <a:gd name="T13" fmla="*/ 46 h 47"/>
              <a:gd name="T14" fmla="*/ 50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50" y="47"/>
                </a:moveTo>
                <a:cubicBezTo>
                  <a:pt x="49" y="47"/>
                  <a:pt x="49" y="47"/>
                  <a:pt x="48" y="4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4"/>
                  <a:pt x="52" y="45"/>
                  <a:pt x="51" y="46"/>
                </a:cubicBezTo>
                <a:cubicBezTo>
                  <a:pt x="51" y="47"/>
                  <a:pt x="50" y="47"/>
                  <a:pt x="50" y="4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30E872D6-A8FC-41DA-A7E6-D13F6837E022}"/>
              </a:ext>
            </a:extLst>
          </p:cNvPr>
          <p:cNvSpPr>
            <a:spLocks/>
          </p:cNvSpPr>
          <p:nvPr/>
        </p:nvSpPr>
        <p:spPr bwMode="auto">
          <a:xfrm>
            <a:off x="4948238" y="5084763"/>
            <a:ext cx="112713" cy="101600"/>
          </a:xfrm>
          <a:custGeom>
            <a:avLst/>
            <a:gdLst>
              <a:gd name="T0" fmla="*/ 3 w 52"/>
              <a:gd name="T1" fmla="*/ 47 h 47"/>
              <a:gd name="T2" fmla="*/ 1 w 52"/>
              <a:gd name="T3" fmla="*/ 46 h 47"/>
              <a:gd name="T4" fmla="*/ 1 w 52"/>
              <a:gd name="T5" fmla="*/ 43 h 47"/>
              <a:gd name="T6" fmla="*/ 48 w 52"/>
              <a:gd name="T7" fmla="*/ 0 h 47"/>
              <a:gd name="T8" fmla="*/ 51 w 52"/>
              <a:gd name="T9" fmla="*/ 0 h 47"/>
              <a:gd name="T10" fmla="*/ 51 w 52"/>
              <a:gd name="T11" fmla="*/ 3 h 47"/>
              <a:gd name="T12" fmla="*/ 4 w 52"/>
              <a:gd name="T13" fmla="*/ 46 h 47"/>
              <a:gd name="T14" fmla="*/ 3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3" y="47"/>
                </a:moveTo>
                <a:cubicBezTo>
                  <a:pt x="2" y="47"/>
                  <a:pt x="2" y="46"/>
                  <a:pt x="1" y="46"/>
                </a:cubicBezTo>
                <a:cubicBezTo>
                  <a:pt x="0" y="45"/>
                  <a:pt x="0" y="44"/>
                  <a:pt x="1" y="43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51" y="0"/>
                  <a:pt x="51" y="0"/>
                </a:cubicBezTo>
                <a:cubicBezTo>
                  <a:pt x="52" y="1"/>
                  <a:pt x="52" y="3"/>
                  <a:pt x="51" y="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3" y="47"/>
                  <a:pt x="3" y="4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78A2E21F-4A28-4628-B136-726BFD834D53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420688" cy="9525"/>
          </a:xfrm>
          <a:custGeom>
            <a:avLst/>
            <a:gdLst>
              <a:gd name="T0" fmla="*/ 192 w 194"/>
              <a:gd name="T1" fmla="*/ 4 h 4"/>
              <a:gd name="T2" fmla="*/ 2 w 194"/>
              <a:gd name="T3" fmla="*/ 4 h 4"/>
              <a:gd name="T4" fmla="*/ 0 w 194"/>
              <a:gd name="T5" fmla="*/ 2 h 4"/>
              <a:gd name="T6" fmla="*/ 2 w 194"/>
              <a:gd name="T7" fmla="*/ 0 h 4"/>
              <a:gd name="T8" fmla="*/ 192 w 194"/>
              <a:gd name="T9" fmla="*/ 0 h 4"/>
              <a:gd name="T10" fmla="*/ 194 w 194"/>
              <a:gd name="T11" fmla="*/ 2 h 4"/>
              <a:gd name="T12" fmla="*/ 192 w 19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" h="4">
                <a:moveTo>
                  <a:pt x="192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93" y="0"/>
                  <a:pt x="194" y="1"/>
                  <a:pt x="194" y="2"/>
                </a:cubicBezTo>
                <a:cubicBezTo>
                  <a:pt x="194" y="3"/>
                  <a:pt x="193" y="4"/>
                  <a:pt x="192" y="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11F3BB7-5B94-4D97-B262-E62C5E77392D}"/>
              </a:ext>
            </a:extLst>
          </p:cNvPr>
          <p:cNvSpPr>
            <a:spLocks/>
          </p:cNvSpPr>
          <p:nvPr/>
        </p:nvSpPr>
        <p:spPr bwMode="auto">
          <a:xfrm>
            <a:off x="3808413" y="4992688"/>
            <a:ext cx="111125" cy="101600"/>
          </a:xfrm>
          <a:custGeom>
            <a:avLst/>
            <a:gdLst>
              <a:gd name="T0" fmla="*/ 2 w 51"/>
              <a:gd name="T1" fmla="*/ 47 h 47"/>
              <a:gd name="T2" fmla="*/ 0 w 51"/>
              <a:gd name="T3" fmla="*/ 46 h 47"/>
              <a:gd name="T4" fmla="*/ 0 w 51"/>
              <a:gd name="T5" fmla="*/ 43 h 47"/>
              <a:gd name="T6" fmla="*/ 48 w 51"/>
              <a:gd name="T7" fmla="*/ 1 h 47"/>
              <a:gd name="T8" fmla="*/ 50 w 51"/>
              <a:gd name="T9" fmla="*/ 1 h 47"/>
              <a:gd name="T10" fmla="*/ 50 w 51"/>
              <a:gd name="T11" fmla="*/ 4 h 47"/>
              <a:gd name="T12" fmla="*/ 3 w 51"/>
              <a:gd name="T13" fmla="*/ 46 h 47"/>
              <a:gd name="T14" fmla="*/ 2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2" y="47"/>
                </a:moveTo>
                <a:cubicBezTo>
                  <a:pt x="1" y="47"/>
                  <a:pt x="1" y="47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0"/>
                  <a:pt x="50" y="0"/>
                  <a:pt x="50" y="1"/>
                </a:cubicBezTo>
                <a:cubicBezTo>
                  <a:pt x="51" y="2"/>
                  <a:pt x="51" y="3"/>
                  <a:pt x="50" y="4"/>
                </a:cubicBezTo>
                <a:cubicBezTo>
                  <a:pt x="3" y="46"/>
                  <a:pt x="3" y="46"/>
                  <a:pt x="3" y="46"/>
                </a:cubicBezTo>
                <a:cubicBezTo>
                  <a:pt x="3" y="47"/>
                  <a:pt x="2" y="47"/>
                  <a:pt x="2" y="4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913DD6E6-9776-422B-8F61-A551E5115428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111125" cy="101600"/>
          </a:xfrm>
          <a:custGeom>
            <a:avLst/>
            <a:gdLst>
              <a:gd name="T0" fmla="*/ 49 w 51"/>
              <a:gd name="T1" fmla="*/ 47 h 47"/>
              <a:gd name="T2" fmla="*/ 48 w 51"/>
              <a:gd name="T3" fmla="*/ 46 h 47"/>
              <a:gd name="T4" fmla="*/ 0 w 51"/>
              <a:gd name="T5" fmla="*/ 3 h 47"/>
              <a:gd name="T6" fmla="*/ 0 w 51"/>
              <a:gd name="T7" fmla="*/ 0 h 47"/>
              <a:gd name="T8" fmla="*/ 3 w 51"/>
              <a:gd name="T9" fmla="*/ 0 h 47"/>
              <a:gd name="T10" fmla="*/ 50 w 51"/>
              <a:gd name="T11" fmla="*/ 43 h 47"/>
              <a:gd name="T12" fmla="*/ 50 w 51"/>
              <a:gd name="T13" fmla="*/ 46 h 47"/>
              <a:gd name="T14" fmla="*/ 49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49" y="47"/>
                </a:moveTo>
                <a:cubicBezTo>
                  <a:pt x="49" y="47"/>
                  <a:pt x="48" y="46"/>
                  <a:pt x="48" y="46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1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4"/>
                  <a:pt x="51" y="45"/>
                  <a:pt x="50" y="46"/>
                </a:cubicBezTo>
                <a:cubicBezTo>
                  <a:pt x="50" y="46"/>
                  <a:pt x="50" y="47"/>
                  <a:pt x="49" y="4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27161DA-E55B-4BF1-AA5E-A2284BFF8D04}"/>
              </a:ext>
            </a:extLst>
          </p:cNvPr>
          <p:cNvSpPr>
            <a:spLocks/>
          </p:cNvSpPr>
          <p:nvPr/>
        </p:nvSpPr>
        <p:spPr bwMode="auto">
          <a:xfrm>
            <a:off x="6392863" y="4884738"/>
            <a:ext cx="231775" cy="209550"/>
          </a:xfrm>
          <a:custGeom>
            <a:avLst/>
            <a:gdLst>
              <a:gd name="T0" fmla="*/ 3 w 107"/>
              <a:gd name="T1" fmla="*/ 97 h 97"/>
              <a:gd name="T2" fmla="*/ 1 w 107"/>
              <a:gd name="T3" fmla="*/ 96 h 97"/>
              <a:gd name="T4" fmla="*/ 1 w 107"/>
              <a:gd name="T5" fmla="*/ 93 h 97"/>
              <a:gd name="T6" fmla="*/ 103 w 107"/>
              <a:gd name="T7" fmla="*/ 1 h 97"/>
              <a:gd name="T8" fmla="*/ 106 w 107"/>
              <a:gd name="T9" fmla="*/ 1 h 97"/>
              <a:gd name="T10" fmla="*/ 106 w 107"/>
              <a:gd name="T11" fmla="*/ 4 h 97"/>
              <a:gd name="T12" fmla="*/ 4 w 107"/>
              <a:gd name="T13" fmla="*/ 96 h 97"/>
              <a:gd name="T14" fmla="*/ 3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3" y="97"/>
                </a:moveTo>
                <a:cubicBezTo>
                  <a:pt x="2" y="97"/>
                  <a:pt x="2" y="97"/>
                  <a:pt x="1" y="96"/>
                </a:cubicBezTo>
                <a:cubicBezTo>
                  <a:pt x="0" y="95"/>
                  <a:pt x="1" y="94"/>
                  <a:pt x="1" y="93"/>
                </a:cubicBezTo>
                <a:cubicBezTo>
                  <a:pt x="103" y="1"/>
                  <a:pt x="103" y="1"/>
                  <a:pt x="103" y="1"/>
                </a:cubicBezTo>
                <a:cubicBezTo>
                  <a:pt x="104" y="0"/>
                  <a:pt x="105" y="0"/>
                  <a:pt x="106" y="1"/>
                </a:cubicBezTo>
                <a:cubicBezTo>
                  <a:pt x="107" y="2"/>
                  <a:pt x="107" y="3"/>
                  <a:pt x="106" y="4"/>
                </a:cubicBezTo>
                <a:cubicBezTo>
                  <a:pt x="4" y="96"/>
                  <a:pt x="4" y="96"/>
                  <a:pt x="4" y="96"/>
                </a:cubicBezTo>
                <a:cubicBezTo>
                  <a:pt x="4" y="97"/>
                  <a:pt x="3" y="97"/>
                  <a:pt x="3" y="9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1D02ABFE-6D80-450A-ABC3-2C0C2F167B05}"/>
              </a:ext>
            </a:extLst>
          </p:cNvPr>
          <p:cNvSpPr>
            <a:spLocks/>
          </p:cNvSpPr>
          <p:nvPr/>
        </p:nvSpPr>
        <p:spPr bwMode="auto">
          <a:xfrm>
            <a:off x="6392863" y="5084763"/>
            <a:ext cx="231775" cy="207963"/>
          </a:xfrm>
          <a:custGeom>
            <a:avLst/>
            <a:gdLst>
              <a:gd name="T0" fmla="*/ 104 w 107"/>
              <a:gd name="T1" fmla="*/ 96 h 96"/>
              <a:gd name="T2" fmla="*/ 103 w 107"/>
              <a:gd name="T3" fmla="*/ 95 h 96"/>
              <a:gd name="T4" fmla="*/ 1 w 107"/>
              <a:gd name="T5" fmla="*/ 3 h 96"/>
              <a:gd name="T6" fmla="*/ 1 w 107"/>
              <a:gd name="T7" fmla="*/ 0 h 96"/>
              <a:gd name="T8" fmla="*/ 4 w 107"/>
              <a:gd name="T9" fmla="*/ 0 h 96"/>
              <a:gd name="T10" fmla="*/ 106 w 107"/>
              <a:gd name="T11" fmla="*/ 93 h 96"/>
              <a:gd name="T12" fmla="*/ 106 w 107"/>
              <a:gd name="T13" fmla="*/ 95 h 96"/>
              <a:gd name="T14" fmla="*/ 104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104" y="96"/>
                </a:moveTo>
                <a:cubicBezTo>
                  <a:pt x="104" y="96"/>
                  <a:pt x="104" y="96"/>
                  <a:pt x="103" y="95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1"/>
                  <a:pt x="1" y="0"/>
                </a:cubicBezTo>
                <a:cubicBezTo>
                  <a:pt x="2" y="0"/>
                  <a:pt x="3" y="0"/>
                  <a:pt x="4" y="0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3"/>
                  <a:pt x="107" y="95"/>
                  <a:pt x="106" y="95"/>
                </a:cubicBezTo>
                <a:cubicBezTo>
                  <a:pt x="106" y="96"/>
                  <a:pt x="105" y="96"/>
                  <a:pt x="104" y="9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FFDCC603-07F2-4B3A-B86F-7BFAD568663D}"/>
              </a:ext>
            </a:extLst>
          </p:cNvPr>
          <p:cNvSpPr>
            <a:spLocks/>
          </p:cNvSpPr>
          <p:nvPr/>
        </p:nvSpPr>
        <p:spPr bwMode="auto">
          <a:xfrm>
            <a:off x="5567363" y="4884738"/>
            <a:ext cx="231775" cy="209550"/>
          </a:xfrm>
          <a:custGeom>
            <a:avLst/>
            <a:gdLst>
              <a:gd name="T0" fmla="*/ 104 w 107"/>
              <a:gd name="T1" fmla="*/ 97 h 97"/>
              <a:gd name="T2" fmla="*/ 103 w 107"/>
              <a:gd name="T3" fmla="*/ 96 h 97"/>
              <a:gd name="T4" fmla="*/ 1 w 107"/>
              <a:gd name="T5" fmla="*/ 4 h 97"/>
              <a:gd name="T6" fmla="*/ 1 w 107"/>
              <a:gd name="T7" fmla="*/ 1 h 97"/>
              <a:gd name="T8" fmla="*/ 4 w 107"/>
              <a:gd name="T9" fmla="*/ 1 h 97"/>
              <a:gd name="T10" fmla="*/ 106 w 107"/>
              <a:gd name="T11" fmla="*/ 93 h 97"/>
              <a:gd name="T12" fmla="*/ 106 w 107"/>
              <a:gd name="T13" fmla="*/ 96 h 97"/>
              <a:gd name="T14" fmla="*/ 104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104" y="97"/>
                </a:moveTo>
                <a:cubicBezTo>
                  <a:pt x="104" y="97"/>
                  <a:pt x="103" y="97"/>
                  <a:pt x="103" y="9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4"/>
                  <a:pt x="107" y="95"/>
                  <a:pt x="106" y="96"/>
                </a:cubicBezTo>
                <a:cubicBezTo>
                  <a:pt x="106" y="97"/>
                  <a:pt x="105" y="97"/>
                  <a:pt x="104" y="9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582D7AE-A9A2-4EA4-9DE3-FB87D09144E3}"/>
              </a:ext>
            </a:extLst>
          </p:cNvPr>
          <p:cNvSpPr>
            <a:spLocks/>
          </p:cNvSpPr>
          <p:nvPr/>
        </p:nvSpPr>
        <p:spPr bwMode="auto">
          <a:xfrm>
            <a:off x="5567363" y="5084763"/>
            <a:ext cx="231775" cy="207963"/>
          </a:xfrm>
          <a:custGeom>
            <a:avLst/>
            <a:gdLst>
              <a:gd name="T0" fmla="*/ 3 w 107"/>
              <a:gd name="T1" fmla="*/ 96 h 96"/>
              <a:gd name="T2" fmla="*/ 1 w 107"/>
              <a:gd name="T3" fmla="*/ 95 h 96"/>
              <a:gd name="T4" fmla="*/ 1 w 107"/>
              <a:gd name="T5" fmla="*/ 93 h 96"/>
              <a:gd name="T6" fmla="*/ 103 w 107"/>
              <a:gd name="T7" fmla="*/ 0 h 96"/>
              <a:gd name="T8" fmla="*/ 106 w 107"/>
              <a:gd name="T9" fmla="*/ 0 h 96"/>
              <a:gd name="T10" fmla="*/ 106 w 107"/>
              <a:gd name="T11" fmla="*/ 3 h 96"/>
              <a:gd name="T12" fmla="*/ 4 w 107"/>
              <a:gd name="T13" fmla="*/ 95 h 96"/>
              <a:gd name="T14" fmla="*/ 3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3" y="96"/>
                </a:moveTo>
                <a:cubicBezTo>
                  <a:pt x="2" y="96"/>
                  <a:pt x="2" y="96"/>
                  <a:pt x="1" y="95"/>
                </a:cubicBezTo>
                <a:cubicBezTo>
                  <a:pt x="0" y="95"/>
                  <a:pt x="0" y="93"/>
                  <a:pt x="1" y="93"/>
                </a:cubicBezTo>
                <a:cubicBezTo>
                  <a:pt x="103" y="0"/>
                  <a:pt x="103" y="0"/>
                  <a:pt x="103" y="0"/>
                </a:cubicBezTo>
                <a:cubicBezTo>
                  <a:pt x="104" y="0"/>
                  <a:pt x="105" y="0"/>
                  <a:pt x="106" y="0"/>
                </a:cubicBezTo>
                <a:cubicBezTo>
                  <a:pt x="107" y="1"/>
                  <a:pt x="107" y="3"/>
                  <a:pt x="106" y="3"/>
                </a:cubicBezTo>
                <a:cubicBezTo>
                  <a:pt x="4" y="95"/>
                  <a:pt x="4" y="95"/>
                  <a:pt x="4" y="95"/>
                </a:cubicBezTo>
                <a:cubicBezTo>
                  <a:pt x="4" y="96"/>
                  <a:pt x="3" y="96"/>
                  <a:pt x="3" y="9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9412CAA2-23FF-413F-A52B-F3E7CDBE3D6F}"/>
              </a:ext>
            </a:extLst>
          </p:cNvPr>
          <p:cNvSpPr>
            <a:spLocks/>
          </p:cNvSpPr>
          <p:nvPr/>
        </p:nvSpPr>
        <p:spPr bwMode="auto">
          <a:xfrm>
            <a:off x="8058151" y="4879976"/>
            <a:ext cx="238125" cy="219075"/>
          </a:xfrm>
          <a:custGeom>
            <a:avLst/>
            <a:gdLst>
              <a:gd name="T0" fmla="*/ 4 w 110"/>
              <a:gd name="T1" fmla="*/ 101 h 101"/>
              <a:gd name="T2" fmla="*/ 1 w 110"/>
              <a:gd name="T3" fmla="*/ 100 h 101"/>
              <a:gd name="T4" fmla="*/ 2 w 110"/>
              <a:gd name="T5" fmla="*/ 94 h 101"/>
              <a:gd name="T6" fmla="*/ 103 w 110"/>
              <a:gd name="T7" fmla="*/ 2 h 101"/>
              <a:gd name="T8" fmla="*/ 109 w 110"/>
              <a:gd name="T9" fmla="*/ 2 h 101"/>
              <a:gd name="T10" fmla="*/ 109 w 110"/>
              <a:gd name="T11" fmla="*/ 8 h 101"/>
              <a:gd name="T12" fmla="*/ 7 w 110"/>
              <a:gd name="T13" fmla="*/ 100 h 101"/>
              <a:gd name="T14" fmla="*/ 4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4" y="101"/>
                </a:moveTo>
                <a:cubicBezTo>
                  <a:pt x="3" y="101"/>
                  <a:pt x="2" y="100"/>
                  <a:pt x="1" y="100"/>
                </a:cubicBezTo>
                <a:cubicBezTo>
                  <a:pt x="0" y="98"/>
                  <a:pt x="0" y="95"/>
                  <a:pt x="2" y="94"/>
                </a:cubicBezTo>
                <a:cubicBezTo>
                  <a:pt x="103" y="2"/>
                  <a:pt x="103" y="2"/>
                  <a:pt x="103" y="2"/>
                </a:cubicBezTo>
                <a:cubicBezTo>
                  <a:pt x="105" y="0"/>
                  <a:pt x="107" y="0"/>
                  <a:pt x="109" y="2"/>
                </a:cubicBezTo>
                <a:cubicBezTo>
                  <a:pt x="110" y="4"/>
                  <a:pt x="110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6" y="101"/>
                  <a:pt x="5" y="101"/>
                  <a:pt x="4" y="10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460610A2-CE80-49AA-B1DF-FD319A18086B}"/>
              </a:ext>
            </a:extLst>
          </p:cNvPr>
          <p:cNvSpPr>
            <a:spLocks/>
          </p:cNvSpPr>
          <p:nvPr/>
        </p:nvSpPr>
        <p:spPr bwMode="auto">
          <a:xfrm>
            <a:off x="8058151" y="5078413"/>
            <a:ext cx="238125" cy="219075"/>
          </a:xfrm>
          <a:custGeom>
            <a:avLst/>
            <a:gdLst>
              <a:gd name="T0" fmla="*/ 106 w 110"/>
              <a:gd name="T1" fmla="*/ 101 h 101"/>
              <a:gd name="T2" fmla="*/ 103 w 110"/>
              <a:gd name="T3" fmla="*/ 100 h 101"/>
              <a:gd name="T4" fmla="*/ 2 w 110"/>
              <a:gd name="T5" fmla="*/ 8 h 101"/>
              <a:gd name="T6" fmla="*/ 1 w 110"/>
              <a:gd name="T7" fmla="*/ 2 h 101"/>
              <a:gd name="T8" fmla="*/ 7 w 110"/>
              <a:gd name="T9" fmla="*/ 2 h 101"/>
              <a:gd name="T10" fmla="*/ 109 w 110"/>
              <a:gd name="T11" fmla="*/ 94 h 101"/>
              <a:gd name="T12" fmla="*/ 109 w 110"/>
              <a:gd name="T13" fmla="*/ 100 h 101"/>
              <a:gd name="T14" fmla="*/ 106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106" y="101"/>
                </a:moveTo>
                <a:cubicBezTo>
                  <a:pt x="105" y="101"/>
                  <a:pt x="104" y="101"/>
                  <a:pt x="103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1" y="2"/>
                </a:cubicBezTo>
                <a:cubicBezTo>
                  <a:pt x="3" y="1"/>
                  <a:pt x="5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0" y="96"/>
                  <a:pt x="110" y="98"/>
                  <a:pt x="109" y="100"/>
                </a:cubicBezTo>
                <a:cubicBezTo>
                  <a:pt x="108" y="101"/>
                  <a:pt x="107" y="101"/>
                  <a:pt x="106" y="10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ADB292F4-41FD-4957-ABD5-05BA4A2A15E5}"/>
              </a:ext>
            </a:extLst>
          </p:cNvPr>
          <p:cNvSpPr>
            <a:spLocks/>
          </p:cNvSpPr>
          <p:nvPr/>
        </p:nvSpPr>
        <p:spPr bwMode="auto">
          <a:xfrm>
            <a:off x="7215188" y="4879976"/>
            <a:ext cx="239713" cy="219075"/>
          </a:xfrm>
          <a:custGeom>
            <a:avLst/>
            <a:gdLst>
              <a:gd name="T0" fmla="*/ 107 w 111"/>
              <a:gd name="T1" fmla="*/ 101 h 101"/>
              <a:gd name="T2" fmla="*/ 104 w 111"/>
              <a:gd name="T3" fmla="*/ 100 h 101"/>
              <a:gd name="T4" fmla="*/ 2 w 111"/>
              <a:gd name="T5" fmla="*/ 8 h 101"/>
              <a:gd name="T6" fmla="*/ 2 w 111"/>
              <a:gd name="T7" fmla="*/ 2 h 101"/>
              <a:gd name="T8" fmla="*/ 7 w 111"/>
              <a:gd name="T9" fmla="*/ 2 h 101"/>
              <a:gd name="T10" fmla="*/ 109 w 111"/>
              <a:gd name="T11" fmla="*/ 94 h 101"/>
              <a:gd name="T12" fmla="*/ 110 w 111"/>
              <a:gd name="T13" fmla="*/ 100 h 101"/>
              <a:gd name="T14" fmla="*/ 107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107" y="101"/>
                </a:moveTo>
                <a:cubicBezTo>
                  <a:pt x="106" y="101"/>
                  <a:pt x="105" y="101"/>
                  <a:pt x="104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2" y="2"/>
                </a:cubicBezTo>
                <a:cubicBezTo>
                  <a:pt x="3" y="0"/>
                  <a:pt x="6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1" y="95"/>
                  <a:pt x="111" y="98"/>
                  <a:pt x="110" y="100"/>
                </a:cubicBezTo>
                <a:cubicBezTo>
                  <a:pt x="109" y="100"/>
                  <a:pt x="108" y="101"/>
                  <a:pt x="107" y="10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62F36F68-22D3-458E-B0C1-C78CE50B78C2}"/>
              </a:ext>
            </a:extLst>
          </p:cNvPr>
          <p:cNvSpPr>
            <a:spLocks/>
          </p:cNvSpPr>
          <p:nvPr/>
        </p:nvSpPr>
        <p:spPr bwMode="auto">
          <a:xfrm>
            <a:off x="7215188" y="5078413"/>
            <a:ext cx="239713" cy="219075"/>
          </a:xfrm>
          <a:custGeom>
            <a:avLst/>
            <a:gdLst>
              <a:gd name="T0" fmla="*/ 5 w 111"/>
              <a:gd name="T1" fmla="*/ 101 h 101"/>
              <a:gd name="T2" fmla="*/ 2 w 111"/>
              <a:gd name="T3" fmla="*/ 100 h 101"/>
              <a:gd name="T4" fmla="*/ 2 w 111"/>
              <a:gd name="T5" fmla="*/ 94 h 101"/>
              <a:gd name="T6" fmla="*/ 104 w 111"/>
              <a:gd name="T7" fmla="*/ 2 h 101"/>
              <a:gd name="T8" fmla="*/ 110 w 111"/>
              <a:gd name="T9" fmla="*/ 2 h 101"/>
              <a:gd name="T10" fmla="*/ 109 w 111"/>
              <a:gd name="T11" fmla="*/ 8 h 101"/>
              <a:gd name="T12" fmla="*/ 7 w 111"/>
              <a:gd name="T13" fmla="*/ 100 h 101"/>
              <a:gd name="T14" fmla="*/ 5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5" y="101"/>
                </a:moveTo>
                <a:cubicBezTo>
                  <a:pt x="4" y="101"/>
                  <a:pt x="3" y="101"/>
                  <a:pt x="2" y="100"/>
                </a:cubicBezTo>
                <a:cubicBezTo>
                  <a:pt x="0" y="98"/>
                  <a:pt x="0" y="96"/>
                  <a:pt x="2" y="94"/>
                </a:cubicBezTo>
                <a:cubicBezTo>
                  <a:pt x="104" y="2"/>
                  <a:pt x="104" y="2"/>
                  <a:pt x="104" y="2"/>
                </a:cubicBezTo>
                <a:cubicBezTo>
                  <a:pt x="106" y="0"/>
                  <a:pt x="108" y="1"/>
                  <a:pt x="110" y="2"/>
                </a:cubicBezTo>
                <a:cubicBezTo>
                  <a:pt x="111" y="4"/>
                  <a:pt x="111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1"/>
                  <a:pt x="6" y="101"/>
                  <a:pt x="5" y="10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B38BF6E-57B8-4D19-8AC5-3731EE4C8EAA}"/>
              </a:ext>
            </a:extLst>
          </p:cNvPr>
          <p:cNvSpPr>
            <a:spLocks/>
          </p:cNvSpPr>
          <p:nvPr/>
        </p:nvSpPr>
        <p:spPr bwMode="auto">
          <a:xfrm>
            <a:off x="10675938" y="4119563"/>
            <a:ext cx="85725" cy="87313"/>
          </a:xfrm>
          <a:custGeom>
            <a:avLst/>
            <a:gdLst>
              <a:gd name="T0" fmla="*/ 54 w 54"/>
              <a:gd name="T1" fmla="*/ 55 h 55"/>
              <a:gd name="T2" fmla="*/ 0 w 54"/>
              <a:gd name="T3" fmla="*/ 55 h 55"/>
              <a:gd name="T4" fmla="*/ 0 w 54"/>
              <a:gd name="T5" fmla="*/ 0 h 55"/>
              <a:gd name="T6" fmla="*/ 9 w 54"/>
              <a:gd name="T7" fmla="*/ 0 h 55"/>
              <a:gd name="T8" fmla="*/ 9 w 54"/>
              <a:gd name="T9" fmla="*/ 45 h 55"/>
              <a:gd name="T10" fmla="*/ 54 w 54"/>
              <a:gd name="T11" fmla="*/ 45 h 55"/>
              <a:gd name="T12" fmla="*/ 54 w 54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5">
                <a:moveTo>
                  <a:pt x="54" y="55"/>
                </a:moveTo>
                <a:lnTo>
                  <a:pt x="0" y="55"/>
                </a:lnTo>
                <a:lnTo>
                  <a:pt x="0" y="0"/>
                </a:lnTo>
                <a:lnTo>
                  <a:pt x="9" y="0"/>
                </a:lnTo>
                <a:lnTo>
                  <a:pt x="9" y="45"/>
                </a:lnTo>
                <a:lnTo>
                  <a:pt x="54" y="45"/>
                </a:lnTo>
                <a:lnTo>
                  <a:pt x="54" y="5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E087D4D-9173-4054-8A42-E348435EAB81}"/>
              </a:ext>
            </a:extLst>
          </p:cNvPr>
          <p:cNvSpPr>
            <a:spLocks noEditPoints="1"/>
          </p:cNvSpPr>
          <p:nvPr/>
        </p:nvSpPr>
        <p:spPr bwMode="auto">
          <a:xfrm>
            <a:off x="10521951" y="4111626"/>
            <a:ext cx="249238" cy="347663"/>
          </a:xfrm>
          <a:custGeom>
            <a:avLst/>
            <a:gdLst>
              <a:gd name="T0" fmla="*/ 157 w 157"/>
              <a:gd name="T1" fmla="*/ 219 h 219"/>
              <a:gd name="T2" fmla="*/ 0 w 157"/>
              <a:gd name="T3" fmla="*/ 219 h 219"/>
              <a:gd name="T4" fmla="*/ 0 w 157"/>
              <a:gd name="T5" fmla="*/ 0 h 219"/>
              <a:gd name="T6" fmla="*/ 105 w 157"/>
              <a:gd name="T7" fmla="*/ 0 h 219"/>
              <a:gd name="T8" fmla="*/ 157 w 157"/>
              <a:gd name="T9" fmla="*/ 52 h 219"/>
              <a:gd name="T10" fmla="*/ 157 w 157"/>
              <a:gd name="T11" fmla="*/ 219 h 219"/>
              <a:gd name="T12" fmla="*/ 9 w 157"/>
              <a:gd name="T13" fmla="*/ 210 h 219"/>
              <a:gd name="T14" fmla="*/ 147 w 157"/>
              <a:gd name="T15" fmla="*/ 210 h 219"/>
              <a:gd name="T16" fmla="*/ 147 w 157"/>
              <a:gd name="T17" fmla="*/ 56 h 219"/>
              <a:gd name="T18" fmla="*/ 101 w 157"/>
              <a:gd name="T19" fmla="*/ 10 h 219"/>
              <a:gd name="T20" fmla="*/ 9 w 157"/>
              <a:gd name="T21" fmla="*/ 10 h 219"/>
              <a:gd name="T22" fmla="*/ 9 w 157"/>
              <a:gd name="T23" fmla="*/ 21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7" h="219">
                <a:moveTo>
                  <a:pt x="157" y="219"/>
                </a:moveTo>
                <a:lnTo>
                  <a:pt x="0" y="219"/>
                </a:lnTo>
                <a:lnTo>
                  <a:pt x="0" y="0"/>
                </a:lnTo>
                <a:lnTo>
                  <a:pt x="105" y="0"/>
                </a:lnTo>
                <a:lnTo>
                  <a:pt x="157" y="52"/>
                </a:lnTo>
                <a:lnTo>
                  <a:pt x="157" y="219"/>
                </a:lnTo>
                <a:close/>
                <a:moveTo>
                  <a:pt x="9" y="210"/>
                </a:moveTo>
                <a:lnTo>
                  <a:pt x="147" y="210"/>
                </a:lnTo>
                <a:lnTo>
                  <a:pt x="147" y="56"/>
                </a:lnTo>
                <a:lnTo>
                  <a:pt x="101" y="10"/>
                </a:lnTo>
                <a:lnTo>
                  <a:pt x="9" y="10"/>
                </a:lnTo>
                <a:lnTo>
                  <a:pt x="9" y="21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50EB7954-7A03-4051-B263-832064770C59}"/>
              </a:ext>
            </a:extLst>
          </p:cNvPr>
          <p:cNvSpPr>
            <a:spLocks/>
          </p:cNvSpPr>
          <p:nvPr/>
        </p:nvSpPr>
        <p:spPr bwMode="auto">
          <a:xfrm>
            <a:off x="10726738" y="4065588"/>
            <a:ext cx="87313" cy="87313"/>
          </a:xfrm>
          <a:custGeom>
            <a:avLst/>
            <a:gdLst>
              <a:gd name="T0" fmla="*/ 55 w 55"/>
              <a:gd name="T1" fmla="*/ 55 h 55"/>
              <a:gd name="T2" fmla="*/ 0 w 55"/>
              <a:gd name="T3" fmla="*/ 55 h 55"/>
              <a:gd name="T4" fmla="*/ 0 w 55"/>
              <a:gd name="T5" fmla="*/ 0 h 55"/>
              <a:gd name="T6" fmla="*/ 10 w 55"/>
              <a:gd name="T7" fmla="*/ 0 h 55"/>
              <a:gd name="T8" fmla="*/ 10 w 55"/>
              <a:gd name="T9" fmla="*/ 45 h 55"/>
              <a:gd name="T10" fmla="*/ 55 w 55"/>
              <a:gd name="T11" fmla="*/ 45 h 55"/>
              <a:gd name="T12" fmla="*/ 55 w 55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5">
                <a:moveTo>
                  <a:pt x="55" y="55"/>
                </a:moveTo>
                <a:lnTo>
                  <a:pt x="0" y="55"/>
                </a:lnTo>
                <a:lnTo>
                  <a:pt x="0" y="0"/>
                </a:lnTo>
                <a:lnTo>
                  <a:pt x="10" y="0"/>
                </a:lnTo>
                <a:lnTo>
                  <a:pt x="10" y="45"/>
                </a:lnTo>
                <a:lnTo>
                  <a:pt x="55" y="45"/>
                </a:lnTo>
                <a:lnTo>
                  <a:pt x="55" y="5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9DB4CFB0-E0EE-4364-8B14-8064A88D549F}"/>
              </a:ext>
            </a:extLst>
          </p:cNvPr>
          <p:cNvSpPr>
            <a:spLocks/>
          </p:cNvSpPr>
          <p:nvPr/>
        </p:nvSpPr>
        <p:spPr bwMode="auto">
          <a:xfrm>
            <a:off x="10574338" y="4057651"/>
            <a:ext cx="247650" cy="347663"/>
          </a:xfrm>
          <a:custGeom>
            <a:avLst/>
            <a:gdLst>
              <a:gd name="T0" fmla="*/ 156 w 156"/>
              <a:gd name="T1" fmla="*/ 219 h 219"/>
              <a:gd name="T2" fmla="*/ 118 w 156"/>
              <a:gd name="T3" fmla="*/ 219 h 219"/>
              <a:gd name="T4" fmla="*/ 118 w 156"/>
              <a:gd name="T5" fmla="*/ 210 h 219"/>
              <a:gd name="T6" fmla="*/ 147 w 156"/>
              <a:gd name="T7" fmla="*/ 210 h 219"/>
              <a:gd name="T8" fmla="*/ 147 w 156"/>
              <a:gd name="T9" fmla="*/ 56 h 219"/>
              <a:gd name="T10" fmla="*/ 100 w 156"/>
              <a:gd name="T11" fmla="*/ 9 h 219"/>
              <a:gd name="T12" fmla="*/ 9 w 156"/>
              <a:gd name="T13" fmla="*/ 9 h 219"/>
              <a:gd name="T14" fmla="*/ 9 w 156"/>
              <a:gd name="T15" fmla="*/ 39 h 219"/>
              <a:gd name="T16" fmla="*/ 0 w 156"/>
              <a:gd name="T17" fmla="*/ 39 h 219"/>
              <a:gd name="T18" fmla="*/ 0 w 156"/>
              <a:gd name="T19" fmla="*/ 0 h 219"/>
              <a:gd name="T20" fmla="*/ 105 w 156"/>
              <a:gd name="T21" fmla="*/ 0 h 219"/>
              <a:gd name="T22" fmla="*/ 156 w 156"/>
              <a:gd name="T23" fmla="*/ 52 h 219"/>
              <a:gd name="T24" fmla="*/ 156 w 156"/>
              <a:gd name="T25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" h="219">
                <a:moveTo>
                  <a:pt x="156" y="219"/>
                </a:moveTo>
                <a:lnTo>
                  <a:pt x="118" y="219"/>
                </a:lnTo>
                <a:lnTo>
                  <a:pt x="118" y="210"/>
                </a:lnTo>
                <a:lnTo>
                  <a:pt x="147" y="210"/>
                </a:lnTo>
                <a:lnTo>
                  <a:pt x="147" y="56"/>
                </a:lnTo>
                <a:lnTo>
                  <a:pt x="100" y="9"/>
                </a:lnTo>
                <a:lnTo>
                  <a:pt x="9" y="9"/>
                </a:lnTo>
                <a:lnTo>
                  <a:pt x="9" y="39"/>
                </a:lnTo>
                <a:lnTo>
                  <a:pt x="0" y="39"/>
                </a:lnTo>
                <a:lnTo>
                  <a:pt x="0" y="0"/>
                </a:lnTo>
                <a:lnTo>
                  <a:pt x="105" y="0"/>
                </a:lnTo>
                <a:lnTo>
                  <a:pt x="156" y="52"/>
                </a:lnTo>
                <a:lnTo>
                  <a:pt x="156" y="21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D0E1F22A-FBA5-47CE-831C-549AF1CD47CA}"/>
              </a:ext>
            </a:extLst>
          </p:cNvPr>
          <p:cNvSpPr>
            <a:spLocks noEditPoints="1"/>
          </p:cNvSpPr>
          <p:nvPr/>
        </p:nvSpPr>
        <p:spPr bwMode="auto">
          <a:xfrm>
            <a:off x="9893301" y="4064001"/>
            <a:ext cx="134938" cy="114300"/>
          </a:xfrm>
          <a:custGeom>
            <a:avLst/>
            <a:gdLst>
              <a:gd name="T0" fmla="*/ 50 w 63"/>
              <a:gd name="T1" fmla="*/ 53 h 53"/>
              <a:gd name="T2" fmla="*/ 47 w 63"/>
              <a:gd name="T3" fmla="*/ 49 h 53"/>
              <a:gd name="T4" fmla="*/ 4 w 63"/>
              <a:gd name="T5" fmla="*/ 15 h 53"/>
              <a:gd name="T6" fmla="*/ 0 w 63"/>
              <a:gd name="T7" fmla="*/ 14 h 53"/>
              <a:gd name="T8" fmla="*/ 2 w 63"/>
              <a:gd name="T9" fmla="*/ 10 h 53"/>
              <a:gd name="T10" fmla="*/ 19 w 63"/>
              <a:gd name="T11" fmla="*/ 0 h 53"/>
              <a:gd name="T12" fmla="*/ 42 w 63"/>
              <a:gd name="T13" fmla="*/ 11 h 53"/>
              <a:gd name="T14" fmla="*/ 52 w 63"/>
              <a:gd name="T15" fmla="*/ 50 h 53"/>
              <a:gd name="T16" fmla="*/ 50 w 63"/>
              <a:gd name="T17" fmla="*/ 53 h 53"/>
              <a:gd name="T18" fmla="*/ 10 w 63"/>
              <a:gd name="T19" fmla="*/ 11 h 53"/>
              <a:gd name="T20" fmla="*/ 50 w 63"/>
              <a:gd name="T21" fmla="*/ 42 h 53"/>
              <a:gd name="T22" fmla="*/ 39 w 63"/>
              <a:gd name="T23" fmla="*/ 16 h 53"/>
              <a:gd name="T24" fmla="*/ 19 w 63"/>
              <a:gd name="T25" fmla="*/ 6 h 53"/>
              <a:gd name="T26" fmla="*/ 10 w 63"/>
              <a:gd name="T27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50" y="53"/>
                </a:moveTo>
                <a:cubicBezTo>
                  <a:pt x="47" y="49"/>
                  <a:pt x="47" y="49"/>
                  <a:pt x="47" y="49"/>
                </a:cubicBezTo>
                <a:cubicBezTo>
                  <a:pt x="37" y="33"/>
                  <a:pt x="22" y="21"/>
                  <a:pt x="4" y="15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0"/>
                  <a:pt x="2" y="10"/>
                  <a:pt x="2" y="10"/>
                </a:cubicBezTo>
                <a:cubicBezTo>
                  <a:pt x="6" y="5"/>
                  <a:pt x="11" y="0"/>
                  <a:pt x="19" y="0"/>
                </a:cubicBezTo>
                <a:cubicBezTo>
                  <a:pt x="26" y="0"/>
                  <a:pt x="33" y="4"/>
                  <a:pt x="42" y="11"/>
                </a:cubicBezTo>
                <a:cubicBezTo>
                  <a:pt x="63" y="27"/>
                  <a:pt x="61" y="38"/>
                  <a:pt x="52" y="50"/>
                </a:cubicBezTo>
                <a:lnTo>
                  <a:pt x="50" y="53"/>
                </a:lnTo>
                <a:close/>
                <a:moveTo>
                  <a:pt x="10" y="11"/>
                </a:moveTo>
                <a:cubicBezTo>
                  <a:pt x="26" y="17"/>
                  <a:pt x="40" y="28"/>
                  <a:pt x="50" y="42"/>
                </a:cubicBezTo>
                <a:cubicBezTo>
                  <a:pt x="54" y="36"/>
                  <a:pt x="55" y="29"/>
                  <a:pt x="39" y="16"/>
                </a:cubicBezTo>
                <a:cubicBezTo>
                  <a:pt x="30" y="9"/>
                  <a:pt x="24" y="6"/>
                  <a:pt x="19" y="6"/>
                </a:cubicBezTo>
                <a:cubicBezTo>
                  <a:pt x="16" y="6"/>
                  <a:pt x="13" y="8"/>
                  <a:pt x="10" y="1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02400048-D8A4-4AE1-8C77-7901A114127F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4064001"/>
            <a:ext cx="136525" cy="114300"/>
          </a:xfrm>
          <a:custGeom>
            <a:avLst/>
            <a:gdLst>
              <a:gd name="T0" fmla="*/ 13 w 63"/>
              <a:gd name="T1" fmla="*/ 53 h 53"/>
              <a:gd name="T2" fmla="*/ 10 w 63"/>
              <a:gd name="T3" fmla="*/ 50 h 53"/>
              <a:gd name="T4" fmla="*/ 20 w 63"/>
              <a:gd name="T5" fmla="*/ 11 h 53"/>
              <a:gd name="T6" fmla="*/ 44 w 63"/>
              <a:gd name="T7" fmla="*/ 0 h 53"/>
              <a:gd name="T8" fmla="*/ 60 w 63"/>
              <a:gd name="T9" fmla="*/ 10 h 53"/>
              <a:gd name="T10" fmla="*/ 63 w 63"/>
              <a:gd name="T11" fmla="*/ 14 h 53"/>
              <a:gd name="T12" fmla="*/ 59 w 63"/>
              <a:gd name="T13" fmla="*/ 15 h 53"/>
              <a:gd name="T14" fmla="*/ 15 w 63"/>
              <a:gd name="T15" fmla="*/ 49 h 53"/>
              <a:gd name="T16" fmla="*/ 13 w 63"/>
              <a:gd name="T17" fmla="*/ 53 h 53"/>
              <a:gd name="T18" fmla="*/ 44 w 63"/>
              <a:gd name="T19" fmla="*/ 6 h 53"/>
              <a:gd name="T20" fmla="*/ 24 w 63"/>
              <a:gd name="T21" fmla="*/ 16 h 53"/>
              <a:gd name="T22" fmla="*/ 13 w 63"/>
              <a:gd name="T23" fmla="*/ 42 h 53"/>
              <a:gd name="T24" fmla="*/ 53 w 63"/>
              <a:gd name="T25" fmla="*/ 11 h 53"/>
              <a:gd name="T26" fmla="*/ 44 w 63"/>
              <a:gd name="T27" fmla="*/ 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13" y="53"/>
                </a:moveTo>
                <a:cubicBezTo>
                  <a:pt x="10" y="50"/>
                  <a:pt x="10" y="50"/>
                  <a:pt x="10" y="50"/>
                </a:cubicBezTo>
                <a:cubicBezTo>
                  <a:pt x="2" y="38"/>
                  <a:pt x="0" y="27"/>
                  <a:pt x="20" y="11"/>
                </a:cubicBezTo>
                <a:cubicBezTo>
                  <a:pt x="30" y="4"/>
                  <a:pt x="37" y="0"/>
                  <a:pt x="44" y="0"/>
                </a:cubicBezTo>
                <a:cubicBezTo>
                  <a:pt x="51" y="0"/>
                  <a:pt x="56" y="5"/>
                  <a:pt x="60" y="10"/>
                </a:cubicBezTo>
                <a:cubicBezTo>
                  <a:pt x="63" y="14"/>
                  <a:pt x="63" y="14"/>
                  <a:pt x="63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41" y="21"/>
                  <a:pt x="26" y="33"/>
                  <a:pt x="15" y="49"/>
                </a:cubicBezTo>
                <a:lnTo>
                  <a:pt x="13" y="53"/>
                </a:lnTo>
                <a:close/>
                <a:moveTo>
                  <a:pt x="44" y="6"/>
                </a:moveTo>
                <a:cubicBezTo>
                  <a:pt x="39" y="6"/>
                  <a:pt x="32" y="9"/>
                  <a:pt x="24" y="16"/>
                </a:cubicBezTo>
                <a:cubicBezTo>
                  <a:pt x="8" y="29"/>
                  <a:pt x="9" y="36"/>
                  <a:pt x="13" y="42"/>
                </a:cubicBezTo>
                <a:cubicBezTo>
                  <a:pt x="23" y="28"/>
                  <a:pt x="37" y="17"/>
                  <a:pt x="53" y="11"/>
                </a:cubicBezTo>
                <a:cubicBezTo>
                  <a:pt x="50" y="8"/>
                  <a:pt x="47" y="6"/>
                  <a:pt x="44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EAB6032E-FB38-4C86-A44E-D074C10E7236}"/>
              </a:ext>
            </a:extLst>
          </p:cNvPr>
          <p:cNvSpPr>
            <a:spLocks/>
          </p:cNvSpPr>
          <p:nvPr/>
        </p:nvSpPr>
        <p:spPr bwMode="auto">
          <a:xfrm>
            <a:off x="9685338" y="4403726"/>
            <a:ext cx="49213" cy="49213"/>
          </a:xfrm>
          <a:custGeom>
            <a:avLst/>
            <a:gdLst>
              <a:gd name="T0" fmla="*/ 5 w 31"/>
              <a:gd name="T1" fmla="*/ 31 h 31"/>
              <a:gd name="T2" fmla="*/ 0 w 31"/>
              <a:gd name="T3" fmla="*/ 26 h 31"/>
              <a:gd name="T4" fmla="*/ 26 w 31"/>
              <a:gd name="T5" fmla="*/ 0 h 31"/>
              <a:gd name="T6" fmla="*/ 31 w 31"/>
              <a:gd name="T7" fmla="*/ 7 h 31"/>
              <a:gd name="T8" fmla="*/ 5 w 31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5" y="31"/>
                </a:moveTo>
                <a:lnTo>
                  <a:pt x="0" y="26"/>
                </a:lnTo>
                <a:lnTo>
                  <a:pt x="26" y="0"/>
                </a:lnTo>
                <a:lnTo>
                  <a:pt x="31" y="7"/>
                </a:lnTo>
                <a:lnTo>
                  <a:pt x="5" y="3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DECE435F-84C9-4D10-90A8-9A878C221911}"/>
              </a:ext>
            </a:extLst>
          </p:cNvPr>
          <p:cNvSpPr>
            <a:spLocks/>
          </p:cNvSpPr>
          <p:nvPr/>
        </p:nvSpPr>
        <p:spPr bwMode="auto">
          <a:xfrm>
            <a:off x="9931401" y="4403726"/>
            <a:ext cx="52388" cy="52388"/>
          </a:xfrm>
          <a:custGeom>
            <a:avLst/>
            <a:gdLst>
              <a:gd name="T0" fmla="*/ 26 w 33"/>
              <a:gd name="T1" fmla="*/ 33 h 33"/>
              <a:gd name="T2" fmla="*/ 0 w 33"/>
              <a:gd name="T3" fmla="*/ 7 h 33"/>
              <a:gd name="T4" fmla="*/ 5 w 33"/>
              <a:gd name="T5" fmla="*/ 0 h 33"/>
              <a:gd name="T6" fmla="*/ 33 w 33"/>
              <a:gd name="T7" fmla="*/ 27 h 33"/>
              <a:gd name="T8" fmla="*/ 26 w 33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26" y="33"/>
                </a:moveTo>
                <a:lnTo>
                  <a:pt x="0" y="7"/>
                </a:lnTo>
                <a:lnTo>
                  <a:pt x="5" y="0"/>
                </a:lnTo>
                <a:lnTo>
                  <a:pt x="33" y="27"/>
                </a:lnTo>
                <a:lnTo>
                  <a:pt x="26" y="3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EF327F9A-5E59-4EB2-A49B-DD6AC4D4B2E8}"/>
              </a:ext>
            </a:extLst>
          </p:cNvPr>
          <p:cNvSpPr>
            <a:spLocks noEditPoints="1"/>
          </p:cNvSpPr>
          <p:nvPr/>
        </p:nvSpPr>
        <p:spPr bwMode="auto">
          <a:xfrm>
            <a:off x="9652001" y="4092576"/>
            <a:ext cx="363538" cy="363538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6 h 168"/>
              <a:gd name="T12" fmla="*/ 6 w 168"/>
              <a:gd name="T13" fmla="*/ 84 h 168"/>
              <a:gd name="T14" fmla="*/ 84 w 168"/>
              <a:gd name="T15" fmla="*/ 162 h 168"/>
              <a:gd name="T16" fmla="*/ 162 w 168"/>
              <a:gd name="T17" fmla="*/ 84 h 168"/>
              <a:gd name="T18" fmla="*/ 84 w 168"/>
              <a:gd name="T19" fmla="*/ 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1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1"/>
                  <a:pt x="130" y="168"/>
                  <a:pt x="84" y="168"/>
                </a:cubicBezTo>
                <a:close/>
                <a:moveTo>
                  <a:pt x="84" y="6"/>
                </a:moveTo>
                <a:cubicBezTo>
                  <a:pt x="41" y="6"/>
                  <a:pt x="6" y="41"/>
                  <a:pt x="6" y="84"/>
                </a:cubicBezTo>
                <a:cubicBezTo>
                  <a:pt x="6" y="127"/>
                  <a:pt x="41" y="162"/>
                  <a:pt x="84" y="162"/>
                </a:cubicBezTo>
                <a:cubicBezTo>
                  <a:pt x="127" y="162"/>
                  <a:pt x="162" y="127"/>
                  <a:pt x="162" y="84"/>
                </a:cubicBezTo>
                <a:cubicBezTo>
                  <a:pt x="162" y="41"/>
                  <a:pt x="127" y="6"/>
                  <a:pt x="84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0688CD5D-6DF8-4D06-BFE2-BEA88870BDC5}"/>
              </a:ext>
            </a:extLst>
          </p:cNvPr>
          <p:cNvSpPr>
            <a:spLocks/>
          </p:cNvSpPr>
          <p:nvPr/>
        </p:nvSpPr>
        <p:spPr bwMode="auto">
          <a:xfrm>
            <a:off x="9728201" y="4148138"/>
            <a:ext cx="114300" cy="142875"/>
          </a:xfrm>
          <a:custGeom>
            <a:avLst/>
            <a:gdLst>
              <a:gd name="T0" fmla="*/ 72 w 72"/>
              <a:gd name="T1" fmla="*/ 90 h 90"/>
              <a:gd name="T2" fmla="*/ 0 w 72"/>
              <a:gd name="T3" fmla="*/ 90 h 90"/>
              <a:gd name="T4" fmla="*/ 0 w 72"/>
              <a:gd name="T5" fmla="*/ 82 h 90"/>
              <a:gd name="T6" fmla="*/ 64 w 72"/>
              <a:gd name="T7" fmla="*/ 82 h 90"/>
              <a:gd name="T8" fmla="*/ 64 w 72"/>
              <a:gd name="T9" fmla="*/ 0 h 90"/>
              <a:gd name="T10" fmla="*/ 72 w 72"/>
              <a:gd name="T11" fmla="*/ 0 h 90"/>
              <a:gd name="T12" fmla="*/ 72 w 72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90">
                <a:moveTo>
                  <a:pt x="72" y="90"/>
                </a:moveTo>
                <a:lnTo>
                  <a:pt x="0" y="90"/>
                </a:lnTo>
                <a:lnTo>
                  <a:pt x="0" y="82"/>
                </a:lnTo>
                <a:lnTo>
                  <a:pt x="64" y="82"/>
                </a:lnTo>
                <a:lnTo>
                  <a:pt x="64" y="0"/>
                </a:lnTo>
                <a:lnTo>
                  <a:pt x="72" y="0"/>
                </a:lnTo>
                <a:lnTo>
                  <a:pt x="72" y="9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40B90D6-F3B5-4798-B7B3-B4D826E7D4F9}"/>
              </a:ext>
            </a:extLst>
          </p:cNvPr>
          <p:cNvGrpSpPr/>
          <p:nvPr/>
        </p:nvGrpSpPr>
        <p:grpSpPr>
          <a:xfrm>
            <a:off x="8834438" y="4057651"/>
            <a:ext cx="357188" cy="395288"/>
            <a:chOff x="8834438" y="4057651"/>
            <a:chExt cx="357188" cy="395288"/>
          </a:xfrm>
          <a:solidFill>
            <a:srgbClr val="592929"/>
          </a:solidFill>
        </p:grpSpPr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C160DDC5-A75D-4108-82A8-D4785E40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438" y="4095751"/>
              <a:ext cx="357188" cy="35718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150F5382-6DC7-49FF-87B1-B09B2B2F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1" y="4057651"/>
              <a:ext cx="79375" cy="93663"/>
            </a:xfrm>
            <a:custGeom>
              <a:avLst/>
              <a:gdLst>
                <a:gd name="T0" fmla="*/ 50 w 50"/>
                <a:gd name="T1" fmla="*/ 59 h 59"/>
                <a:gd name="T2" fmla="*/ 0 w 50"/>
                <a:gd name="T3" fmla="*/ 30 h 59"/>
                <a:gd name="T4" fmla="*/ 50 w 50"/>
                <a:gd name="T5" fmla="*/ 0 h 59"/>
                <a:gd name="T6" fmla="*/ 50 w 5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50" y="59"/>
                  </a:moveTo>
                  <a:lnTo>
                    <a:pt x="0" y="30"/>
                  </a:lnTo>
                  <a:lnTo>
                    <a:pt x="50" y="0"/>
                  </a:lnTo>
                  <a:lnTo>
                    <a:pt x="5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F2AB92C4-DB0B-4B1A-A0D9-68153EA5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9538" y="4194176"/>
              <a:ext cx="90488" cy="173038"/>
            </a:xfrm>
            <a:custGeom>
              <a:avLst/>
              <a:gdLst>
                <a:gd name="T0" fmla="*/ 52 w 57"/>
                <a:gd name="T1" fmla="*/ 109 h 109"/>
                <a:gd name="T2" fmla="*/ 0 w 57"/>
                <a:gd name="T3" fmla="*/ 58 h 109"/>
                <a:gd name="T4" fmla="*/ 0 w 57"/>
                <a:gd name="T5" fmla="*/ 0 h 109"/>
                <a:gd name="T6" fmla="*/ 8 w 57"/>
                <a:gd name="T7" fmla="*/ 0 h 109"/>
                <a:gd name="T8" fmla="*/ 8 w 57"/>
                <a:gd name="T9" fmla="*/ 56 h 109"/>
                <a:gd name="T10" fmla="*/ 57 w 57"/>
                <a:gd name="T11" fmla="*/ 103 h 109"/>
                <a:gd name="T12" fmla="*/ 52 w 57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09">
                  <a:moveTo>
                    <a:pt x="52" y="109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6"/>
                  </a:lnTo>
                  <a:lnTo>
                    <a:pt x="57" y="103"/>
                  </a:lnTo>
                  <a:lnTo>
                    <a:pt x="52" y="1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9" name="Freeform 167">
            <a:extLst>
              <a:ext uri="{FF2B5EF4-FFF2-40B4-BE49-F238E27FC236}">
                <a16:creationId xmlns:a16="http://schemas.microsoft.com/office/drawing/2014/main" id="{1FF53AE5-9C71-4241-A58A-9B610D3639D6}"/>
              </a:ext>
            </a:extLst>
          </p:cNvPr>
          <p:cNvSpPr>
            <a:spLocks noEditPoints="1"/>
          </p:cNvSpPr>
          <p:nvPr/>
        </p:nvSpPr>
        <p:spPr bwMode="auto">
          <a:xfrm>
            <a:off x="7983538" y="4057651"/>
            <a:ext cx="395288" cy="398463"/>
          </a:xfrm>
          <a:custGeom>
            <a:avLst/>
            <a:gdLst>
              <a:gd name="T0" fmla="*/ 91 w 183"/>
              <a:gd name="T1" fmla="*/ 184 h 184"/>
              <a:gd name="T2" fmla="*/ 27 w 183"/>
              <a:gd name="T3" fmla="*/ 157 h 184"/>
              <a:gd name="T4" fmla="*/ 0 w 183"/>
              <a:gd name="T5" fmla="*/ 92 h 184"/>
              <a:gd name="T6" fmla="*/ 27 w 183"/>
              <a:gd name="T7" fmla="*/ 27 h 184"/>
              <a:gd name="T8" fmla="*/ 91 w 183"/>
              <a:gd name="T9" fmla="*/ 0 h 184"/>
              <a:gd name="T10" fmla="*/ 156 w 183"/>
              <a:gd name="T11" fmla="*/ 27 h 184"/>
              <a:gd name="T12" fmla="*/ 183 w 183"/>
              <a:gd name="T13" fmla="*/ 92 h 184"/>
              <a:gd name="T14" fmla="*/ 156 w 183"/>
              <a:gd name="T15" fmla="*/ 157 h 184"/>
              <a:gd name="T16" fmla="*/ 91 w 183"/>
              <a:gd name="T17" fmla="*/ 184 h 184"/>
              <a:gd name="T18" fmla="*/ 91 w 183"/>
              <a:gd name="T19" fmla="*/ 6 h 184"/>
              <a:gd name="T20" fmla="*/ 31 w 183"/>
              <a:gd name="T21" fmla="*/ 31 h 184"/>
              <a:gd name="T22" fmla="*/ 6 w 183"/>
              <a:gd name="T23" fmla="*/ 92 h 184"/>
              <a:gd name="T24" fmla="*/ 31 w 183"/>
              <a:gd name="T25" fmla="*/ 152 h 184"/>
              <a:gd name="T26" fmla="*/ 91 w 183"/>
              <a:gd name="T27" fmla="*/ 177 h 184"/>
              <a:gd name="T28" fmla="*/ 152 w 183"/>
              <a:gd name="T29" fmla="*/ 152 h 184"/>
              <a:gd name="T30" fmla="*/ 177 w 183"/>
              <a:gd name="T31" fmla="*/ 92 h 184"/>
              <a:gd name="T32" fmla="*/ 152 w 183"/>
              <a:gd name="T33" fmla="*/ 31 h 184"/>
              <a:gd name="T34" fmla="*/ 91 w 183"/>
              <a:gd name="T35" fmla="*/ 6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3" h="184">
                <a:moveTo>
                  <a:pt x="91" y="184"/>
                </a:moveTo>
                <a:cubicBezTo>
                  <a:pt x="67" y="184"/>
                  <a:pt x="44" y="174"/>
                  <a:pt x="27" y="157"/>
                </a:cubicBezTo>
                <a:cubicBezTo>
                  <a:pt x="9" y="139"/>
                  <a:pt x="0" y="116"/>
                  <a:pt x="0" y="92"/>
                </a:cubicBezTo>
                <a:cubicBezTo>
                  <a:pt x="0" y="67"/>
                  <a:pt x="9" y="44"/>
                  <a:pt x="27" y="27"/>
                </a:cubicBezTo>
                <a:cubicBezTo>
                  <a:pt x="44" y="9"/>
                  <a:pt x="67" y="0"/>
                  <a:pt x="91" y="0"/>
                </a:cubicBezTo>
                <a:cubicBezTo>
                  <a:pt x="116" y="0"/>
                  <a:pt x="139" y="9"/>
                  <a:pt x="156" y="27"/>
                </a:cubicBezTo>
                <a:cubicBezTo>
                  <a:pt x="174" y="44"/>
                  <a:pt x="183" y="67"/>
                  <a:pt x="183" y="92"/>
                </a:cubicBezTo>
                <a:cubicBezTo>
                  <a:pt x="183" y="116"/>
                  <a:pt x="174" y="139"/>
                  <a:pt x="156" y="157"/>
                </a:cubicBezTo>
                <a:cubicBezTo>
                  <a:pt x="139" y="174"/>
                  <a:pt x="116" y="184"/>
                  <a:pt x="91" y="184"/>
                </a:cubicBezTo>
                <a:close/>
                <a:moveTo>
                  <a:pt x="91" y="6"/>
                </a:moveTo>
                <a:cubicBezTo>
                  <a:pt x="69" y="6"/>
                  <a:pt x="47" y="15"/>
                  <a:pt x="31" y="31"/>
                </a:cubicBezTo>
                <a:cubicBezTo>
                  <a:pt x="15" y="48"/>
                  <a:pt x="6" y="69"/>
                  <a:pt x="6" y="92"/>
                </a:cubicBezTo>
                <a:cubicBezTo>
                  <a:pt x="6" y="114"/>
                  <a:pt x="15" y="136"/>
                  <a:pt x="31" y="152"/>
                </a:cubicBezTo>
                <a:cubicBezTo>
                  <a:pt x="47" y="168"/>
                  <a:pt x="69" y="177"/>
                  <a:pt x="91" y="177"/>
                </a:cubicBezTo>
                <a:cubicBezTo>
                  <a:pt x="114" y="177"/>
                  <a:pt x="136" y="168"/>
                  <a:pt x="152" y="152"/>
                </a:cubicBezTo>
                <a:cubicBezTo>
                  <a:pt x="168" y="136"/>
                  <a:pt x="177" y="114"/>
                  <a:pt x="177" y="92"/>
                </a:cubicBezTo>
                <a:cubicBezTo>
                  <a:pt x="177" y="69"/>
                  <a:pt x="168" y="48"/>
                  <a:pt x="152" y="31"/>
                </a:cubicBezTo>
                <a:cubicBezTo>
                  <a:pt x="136" y="15"/>
                  <a:pt x="114" y="6"/>
                  <a:pt x="91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0" name="Freeform 168">
            <a:extLst>
              <a:ext uri="{FF2B5EF4-FFF2-40B4-BE49-F238E27FC236}">
                <a16:creationId xmlns:a16="http://schemas.microsoft.com/office/drawing/2014/main" id="{5DCEA6EF-AB0D-4B42-B141-9F2EE9A44341}"/>
              </a:ext>
            </a:extLst>
          </p:cNvPr>
          <p:cNvSpPr>
            <a:spLocks/>
          </p:cNvSpPr>
          <p:nvPr/>
        </p:nvSpPr>
        <p:spPr bwMode="auto">
          <a:xfrm>
            <a:off x="8040688" y="4116388"/>
            <a:ext cx="279400" cy="280988"/>
          </a:xfrm>
          <a:custGeom>
            <a:avLst/>
            <a:gdLst>
              <a:gd name="T0" fmla="*/ 171 w 176"/>
              <a:gd name="T1" fmla="*/ 177 h 177"/>
              <a:gd name="T2" fmla="*/ 0 w 176"/>
              <a:gd name="T3" fmla="*/ 5 h 177"/>
              <a:gd name="T4" fmla="*/ 6 w 176"/>
              <a:gd name="T5" fmla="*/ 0 h 177"/>
              <a:gd name="T6" fmla="*/ 176 w 176"/>
              <a:gd name="T7" fmla="*/ 170 h 177"/>
              <a:gd name="T8" fmla="*/ 171 w 176"/>
              <a:gd name="T9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171" y="177"/>
                </a:moveTo>
                <a:lnTo>
                  <a:pt x="0" y="5"/>
                </a:lnTo>
                <a:lnTo>
                  <a:pt x="6" y="0"/>
                </a:lnTo>
                <a:lnTo>
                  <a:pt x="176" y="170"/>
                </a:lnTo>
                <a:lnTo>
                  <a:pt x="171" y="177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Freeform 169">
            <a:extLst>
              <a:ext uri="{FF2B5EF4-FFF2-40B4-BE49-F238E27FC236}">
                <a16:creationId xmlns:a16="http://schemas.microsoft.com/office/drawing/2014/main" id="{64FA6EC3-A2E9-4AEB-80BF-B99288B30920}"/>
              </a:ext>
            </a:extLst>
          </p:cNvPr>
          <p:cNvSpPr>
            <a:spLocks noEditPoints="1"/>
          </p:cNvSpPr>
          <p:nvPr/>
        </p:nvSpPr>
        <p:spPr bwMode="auto">
          <a:xfrm>
            <a:off x="3006726" y="4148138"/>
            <a:ext cx="384175" cy="236538"/>
          </a:xfrm>
          <a:custGeom>
            <a:avLst/>
            <a:gdLst>
              <a:gd name="T0" fmla="*/ 89 w 178"/>
              <a:gd name="T1" fmla="*/ 109 h 109"/>
              <a:gd name="T2" fmla="*/ 1 w 178"/>
              <a:gd name="T3" fmla="*/ 56 h 109"/>
              <a:gd name="T4" fmla="*/ 0 w 178"/>
              <a:gd name="T5" fmla="*/ 55 h 109"/>
              <a:gd name="T6" fmla="*/ 1 w 178"/>
              <a:gd name="T7" fmla="*/ 53 h 109"/>
              <a:gd name="T8" fmla="*/ 89 w 178"/>
              <a:gd name="T9" fmla="*/ 0 h 109"/>
              <a:gd name="T10" fmla="*/ 177 w 178"/>
              <a:gd name="T11" fmla="*/ 53 h 109"/>
              <a:gd name="T12" fmla="*/ 178 w 178"/>
              <a:gd name="T13" fmla="*/ 55 h 109"/>
              <a:gd name="T14" fmla="*/ 177 w 178"/>
              <a:gd name="T15" fmla="*/ 56 h 109"/>
              <a:gd name="T16" fmla="*/ 89 w 178"/>
              <a:gd name="T17" fmla="*/ 109 h 109"/>
              <a:gd name="T18" fmla="*/ 7 w 178"/>
              <a:gd name="T19" fmla="*/ 55 h 109"/>
              <a:gd name="T20" fmla="*/ 89 w 178"/>
              <a:gd name="T21" fmla="*/ 103 h 109"/>
              <a:gd name="T22" fmla="*/ 172 w 178"/>
              <a:gd name="T23" fmla="*/ 55 h 109"/>
              <a:gd name="T24" fmla="*/ 89 w 178"/>
              <a:gd name="T25" fmla="*/ 6 h 109"/>
              <a:gd name="T26" fmla="*/ 7 w 178"/>
              <a:gd name="T27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8" h="109">
                <a:moveTo>
                  <a:pt x="89" y="109"/>
                </a:moveTo>
                <a:cubicBezTo>
                  <a:pt x="41" y="109"/>
                  <a:pt x="3" y="58"/>
                  <a:pt x="1" y="56"/>
                </a:cubicBezTo>
                <a:cubicBezTo>
                  <a:pt x="0" y="55"/>
                  <a:pt x="0" y="55"/>
                  <a:pt x="0" y="55"/>
                </a:cubicBezTo>
                <a:cubicBezTo>
                  <a:pt x="1" y="53"/>
                  <a:pt x="1" y="53"/>
                  <a:pt x="1" y="53"/>
                </a:cubicBezTo>
                <a:cubicBezTo>
                  <a:pt x="3" y="51"/>
                  <a:pt x="41" y="0"/>
                  <a:pt x="89" y="0"/>
                </a:cubicBezTo>
                <a:cubicBezTo>
                  <a:pt x="137" y="0"/>
                  <a:pt x="176" y="51"/>
                  <a:pt x="177" y="53"/>
                </a:cubicBezTo>
                <a:cubicBezTo>
                  <a:pt x="178" y="55"/>
                  <a:pt x="178" y="55"/>
                  <a:pt x="178" y="55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6" y="58"/>
                  <a:pt x="137" y="109"/>
                  <a:pt x="89" y="109"/>
                </a:cubicBezTo>
                <a:close/>
                <a:moveTo>
                  <a:pt x="7" y="55"/>
                </a:moveTo>
                <a:cubicBezTo>
                  <a:pt x="14" y="63"/>
                  <a:pt x="49" y="103"/>
                  <a:pt x="89" y="103"/>
                </a:cubicBezTo>
                <a:cubicBezTo>
                  <a:pt x="130" y="103"/>
                  <a:pt x="165" y="63"/>
                  <a:pt x="172" y="55"/>
                </a:cubicBezTo>
                <a:cubicBezTo>
                  <a:pt x="165" y="46"/>
                  <a:pt x="130" y="6"/>
                  <a:pt x="89" y="6"/>
                </a:cubicBezTo>
                <a:cubicBezTo>
                  <a:pt x="49" y="6"/>
                  <a:pt x="14" y="46"/>
                  <a:pt x="7" y="5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Freeform 170">
            <a:extLst>
              <a:ext uri="{FF2B5EF4-FFF2-40B4-BE49-F238E27FC236}">
                <a16:creationId xmlns:a16="http://schemas.microsoft.com/office/drawing/2014/main" id="{EBA3B231-8EF3-415C-89CB-4CBDDB9D982C}"/>
              </a:ext>
            </a:extLst>
          </p:cNvPr>
          <p:cNvSpPr>
            <a:spLocks noEditPoints="1"/>
          </p:cNvSpPr>
          <p:nvPr/>
        </p:nvSpPr>
        <p:spPr bwMode="auto">
          <a:xfrm>
            <a:off x="3113088" y="4178301"/>
            <a:ext cx="174625" cy="176213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40 w 81"/>
              <a:gd name="T5" fmla="*/ 0 h 81"/>
              <a:gd name="T6" fmla="*/ 81 w 81"/>
              <a:gd name="T7" fmla="*/ 41 h 81"/>
              <a:gd name="T8" fmla="*/ 40 w 81"/>
              <a:gd name="T9" fmla="*/ 81 h 81"/>
              <a:gd name="T10" fmla="*/ 40 w 81"/>
              <a:gd name="T11" fmla="*/ 6 h 81"/>
              <a:gd name="T12" fmla="*/ 5 w 81"/>
              <a:gd name="T13" fmla="*/ 41 h 81"/>
              <a:gd name="T14" fmla="*/ 40 w 81"/>
              <a:gd name="T15" fmla="*/ 76 h 81"/>
              <a:gd name="T16" fmla="*/ 75 w 81"/>
              <a:gd name="T17" fmla="*/ 41 h 81"/>
              <a:gd name="T18" fmla="*/ 40 w 81"/>
              <a:gd name="T19" fmla="*/ 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8" y="81"/>
                  <a:pt x="0" y="63"/>
                  <a:pt x="0" y="41"/>
                </a:cubicBezTo>
                <a:cubicBezTo>
                  <a:pt x="0" y="18"/>
                  <a:pt x="18" y="0"/>
                  <a:pt x="40" y="0"/>
                </a:cubicBezTo>
                <a:cubicBezTo>
                  <a:pt x="63" y="0"/>
                  <a:pt x="81" y="18"/>
                  <a:pt x="81" y="41"/>
                </a:cubicBezTo>
                <a:cubicBezTo>
                  <a:pt x="81" y="63"/>
                  <a:pt x="63" y="81"/>
                  <a:pt x="40" y="81"/>
                </a:cubicBezTo>
                <a:close/>
                <a:moveTo>
                  <a:pt x="40" y="6"/>
                </a:moveTo>
                <a:cubicBezTo>
                  <a:pt x="21" y="6"/>
                  <a:pt x="5" y="21"/>
                  <a:pt x="5" y="41"/>
                </a:cubicBezTo>
                <a:cubicBezTo>
                  <a:pt x="5" y="60"/>
                  <a:pt x="21" y="76"/>
                  <a:pt x="40" y="76"/>
                </a:cubicBezTo>
                <a:cubicBezTo>
                  <a:pt x="60" y="76"/>
                  <a:pt x="75" y="60"/>
                  <a:pt x="75" y="41"/>
                </a:cubicBezTo>
                <a:cubicBezTo>
                  <a:pt x="75" y="21"/>
                  <a:pt x="60" y="6"/>
                  <a:pt x="40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Freeform 171">
            <a:extLst>
              <a:ext uri="{FF2B5EF4-FFF2-40B4-BE49-F238E27FC236}">
                <a16:creationId xmlns:a16="http://schemas.microsoft.com/office/drawing/2014/main" id="{0C0A238E-D132-4D36-B208-BC2F5ECB88DF}"/>
              </a:ext>
            </a:extLst>
          </p:cNvPr>
          <p:cNvSpPr>
            <a:spLocks/>
          </p:cNvSpPr>
          <p:nvPr/>
        </p:nvSpPr>
        <p:spPr bwMode="auto">
          <a:xfrm>
            <a:off x="3871913" y="4246563"/>
            <a:ext cx="303213" cy="206375"/>
          </a:xfrm>
          <a:custGeom>
            <a:avLst/>
            <a:gdLst>
              <a:gd name="T0" fmla="*/ 191 w 191"/>
              <a:gd name="T1" fmla="*/ 130 h 130"/>
              <a:gd name="T2" fmla="*/ 0 w 191"/>
              <a:gd name="T3" fmla="*/ 130 h 130"/>
              <a:gd name="T4" fmla="*/ 0 w 191"/>
              <a:gd name="T5" fmla="*/ 0 h 130"/>
              <a:gd name="T6" fmla="*/ 9 w 191"/>
              <a:gd name="T7" fmla="*/ 0 h 130"/>
              <a:gd name="T8" fmla="*/ 9 w 191"/>
              <a:gd name="T9" fmla="*/ 121 h 130"/>
              <a:gd name="T10" fmla="*/ 182 w 191"/>
              <a:gd name="T11" fmla="*/ 121 h 130"/>
              <a:gd name="T12" fmla="*/ 182 w 191"/>
              <a:gd name="T13" fmla="*/ 0 h 130"/>
              <a:gd name="T14" fmla="*/ 191 w 191"/>
              <a:gd name="T15" fmla="*/ 0 h 130"/>
              <a:gd name="T16" fmla="*/ 191 w 191"/>
              <a:gd name="T1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130">
                <a:moveTo>
                  <a:pt x="191" y="130"/>
                </a:moveTo>
                <a:lnTo>
                  <a:pt x="0" y="130"/>
                </a:lnTo>
                <a:lnTo>
                  <a:pt x="0" y="0"/>
                </a:lnTo>
                <a:lnTo>
                  <a:pt x="9" y="0"/>
                </a:lnTo>
                <a:lnTo>
                  <a:pt x="9" y="121"/>
                </a:lnTo>
                <a:lnTo>
                  <a:pt x="182" y="121"/>
                </a:lnTo>
                <a:lnTo>
                  <a:pt x="182" y="0"/>
                </a:lnTo>
                <a:lnTo>
                  <a:pt x="191" y="0"/>
                </a:lnTo>
                <a:lnTo>
                  <a:pt x="191" y="13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" name="Freeform 172">
            <a:extLst>
              <a:ext uri="{FF2B5EF4-FFF2-40B4-BE49-F238E27FC236}">
                <a16:creationId xmlns:a16="http://schemas.microsoft.com/office/drawing/2014/main" id="{A08D6CE3-C75E-4D99-B838-D0FF2D093759}"/>
              </a:ext>
            </a:extLst>
          </p:cNvPr>
          <p:cNvSpPr>
            <a:spLocks/>
          </p:cNvSpPr>
          <p:nvPr/>
        </p:nvSpPr>
        <p:spPr bwMode="auto">
          <a:xfrm>
            <a:off x="3824288" y="4056063"/>
            <a:ext cx="398463" cy="204788"/>
          </a:xfrm>
          <a:custGeom>
            <a:avLst/>
            <a:gdLst>
              <a:gd name="T0" fmla="*/ 7 w 251"/>
              <a:gd name="T1" fmla="*/ 129 h 129"/>
              <a:gd name="T2" fmla="*/ 0 w 251"/>
              <a:gd name="T3" fmla="*/ 124 h 129"/>
              <a:gd name="T4" fmla="*/ 125 w 251"/>
              <a:gd name="T5" fmla="*/ 0 h 129"/>
              <a:gd name="T6" fmla="*/ 251 w 251"/>
              <a:gd name="T7" fmla="*/ 124 h 129"/>
              <a:gd name="T8" fmla="*/ 245 w 251"/>
              <a:gd name="T9" fmla="*/ 129 h 129"/>
              <a:gd name="T10" fmla="*/ 125 w 251"/>
              <a:gd name="T11" fmla="*/ 12 h 129"/>
              <a:gd name="T12" fmla="*/ 7 w 251"/>
              <a:gd name="T1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29">
                <a:moveTo>
                  <a:pt x="7" y="129"/>
                </a:moveTo>
                <a:lnTo>
                  <a:pt x="0" y="124"/>
                </a:lnTo>
                <a:lnTo>
                  <a:pt x="125" y="0"/>
                </a:lnTo>
                <a:lnTo>
                  <a:pt x="251" y="124"/>
                </a:lnTo>
                <a:lnTo>
                  <a:pt x="245" y="129"/>
                </a:lnTo>
                <a:lnTo>
                  <a:pt x="125" y="12"/>
                </a:lnTo>
                <a:lnTo>
                  <a:pt x="7" y="12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Freeform 173">
            <a:extLst>
              <a:ext uri="{FF2B5EF4-FFF2-40B4-BE49-F238E27FC236}">
                <a16:creationId xmlns:a16="http://schemas.microsoft.com/office/drawing/2014/main" id="{CFC6A176-F318-4695-8C5E-6C29A54FAC2F}"/>
              </a:ext>
            </a:extLst>
          </p:cNvPr>
          <p:cNvSpPr>
            <a:spLocks/>
          </p:cNvSpPr>
          <p:nvPr/>
        </p:nvSpPr>
        <p:spPr bwMode="auto">
          <a:xfrm>
            <a:off x="3962401" y="4265613"/>
            <a:ext cx="120650" cy="180975"/>
          </a:xfrm>
          <a:custGeom>
            <a:avLst/>
            <a:gdLst>
              <a:gd name="T0" fmla="*/ 56 w 56"/>
              <a:gd name="T1" fmla="*/ 84 h 84"/>
              <a:gd name="T2" fmla="*/ 50 w 56"/>
              <a:gd name="T3" fmla="*/ 84 h 84"/>
              <a:gd name="T4" fmla="*/ 50 w 56"/>
              <a:gd name="T5" fmla="*/ 14 h 84"/>
              <a:gd name="T6" fmla="*/ 42 w 56"/>
              <a:gd name="T7" fmla="*/ 6 h 84"/>
              <a:gd name="T8" fmla="*/ 14 w 56"/>
              <a:gd name="T9" fmla="*/ 6 h 84"/>
              <a:gd name="T10" fmla="*/ 6 w 56"/>
              <a:gd name="T11" fmla="*/ 14 h 84"/>
              <a:gd name="T12" fmla="*/ 6 w 56"/>
              <a:gd name="T13" fmla="*/ 84 h 84"/>
              <a:gd name="T14" fmla="*/ 0 w 56"/>
              <a:gd name="T15" fmla="*/ 84 h 84"/>
              <a:gd name="T16" fmla="*/ 0 w 56"/>
              <a:gd name="T17" fmla="*/ 14 h 84"/>
              <a:gd name="T18" fmla="*/ 14 w 56"/>
              <a:gd name="T19" fmla="*/ 0 h 84"/>
              <a:gd name="T20" fmla="*/ 42 w 56"/>
              <a:gd name="T21" fmla="*/ 0 h 84"/>
              <a:gd name="T22" fmla="*/ 56 w 56"/>
              <a:gd name="T23" fmla="*/ 14 h 84"/>
              <a:gd name="T24" fmla="*/ 56 w 56"/>
              <a:gd name="T2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84">
                <a:moveTo>
                  <a:pt x="56" y="84"/>
                </a:moveTo>
                <a:cubicBezTo>
                  <a:pt x="50" y="84"/>
                  <a:pt x="50" y="84"/>
                  <a:pt x="50" y="8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0"/>
                  <a:pt x="47" y="6"/>
                  <a:pt x="42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0" y="6"/>
                  <a:pt x="6" y="10"/>
                  <a:pt x="6" y="14"/>
                </a:cubicBezTo>
                <a:cubicBezTo>
                  <a:pt x="6" y="84"/>
                  <a:pt x="6" y="84"/>
                  <a:pt x="6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8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Freeform 174">
            <a:extLst>
              <a:ext uri="{FF2B5EF4-FFF2-40B4-BE49-F238E27FC236}">
                <a16:creationId xmlns:a16="http://schemas.microsoft.com/office/drawing/2014/main" id="{5D2B82B2-6200-4E18-B645-FFFE19F560F3}"/>
              </a:ext>
            </a:extLst>
          </p:cNvPr>
          <p:cNvSpPr>
            <a:spLocks/>
          </p:cNvSpPr>
          <p:nvPr/>
        </p:nvSpPr>
        <p:spPr bwMode="auto">
          <a:xfrm>
            <a:off x="4805363" y="4313238"/>
            <a:ext cx="71438" cy="71438"/>
          </a:xfrm>
          <a:custGeom>
            <a:avLst/>
            <a:gdLst>
              <a:gd name="T0" fmla="*/ 39 w 45"/>
              <a:gd name="T1" fmla="*/ 45 h 45"/>
              <a:gd name="T2" fmla="*/ 0 w 45"/>
              <a:gd name="T3" fmla="*/ 5 h 45"/>
              <a:gd name="T4" fmla="*/ 6 w 45"/>
              <a:gd name="T5" fmla="*/ 0 h 45"/>
              <a:gd name="T6" fmla="*/ 45 w 45"/>
              <a:gd name="T7" fmla="*/ 38 h 45"/>
              <a:gd name="T8" fmla="*/ 39 w 45"/>
              <a:gd name="T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39" y="45"/>
                </a:moveTo>
                <a:lnTo>
                  <a:pt x="0" y="5"/>
                </a:lnTo>
                <a:lnTo>
                  <a:pt x="6" y="0"/>
                </a:lnTo>
                <a:lnTo>
                  <a:pt x="45" y="38"/>
                </a:lnTo>
                <a:lnTo>
                  <a:pt x="39" y="4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Freeform 175">
            <a:extLst>
              <a:ext uri="{FF2B5EF4-FFF2-40B4-BE49-F238E27FC236}">
                <a16:creationId xmlns:a16="http://schemas.microsoft.com/office/drawing/2014/main" id="{AC72E161-CDCA-49B1-AEF1-DF0548C4F904}"/>
              </a:ext>
            </a:extLst>
          </p:cNvPr>
          <p:cNvSpPr>
            <a:spLocks noEditPoints="1"/>
          </p:cNvSpPr>
          <p:nvPr/>
        </p:nvSpPr>
        <p:spPr bwMode="auto">
          <a:xfrm>
            <a:off x="4743451" y="4167188"/>
            <a:ext cx="58738" cy="57150"/>
          </a:xfrm>
          <a:custGeom>
            <a:avLst/>
            <a:gdLst>
              <a:gd name="T0" fmla="*/ 14 w 27"/>
              <a:gd name="T1" fmla="*/ 26 h 26"/>
              <a:gd name="T2" fmla="*/ 0 w 27"/>
              <a:gd name="T3" fmla="*/ 13 h 26"/>
              <a:gd name="T4" fmla="*/ 14 w 27"/>
              <a:gd name="T5" fmla="*/ 0 h 26"/>
              <a:gd name="T6" fmla="*/ 27 w 27"/>
              <a:gd name="T7" fmla="*/ 13 h 26"/>
              <a:gd name="T8" fmla="*/ 14 w 27"/>
              <a:gd name="T9" fmla="*/ 26 h 26"/>
              <a:gd name="T10" fmla="*/ 14 w 27"/>
              <a:gd name="T11" fmla="*/ 6 h 26"/>
              <a:gd name="T12" fmla="*/ 7 w 27"/>
              <a:gd name="T13" fmla="*/ 13 h 26"/>
              <a:gd name="T14" fmla="*/ 14 w 27"/>
              <a:gd name="T15" fmla="*/ 20 h 26"/>
              <a:gd name="T16" fmla="*/ 21 w 27"/>
              <a:gd name="T17" fmla="*/ 13 h 26"/>
              <a:gd name="T18" fmla="*/ 14 w 27"/>
              <a:gd name="T1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6">
                <a:moveTo>
                  <a:pt x="14" y="26"/>
                </a:moveTo>
                <a:cubicBezTo>
                  <a:pt x="6" y="26"/>
                  <a:pt x="0" y="20"/>
                  <a:pt x="0" y="13"/>
                </a:cubicBezTo>
                <a:cubicBezTo>
                  <a:pt x="0" y="6"/>
                  <a:pt x="6" y="0"/>
                  <a:pt x="14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6"/>
                  <a:pt x="14" y="26"/>
                </a:cubicBezTo>
                <a:close/>
                <a:moveTo>
                  <a:pt x="14" y="6"/>
                </a:moveTo>
                <a:cubicBezTo>
                  <a:pt x="10" y="6"/>
                  <a:pt x="7" y="9"/>
                  <a:pt x="7" y="13"/>
                </a:cubicBezTo>
                <a:cubicBezTo>
                  <a:pt x="7" y="17"/>
                  <a:pt x="10" y="20"/>
                  <a:pt x="14" y="20"/>
                </a:cubicBezTo>
                <a:cubicBezTo>
                  <a:pt x="17" y="20"/>
                  <a:pt x="21" y="17"/>
                  <a:pt x="21" y="13"/>
                </a:cubicBezTo>
                <a:cubicBezTo>
                  <a:pt x="21" y="9"/>
                  <a:pt x="17" y="6"/>
                  <a:pt x="14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8" name="Rectangle 176">
            <a:extLst>
              <a:ext uri="{FF2B5EF4-FFF2-40B4-BE49-F238E27FC236}">
                <a16:creationId xmlns:a16="http://schemas.microsoft.com/office/drawing/2014/main" id="{665477EC-F9CE-448A-9A8C-C5D9D1BE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362451"/>
            <a:ext cx="14288" cy="3968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Rectangle 177">
            <a:extLst>
              <a:ext uri="{FF2B5EF4-FFF2-40B4-BE49-F238E27FC236}">
                <a16:creationId xmlns:a16="http://schemas.microsoft.com/office/drawing/2014/main" id="{0C31FEDA-3666-4962-8BB5-F1B3D3AD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4378326"/>
            <a:ext cx="12700" cy="23813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0" name="Freeform 178">
            <a:extLst>
              <a:ext uri="{FF2B5EF4-FFF2-40B4-BE49-F238E27FC236}">
                <a16:creationId xmlns:a16="http://schemas.microsoft.com/office/drawing/2014/main" id="{D585C03E-5A84-47D7-B5CF-7D6102E18400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135438"/>
            <a:ext cx="407988" cy="260350"/>
          </a:xfrm>
          <a:custGeom>
            <a:avLst/>
            <a:gdLst>
              <a:gd name="T0" fmla="*/ 0 w 257"/>
              <a:gd name="T1" fmla="*/ 164 h 164"/>
              <a:gd name="T2" fmla="*/ 0 w 257"/>
              <a:gd name="T3" fmla="*/ 0 h 164"/>
              <a:gd name="T4" fmla="*/ 257 w 257"/>
              <a:gd name="T5" fmla="*/ 0 h 164"/>
              <a:gd name="T6" fmla="*/ 257 w 257"/>
              <a:gd name="T7" fmla="*/ 154 h 164"/>
              <a:gd name="T8" fmla="*/ 160 w 257"/>
              <a:gd name="T9" fmla="*/ 56 h 164"/>
              <a:gd name="T10" fmla="*/ 96 w 257"/>
              <a:gd name="T11" fmla="*/ 121 h 164"/>
              <a:gd name="T12" fmla="*/ 68 w 257"/>
              <a:gd name="T13" fmla="*/ 93 h 164"/>
              <a:gd name="T14" fmla="*/ 0 w 257"/>
              <a:gd name="T15" fmla="*/ 164 h 164"/>
              <a:gd name="T16" fmla="*/ 8 w 257"/>
              <a:gd name="T17" fmla="*/ 8 h 164"/>
              <a:gd name="T18" fmla="*/ 8 w 257"/>
              <a:gd name="T19" fmla="*/ 142 h 164"/>
              <a:gd name="T20" fmla="*/ 68 w 257"/>
              <a:gd name="T21" fmla="*/ 80 h 164"/>
              <a:gd name="T22" fmla="*/ 96 w 257"/>
              <a:gd name="T23" fmla="*/ 109 h 164"/>
              <a:gd name="T24" fmla="*/ 160 w 257"/>
              <a:gd name="T25" fmla="*/ 42 h 164"/>
              <a:gd name="T26" fmla="*/ 248 w 257"/>
              <a:gd name="T27" fmla="*/ 132 h 164"/>
              <a:gd name="T28" fmla="*/ 248 w 257"/>
              <a:gd name="T29" fmla="*/ 8 h 164"/>
              <a:gd name="T30" fmla="*/ 8 w 257"/>
              <a:gd name="T31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64">
                <a:moveTo>
                  <a:pt x="0" y="164"/>
                </a:moveTo>
                <a:lnTo>
                  <a:pt x="0" y="0"/>
                </a:lnTo>
                <a:lnTo>
                  <a:pt x="257" y="0"/>
                </a:lnTo>
                <a:lnTo>
                  <a:pt x="257" y="154"/>
                </a:lnTo>
                <a:lnTo>
                  <a:pt x="160" y="56"/>
                </a:lnTo>
                <a:lnTo>
                  <a:pt x="96" y="121"/>
                </a:lnTo>
                <a:lnTo>
                  <a:pt x="68" y="93"/>
                </a:lnTo>
                <a:lnTo>
                  <a:pt x="0" y="164"/>
                </a:lnTo>
                <a:close/>
                <a:moveTo>
                  <a:pt x="8" y="8"/>
                </a:moveTo>
                <a:lnTo>
                  <a:pt x="8" y="142"/>
                </a:lnTo>
                <a:lnTo>
                  <a:pt x="68" y="80"/>
                </a:lnTo>
                <a:lnTo>
                  <a:pt x="96" y="109"/>
                </a:lnTo>
                <a:lnTo>
                  <a:pt x="160" y="42"/>
                </a:lnTo>
                <a:lnTo>
                  <a:pt x="248" y="132"/>
                </a:lnTo>
                <a:lnTo>
                  <a:pt x="248" y="8"/>
                </a:lnTo>
                <a:lnTo>
                  <a:pt x="8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1" name="Freeform 179">
            <a:extLst>
              <a:ext uri="{FF2B5EF4-FFF2-40B4-BE49-F238E27FC236}">
                <a16:creationId xmlns:a16="http://schemas.microsoft.com/office/drawing/2014/main" id="{D0EAC76A-A7C0-410A-BE98-8E05D874AF09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202113"/>
            <a:ext cx="407988" cy="206375"/>
          </a:xfrm>
          <a:custGeom>
            <a:avLst/>
            <a:gdLst>
              <a:gd name="T0" fmla="*/ 257 w 257"/>
              <a:gd name="T1" fmla="*/ 130 h 130"/>
              <a:gd name="T2" fmla="*/ 0 w 257"/>
              <a:gd name="T3" fmla="*/ 130 h 130"/>
              <a:gd name="T4" fmla="*/ 0 w 257"/>
              <a:gd name="T5" fmla="*/ 109 h 130"/>
              <a:gd name="T6" fmla="*/ 68 w 257"/>
              <a:gd name="T7" fmla="*/ 38 h 130"/>
              <a:gd name="T8" fmla="*/ 96 w 257"/>
              <a:gd name="T9" fmla="*/ 67 h 130"/>
              <a:gd name="T10" fmla="*/ 160 w 257"/>
              <a:gd name="T11" fmla="*/ 0 h 130"/>
              <a:gd name="T12" fmla="*/ 257 w 257"/>
              <a:gd name="T13" fmla="*/ 100 h 130"/>
              <a:gd name="T14" fmla="*/ 257 w 257"/>
              <a:gd name="T15" fmla="*/ 130 h 130"/>
              <a:gd name="T16" fmla="*/ 8 w 257"/>
              <a:gd name="T17" fmla="*/ 122 h 130"/>
              <a:gd name="T18" fmla="*/ 248 w 257"/>
              <a:gd name="T19" fmla="*/ 122 h 130"/>
              <a:gd name="T20" fmla="*/ 248 w 257"/>
              <a:gd name="T21" fmla="*/ 102 h 130"/>
              <a:gd name="T22" fmla="*/ 160 w 257"/>
              <a:gd name="T23" fmla="*/ 14 h 130"/>
              <a:gd name="T24" fmla="*/ 96 w 257"/>
              <a:gd name="T25" fmla="*/ 79 h 130"/>
              <a:gd name="T26" fmla="*/ 68 w 257"/>
              <a:gd name="T27" fmla="*/ 51 h 130"/>
              <a:gd name="T28" fmla="*/ 8 w 257"/>
              <a:gd name="T29" fmla="*/ 112 h 130"/>
              <a:gd name="T30" fmla="*/ 8 w 257"/>
              <a:gd name="T31" fmla="*/ 12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30">
                <a:moveTo>
                  <a:pt x="257" y="130"/>
                </a:moveTo>
                <a:lnTo>
                  <a:pt x="0" y="130"/>
                </a:lnTo>
                <a:lnTo>
                  <a:pt x="0" y="109"/>
                </a:lnTo>
                <a:lnTo>
                  <a:pt x="68" y="38"/>
                </a:lnTo>
                <a:lnTo>
                  <a:pt x="96" y="67"/>
                </a:lnTo>
                <a:lnTo>
                  <a:pt x="160" y="0"/>
                </a:lnTo>
                <a:lnTo>
                  <a:pt x="257" y="100"/>
                </a:lnTo>
                <a:lnTo>
                  <a:pt x="257" y="130"/>
                </a:lnTo>
                <a:close/>
                <a:moveTo>
                  <a:pt x="8" y="122"/>
                </a:moveTo>
                <a:lnTo>
                  <a:pt x="248" y="122"/>
                </a:lnTo>
                <a:lnTo>
                  <a:pt x="248" y="102"/>
                </a:lnTo>
                <a:lnTo>
                  <a:pt x="160" y="14"/>
                </a:lnTo>
                <a:lnTo>
                  <a:pt x="96" y="79"/>
                </a:lnTo>
                <a:lnTo>
                  <a:pt x="68" y="51"/>
                </a:lnTo>
                <a:lnTo>
                  <a:pt x="8" y="112"/>
                </a:lnTo>
                <a:lnTo>
                  <a:pt x="8" y="12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2" name="Freeform 180">
            <a:extLst>
              <a:ext uri="{FF2B5EF4-FFF2-40B4-BE49-F238E27FC236}">
                <a16:creationId xmlns:a16="http://schemas.microsoft.com/office/drawing/2014/main" id="{CD038CFA-F1D2-46AE-8271-DD746EC5D408}"/>
              </a:ext>
            </a:extLst>
          </p:cNvPr>
          <p:cNvSpPr>
            <a:spLocks/>
          </p:cNvSpPr>
          <p:nvPr/>
        </p:nvSpPr>
        <p:spPr bwMode="auto">
          <a:xfrm>
            <a:off x="5848351" y="4059238"/>
            <a:ext cx="41275" cy="41275"/>
          </a:xfrm>
          <a:custGeom>
            <a:avLst/>
            <a:gdLst>
              <a:gd name="T0" fmla="*/ 0 w 19"/>
              <a:gd name="T1" fmla="*/ 9 h 19"/>
              <a:gd name="T2" fmla="*/ 10 w 19"/>
              <a:gd name="T3" fmla="*/ 19 h 19"/>
              <a:gd name="T4" fmla="*/ 14 w 19"/>
              <a:gd name="T5" fmla="*/ 5 h 19"/>
              <a:gd name="T6" fmla="*/ 0 w 19"/>
              <a:gd name="T7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0" y="9"/>
                </a:moveTo>
                <a:cubicBezTo>
                  <a:pt x="10" y="19"/>
                  <a:pt x="10" y="19"/>
                  <a:pt x="10" y="19"/>
                </a:cubicBezTo>
                <a:cubicBezTo>
                  <a:pt x="17" y="12"/>
                  <a:pt x="19" y="10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3" name="Freeform 181">
            <a:extLst>
              <a:ext uri="{FF2B5EF4-FFF2-40B4-BE49-F238E27FC236}">
                <a16:creationId xmlns:a16="http://schemas.microsoft.com/office/drawing/2014/main" id="{07BCCEE6-8372-44D5-B5D3-2EB3525798C1}"/>
              </a:ext>
            </a:extLst>
          </p:cNvPr>
          <p:cNvSpPr>
            <a:spLocks noEditPoints="1"/>
          </p:cNvSpPr>
          <p:nvPr/>
        </p:nvSpPr>
        <p:spPr bwMode="auto">
          <a:xfrm>
            <a:off x="5621338" y="4071938"/>
            <a:ext cx="252413" cy="254000"/>
          </a:xfrm>
          <a:custGeom>
            <a:avLst/>
            <a:gdLst>
              <a:gd name="T0" fmla="*/ 0 w 159"/>
              <a:gd name="T1" fmla="*/ 160 h 160"/>
              <a:gd name="T2" fmla="*/ 15 w 159"/>
              <a:gd name="T3" fmla="*/ 126 h 160"/>
              <a:gd name="T4" fmla="*/ 140 w 159"/>
              <a:gd name="T5" fmla="*/ 0 h 160"/>
              <a:gd name="T6" fmla="*/ 159 w 159"/>
              <a:gd name="T7" fmla="*/ 21 h 160"/>
              <a:gd name="T8" fmla="*/ 33 w 159"/>
              <a:gd name="T9" fmla="*/ 148 h 160"/>
              <a:gd name="T10" fmla="*/ 0 w 159"/>
              <a:gd name="T11" fmla="*/ 160 h 160"/>
              <a:gd name="T12" fmla="*/ 22 w 159"/>
              <a:gd name="T13" fmla="*/ 133 h 160"/>
              <a:gd name="T14" fmla="*/ 16 w 159"/>
              <a:gd name="T15" fmla="*/ 145 h 160"/>
              <a:gd name="T16" fmla="*/ 29 w 159"/>
              <a:gd name="T17" fmla="*/ 140 h 160"/>
              <a:gd name="T18" fmla="*/ 147 w 159"/>
              <a:gd name="T19" fmla="*/ 21 h 160"/>
              <a:gd name="T20" fmla="*/ 140 w 159"/>
              <a:gd name="T21" fmla="*/ 13 h 160"/>
              <a:gd name="T22" fmla="*/ 22 w 159"/>
              <a:gd name="T2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9" h="160">
                <a:moveTo>
                  <a:pt x="0" y="160"/>
                </a:moveTo>
                <a:lnTo>
                  <a:pt x="15" y="126"/>
                </a:lnTo>
                <a:lnTo>
                  <a:pt x="140" y="0"/>
                </a:lnTo>
                <a:lnTo>
                  <a:pt x="159" y="21"/>
                </a:lnTo>
                <a:lnTo>
                  <a:pt x="33" y="148"/>
                </a:lnTo>
                <a:lnTo>
                  <a:pt x="0" y="160"/>
                </a:lnTo>
                <a:close/>
                <a:moveTo>
                  <a:pt x="22" y="133"/>
                </a:moveTo>
                <a:lnTo>
                  <a:pt x="16" y="145"/>
                </a:lnTo>
                <a:lnTo>
                  <a:pt x="29" y="140"/>
                </a:lnTo>
                <a:lnTo>
                  <a:pt x="147" y="21"/>
                </a:lnTo>
                <a:lnTo>
                  <a:pt x="140" y="13"/>
                </a:lnTo>
                <a:lnTo>
                  <a:pt x="22" y="13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Freeform 182">
            <a:extLst>
              <a:ext uri="{FF2B5EF4-FFF2-40B4-BE49-F238E27FC236}">
                <a16:creationId xmlns:a16="http://schemas.microsoft.com/office/drawing/2014/main" id="{8992D230-BFD4-4226-8B3D-BC9A4CC4BF9B}"/>
              </a:ext>
            </a:extLst>
          </p:cNvPr>
          <p:cNvSpPr>
            <a:spLocks/>
          </p:cNvSpPr>
          <p:nvPr/>
        </p:nvSpPr>
        <p:spPr bwMode="auto">
          <a:xfrm>
            <a:off x="5634038" y="4278313"/>
            <a:ext cx="36513" cy="36513"/>
          </a:xfrm>
          <a:custGeom>
            <a:avLst/>
            <a:gdLst>
              <a:gd name="T0" fmla="*/ 23 w 23"/>
              <a:gd name="T1" fmla="*/ 14 h 23"/>
              <a:gd name="T2" fmla="*/ 0 w 23"/>
              <a:gd name="T3" fmla="*/ 23 h 23"/>
              <a:gd name="T4" fmla="*/ 0 w 23"/>
              <a:gd name="T5" fmla="*/ 23 h 23"/>
              <a:gd name="T6" fmla="*/ 10 w 23"/>
              <a:gd name="T7" fmla="*/ 0 h 23"/>
              <a:gd name="T8" fmla="*/ 23 w 23"/>
              <a:gd name="T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14"/>
                </a:moveTo>
                <a:lnTo>
                  <a:pt x="0" y="23"/>
                </a:lnTo>
                <a:lnTo>
                  <a:pt x="0" y="23"/>
                </a:lnTo>
                <a:lnTo>
                  <a:pt x="10" y="0"/>
                </a:lnTo>
                <a:lnTo>
                  <a:pt x="23" y="1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5" name="Freeform 183">
            <a:extLst>
              <a:ext uri="{FF2B5EF4-FFF2-40B4-BE49-F238E27FC236}">
                <a16:creationId xmlns:a16="http://schemas.microsoft.com/office/drawing/2014/main" id="{B8B685C4-50D6-4314-A3FE-313A4A7EF152}"/>
              </a:ext>
            </a:extLst>
          </p:cNvPr>
          <p:cNvSpPr>
            <a:spLocks/>
          </p:cNvSpPr>
          <p:nvPr/>
        </p:nvSpPr>
        <p:spPr bwMode="auto">
          <a:xfrm>
            <a:off x="5491163" y="4152901"/>
            <a:ext cx="303213" cy="303213"/>
          </a:xfrm>
          <a:custGeom>
            <a:avLst/>
            <a:gdLst>
              <a:gd name="T0" fmla="*/ 191 w 191"/>
              <a:gd name="T1" fmla="*/ 191 h 191"/>
              <a:gd name="T2" fmla="*/ 0 w 191"/>
              <a:gd name="T3" fmla="*/ 191 h 191"/>
              <a:gd name="T4" fmla="*/ 0 w 191"/>
              <a:gd name="T5" fmla="*/ 0 h 191"/>
              <a:gd name="T6" fmla="*/ 157 w 191"/>
              <a:gd name="T7" fmla="*/ 0 h 191"/>
              <a:gd name="T8" fmla="*/ 157 w 191"/>
              <a:gd name="T9" fmla="*/ 9 h 191"/>
              <a:gd name="T10" fmla="*/ 10 w 191"/>
              <a:gd name="T11" fmla="*/ 9 h 191"/>
              <a:gd name="T12" fmla="*/ 10 w 191"/>
              <a:gd name="T13" fmla="*/ 181 h 191"/>
              <a:gd name="T14" fmla="*/ 183 w 191"/>
              <a:gd name="T15" fmla="*/ 181 h 191"/>
              <a:gd name="T16" fmla="*/ 183 w 191"/>
              <a:gd name="T17" fmla="*/ 34 h 191"/>
              <a:gd name="T18" fmla="*/ 191 w 191"/>
              <a:gd name="T19" fmla="*/ 34 h 191"/>
              <a:gd name="T20" fmla="*/ 191 w 191"/>
              <a:gd name="T2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" h="191">
                <a:moveTo>
                  <a:pt x="191" y="191"/>
                </a:moveTo>
                <a:lnTo>
                  <a:pt x="0" y="191"/>
                </a:lnTo>
                <a:lnTo>
                  <a:pt x="0" y="0"/>
                </a:lnTo>
                <a:lnTo>
                  <a:pt x="157" y="0"/>
                </a:lnTo>
                <a:lnTo>
                  <a:pt x="157" y="9"/>
                </a:lnTo>
                <a:lnTo>
                  <a:pt x="10" y="9"/>
                </a:lnTo>
                <a:lnTo>
                  <a:pt x="10" y="181"/>
                </a:lnTo>
                <a:lnTo>
                  <a:pt x="183" y="181"/>
                </a:lnTo>
                <a:lnTo>
                  <a:pt x="183" y="34"/>
                </a:lnTo>
                <a:lnTo>
                  <a:pt x="191" y="34"/>
                </a:lnTo>
                <a:lnTo>
                  <a:pt x="191" y="19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6" name="Freeform 184">
            <a:extLst>
              <a:ext uri="{FF2B5EF4-FFF2-40B4-BE49-F238E27FC236}">
                <a16:creationId xmlns:a16="http://schemas.microsoft.com/office/drawing/2014/main" id="{8AA3E781-A431-42D3-81F5-0D71BAB8D204}"/>
              </a:ext>
            </a:extLst>
          </p:cNvPr>
          <p:cNvSpPr>
            <a:spLocks noEditPoints="1"/>
          </p:cNvSpPr>
          <p:nvPr/>
        </p:nvSpPr>
        <p:spPr bwMode="auto">
          <a:xfrm>
            <a:off x="6453188" y="4065588"/>
            <a:ext cx="122238" cy="285750"/>
          </a:xfrm>
          <a:custGeom>
            <a:avLst/>
            <a:gdLst>
              <a:gd name="T0" fmla="*/ 28 w 56"/>
              <a:gd name="T1" fmla="*/ 132 h 132"/>
              <a:gd name="T2" fmla="*/ 0 w 56"/>
              <a:gd name="T3" fmla="*/ 104 h 132"/>
              <a:gd name="T4" fmla="*/ 0 w 56"/>
              <a:gd name="T5" fmla="*/ 28 h 132"/>
              <a:gd name="T6" fmla="*/ 28 w 56"/>
              <a:gd name="T7" fmla="*/ 0 h 132"/>
              <a:gd name="T8" fmla="*/ 56 w 56"/>
              <a:gd name="T9" fmla="*/ 28 h 132"/>
              <a:gd name="T10" fmla="*/ 56 w 56"/>
              <a:gd name="T11" fmla="*/ 104 h 132"/>
              <a:gd name="T12" fmla="*/ 28 w 56"/>
              <a:gd name="T13" fmla="*/ 132 h 132"/>
              <a:gd name="T14" fmla="*/ 28 w 56"/>
              <a:gd name="T15" fmla="*/ 6 h 132"/>
              <a:gd name="T16" fmla="*/ 6 w 56"/>
              <a:gd name="T17" fmla="*/ 28 h 132"/>
              <a:gd name="T18" fmla="*/ 6 w 56"/>
              <a:gd name="T19" fmla="*/ 104 h 132"/>
              <a:gd name="T20" fmla="*/ 28 w 56"/>
              <a:gd name="T21" fmla="*/ 126 h 132"/>
              <a:gd name="T22" fmla="*/ 50 w 56"/>
              <a:gd name="T23" fmla="*/ 104 h 132"/>
              <a:gd name="T24" fmla="*/ 50 w 56"/>
              <a:gd name="T25" fmla="*/ 28 h 132"/>
              <a:gd name="T26" fmla="*/ 28 w 56"/>
              <a:gd name="T27" fmla="*/ 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132">
                <a:moveTo>
                  <a:pt x="28" y="132"/>
                </a:moveTo>
                <a:cubicBezTo>
                  <a:pt x="12" y="132"/>
                  <a:pt x="0" y="120"/>
                  <a:pt x="0" y="10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6" y="120"/>
                  <a:pt x="43" y="132"/>
                  <a:pt x="28" y="132"/>
                </a:cubicBezTo>
                <a:close/>
                <a:moveTo>
                  <a:pt x="28" y="6"/>
                </a:moveTo>
                <a:cubicBezTo>
                  <a:pt x="16" y="6"/>
                  <a:pt x="6" y="16"/>
                  <a:pt x="6" y="28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16"/>
                  <a:pt x="16" y="126"/>
                  <a:pt x="28" y="126"/>
                </a:cubicBezTo>
                <a:cubicBezTo>
                  <a:pt x="40" y="126"/>
                  <a:pt x="50" y="116"/>
                  <a:pt x="50" y="104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16"/>
                  <a:pt x="40" y="6"/>
                  <a:pt x="28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7" name="Freeform 185">
            <a:extLst>
              <a:ext uri="{FF2B5EF4-FFF2-40B4-BE49-F238E27FC236}">
                <a16:creationId xmlns:a16="http://schemas.microsoft.com/office/drawing/2014/main" id="{642A834F-ABDE-41FD-A93E-3F528330A8D6}"/>
              </a:ext>
            </a:extLst>
          </p:cNvPr>
          <p:cNvSpPr>
            <a:spLocks/>
          </p:cNvSpPr>
          <p:nvPr/>
        </p:nvSpPr>
        <p:spPr bwMode="auto">
          <a:xfrm>
            <a:off x="6421438" y="4208463"/>
            <a:ext cx="184150" cy="177800"/>
          </a:xfrm>
          <a:custGeom>
            <a:avLst/>
            <a:gdLst>
              <a:gd name="T0" fmla="*/ 43 w 85"/>
              <a:gd name="T1" fmla="*/ 82 h 82"/>
              <a:gd name="T2" fmla="*/ 0 w 85"/>
              <a:gd name="T3" fmla="*/ 39 h 82"/>
              <a:gd name="T4" fmla="*/ 0 w 85"/>
              <a:gd name="T5" fmla="*/ 0 h 82"/>
              <a:gd name="T6" fmla="*/ 6 w 85"/>
              <a:gd name="T7" fmla="*/ 0 h 82"/>
              <a:gd name="T8" fmla="*/ 6 w 85"/>
              <a:gd name="T9" fmla="*/ 39 h 82"/>
              <a:gd name="T10" fmla="*/ 43 w 85"/>
              <a:gd name="T11" fmla="*/ 76 h 82"/>
              <a:gd name="T12" fmla="*/ 79 w 85"/>
              <a:gd name="T13" fmla="*/ 39 h 82"/>
              <a:gd name="T14" fmla="*/ 79 w 85"/>
              <a:gd name="T15" fmla="*/ 0 h 82"/>
              <a:gd name="T16" fmla="*/ 85 w 85"/>
              <a:gd name="T17" fmla="*/ 0 h 82"/>
              <a:gd name="T18" fmla="*/ 85 w 85"/>
              <a:gd name="T19" fmla="*/ 39 h 82"/>
              <a:gd name="T20" fmla="*/ 43 w 85"/>
              <a:gd name="T2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" h="82">
                <a:moveTo>
                  <a:pt x="43" y="82"/>
                </a:moveTo>
                <a:cubicBezTo>
                  <a:pt x="19" y="82"/>
                  <a:pt x="0" y="63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39"/>
                  <a:pt x="6" y="39"/>
                  <a:pt x="6" y="39"/>
                </a:cubicBezTo>
                <a:cubicBezTo>
                  <a:pt x="6" y="60"/>
                  <a:pt x="23" y="76"/>
                  <a:pt x="43" y="76"/>
                </a:cubicBezTo>
                <a:cubicBezTo>
                  <a:pt x="63" y="76"/>
                  <a:pt x="79" y="60"/>
                  <a:pt x="79" y="39"/>
                </a:cubicBezTo>
                <a:cubicBezTo>
                  <a:pt x="79" y="0"/>
                  <a:pt x="79" y="0"/>
                  <a:pt x="79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63"/>
                  <a:pt x="66" y="82"/>
                  <a:pt x="43" y="8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8" name="Rectangle 186">
            <a:extLst>
              <a:ext uri="{FF2B5EF4-FFF2-40B4-BE49-F238E27FC236}">
                <a16:creationId xmlns:a16="http://schemas.microsoft.com/office/drawing/2014/main" id="{4854E353-2CF2-4C43-A348-04BDECC3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6" y="4438651"/>
            <a:ext cx="107950" cy="12700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9" name="Rectangle 187">
            <a:extLst>
              <a:ext uri="{FF2B5EF4-FFF2-40B4-BE49-F238E27FC236}">
                <a16:creationId xmlns:a16="http://schemas.microsoft.com/office/drawing/2014/main" id="{6307DD1D-F91C-4A98-8171-681274F6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1" y="4379913"/>
            <a:ext cx="12700" cy="6508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0" name="Freeform 188">
            <a:extLst>
              <a:ext uri="{FF2B5EF4-FFF2-40B4-BE49-F238E27FC236}">
                <a16:creationId xmlns:a16="http://schemas.microsoft.com/office/drawing/2014/main" id="{B12E9B7C-FD2F-4673-A7A0-D73C5E1BAAEE}"/>
              </a:ext>
            </a:extLst>
          </p:cNvPr>
          <p:cNvSpPr>
            <a:spLocks/>
          </p:cNvSpPr>
          <p:nvPr/>
        </p:nvSpPr>
        <p:spPr bwMode="auto">
          <a:xfrm>
            <a:off x="7143751" y="4056063"/>
            <a:ext cx="382588" cy="382588"/>
          </a:xfrm>
          <a:custGeom>
            <a:avLst/>
            <a:gdLst>
              <a:gd name="T0" fmla="*/ 88 w 177"/>
              <a:gd name="T1" fmla="*/ 177 h 177"/>
              <a:gd name="T2" fmla="*/ 26 w 177"/>
              <a:gd name="T3" fmla="*/ 151 h 177"/>
              <a:gd name="T4" fmla="*/ 0 w 177"/>
              <a:gd name="T5" fmla="*/ 89 h 177"/>
              <a:gd name="T6" fmla="*/ 26 w 177"/>
              <a:gd name="T7" fmla="*/ 27 h 177"/>
              <a:gd name="T8" fmla="*/ 88 w 177"/>
              <a:gd name="T9" fmla="*/ 0 h 177"/>
              <a:gd name="T10" fmla="*/ 88 w 177"/>
              <a:gd name="T11" fmla="*/ 0 h 177"/>
              <a:gd name="T12" fmla="*/ 177 w 177"/>
              <a:gd name="T13" fmla="*/ 88 h 177"/>
              <a:gd name="T14" fmla="*/ 171 w 177"/>
              <a:gd name="T15" fmla="*/ 88 h 177"/>
              <a:gd name="T16" fmla="*/ 88 w 177"/>
              <a:gd name="T17" fmla="*/ 6 h 177"/>
              <a:gd name="T18" fmla="*/ 88 w 177"/>
              <a:gd name="T19" fmla="*/ 6 h 177"/>
              <a:gd name="T20" fmla="*/ 30 w 177"/>
              <a:gd name="T21" fmla="*/ 31 h 177"/>
              <a:gd name="T22" fmla="*/ 6 w 177"/>
              <a:gd name="T23" fmla="*/ 89 h 177"/>
              <a:gd name="T24" fmla="*/ 31 w 177"/>
              <a:gd name="T25" fmla="*/ 147 h 177"/>
              <a:gd name="T26" fmla="*/ 88 w 177"/>
              <a:gd name="T27" fmla="*/ 171 h 177"/>
              <a:gd name="T28" fmla="*/ 89 w 177"/>
              <a:gd name="T29" fmla="*/ 171 h 177"/>
              <a:gd name="T30" fmla="*/ 155 w 177"/>
              <a:gd name="T31" fmla="*/ 136 h 177"/>
              <a:gd name="T32" fmla="*/ 160 w 177"/>
              <a:gd name="T33" fmla="*/ 140 h 177"/>
              <a:gd name="T34" fmla="*/ 89 w 177"/>
              <a:gd name="T35" fmla="*/ 177 h 177"/>
              <a:gd name="T36" fmla="*/ 88 w 177"/>
              <a:gd name="T37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77">
                <a:moveTo>
                  <a:pt x="88" y="177"/>
                </a:moveTo>
                <a:cubicBezTo>
                  <a:pt x="65" y="177"/>
                  <a:pt x="43" y="168"/>
                  <a:pt x="26" y="151"/>
                </a:cubicBezTo>
                <a:cubicBezTo>
                  <a:pt x="10" y="135"/>
                  <a:pt x="0" y="113"/>
                  <a:pt x="0" y="89"/>
                </a:cubicBezTo>
                <a:cubicBezTo>
                  <a:pt x="0" y="66"/>
                  <a:pt x="9" y="43"/>
                  <a:pt x="26" y="27"/>
                </a:cubicBezTo>
                <a:cubicBezTo>
                  <a:pt x="42" y="10"/>
                  <a:pt x="64" y="1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137" y="0"/>
                  <a:pt x="176" y="40"/>
                  <a:pt x="177" y="88"/>
                </a:cubicBezTo>
                <a:cubicBezTo>
                  <a:pt x="171" y="88"/>
                  <a:pt x="171" y="88"/>
                  <a:pt x="171" y="88"/>
                </a:cubicBezTo>
                <a:cubicBezTo>
                  <a:pt x="170" y="43"/>
                  <a:pt x="133" y="6"/>
                  <a:pt x="88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66" y="7"/>
                  <a:pt x="45" y="15"/>
                  <a:pt x="30" y="31"/>
                </a:cubicBezTo>
                <a:cubicBezTo>
                  <a:pt x="14" y="46"/>
                  <a:pt x="6" y="67"/>
                  <a:pt x="6" y="89"/>
                </a:cubicBezTo>
                <a:cubicBezTo>
                  <a:pt x="6" y="111"/>
                  <a:pt x="15" y="132"/>
                  <a:pt x="31" y="147"/>
                </a:cubicBezTo>
                <a:cubicBezTo>
                  <a:pt x="46" y="162"/>
                  <a:pt x="67" y="171"/>
                  <a:pt x="88" y="171"/>
                </a:cubicBezTo>
                <a:cubicBezTo>
                  <a:pt x="88" y="171"/>
                  <a:pt x="89" y="171"/>
                  <a:pt x="89" y="171"/>
                </a:cubicBezTo>
                <a:cubicBezTo>
                  <a:pt x="115" y="171"/>
                  <a:pt x="140" y="158"/>
                  <a:pt x="155" y="136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63"/>
                  <a:pt x="117" y="177"/>
                  <a:pt x="89" y="177"/>
                </a:cubicBezTo>
                <a:cubicBezTo>
                  <a:pt x="89" y="177"/>
                  <a:pt x="89" y="177"/>
                  <a:pt x="88" y="177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Freeform 189">
            <a:extLst>
              <a:ext uri="{FF2B5EF4-FFF2-40B4-BE49-F238E27FC236}">
                <a16:creationId xmlns:a16="http://schemas.microsoft.com/office/drawing/2014/main" id="{94100AB4-383E-4E2F-841A-6197E66E44BA}"/>
              </a:ext>
            </a:extLst>
          </p:cNvPr>
          <p:cNvSpPr>
            <a:spLocks/>
          </p:cNvSpPr>
          <p:nvPr/>
        </p:nvSpPr>
        <p:spPr bwMode="auto">
          <a:xfrm>
            <a:off x="7467601" y="4198938"/>
            <a:ext cx="85725" cy="74613"/>
          </a:xfrm>
          <a:custGeom>
            <a:avLst/>
            <a:gdLst>
              <a:gd name="T0" fmla="*/ 0 w 54"/>
              <a:gd name="T1" fmla="*/ 0 h 47"/>
              <a:gd name="T2" fmla="*/ 28 w 54"/>
              <a:gd name="T3" fmla="*/ 47 h 47"/>
              <a:gd name="T4" fmla="*/ 54 w 54"/>
              <a:gd name="T5" fmla="*/ 0 h 47"/>
              <a:gd name="T6" fmla="*/ 0 w 5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47">
                <a:moveTo>
                  <a:pt x="0" y="0"/>
                </a:moveTo>
                <a:lnTo>
                  <a:pt x="28" y="47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2" name="Freeform 190">
            <a:extLst>
              <a:ext uri="{FF2B5EF4-FFF2-40B4-BE49-F238E27FC236}">
                <a16:creationId xmlns:a16="http://schemas.microsoft.com/office/drawing/2014/main" id="{A7BCCD96-F775-4AFE-AA33-E2A04E34725F}"/>
              </a:ext>
            </a:extLst>
          </p:cNvPr>
          <p:cNvSpPr>
            <a:spLocks noEditPoints="1"/>
          </p:cNvSpPr>
          <p:nvPr/>
        </p:nvSpPr>
        <p:spPr bwMode="auto">
          <a:xfrm>
            <a:off x="7281863" y="4154488"/>
            <a:ext cx="104775" cy="87313"/>
          </a:xfrm>
          <a:custGeom>
            <a:avLst/>
            <a:gdLst>
              <a:gd name="T0" fmla="*/ 1 w 48"/>
              <a:gd name="T1" fmla="*/ 40 h 40"/>
              <a:gd name="T2" fmla="*/ 0 w 48"/>
              <a:gd name="T3" fmla="*/ 24 h 40"/>
              <a:gd name="T4" fmla="*/ 24 w 48"/>
              <a:gd name="T5" fmla="*/ 0 h 40"/>
              <a:gd name="T6" fmla="*/ 48 w 48"/>
              <a:gd name="T7" fmla="*/ 23 h 40"/>
              <a:gd name="T8" fmla="*/ 48 w 48"/>
              <a:gd name="T9" fmla="*/ 40 h 40"/>
              <a:gd name="T10" fmla="*/ 1 w 48"/>
              <a:gd name="T11" fmla="*/ 40 h 40"/>
              <a:gd name="T12" fmla="*/ 24 w 48"/>
              <a:gd name="T13" fmla="*/ 6 h 40"/>
              <a:gd name="T14" fmla="*/ 6 w 48"/>
              <a:gd name="T15" fmla="*/ 24 h 40"/>
              <a:gd name="T16" fmla="*/ 7 w 48"/>
              <a:gd name="T17" fmla="*/ 34 h 40"/>
              <a:gd name="T18" fmla="*/ 42 w 48"/>
              <a:gd name="T19" fmla="*/ 34 h 40"/>
              <a:gd name="T20" fmla="*/ 42 w 48"/>
              <a:gd name="T21" fmla="*/ 23 h 40"/>
              <a:gd name="T22" fmla="*/ 24 w 48"/>
              <a:gd name="T23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40">
                <a:moveTo>
                  <a:pt x="1" y="40"/>
                </a:move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37" y="0"/>
                  <a:pt x="48" y="10"/>
                  <a:pt x="48" y="23"/>
                </a:cubicBezTo>
                <a:cubicBezTo>
                  <a:pt x="48" y="40"/>
                  <a:pt x="48" y="40"/>
                  <a:pt x="48" y="40"/>
                </a:cubicBezTo>
                <a:lnTo>
                  <a:pt x="1" y="40"/>
                </a:lnTo>
                <a:close/>
                <a:moveTo>
                  <a:pt x="24" y="6"/>
                </a:moveTo>
                <a:cubicBezTo>
                  <a:pt x="14" y="6"/>
                  <a:pt x="6" y="14"/>
                  <a:pt x="6" y="24"/>
                </a:cubicBezTo>
                <a:cubicBezTo>
                  <a:pt x="7" y="34"/>
                  <a:pt x="7" y="34"/>
                  <a:pt x="7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14"/>
                  <a:pt x="34" y="6"/>
                  <a:pt x="24" y="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3" name="Freeform 191">
            <a:extLst>
              <a:ext uri="{FF2B5EF4-FFF2-40B4-BE49-F238E27FC236}">
                <a16:creationId xmlns:a16="http://schemas.microsoft.com/office/drawing/2014/main" id="{F74ACE89-07CC-4C3C-B420-E92F30BE06EC}"/>
              </a:ext>
            </a:extLst>
          </p:cNvPr>
          <p:cNvSpPr>
            <a:spLocks noEditPoints="1"/>
          </p:cNvSpPr>
          <p:nvPr/>
        </p:nvSpPr>
        <p:spPr bwMode="auto">
          <a:xfrm>
            <a:off x="7261226" y="4229101"/>
            <a:ext cx="149225" cy="112713"/>
          </a:xfrm>
          <a:custGeom>
            <a:avLst/>
            <a:gdLst>
              <a:gd name="T0" fmla="*/ 5 w 69"/>
              <a:gd name="T1" fmla="*/ 52 h 52"/>
              <a:gd name="T2" fmla="*/ 5 w 69"/>
              <a:gd name="T3" fmla="*/ 52 h 52"/>
              <a:gd name="T4" fmla="*/ 1 w 69"/>
              <a:gd name="T5" fmla="*/ 47 h 52"/>
              <a:gd name="T6" fmla="*/ 0 w 69"/>
              <a:gd name="T7" fmla="*/ 4 h 52"/>
              <a:gd name="T8" fmla="*/ 5 w 69"/>
              <a:gd name="T9" fmla="*/ 0 h 52"/>
              <a:gd name="T10" fmla="*/ 64 w 69"/>
              <a:gd name="T11" fmla="*/ 0 h 52"/>
              <a:gd name="T12" fmla="*/ 68 w 69"/>
              <a:gd name="T13" fmla="*/ 4 h 52"/>
              <a:gd name="T14" fmla="*/ 69 w 69"/>
              <a:gd name="T15" fmla="*/ 47 h 52"/>
              <a:gd name="T16" fmla="*/ 67 w 69"/>
              <a:gd name="T17" fmla="*/ 50 h 52"/>
              <a:gd name="T18" fmla="*/ 64 w 69"/>
              <a:gd name="T19" fmla="*/ 51 h 52"/>
              <a:gd name="T20" fmla="*/ 5 w 69"/>
              <a:gd name="T21" fmla="*/ 52 h 52"/>
              <a:gd name="T22" fmla="*/ 6 w 69"/>
              <a:gd name="T23" fmla="*/ 6 h 52"/>
              <a:gd name="T24" fmla="*/ 7 w 69"/>
              <a:gd name="T25" fmla="*/ 46 h 52"/>
              <a:gd name="T26" fmla="*/ 62 w 69"/>
              <a:gd name="T27" fmla="*/ 45 h 52"/>
              <a:gd name="T28" fmla="*/ 62 w 69"/>
              <a:gd name="T29" fmla="*/ 6 h 52"/>
              <a:gd name="T30" fmla="*/ 6 w 69"/>
              <a:gd name="T31" fmla="*/ 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" h="52">
                <a:moveTo>
                  <a:pt x="5" y="52"/>
                </a:moveTo>
                <a:cubicBezTo>
                  <a:pt x="5" y="52"/>
                  <a:pt x="5" y="52"/>
                  <a:pt x="5" y="52"/>
                </a:cubicBezTo>
                <a:cubicBezTo>
                  <a:pt x="3" y="52"/>
                  <a:pt x="1" y="50"/>
                  <a:pt x="1" y="4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2"/>
                  <a:pt x="68" y="4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8"/>
                  <a:pt x="68" y="49"/>
                  <a:pt x="67" y="50"/>
                </a:cubicBezTo>
                <a:cubicBezTo>
                  <a:pt x="66" y="51"/>
                  <a:pt x="65" y="51"/>
                  <a:pt x="64" y="51"/>
                </a:cubicBezTo>
                <a:lnTo>
                  <a:pt x="5" y="52"/>
                </a:lnTo>
                <a:close/>
                <a:moveTo>
                  <a:pt x="6" y="6"/>
                </a:moveTo>
                <a:cubicBezTo>
                  <a:pt x="7" y="46"/>
                  <a:pt x="7" y="46"/>
                  <a:pt x="7" y="46"/>
                </a:cubicBezTo>
                <a:cubicBezTo>
                  <a:pt x="62" y="45"/>
                  <a:pt x="62" y="45"/>
                  <a:pt x="62" y="45"/>
                </a:cubicBezTo>
                <a:cubicBezTo>
                  <a:pt x="62" y="6"/>
                  <a:pt x="62" y="6"/>
                  <a:pt x="62" y="6"/>
                </a:cubicBezTo>
                <a:lnTo>
                  <a:pt x="6" y="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254CF222-D90E-44D8-9323-D53B9FDB926B}"/>
              </a:ext>
            </a:extLst>
          </p:cNvPr>
          <p:cNvGrpSpPr/>
          <p:nvPr/>
        </p:nvGrpSpPr>
        <p:grpSpPr>
          <a:xfrm>
            <a:off x="1333501" y="4892676"/>
            <a:ext cx="396875" cy="398463"/>
            <a:chOff x="1333501" y="4892676"/>
            <a:chExt cx="396875" cy="398463"/>
          </a:xfrm>
          <a:solidFill>
            <a:srgbClr val="592929"/>
          </a:solidFill>
        </p:grpSpPr>
        <p:sp>
          <p:nvSpPr>
            <p:cNvPr id="195" name="Freeform 192">
              <a:extLst>
                <a:ext uri="{FF2B5EF4-FFF2-40B4-BE49-F238E27FC236}">
                  <a16:creationId xmlns:a16="http://schemas.microsoft.com/office/drawing/2014/main" id="{EF31E465-346E-4EA6-A0B8-387C71BA2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4892676"/>
              <a:ext cx="396875" cy="398463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193">
              <a:extLst>
                <a:ext uri="{FF2B5EF4-FFF2-40B4-BE49-F238E27FC236}">
                  <a16:creationId xmlns:a16="http://schemas.microsoft.com/office/drawing/2014/main" id="{72CAB0F1-7F62-4F7B-96C8-3AF69BCB5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413" y="4945063"/>
              <a:ext cx="273050" cy="346075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7" name="Freeform 194">
            <a:extLst>
              <a:ext uri="{FF2B5EF4-FFF2-40B4-BE49-F238E27FC236}">
                <a16:creationId xmlns:a16="http://schemas.microsoft.com/office/drawing/2014/main" id="{DF901853-7814-4365-87D5-AA2DB081CF0C}"/>
              </a:ext>
            </a:extLst>
          </p:cNvPr>
          <p:cNvSpPr>
            <a:spLocks/>
          </p:cNvSpPr>
          <p:nvPr/>
        </p:nvSpPr>
        <p:spPr bwMode="auto">
          <a:xfrm>
            <a:off x="2225676" y="4881563"/>
            <a:ext cx="42863" cy="39688"/>
          </a:xfrm>
          <a:custGeom>
            <a:avLst/>
            <a:gdLst>
              <a:gd name="T0" fmla="*/ 20 w 20"/>
              <a:gd name="T1" fmla="*/ 18 h 18"/>
              <a:gd name="T2" fmla="*/ 14 w 20"/>
              <a:gd name="T3" fmla="*/ 18 h 18"/>
              <a:gd name="T4" fmla="*/ 14 w 20"/>
              <a:gd name="T5" fmla="*/ 10 h 18"/>
              <a:gd name="T6" fmla="*/ 10 w 20"/>
              <a:gd name="T7" fmla="*/ 6 h 18"/>
              <a:gd name="T8" fmla="*/ 6 w 20"/>
              <a:gd name="T9" fmla="*/ 10 h 18"/>
              <a:gd name="T10" fmla="*/ 6 w 20"/>
              <a:gd name="T11" fmla="*/ 18 h 18"/>
              <a:gd name="T12" fmla="*/ 0 w 20"/>
              <a:gd name="T13" fmla="*/ 18 h 18"/>
              <a:gd name="T14" fmla="*/ 0 w 20"/>
              <a:gd name="T15" fmla="*/ 10 h 18"/>
              <a:gd name="T16" fmla="*/ 10 w 20"/>
              <a:gd name="T17" fmla="*/ 0 h 18"/>
              <a:gd name="T18" fmla="*/ 20 w 20"/>
              <a:gd name="T19" fmla="*/ 10 h 18"/>
              <a:gd name="T20" fmla="*/ 20 w 20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8">
                <a:moveTo>
                  <a:pt x="20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2" y="6"/>
                  <a:pt x="10" y="6"/>
                </a:cubicBezTo>
                <a:cubicBezTo>
                  <a:pt x="8" y="6"/>
                  <a:pt x="6" y="8"/>
                  <a:pt x="6" y="10"/>
                </a:cubicBezTo>
                <a:cubicBezTo>
                  <a:pt x="6" y="18"/>
                  <a:pt x="6" y="18"/>
                  <a:pt x="6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lnTo>
                  <a:pt x="20" y="1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8" name="Freeform 195">
            <a:extLst>
              <a:ext uri="{FF2B5EF4-FFF2-40B4-BE49-F238E27FC236}">
                <a16:creationId xmlns:a16="http://schemas.microsoft.com/office/drawing/2014/main" id="{44F54074-7975-4474-86E3-B90112D80677}"/>
              </a:ext>
            </a:extLst>
          </p:cNvPr>
          <p:cNvSpPr>
            <a:spLocks/>
          </p:cNvSpPr>
          <p:nvPr/>
        </p:nvSpPr>
        <p:spPr bwMode="auto">
          <a:xfrm>
            <a:off x="2455863" y="4881563"/>
            <a:ext cx="44450" cy="39688"/>
          </a:xfrm>
          <a:custGeom>
            <a:avLst/>
            <a:gdLst>
              <a:gd name="T0" fmla="*/ 21 w 21"/>
              <a:gd name="T1" fmla="*/ 18 h 18"/>
              <a:gd name="T2" fmla="*/ 14 w 21"/>
              <a:gd name="T3" fmla="*/ 18 h 18"/>
              <a:gd name="T4" fmla="*/ 14 w 21"/>
              <a:gd name="T5" fmla="*/ 10 h 18"/>
              <a:gd name="T6" fmla="*/ 10 w 21"/>
              <a:gd name="T7" fmla="*/ 6 h 18"/>
              <a:gd name="T8" fmla="*/ 7 w 21"/>
              <a:gd name="T9" fmla="*/ 10 h 18"/>
              <a:gd name="T10" fmla="*/ 7 w 21"/>
              <a:gd name="T11" fmla="*/ 18 h 18"/>
              <a:gd name="T12" fmla="*/ 0 w 21"/>
              <a:gd name="T13" fmla="*/ 18 h 18"/>
              <a:gd name="T14" fmla="*/ 0 w 21"/>
              <a:gd name="T15" fmla="*/ 10 h 18"/>
              <a:gd name="T16" fmla="*/ 10 w 21"/>
              <a:gd name="T17" fmla="*/ 0 h 18"/>
              <a:gd name="T18" fmla="*/ 21 w 21"/>
              <a:gd name="T19" fmla="*/ 10 h 18"/>
              <a:gd name="T20" fmla="*/ 21 w 21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8">
                <a:moveTo>
                  <a:pt x="21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3" y="6"/>
                  <a:pt x="10" y="6"/>
                </a:cubicBezTo>
                <a:cubicBezTo>
                  <a:pt x="8" y="6"/>
                  <a:pt x="7" y="8"/>
                  <a:pt x="7" y="10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1" y="4"/>
                  <a:pt x="21" y="10"/>
                </a:cubicBezTo>
                <a:lnTo>
                  <a:pt x="21" y="1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9" name="Freeform 196">
            <a:extLst>
              <a:ext uri="{FF2B5EF4-FFF2-40B4-BE49-F238E27FC236}">
                <a16:creationId xmlns:a16="http://schemas.microsoft.com/office/drawing/2014/main" id="{BE3E422E-8D48-4366-A4B8-CAE623E34F7B}"/>
              </a:ext>
            </a:extLst>
          </p:cNvPr>
          <p:cNvSpPr>
            <a:spLocks noEditPoints="1"/>
          </p:cNvSpPr>
          <p:nvPr/>
        </p:nvSpPr>
        <p:spPr bwMode="auto">
          <a:xfrm>
            <a:off x="2173288" y="4914901"/>
            <a:ext cx="376238" cy="366713"/>
          </a:xfrm>
          <a:custGeom>
            <a:avLst/>
            <a:gdLst>
              <a:gd name="T0" fmla="*/ 164 w 174"/>
              <a:gd name="T1" fmla="*/ 170 h 170"/>
              <a:gd name="T2" fmla="*/ 10 w 174"/>
              <a:gd name="T3" fmla="*/ 170 h 170"/>
              <a:gd name="T4" fmla="*/ 0 w 174"/>
              <a:gd name="T5" fmla="*/ 160 h 170"/>
              <a:gd name="T6" fmla="*/ 0 w 174"/>
              <a:gd name="T7" fmla="*/ 10 h 170"/>
              <a:gd name="T8" fmla="*/ 10 w 174"/>
              <a:gd name="T9" fmla="*/ 0 h 170"/>
              <a:gd name="T10" fmla="*/ 30 w 174"/>
              <a:gd name="T11" fmla="*/ 0 h 170"/>
              <a:gd name="T12" fmla="*/ 30 w 174"/>
              <a:gd name="T13" fmla="*/ 14 h 170"/>
              <a:gd name="T14" fmla="*/ 34 w 174"/>
              <a:gd name="T15" fmla="*/ 18 h 170"/>
              <a:gd name="T16" fmla="*/ 38 w 174"/>
              <a:gd name="T17" fmla="*/ 14 h 170"/>
              <a:gd name="T18" fmla="*/ 38 w 174"/>
              <a:gd name="T19" fmla="*/ 0 h 170"/>
              <a:gd name="T20" fmla="*/ 137 w 174"/>
              <a:gd name="T21" fmla="*/ 0 h 170"/>
              <a:gd name="T22" fmla="*/ 137 w 174"/>
              <a:gd name="T23" fmla="*/ 14 h 170"/>
              <a:gd name="T24" fmla="*/ 140 w 174"/>
              <a:gd name="T25" fmla="*/ 18 h 170"/>
              <a:gd name="T26" fmla="*/ 144 w 174"/>
              <a:gd name="T27" fmla="*/ 14 h 170"/>
              <a:gd name="T28" fmla="*/ 144 w 174"/>
              <a:gd name="T29" fmla="*/ 0 h 170"/>
              <a:gd name="T30" fmla="*/ 164 w 174"/>
              <a:gd name="T31" fmla="*/ 0 h 170"/>
              <a:gd name="T32" fmla="*/ 174 w 174"/>
              <a:gd name="T33" fmla="*/ 10 h 170"/>
              <a:gd name="T34" fmla="*/ 174 w 174"/>
              <a:gd name="T35" fmla="*/ 160 h 170"/>
              <a:gd name="T36" fmla="*/ 164 w 174"/>
              <a:gd name="T37" fmla="*/ 170 h 170"/>
              <a:gd name="T38" fmla="*/ 10 w 174"/>
              <a:gd name="T39" fmla="*/ 6 h 170"/>
              <a:gd name="T40" fmla="*/ 6 w 174"/>
              <a:gd name="T41" fmla="*/ 10 h 170"/>
              <a:gd name="T42" fmla="*/ 6 w 174"/>
              <a:gd name="T43" fmla="*/ 160 h 170"/>
              <a:gd name="T44" fmla="*/ 10 w 174"/>
              <a:gd name="T45" fmla="*/ 164 h 170"/>
              <a:gd name="T46" fmla="*/ 164 w 174"/>
              <a:gd name="T47" fmla="*/ 164 h 170"/>
              <a:gd name="T48" fmla="*/ 168 w 174"/>
              <a:gd name="T49" fmla="*/ 160 h 170"/>
              <a:gd name="T50" fmla="*/ 168 w 174"/>
              <a:gd name="T51" fmla="*/ 10 h 170"/>
              <a:gd name="T52" fmla="*/ 164 w 174"/>
              <a:gd name="T53" fmla="*/ 6 h 170"/>
              <a:gd name="T54" fmla="*/ 151 w 174"/>
              <a:gd name="T55" fmla="*/ 6 h 170"/>
              <a:gd name="T56" fmla="*/ 151 w 174"/>
              <a:gd name="T57" fmla="*/ 14 h 170"/>
              <a:gd name="T58" fmla="*/ 140 w 174"/>
              <a:gd name="T59" fmla="*/ 24 h 170"/>
              <a:gd name="T60" fmla="*/ 130 w 174"/>
              <a:gd name="T61" fmla="*/ 14 h 170"/>
              <a:gd name="T62" fmla="*/ 130 w 174"/>
              <a:gd name="T63" fmla="*/ 6 h 170"/>
              <a:gd name="T64" fmla="*/ 44 w 174"/>
              <a:gd name="T65" fmla="*/ 6 h 170"/>
              <a:gd name="T66" fmla="*/ 44 w 174"/>
              <a:gd name="T67" fmla="*/ 14 h 170"/>
              <a:gd name="T68" fmla="*/ 34 w 174"/>
              <a:gd name="T69" fmla="*/ 24 h 170"/>
              <a:gd name="T70" fmla="*/ 24 w 174"/>
              <a:gd name="T71" fmla="*/ 14 h 170"/>
              <a:gd name="T72" fmla="*/ 24 w 174"/>
              <a:gd name="T73" fmla="*/ 6 h 170"/>
              <a:gd name="T74" fmla="*/ 10 w 174"/>
              <a:gd name="T75" fmla="*/ 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4" h="170">
                <a:moveTo>
                  <a:pt x="164" y="170"/>
                </a:moveTo>
                <a:cubicBezTo>
                  <a:pt x="10" y="170"/>
                  <a:pt x="10" y="170"/>
                  <a:pt x="10" y="170"/>
                </a:cubicBezTo>
                <a:cubicBezTo>
                  <a:pt x="5" y="170"/>
                  <a:pt x="0" y="166"/>
                  <a:pt x="0" y="16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6"/>
                  <a:pt x="32" y="18"/>
                  <a:pt x="34" y="18"/>
                </a:cubicBezTo>
                <a:cubicBezTo>
                  <a:pt x="36" y="18"/>
                  <a:pt x="38" y="16"/>
                  <a:pt x="38" y="14"/>
                </a:cubicBezTo>
                <a:cubicBezTo>
                  <a:pt x="38" y="0"/>
                  <a:pt x="38" y="0"/>
                  <a:pt x="3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6"/>
                  <a:pt x="138" y="18"/>
                  <a:pt x="140" y="18"/>
                </a:cubicBezTo>
                <a:cubicBezTo>
                  <a:pt x="143" y="18"/>
                  <a:pt x="144" y="16"/>
                  <a:pt x="144" y="14"/>
                </a:cubicBezTo>
                <a:cubicBezTo>
                  <a:pt x="144" y="0"/>
                  <a:pt x="144" y="0"/>
                  <a:pt x="144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70" y="0"/>
                  <a:pt x="174" y="5"/>
                  <a:pt x="174" y="10"/>
                </a:cubicBezTo>
                <a:cubicBezTo>
                  <a:pt x="174" y="160"/>
                  <a:pt x="174" y="160"/>
                  <a:pt x="174" y="160"/>
                </a:cubicBezTo>
                <a:cubicBezTo>
                  <a:pt x="174" y="166"/>
                  <a:pt x="170" y="170"/>
                  <a:pt x="164" y="170"/>
                </a:cubicBezTo>
                <a:close/>
                <a:moveTo>
                  <a:pt x="10" y="6"/>
                </a:moveTo>
                <a:cubicBezTo>
                  <a:pt x="8" y="6"/>
                  <a:pt x="6" y="8"/>
                  <a:pt x="6" y="10"/>
                </a:cubicBezTo>
                <a:cubicBezTo>
                  <a:pt x="6" y="160"/>
                  <a:pt x="6" y="160"/>
                  <a:pt x="6" y="160"/>
                </a:cubicBezTo>
                <a:cubicBezTo>
                  <a:pt x="6" y="162"/>
                  <a:pt x="8" y="164"/>
                  <a:pt x="10" y="164"/>
                </a:cubicBezTo>
                <a:cubicBezTo>
                  <a:pt x="164" y="164"/>
                  <a:pt x="164" y="164"/>
                  <a:pt x="164" y="164"/>
                </a:cubicBezTo>
                <a:cubicBezTo>
                  <a:pt x="166" y="164"/>
                  <a:pt x="168" y="162"/>
                  <a:pt x="168" y="160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8"/>
                  <a:pt x="166" y="6"/>
                  <a:pt x="164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20"/>
                  <a:pt x="146" y="24"/>
                  <a:pt x="140" y="24"/>
                </a:cubicBezTo>
                <a:cubicBezTo>
                  <a:pt x="135" y="24"/>
                  <a:pt x="130" y="20"/>
                  <a:pt x="130" y="14"/>
                </a:cubicBezTo>
                <a:cubicBezTo>
                  <a:pt x="130" y="6"/>
                  <a:pt x="130" y="6"/>
                  <a:pt x="130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20"/>
                  <a:pt x="39" y="24"/>
                  <a:pt x="34" y="24"/>
                </a:cubicBezTo>
                <a:cubicBezTo>
                  <a:pt x="28" y="24"/>
                  <a:pt x="24" y="20"/>
                  <a:pt x="24" y="14"/>
                </a:cubicBezTo>
                <a:cubicBezTo>
                  <a:pt x="24" y="6"/>
                  <a:pt x="24" y="6"/>
                  <a:pt x="24" y="6"/>
                </a:cubicBezTo>
                <a:lnTo>
                  <a:pt x="10" y="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0" name="Freeform 197">
            <a:extLst>
              <a:ext uri="{FF2B5EF4-FFF2-40B4-BE49-F238E27FC236}">
                <a16:creationId xmlns:a16="http://schemas.microsoft.com/office/drawing/2014/main" id="{8DDABF9C-90EA-4AC9-94A9-4AA0E9BCF982}"/>
              </a:ext>
            </a:extLst>
          </p:cNvPr>
          <p:cNvSpPr>
            <a:spLocks/>
          </p:cNvSpPr>
          <p:nvPr/>
        </p:nvSpPr>
        <p:spPr bwMode="auto">
          <a:xfrm>
            <a:off x="2455863" y="4921251"/>
            <a:ext cx="44450" cy="44450"/>
          </a:xfrm>
          <a:custGeom>
            <a:avLst/>
            <a:gdLst>
              <a:gd name="T0" fmla="*/ 10 w 21"/>
              <a:gd name="T1" fmla="*/ 21 h 21"/>
              <a:gd name="T2" fmla="*/ 0 w 21"/>
              <a:gd name="T3" fmla="*/ 11 h 21"/>
              <a:gd name="T4" fmla="*/ 0 w 21"/>
              <a:gd name="T5" fmla="*/ 0 h 21"/>
              <a:gd name="T6" fmla="*/ 7 w 21"/>
              <a:gd name="T7" fmla="*/ 0 h 21"/>
              <a:gd name="T8" fmla="*/ 7 w 21"/>
              <a:gd name="T9" fmla="*/ 11 h 21"/>
              <a:gd name="T10" fmla="*/ 10 w 21"/>
              <a:gd name="T11" fmla="*/ 15 h 21"/>
              <a:gd name="T12" fmla="*/ 14 w 21"/>
              <a:gd name="T13" fmla="*/ 11 h 21"/>
              <a:gd name="T14" fmla="*/ 14 w 21"/>
              <a:gd name="T15" fmla="*/ 0 h 21"/>
              <a:gd name="T16" fmla="*/ 21 w 21"/>
              <a:gd name="T17" fmla="*/ 0 h 21"/>
              <a:gd name="T18" fmla="*/ 21 w 21"/>
              <a:gd name="T19" fmla="*/ 11 h 21"/>
              <a:gd name="T20" fmla="*/ 10 w 21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21">
                <a:moveTo>
                  <a:pt x="10" y="21"/>
                </a:moveTo>
                <a:cubicBezTo>
                  <a:pt x="5" y="21"/>
                  <a:pt x="0" y="17"/>
                  <a:pt x="0" y="11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3"/>
                  <a:pt x="8" y="15"/>
                  <a:pt x="10" y="15"/>
                </a:cubicBezTo>
                <a:cubicBezTo>
                  <a:pt x="13" y="15"/>
                  <a:pt x="14" y="13"/>
                  <a:pt x="14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7"/>
                  <a:pt x="16" y="21"/>
                  <a:pt x="10" y="2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Rectangle 198">
            <a:extLst>
              <a:ext uri="{FF2B5EF4-FFF2-40B4-BE49-F238E27FC236}">
                <a16:creationId xmlns:a16="http://schemas.microsoft.com/office/drawing/2014/main" id="{F5D53D9D-FE18-435A-899A-E86A3AE8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5000626"/>
            <a:ext cx="361950" cy="12700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2" name="Freeform 199">
            <a:extLst>
              <a:ext uri="{FF2B5EF4-FFF2-40B4-BE49-F238E27FC236}">
                <a16:creationId xmlns:a16="http://schemas.microsoft.com/office/drawing/2014/main" id="{C3911130-E970-4EAE-AE61-41782DFE3140}"/>
              </a:ext>
            </a:extLst>
          </p:cNvPr>
          <p:cNvSpPr>
            <a:spLocks/>
          </p:cNvSpPr>
          <p:nvPr/>
        </p:nvSpPr>
        <p:spPr bwMode="auto">
          <a:xfrm>
            <a:off x="2984501" y="4946651"/>
            <a:ext cx="415925" cy="231775"/>
          </a:xfrm>
          <a:custGeom>
            <a:avLst/>
            <a:gdLst>
              <a:gd name="T0" fmla="*/ 262 w 262"/>
              <a:gd name="T1" fmla="*/ 146 h 146"/>
              <a:gd name="T2" fmla="*/ 210 w 262"/>
              <a:gd name="T3" fmla="*/ 146 h 146"/>
              <a:gd name="T4" fmla="*/ 210 w 262"/>
              <a:gd name="T5" fmla="*/ 138 h 146"/>
              <a:gd name="T6" fmla="*/ 252 w 262"/>
              <a:gd name="T7" fmla="*/ 138 h 146"/>
              <a:gd name="T8" fmla="*/ 252 w 262"/>
              <a:gd name="T9" fmla="*/ 10 h 146"/>
              <a:gd name="T10" fmla="*/ 8 w 262"/>
              <a:gd name="T11" fmla="*/ 10 h 146"/>
              <a:gd name="T12" fmla="*/ 8 w 262"/>
              <a:gd name="T13" fmla="*/ 138 h 146"/>
              <a:gd name="T14" fmla="*/ 51 w 262"/>
              <a:gd name="T15" fmla="*/ 138 h 146"/>
              <a:gd name="T16" fmla="*/ 51 w 262"/>
              <a:gd name="T17" fmla="*/ 146 h 146"/>
              <a:gd name="T18" fmla="*/ 0 w 262"/>
              <a:gd name="T19" fmla="*/ 146 h 146"/>
              <a:gd name="T20" fmla="*/ 0 w 262"/>
              <a:gd name="T21" fmla="*/ 0 h 146"/>
              <a:gd name="T22" fmla="*/ 262 w 262"/>
              <a:gd name="T23" fmla="*/ 0 h 146"/>
              <a:gd name="T24" fmla="*/ 262 w 262"/>
              <a:gd name="T2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2" h="146">
                <a:moveTo>
                  <a:pt x="262" y="146"/>
                </a:moveTo>
                <a:lnTo>
                  <a:pt x="210" y="146"/>
                </a:lnTo>
                <a:lnTo>
                  <a:pt x="210" y="138"/>
                </a:lnTo>
                <a:lnTo>
                  <a:pt x="252" y="138"/>
                </a:lnTo>
                <a:lnTo>
                  <a:pt x="252" y="10"/>
                </a:lnTo>
                <a:lnTo>
                  <a:pt x="8" y="10"/>
                </a:lnTo>
                <a:lnTo>
                  <a:pt x="8" y="138"/>
                </a:lnTo>
                <a:lnTo>
                  <a:pt x="51" y="138"/>
                </a:lnTo>
                <a:lnTo>
                  <a:pt x="51" y="146"/>
                </a:lnTo>
                <a:lnTo>
                  <a:pt x="0" y="146"/>
                </a:lnTo>
                <a:lnTo>
                  <a:pt x="0" y="0"/>
                </a:lnTo>
                <a:lnTo>
                  <a:pt x="262" y="0"/>
                </a:lnTo>
                <a:lnTo>
                  <a:pt x="262" y="14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3" name="Freeform 200">
            <a:extLst>
              <a:ext uri="{FF2B5EF4-FFF2-40B4-BE49-F238E27FC236}">
                <a16:creationId xmlns:a16="http://schemas.microsoft.com/office/drawing/2014/main" id="{D019BA17-DC5F-4D09-95B2-4B491C02DFEE}"/>
              </a:ext>
            </a:extLst>
          </p:cNvPr>
          <p:cNvSpPr>
            <a:spLocks noEditPoints="1"/>
          </p:cNvSpPr>
          <p:nvPr/>
        </p:nvSpPr>
        <p:spPr bwMode="auto">
          <a:xfrm>
            <a:off x="3060701" y="5083176"/>
            <a:ext cx="261938" cy="173038"/>
          </a:xfrm>
          <a:custGeom>
            <a:avLst/>
            <a:gdLst>
              <a:gd name="T0" fmla="*/ 165 w 165"/>
              <a:gd name="T1" fmla="*/ 109 h 109"/>
              <a:gd name="T2" fmla="*/ 0 w 165"/>
              <a:gd name="T3" fmla="*/ 109 h 109"/>
              <a:gd name="T4" fmla="*/ 83 w 165"/>
              <a:gd name="T5" fmla="*/ 0 h 109"/>
              <a:gd name="T6" fmla="*/ 165 w 165"/>
              <a:gd name="T7" fmla="*/ 109 h 109"/>
              <a:gd name="T8" fmla="*/ 18 w 165"/>
              <a:gd name="T9" fmla="*/ 101 h 109"/>
              <a:gd name="T10" fmla="*/ 147 w 165"/>
              <a:gd name="T11" fmla="*/ 101 h 109"/>
              <a:gd name="T12" fmla="*/ 83 w 165"/>
              <a:gd name="T13" fmla="*/ 14 h 109"/>
              <a:gd name="T14" fmla="*/ 18 w 165"/>
              <a:gd name="T15" fmla="*/ 101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109">
                <a:moveTo>
                  <a:pt x="165" y="109"/>
                </a:moveTo>
                <a:lnTo>
                  <a:pt x="0" y="109"/>
                </a:lnTo>
                <a:lnTo>
                  <a:pt x="83" y="0"/>
                </a:lnTo>
                <a:lnTo>
                  <a:pt x="165" y="109"/>
                </a:lnTo>
                <a:close/>
                <a:moveTo>
                  <a:pt x="18" y="101"/>
                </a:moveTo>
                <a:lnTo>
                  <a:pt x="147" y="101"/>
                </a:lnTo>
                <a:lnTo>
                  <a:pt x="83" y="14"/>
                </a:lnTo>
                <a:lnTo>
                  <a:pt x="18" y="10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Freeform 201">
            <a:extLst>
              <a:ext uri="{FF2B5EF4-FFF2-40B4-BE49-F238E27FC236}">
                <a16:creationId xmlns:a16="http://schemas.microsoft.com/office/drawing/2014/main" id="{DE08FF79-6E0E-462D-9EBB-21CCE733FD4E}"/>
              </a:ext>
            </a:extLst>
          </p:cNvPr>
          <p:cNvSpPr>
            <a:spLocks noEditPoints="1"/>
          </p:cNvSpPr>
          <p:nvPr/>
        </p:nvSpPr>
        <p:spPr bwMode="auto">
          <a:xfrm>
            <a:off x="10544176" y="5713413"/>
            <a:ext cx="244475" cy="401638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" name="Freeform 202">
            <a:extLst>
              <a:ext uri="{FF2B5EF4-FFF2-40B4-BE49-F238E27FC236}">
                <a16:creationId xmlns:a16="http://schemas.microsoft.com/office/drawing/2014/main" id="{21DF88A1-9742-432A-B450-2CAC6EFC3F13}"/>
              </a:ext>
            </a:extLst>
          </p:cNvPr>
          <p:cNvSpPr>
            <a:spLocks noEditPoints="1"/>
          </p:cNvSpPr>
          <p:nvPr/>
        </p:nvSpPr>
        <p:spPr bwMode="auto">
          <a:xfrm>
            <a:off x="9634538" y="5780088"/>
            <a:ext cx="403225" cy="258763"/>
          </a:xfrm>
          <a:custGeom>
            <a:avLst/>
            <a:gdLst>
              <a:gd name="T0" fmla="*/ 179 w 186"/>
              <a:gd name="T1" fmla="*/ 120 h 120"/>
              <a:gd name="T2" fmla="*/ 6 w 186"/>
              <a:gd name="T3" fmla="*/ 120 h 120"/>
              <a:gd name="T4" fmla="*/ 0 w 186"/>
              <a:gd name="T5" fmla="*/ 114 h 120"/>
              <a:gd name="T6" fmla="*/ 0 w 186"/>
              <a:gd name="T7" fmla="*/ 6 h 120"/>
              <a:gd name="T8" fmla="*/ 6 w 186"/>
              <a:gd name="T9" fmla="*/ 0 h 120"/>
              <a:gd name="T10" fmla="*/ 179 w 186"/>
              <a:gd name="T11" fmla="*/ 0 h 120"/>
              <a:gd name="T12" fmla="*/ 186 w 186"/>
              <a:gd name="T13" fmla="*/ 6 h 120"/>
              <a:gd name="T14" fmla="*/ 186 w 186"/>
              <a:gd name="T15" fmla="*/ 114 h 120"/>
              <a:gd name="T16" fmla="*/ 179 w 186"/>
              <a:gd name="T17" fmla="*/ 120 h 120"/>
              <a:gd name="T18" fmla="*/ 7 w 186"/>
              <a:gd name="T19" fmla="*/ 113 h 120"/>
              <a:gd name="T20" fmla="*/ 178 w 186"/>
              <a:gd name="T21" fmla="*/ 113 h 120"/>
              <a:gd name="T22" fmla="*/ 178 w 186"/>
              <a:gd name="T23" fmla="*/ 7 h 120"/>
              <a:gd name="T24" fmla="*/ 7 w 186"/>
              <a:gd name="T25" fmla="*/ 7 h 120"/>
              <a:gd name="T26" fmla="*/ 7 w 186"/>
              <a:gd name="T27" fmla="*/ 1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6" h="120">
                <a:moveTo>
                  <a:pt x="179" y="120"/>
                </a:moveTo>
                <a:cubicBezTo>
                  <a:pt x="6" y="120"/>
                  <a:pt x="6" y="120"/>
                  <a:pt x="6" y="120"/>
                </a:cubicBezTo>
                <a:cubicBezTo>
                  <a:pt x="3" y="120"/>
                  <a:pt x="0" y="118"/>
                  <a:pt x="0" y="114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83" y="0"/>
                  <a:pt x="186" y="2"/>
                  <a:pt x="186" y="6"/>
                </a:cubicBezTo>
                <a:cubicBezTo>
                  <a:pt x="186" y="114"/>
                  <a:pt x="186" y="114"/>
                  <a:pt x="186" y="114"/>
                </a:cubicBezTo>
                <a:cubicBezTo>
                  <a:pt x="186" y="118"/>
                  <a:pt x="183" y="120"/>
                  <a:pt x="179" y="120"/>
                </a:cubicBezTo>
                <a:close/>
                <a:moveTo>
                  <a:pt x="7" y="113"/>
                </a:moveTo>
                <a:cubicBezTo>
                  <a:pt x="178" y="113"/>
                  <a:pt x="178" y="113"/>
                  <a:pt x="178" y="113"/>
                </a:cubicBezTo>
                <a:cubicBezTo>
                  <a:pt x="178" y="7"/>
                  <a:pt x="178" y="7"/>
                  <a:pt x="178" y="7"/>
                </a:cubicBezTo>
                <a:cubicBezTo>
                  <a:pt x="7" y="7"/>
                  <a:pt x="7" y="7"/>
                  <a:pt x="7" y="7"/>
                </a:cubicBezTo>
                <a:lnTo>
                  <a:pt x="7" y="11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Freeform 203">
            <a:extLst>
              <a:ext uri="{FF2B5EF4-FFF2-40B4-BE49-F238E27FC236}">
                <a16:creationId xmlns:a16="http://schemas.microsoft.com/office/drawing/2014/main" id="{380B5C8A-3647-48DF-98ED-D2684ACB7DC7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899151"/>
            <a:ext cx="406400" cy="142875"/>
          </a:xfrm>
          <a:custGeom>
            <a:avLst/>
            <a:gdLst>
              <a:gd name="T0" fmla="*/ 180 w 188"/>
              <a:gd name="T1" fmla="*/ 66 h 66"/>
              <a:gd name="T2" fmla="*/ 7 w 188"/>
              <a:gd name="T3" fmla="*/ 66 h 66"/>
              <a:gd name="T4" fmla="*/ 3 w 188"/>
              <a:gd name="T5" fmla="*/ 64 h 66"/>
              <a:gd name="T6" fmla="*/ 0 w 188"/>
              <a:gd name="T7" fmla="*/ 62 h 66"/>
              <a:gd name="T8" fmla="*/ 62 w 188"/>
              <a:gd name="T9" fmla="*/ 0 h 66"/>
              <a:gd name="T10" fmla="*/ 94 w 188"/>
              <a:gd name="T11" fmla="*/ 32 h 66"/>
              <a:gd name="T12" fmla="*/ 126 w 188"/>
              <a:gd name="T13" fmla="*/ 0 h 66"/>
              <a:gd name="T14" fmla="*/ 188 w 188"/>
              <a:gd name="T15" fmla="*/ 62 h 66"/>
              <a:gd name="T16" fmla="*/ 184 w 188"/>
              <a:gd name="T17" fmla="*/ 64 h 66"/>
              <a:gd name="T18" fmla="*/ 180 w 188"/>
              <a:gd name="T19" fmla="*/ 66 h 66"/>
              <a:gd name="T20" fmla="*/ 62 w 188"/>
              <a:gd name="T21" fmla="*/ 10 h 66"/>
              <a:gd name="T22" fmla="*/ 14 w 188"/>
              <a:gd name="T23" fmla="*/ 58 h 66"/>
              <a:gd name="T24" fmla="*/ 173 w 188"/>
              <a:gd name="T25" fmla="*/ 58 h 66"/>
              <a:gd name="T26" fmla="*/ 126 w 188"/>
              <a:gd name="T27" fmla="*/ 10 h 66"/>
              <a:gd name="T28" fmla="*/ 98 w 188"/>
              <a:gd name="T29" fmla="*/ 38 h 66"/>
              <a:gd name="T30" fmla="*/ 89 w 188"/>
              <a:gd name="T31" fmla="*/ 38 h 66"/>
              <a:gd name="T32" fmla="*/ 62 w 188"/>
              <a:gd name="T33" fmla="*/ 1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8" h="66">
                <a:moveTo>
                  <a:pt x="180" y="66"/>
                </a:moveTo>
                <a:cubicBezTo>
                  <a:pt x="7" y="66"/>
                  <a:pt x="7" y="66"/>
                  <a:pt x="7" y="66"/>
                </a:cubicBezTo>
                <a:cubicBezTo>
                  <a:pt x="6" y="66"/>
                  <a:pt x="5" y="65"/>
                  <a:pt x="3" y="64"/>
                </a:cubicBezTo>
                <a:cubicBezTo>
                  <a:pt x="0" y="62"/>
                  <a:pt x="0" y="62"/>
                  <a:pt x="0" y="62"/>
                </a:cubicBezTo>
                <a:cubicBezTo>
                  <a:pt x="62" y="0"/>
                  <a:pt x="62" y="0"/>
                  <a:pt x="62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126" y="0"/>
                  <a:pt x="126" y="0"/>
                  <a:pt x="126" y="0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83" y="65"/>
                  <a:pt x="181" y="66"/>
                  <a:pt x="180" y="66"/>
                </a:cubicBezTo>
                <a:close/>
                <a:moveTo>
                  <a:pt x="62" y="10"/>
                </a:moveTo>
                <a:cubicBezTo>
                  <a:pt x="14" y="58"/>
                  <a:pt x="14" y="58"/>
                  <a:pt x="14" y="58"/>
                </a:cubicBezTo>
                <a:cubicBezTo>
                  <a:pt x="173" y="58"/>
                  <a:pt x="173" y="58"/>
                  <a:pt x="173" y="58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98" y="38"/>
                  <a:pt x="98" y="38"/>
                  <a:pt x="98" y="38"/>
                </a:cubicBezTo>
                <a:cubicBezTo>
                  <a:pt x="96" y="40"/>
                  <a:pt x="91" y="40"/>
                  <a:pt x="89" y="38"/>
                </a:cubicBezTo>
                <a:lnTo>
                  <a:pt x="62" y="1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Freeform 204">
            <a:extLst>
              <a:ext uri="{FF2B5EF4-FFF2-40B4-BE49-F238E27FC236}">
                <a16:creationId xmlns:a16="http://schemas.microsoft.com/office/drawing/2014/main" id="{06C5239A-3B39-49BC-9272-77E043F6D263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778501"/>
            <a:ext cx="404813" cy="204788"/>
          </a:xfrm>
          <a:custGeom>
            <a:avLst/>
            <a:gdLst>
              <a:gd name="T0" fmla="*/ 94 w 187"/>
              <a:gd name="T1" fmla="*/ 95 h 95"/>
              <a:gd name="T2" fmla="*/ 89 w 187"/>
              <a:gd name="T3" fmla="*/ 93 h 95"/>
              <a:gd name="T4" fmla="*/ 0 w 187"/>
              <a:gd name="T5" fmla="*/ 4 h 95"/>
              <a:gd name="T6" fmla="*/ 3 w 187"/>
              <a:gd name="T7" fmla="*/ 2 h 95"/>
              <a:gd name="T8" fmla="*/ 7 w 187"/>
              <a:gd name="T9" fmla="*/ 0 h 95"/>
              <a:gd name="T10" fmla="*/ 180 w 187"/>
              <a:gd name="T11" fmla="*/ 0 h 95"/>
              <a:gd name="T12" fmla="*/ 184 w 187"/>
              <a:gd name="T13" fmla="*/ 2 h 95"/>
              <a:gd name="T14" fmla="*/ 187 w 187"/>
              <a:gd name="T15" fmla="*/ 4 h 95"/>
              <a:gd name="T16" fmla="*/ 98 w 187"/>
              <a:gd name="T17" fmla="*/ 93 h 95"/>
              <a:gd name="T18" fmla="*/ 94 w 187"/>
              <a:gd name="T19" fmla="*/ 95 h 95"/>
              <a:gd name="T20" fmla="*/ 14 w 187"/>
              <a:gd name="T21" fmla="*/ 8 h 95"/>
              <a:gd name="T22" fmla="*/ 94 w 187"/>
              <a:gd name="T23" fmla="*/ 88 h 95"/>
              <a:gd name="T24" fmla="*/ 174 w 187"/>
              <a:gd name="T25" fmla="*/ 8 h 95"/>
              <a:gd name="T26" fmla="*/ 14 w 187"/>
              <a:gd name="T27" fmla="*/ 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7" h="95">
                <a:moveTo>
                  <a:pt x="94" y="95"/>
                </a:moveTo>
                <a:cubicBezTo>
                  <a:pt x="92" y="95"/>
                  <a:pt x="90" y="95"/>
                  <a:pt x="89" y="93"/>
                </a:cubicBezTo>
                <a:cubicBezTo>
                  <a:pt x="0" y="4"/>
                  <a:pt x="0" y="4"/>
                  <a:pt x="0" y="4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6" y="0"/>
                  <a:pt x="7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3" y="1"/>
                  <a:pt x="184" y="2"/>
                </a:cubicBezTo>
                <a:cubicBezTo>
                  <a:pt x="187" y="4"/>
                  <a:pt x="187" y="4"/>
                  <a:pt x="187" y="4"/>
                </a:cubicBezTo>
                <a:cubicBezTo>
                  <a:pt x="98" y="93"/>
                  <a:pt x="98" y="93"/>
                  <a:pt x="98" y="93"/>
                </a:cubicBezTo>
                <a:cubicBezTo>
                  <a:pt x="97" y="95"/>
                  <a:pt x="95" y="95"/>
                  <a:pt x="94" y="95"/>
                </a:cubicBezTo>
                <a:close/>
                <a:moveTo>
                  <a:pt x="14" y="8"/>
                </a:moveTo>
                <a:cubicBezTo>
                  <a:pt x="94" y="88"/>
                  <a:pt x="94" y="88"/>
                  <a:pt x="94" y="88"/>
                </a:cubicBezTo>
                <a:cubicBezTo>
                  <a:pt x="174" y="8"/>
                  <a:pt x="174" y="8"/>
                  <a:pt x="174" y="8"/>
                </a:cubicBezTo>
                <a:lnTo>
                  <a:pt x="14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8" name="Freeform 206">
            <a:extLst>
              <a:ext uri="{FF2B5EF4-FFF2-40B4-BE49-F238E27FC236}">
                <a16:creationId xmlns:a16="http://schemas.microsoft.com/office/drawing/2014/main" id="{632A8DDF-47FF-456B-B30F-3073609A1C76}"/>
              </a:ext>
            </a:extLst>
          </p:cNvPr>
          <p:cNvSpPr>
            <a:spLocks noEditPoints="1"/>
          </p:cNvSpPr>
          <p:nvPr/>
        </p:nvSpPr>
        <p:spPr bwMode="auto">
          <a:xfrm>
            <a:off x="8804276" y="5764213"/>
            <a:ext cx="406400" cy="266700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Freeform 207">
            <a:extLst>
              <a:ext uri="{FF2B5EF4-FFF2-40B4-BE49-F238E27FC236}">
                <a16:creationId xmlns:a16="http://schemas.microsoft.com/office/drawing/2014/main" id="{12577680-3D1C-4F7C-9D13-719009390786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5764213"/>
            <a:ext cx="406400" cy="266700"/>
          </a:xfrm>
          <a:custGeom>
            <a:avLst/>
            <a:gdLst>
              <a:gd name="T0" fmla="*/ 183 w 188"/>
              <a:gd name="T1" fmla="*/ 123 h 123"/>
              <a:gd name="T2" fmla="*/ 180 w 188"/>
              <a:gd name="T3" fmla="*/ 121 h 123"/>
              <a:gd name="T4" fmla="*/ 149 w 188"/>
              <a:gd name="T5" fmla="*/ 96 h 123"/>
              <a:gd name="T6" fmla="*/ 71 w 188"/>
              <a:gd name="T7" fmla="*/ 81 h 123"/>
              <a:gd name="T8" fmla="*/ 71 w 188"/>
              <a:gd name="T9" fmla="*/ 114 h 123"/>
              <a:gd name="T10" fmla="*/ 0 w 188"/>
              <a:gd name="T11" fmla="*/ 57 h 123"/>
              <a:gd name="T12" fmla="*/ 71 w 188"/>
              <a:gd name="T13" fmla="*/ 0 h 123"/>
              <a:gd name="T14" fmla="*/ 71 w 188"/>
              <a:gd name="T15" fmla="*/ 32 h 123"/>
              <a:gd name="T16" fmla="*/ 174 w 188"/>
              <a:gd name="T17" fmla="*/ 96 h 123"/>
              <a:gd name="T18" fmla="*/ 186 w 188"/>
              <a:gd name="T19" fmla="*/ 121 h 123"/>
              <a:gd name="T20" fmla="*/ 185 w 188"/>
              <a:gd name="T21" fmla="*/ 123 h 123"/>
              <a:gd name="T22" fmla="*/ 183 w 188"/>
              <a:gd name="T23" fmla="*/ 123 h 123"/>
              <a:gd name="T24" fmla="*/ 84 w 188"/>
              <a:gd name="T25" fmla="*/ 74 h 123"/>
              <a:gd name="T26" fmla="*/ 152 w 188"/>
              <a:gd name="T27" fmla="*/ 90 h 123"/>
              <a:gd name="T28" fmla="*/ 172 w 188"/>
              <a:gd name="T29" fmla="*/ 105 h 123"/>
              <a:gd name="T30" fmla="*/ 169 w 188"/>
              <a:gd name="T31" fmla="*/ 100 h 123"/>
              <a:gd name="T32" fmla="*/ 69 w 188"/>
              <a:gd name="T33" fmla="*/ 38 h 123"/>
              <a:gd name="T34" fmla="*/ 64 w 188"/>
              <a:gd name="T35" fmla="*/ 38 h 123"/>
              <a:gd name="T36" fmla="*/ 64 w 188"/>
              <a:gd name="T37" fmla="*/ 14 h 123"/>
              <a:gd name="T38" fmla="*/ 10 w 188"/>
              <a:gd name="T39" fmla="*/ 57 h 123"/>
              <a:gd name="T40" fmla="*/ 64 w 188"/>
              <a:gd name="T41" fmla="*/ 100 h 123"/>
              <a:gd name="T42" fmla="*/ 64 w 188"/>
              <a:gd name="T43" fmla="*/ 75 h 123"/>
              <a:gd name="T44" fmla="*/ 67 w 188"/>
              <a:gd name="T45" fmla="*/ 74 h 123"/>
              <a:gd name="T46" fmla="*/ 84 w 188"/>
              <a:gd name="T47" fmla="*/ 7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183" y="123"/>
                </a:moveTo>
                <a:cubicBezTo>
                  <a:pt x="182" y="123"/>
                  <a:pt x="180" y="122"/>
                  <a:pt x="180" y="121"/>
                </a:cubicBezTo>
                <a:cubicBezTo>
                  <a:pt x="176" y="117"/>
                  <a:pt x="160" y="102"/>
                  <a:pt x="149" y="96"/>
                </a:cubicBezTo>
                <a:cubicBezTo>
                  <a:pt x="127" y="84"/>
                  <a:pt x="100" y="78"/>
                  <a:pt x="71" y="81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0" y="57"/>
                  <a:pt x="0" y="57"/>
                  <a:pt x="0" y="57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32"/>
                  <a:pt x="71" y="32"/>
                  <a:pt x="71" y="32"/>
                </a:cubicBezTo>
                <a:cubicBezTo>
                  <a:pt x="116" y="36"/>
                  <a:pt x="151" y="58"/>
                  <a:pt x="174" y="96"/>
                </a:cubicBezTo>
                <a:cubicBezTo>
                  <a:pt x="188" y="119"/>
                  <a:pt x="187" y="120"/>
                  <a:pt x="186" y="121"/>
                </a:cubicBezTo>
                <a:cubicBezTo>
                  <a:pt x="185" y="123"/>
                  <a:pt x="185" y="123"/>
                  <a:pt x="185" y="123"/>
                </a:cubicBezTo>
                <a:lnTo>
                  <a:pt x="183" y="123"/>
                </a:lnTo>
                <a:close/>
                <a:moveTo>
                  <a:pt x="84" y="74"/>
                </a:moveTo>
                <a:cubicBezTo>
                  <a:pt x="110" y="74"/>
                  <a:pt x="133" y="79"/>
                  <a:pt x="152" y="90"/>
                </a:cubicBezTo>
                <a:cubicBezTo>
                  <a:pt x="158" y="94"/>
                  <a:pt x="165" y="99"/>
                  <a:pt x="172" y="105"/>
                </a:cubicBezTo>
                <a:cubicBezTo>
                  <a:pt x="171" y="103"/>
                  <a:pt x="170" y="101"/>
                  <a:pt x="169" y="100"/>
                </a:cubicBezTo>
                <a:cubicBezTo>
                  <a:pt x="146" y="62"/>
                  <a:pt x="114" y="42"/>
                  <a:pt x="69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14"/>
                  <a:pt x="64" y="14"/>
                  <a:pt x="64" y="14"/>
                </a:cubicBezTo>
                <a:cubicBezTo>
                  <a:pt x="10" y="57"/>
                  <a:pt x="10" y="57"/>
                  <a:pt x="10" y="5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75"/>
                  <a:pt x="64" y="75"/>
                  <a:pt x="64" y="75"/>
                </a:cubicBezTo>
                <a:cubicBezTo>
                  <a:pt x="67" y="74"/>
                  <a:pt x="67" y="74"/>
                  <a:pt x="67" y="74"/>
                </a:cubicBezTo>
                <a:cubicBezTo>
                  <a:pt x="73" y="74"/>
                  <a:pt x="79" y="74"/>
                  <a:pt x="84" y="7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Freeform 208">
            <a:extLst>
              <a:ext uri="{FF2B5EF4-FFF2-40B4-BE49-F238E27FC236}">
                <a16:creationId xmlns:a16="http://schemas.microsoft.com/office/drawing/2014/main" id="{D40CDC90-8493-4AA9-B74C-7527A3B60113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5756276"/>
            <a:ext cx="403225" cy="257175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EF9DA0EA-815D-4E38-B93F-40BB92A86EE9}"/>
              </a:ext>
            </a:extLst>
          </p:cNvPr>
          <p:cNvGrpSpPr/>
          <p:nvPr/>
        </p:nvGrpSpPr>
        <p:grpSpPr>
          <a:xfrm>
            <a:off x="5483226" y="5721351"/>
            <a:ext cx="401638" cy="365125"/>
            <a:chOff x="5483226" y="5721351"/>
            <a:chExt cx="401638" cy="365125"/>
          </a:xfrm>
          <a:solidFill>
            <a:srgbClr val="592929"/>
          </a:solidFill>
        </p:grpSpPr>
        <p:sp>
          <p:nvSpPr>
            <p:cNvPr id="212" name="Freeform 209">
              <a:extLst>
                <a:ext uri="{FF2B5EF4-FFF2-40B4-BE49-F238E27FC236}">
                  <a16:creationId xmlns:a16="http://schemas.microsoft.com/office/drawing/2014/main" id="{EB86ED7B-0D91-4211-B8F5-728999E36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21351"/>
              <a:ext cx="401638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3" name="Freeform 210">
              <a:extLst>
                <a:ext uri="{FF2B5EF4-FFF2-40B4-BE49-F238E27FC236}">
                  <a16:creationId xmlns:a16="http://schemas.microsoft.com/office/drawing/2014/main" id="{86079D5F-AC71-4B76-9906-1ED78ACE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5827713"/>
              <a:ext cx="134938" cy="76200"/>
            </a:xfrm>
            <a:custGeom>
              <a:avLst/>
              <a:gdLst>
                <a:gd name="T0" fmla="*/ 6 w 85"/>
                <a:gd name="T1" fmla="*/ 48 h 48"/>
                <a:gd name="T2" fmla="*/ 0 w 85"/>
                <a:gd name="T3" fmla="*/ 42 h 48"/>
                <a:gd name="T4" fmla="*/ 42 w 85"/>
                <a:gd name="T5" fmla="*/ 0 h 48"/>
                <a:gd name="T6" fmla="*/ 85 w 85"/>
                <a:gd name="T7" fmla="*/ 42 h 48"/>
                <a:gd name="T8" fmla="*/ 79 w 85"/>
                <a:gd name="T9" fmla="*/ 48 h 48"/>
                <a:gd name="T10" fmla="*/ 42 w 85"/>
                <a:gd name="T11" fmla="*/ 11 h 48"/>
                <a:gd name="T12" fmla="*/ 6 w 8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6" y="48"/>
                  </a:moveTo>
                  <a:lnTo>
                    <a:pt x="0" y="42"/>
                  </a:lnTo>
                  <a:lnTo>
                    <a:pt x="42" y="0"/>
                  </a:lnTo>
                  <a:lnTo>
                    <a:pt x="85" y="42"/>
                  </a:lnTo>
                  <a:lnTo>
                    <a:pt x="79" y="48"/>
                  </a:lnTo>
                  <a:lnTo>
                    <a:pt x="42" y="11"/>
                  </a:lnTo>
                  <a:lnTo>
                    <a:pt x="6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4" name="Rectangle 211">
              <a:extLst>
                <a:ext uri="{FF2B5EF4-FFF2-40B4-BE49-F238E27FC236}">
                  <a16:creationId xmlns:a16="http://schemas.microsoft.com/office/drawing/2014/main" id="{D609A267-D853-457A-8B44-3FFA1FA3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901" y="5840413"/>
              <a:ext cx="14288" cy="2460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5D7E49FC-0AC5-4812-900F-B0AD58AF9B9F}"/>
              </a:ext>
            </a:extLst>
          </p:cNvPr>
          <p:cNvGrpSpPr/>
          <p:nvPr/>
        </p:nvGrpSpPr>
        <p:grpSpPr>
          <a:xfrm>
            <a:off x="6308726" y="5721351"/>
            <a:ext cx="403225" cy="392112"/>
            <a:chOff x="6308726" y="5721351"/>
            <a:chExt cx="403225" cy="392112"/>
          </a:xfrm>
          <a:solidFill>
            <a:srgbClr val="592929"/>
          </a:solidFill>
        </p:grpSpPr>
        <p:sp>
          <p:nvSpPr>
            <p:cNvPr id="216" name="Freeform 212">
              <a:extLst>
                <a:ext uri="{FF2B5EF4-FFF2-40B4-BE49-F238E27FC236}">
                  <a16:creationId xmlns:a16="http://schemas.microsoft.com/office/drawing/2014/main" id="{B77CAF27-34CD-48D9-AF78-C822AAEA2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5721351"/>
              <a:ext cx="403225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7" name="Freeform 213">
              <a:extLst>
                <a:ext uri="{FF2B5EF4-FFF2-40B4-BE49-F238E27FC236}">
                  <a16:creationId xmlns:a16="http://schemas.microsoft.com/office/drawing/2014/main" id="{B9D950BC-5452-4229-A598-694D4B624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6037263"/>
              <a:ext cx="133350" cy="76200"/>
            </a:xfrm>
            <a:custGeom>
              <a:avLst/>
              <a:gdLst>
                <a:gd name="T0" fmla="*/ 42 w 84"/>
                <a:gd name="T1" fmla="*/ 48 h 48"/>
                <a:gd name="T2" fmla="*/ 0 w 84"/>
                <a:gd name="T3" fmla="*/ 6 h 48"/>
                <a:gd name="T4" fmla="*/ 5 w 84"/>
                <a:gd name="T5" fmla="*/ 0 h 48"/>
                <a:gd name="T6" fmla="*/ 42 w 84"/>
                <a:gd name="T7" fmla="*/ 36 h 48"/>
                <a:gd name="T8" fmla="*/ 79 w 84"/>
                <a:gd name="T9" fmla="*/ 0 h 48"/>
                <a:gd name="T10" fmla="*/ 84 w 84"/>
                <a:gd name="T11" fmla="*/ 6 h 48"/>
                <a:gd name="T12" fmla="*/ 42 w 8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8">
                  <a:moveTo>
                    <a:pt x="42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2" y="36"/>
                  </a:lnTo>
                  <a:lnTo>
                    <a:pt x="79" y="0"/>
                  </a:lnTo>
                  <a:lnTo>
                    <a:pt x="84" y="6"/>
                  </a:lnTo>
                  <a:lnTo>
                    <a:pt x="42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8" name="Rectangle 214">
              <a:extLst>
                <a:ext uri="{FF2B5EF4-FFF2-40B4-BE49-F238E27FC236}">
                  <a16:creationId xmlns:a16="http://schemas.microsoft.com/office/drawing/2014/main" id="{A2B674ED-BDBC-4BC2-A766-84D7D501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988" y="5851526"/>
              <a:ext cx="12700" cy="2492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29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9" name="Freeform 215">
            <a:extLst>
              <a:ext uri="{FF2B5EF4-FFF2-40B4-BE49-F238E27FC236}">
                <a16:creationId xmlns:a16="http://schemas.microsoft.com/office/drawing/2014/main" id="{0D010E7D-6F08-45B0-BCD4-A59C83DC26F8}"/>
              </a:ext>
            </a:extLst>
          </p:cNvPr>
          <p:cNvSpPr>
            <a:spLocks/>
          </p:cNvSpPr>
          <p:nvPr/>
        </p:nvSpPr>
        <p:spPr bwMode="auto">
          <a:xfrm>
            <a:off x="2295526" y="5913438"/>
            <a:ext cx="133350" cy="77788"/>
          </a:xfrm>
          <a:custGeom>
            <a:avLst/>
            <a:gdLst>
              <a:gd name="T0" fmla="*/ 42 w 84"/>
              <a:gd name="T1" fmla="*/ 49 h 49"/>
              <a:gd name="T2" fmla="*/ 0 w 84"/>
              <a:gd name="T3" fmla="*/ 6 h 49"/>
              <a:gd name="T4" fmla="*/ 5 w 84"/>
              <a:gd name="T5" fmla="*/ 0 h 49"/>
              <a:gd name="T6" fmla="*/ 42 w 84"/>
              <a:gd name="T7" fmla="*/ 37 h 49"/>
              <a:gd name="T8" fmla="*/ 79 w 84"/>
              <a:gd name="T9" fmla="*/ 0 h 49"/>
              <a:gd name="T10" fmla="*/ 84 w 84"/>
              <a:gd name="T11" fmla="*/ 6 h 49"/>
              <a:gd name="T12" fmla="*/ 42 w 84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49">
                <a:moveTo>
                  <a:pt x="42" y="49"/>
                </a:moveTo>
                <a:lnTo>
                  <a:pt x="0" y="6"/>
                </a:lnTo>
                <a:lnTo>
                  <a:pt x="5" y="0"/>
                </a:lnTo>
                <a:lnTo>
                  <a:pt x="42" y="37"/>
                </a:lnTo>
                <a:lnTo>
                  <a:pt x="79" y="0"/>
                </a:lnTo>
                <a:lnTo>
                  <a:pt x="84" y="6"/>
                </a:lnTo>
                <a:lnTo>
                  <a:pt x="42" y="4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0" name="Rectangle 216">
            <a:extLst>
              <a:ext uri="{FF2B5EF4-FFF2-40B4-BE49-F238E27FC236}">
                <a16:creationId xmlns:a16="http://schemas.microsoft.com/office/drawing/2014/main" id="{9D161FD7-34F8-4FF5-AC06-15F67533C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1" y="5727701"/>
            <a:ext cx="12700" cy="24923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1" name="Freeform 217">
            <a:extLst>
              <a:ext uri="{FF2B5EF4-FFF2-40B4-BE49-F238E27FC236}">
                <a16:creationId xmlns:a16="http://schemas.microsoft.com/office/drawing/2014/main" id="{8CBF7B3C-CB2F-4E0B-B499-06CD704D661F}"/>
              </a:ext>
            </a:extLst>
          </p:cNvPr>
          <p:cNvSpPr>
            <a:spLocks/>
          </p:cNvSpPr>
          <p:nvPr/>
        </p:nvSpPr>
        <p:spPr bwMode="auto">
          <a:xfrm>
            <a:off x="2214563" y="5827713"/>
            <a:ext cx="295275" cy="293688"/>
          </a:xfrm>
          <a:custGeom>
            <a:avLst/>
            <a:gdLst>
              <a:gd name="T0" fmla="*/ 186 w 186"/>
              <a:gd name="T1" fmla="*/ 185 h 185"/>
              <a:gd name="T2" fmla="*/ 0 w 186"/>
              <a:gd name="T3" fmla="*/ 185 h 185"/>
              <a:gd name="T4" fmla="*/ 0 w 186"/>
              <a:gd name="T5" fmla="*/ 0 h 185"/>
              <a:gd name="T6" fmla="*/ 70 w 186"/>
              <a:gd name="T7" fmla="*/ 0 h 185"/>
              <a:gd name="T8" fmla="*/ 70 w 186"/>
              <a:gd name="T9" fmla="*/ 8 h 185"/>
              <a:gd name="T10" fmla="*/ 10 w 186"/>
              <a:gd name="T11" fmla="*/ 8 h 185"/>
              <a:gd name="T12" fmla="*/ 10 w 186"/>
              <a:gd name="T13" fmla="*/ 176 h 185"/>
              <a:gd name="T14" fmla="*/ 177 w 186"/>
              <a:gd name="T15" fmla="*/ 176 h 185"/>
              <a:gd name="T16" fmla="*/ 177 w 186"/>
              <a:gd name="T17" fmla="*/ 8 h 185"/>
              <a:gd name="T18" fmla="*/ 119 w 186"/>
              <a:gd name="T19" fmla="*/ 8 h 185"/>
              <a:gd name="T20" fmla="*/ 119 w 186"/>
              <a:gd name="T21" fmla="*/ 0 h 185"/>
              <a:gd name="T22" fmla="*/ 186 w 186"/>
              <a:gd name="T23" fmla="*/ 0 h 185"/>
              <a:gd name="T24" fmla="*/ 186 w 186"/>
              <a:gd name="T25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" h="185">
                <a:moveTo>
                  <a:pt x="186" y="185"/>
                </a:moveTo>
                <a:lnTo>
                  <a:pt x="0" y="185"/>
                </a:lnTo>
                <a:lnTo>
                  <a:pt x="0" y="0"/>
                </a:lnTo>
                <a:lnTo>
                  <a:pt x="70" y="0"/>
                </a:lnTo>
                <a:lnTo>
                  <a:pt x="70" y="8"/>
                </a:lnTo>
                <a:lnTo>
                  <a:pt x="10" y="8"/>
                </a:lnTo>
                <a:lnTo>
                  <a:pt x="10" y="176"/>
                </a:lnTo>
                <a:lnTo>
                  <a:pt x="177" y="176"/>
                </a:lnTo>
                <a:lnTo>
                  <a:pt x="177" y="8"/>
                </a:lnTo>
                <a:lnTo>
                  <a:pt x="119" y="8"/>
                </a:lnTo>
                <a:lnTo>
                  <a:pt x="119" y="0"/>
                </a:lnTo>
                <a:lnTo>
                  <a:pt x="186" y="0"/>
                </a:lnTo>
                <a:lnTo>
                  <a:pt x="186" y="185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2" name="Freeform 218">
            <a:extLst>
              <a:ext uri="{FF2B5EF4-FFF2-40B4-BE49-F238E27FC236}">
                <a16:creationId xmlns:a16="http://schemas.microsoft.com/office/drawing/2014/main" id="{DA9BE37B-5C12-4076-A1A2-A1DEDF1928D8}"/>
              </a:ext>
            </a:extLst>
          </p:cNvPr>
          <p:cNvSpPr>
            <a:spLocks/>
          </p:cNvSpPr>
          <p:nvPr/>
        </p:nvSpPr>
        <p:spPr bwMode="auto">
          <a:xfrm>
            <a:off x="3116263" y="5713413"/>
            <a:ext cx="141288" cy="79375"/>
          </a:xfrm>
          <a:custGeom>
            <a:avLst/>
            <a:gdLst>
              <a:gd name="T0" fmla="*/ 7 w 89"/>
              <a:gd name="T1" fmla="*/ 50 h 50"/>
              <a:gd name="T2" fmla="*/ 0 w 89"/>
              <a:gd name="T3" fmla="*/ 45 h 50"/>
              <a:gd name="T4" fmla="*/ 44 w 89"/>
              <a:gd name="T5" fmla="*/ 0 h 50"/>
              <a:gd name="T6" fmla="*/ 89 w 89"/>
              <a:gd name="T7" fmla="*/ 45 h 50"/>
              <a:gd name="T8" fmla="*/ 82 w 89"/>
              <a:gd name="T9" fmla="*/ 50 h 50"/>
              <a:gd name="T10" fmla="*/ 44 w 89"/>
              <a:gd name="T11" fmla="*/ 13 h 50"/>
              <a:gd name="T12" fmla="*/ 7 w 89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50">
                <a:moveTo>
                  <a:pt x="7" y="50"/>
                </a:moveTo>
                <a:lnTo>
                  <a:pt x="0" y="45"/>
                </a:lnTo>
                <a:lnTo>
                  <a:pt x="44" y="0"/>
                </a:lnTo>
                <a:lnTo>
                  <a:pt x="89" y="45"/>
                </a:lnTo>
                <a:lnTo>
                  <a:pt x="82" y="50"/>
                </a:lnTo>
                <a:lnTo>
                  <a:pt x="44" y="13"/>
                </a:lnTo>
                <a:lnTo>
                  <a:pt x="7" y="5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3" name="Rectangle 219">
            <a:extLst>
              <a:ext uri="{FF2B5EF4-FFF2-40B4-BE49-F238E27FC236}">
                <a16:creationId xmlns:a16="http://schemas.microsoft.com/office/drawing/2014/main" id="{19D804B1-963A-43C2-92DD-6A7315410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27701"/>
            <a:ext cx="14288" cy="255588"/>
          </a:xfrm>
          <a:prstGeom prst="rect">
            <a:avLst/>
          </a:pr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4" name="Freeform 220">
            <a:extLst>
              <a:ext uri="{FF2B5EF4-FFF2-40B4-BE49-F238E27FC236}">
                <a16:creationId xmlns:a16="http://schemas.microsoft.com/office/drawing/2014/main" id="{7AFEC15E-EA3A-48E2-A468-023DE9E478E0}"/>
              </a:ext>
            </a:extLst>
          </p:cNvPr>
          <p:cNvSpPr>
            <a:spLocks/>
          </p:cNvSpPr>
          <p:nvPr/>
        </p:nvSpPr>
        <p:spPr bwMode="auto">
          <a:xfrm>
            <a:off x="3036888" y="5822951"/>
            <a:ext cx="300038" cy="303213"/>
          </a:xfrm>
          <a:custGeom>
            <a:avLst/>
            <a:gdLst>
              <a:gd name="T0" fmla="*/ 189 w 189"/>
              <a:gd name="T1" fmla="*/ 191 h 191"/>
              <a:gd name="T2" fmla="*/ 0 w 189"/>
              <a:gd name="T3" fmla="*/ 191 h 191"/>
              <a:gd name="T4" fmla="*/ 0 w 189"/>
              <a:gd name="T5" fmla="*/ 0 h 191"/>
              <a:gd name="T6" fmla="*/ 71 w 189"/>
              <a:gd name="T7" fmla="*/ 0 h 191"/>
              <a:gd name="T8" fmla="*/ 71 w 189"/>
              <a:gd name="T9" fmla="*/ 10 h 191"/>
              <a:gd name="T10" fmla="*/ 8 w 189"/>
              <a:gd name="T11" fmla="*/ 10 h 191"/>
              <a:gd name="T12" fmla="*/ 8 w 189"/>
              <a:gd name="T13" fmla="*/ 183 h 191"/>
              <a:gd name="T14" fmla="*/ 181 w 189"/>
              <a:gd name="T15" fmla="*/ 183 h 191"/>
              <a:gd name="T16" fmla="*/ 181 w 189"/>
              <a:gd name="T17" fmla="*/ 10 h 191"/>
              <a:gd name="T18" fmla="*/ 121 w 189"/>
              <a:gd name="T19" fmla="*/ 10 h 191"/>
              <a:gd name="T20" fmla="*/ 121 w 189"/>
              <a:gd name="T21" fmla="*/ 0 h 191"/>
              <a:gd name="T22" fmla="*/ 189 w 189"/>
              <a:gd name="T23" fmla="*/ 0 h 191"/>
              <a:gd name="T24" fmla="*/ 189 w 189"/>
              <a:gd name="T25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9" h="191">
                <a:moveTo>
                  <a:pt x="189" y="191"/>
                </a:moveTo>
                <a:lnTo>
                  <a:pt x="0" y="191"/>
                </a:lnTo>
                <a:lnTo>
                  <a:pt x="0" y="0"/>
                </a:lnTo>
                <a:lnTo>
                  <a:pt x="71" y="0"/>
                </a:lnTo>
                <a:lnTo>
                  <a:pt x="71" y="10"/>
                </a:lnTo>
                <a:lnTo>
                  <a:pt x="8" y="10"/>
                </a:lnTo>
                <a:lnTo>
                  <a:pt x="8" y="183"/>
                </a:lnTo>
                <a:lnTo>
                  <a:pt x="181" y="183"/>
                </a:lnTo>
                <a:lnTo>
                  <a:pt x="181" y="10"/>
                </a:lnTo>
                <a:lnTo>
                  <a:pt x="121" y="10"/>
                </a:lnTo>
                <a:lnTo>
                  <a:pt x="121" y="0"/>
                </a:lnTo>
                <a:lnTo>
                  <a:pt x="189" y="0"/>
                </a:lnTo>
                <a:lnTo>
                  <a:pt x="189" y="19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" name="Freeform 221">
            <a:extLst>
              <a:ext uri="{FF2B5EF4-FFF2-40B4-BE49-F238E27FC236}">
                <a16:creationId xmlns:a16="http://schemas.microsoft.com/office/drawing/2014/main" id="{69F92911-32FB-49C3-9700-6D2D0154019E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5708651"/>
            <a:ext cx="273050" cy="417513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6" name="Freeform 222">
            <a:extLst>
              <a:ext uri="{FF2B5EF4-FFF2-40B4-BE49-F238E27FC236}">
                <a16:creationId xmlns:a16="http://schemas.microsoft.com/office/drawing/2014/main" id="{5A9B377E-B077-42F4-BD00-8A81EAB2255B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5832476"/>
            <a:ext cx="115888" cy="285750"/>
          </a:xfrm>
          <a:custGeom>
            <a:avLst/>
            <a:gdLst>
              <a:gd name="T0" fmla="*/ 38 w 53"/>
              <a:gd name="T1" fmla="*/ 132 h 132"/>
              <a:gd name="T2" fmla="*/ 15 w 53"/>
              <a:gd name="T3" fmla="*/ 132 h 132"/>
              <a:gd name="T4" fmla="*/ 0 w 53"/>
              <a:gd name="T5" fmla="*/ 116 h 132"/>
              <a:gd name="T6" fmla="*/ 0 w 53"/>
              <a:gd name="T7" fmla="*/ 16 h 132"/>
              <a:gd name="T8" fmla="*/ 15 w 53"/>
              <a:gd name="T9" fmla="*/ 0 h 132"/>
              <a:gd name="T10" fmla="*/ 38 w 53"/>
              <a:gd name="T11" fmla="*/ 0 h 132"/>
              <a:gd name="T12" fmla="*/ 53 w 53"/>
              <a:gd name="T13" fmla="*/ 16 h 132"/>
              <a:gd name="T14" fmla="*/ 53 w 53"/>
              <a:gd name="T15" fmla="*/ 116 h 132"/>
              <a:gd name="T16" fmla="*/ 38 w 53"/>
              <a:gd name="T17" fmla="*/ 132 h 132"/>
              <a:gd name="T18" fmla="*/ 15 w 53"/>
              <a:gd name="T19" fmla="*/ 8 h 132"/>
              <a:gd name="T20" fmla="*/ 8 w 53"/>
              <a:gd name="T21" fmla="*/ 16 h 132"/>
              <a:gd name="T22" fmla="*/ 8 w 53"/>
              <a:gd name="T23" fmla="*/ 116 h 132"/>
              <a:gd name="T24" fmla="*/ 15 w 53"/>
              <a:gd name="T25" fmla="*/ 124 h 132"/>
              <a:gd name="T26" fmla="*/ 38 w 53"/>
              <a:gd name="T27" fmla="*/ 124 h 132"/>
              <a:gd name="T28" fmla="*/ 45 w 53"/>
              <a:gd name="T29" fmla="*/ 116 h 132"/>
              <a:gd name="T30" fmla="*/ 45 w 53"/>
              <a:gd name="T31" fmla="*/ 16 h 132"/>
              <a:gd name="T32" fmla="*/ 38 w 53"/>
              <a:gd name="T33" fmla="*/ 8 h 132"/>
              <a:gd name="T34" fmla="*/ 15 w 53"/>
              <a:gd name="T35" fmla="*/ 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32">
                <a:moveTo>
                  <a:pt x="38" y="132"/>
                </a:moveTo>
                <a:cubicBezTo>
                  <a:pt x="15" y="132"/>
                  <a:pt x="15" y="132"/>
                  <a:pt x="15" y="132"/>
                </a:cubicBezTo>
                <a:cubicBezTo>
                  <a:pt x="7" y="132"/>
                  <a:pt x="0" y="125"/>
                  <a:pt x="0" y="1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25"/>
                  <a:pt x="46" y="132"/>
                  <a:pt x="38" y="132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20"/>
                  <a:pt x="11" y="124"/>
                  <a:pt x="1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42" y="124"/>
                  <a:pt x="45" y="120"/>
                  <a:pt x="45" y="1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7" name="Freeform 223">
            <a:extLst>
              <a:ext uri="{FF2B5EF4-FFF2-40B4-BE49-F238E27FC236}">
                <a16:creationId xmlns:a16="http://schemas.microsoft.com/office/drawing/2014/main" id="{8CCE8D8B-CCCE-4630-BA26-CA608CDF2C35}"/>
              </a:ext>
            </a:extLst>
          </p:cNvPr>
          <p:cNvSpPr>
            <a:spLocks noEditPoints="1"/>
          </p:cNvSpPr>
          <p:nvPr/>
        </p:nvSpPr>
        <p:spPr bwMode="auto">
          <a:xfrm>
            <a:off x="7291388" y="5710238"/>
            <a:ext cx="114300" cy="407988"/>
          </a:xfrm>
          <a:custGeom>
            <a:avLst/>
            <a:gdLst>
              <a:gd name="T0" fmla="*/ 38 w 53"/>
              <a:gd name="T1" fmla="*/ 188 h 188"/>
              <a:gd name="T2" fmla="*/ 15 w 53"/>
              <a:gd name="T3" fmla="*/ 188 h 188"/>
              <a:gd name="T4" fmla="*/ 0 w 53"/>
              <a:gd name="T5" fmla="*/ 172 h 188"/>
              <a:gd name="T6" fmla="*/ 0 w 53"/>
              <a:gd name="T7" fmla="*/ 15 h 188"/>
              <a:gd name="T8" fmla="*/ 15 w 53"/>
              <a:gd name="T9" fmla="*/ 0 h 188"/>
              <a:gd name="T10" fmla="*/ 38 w 53"/>
              <a:gd name="T11" fmla="*/ 0 h 188"/>
              <a:gd name="T12" fmla="*/ 53 w 53"/>
              <a:gd name="T13" fmla="*/ 15 h 188"/>
              <a:gd name="T14" fmla="*/ 53 w 53"/>
              <a:gd name="T15" fmla="*/ 172 h 188"/>
              <a:gd name="T16" fmla="*/ 38 w 53"/>
              <a:gd name="T17" fmla="*/ 188 h 188"/>
              <a:gd name="T18" fmla="*/ 15 w 53"/>
              <a:gd name="T19" fmla="*/ 8 h 188"/>
              <a:gd name="T20" fmla="*/ 8 w 53"/>
              <a:gd name="T21" fmla="*/ 15 h 188"/>
              <a:gd name="T22" fmla="*/ 8 w 53"/>
              <a:gd name="T23" fmla="*/ 172 h 188"/>
              <a:gd name="T24" fmla="*/ 15 w 53"/>
              <a:gd name="T25" fmla="*/ 180 h 188"/>
              <a:gd name="T26" fmla="*/ 38 w 53"/>
              <a:gd name="T27" fmla="*/ 180 h 188"/>
              <a:gd name="T28" fmla="*/ 45 w 53"/>
              <a:gd name="T29" fmla="*/ 172 h 188"/>
              <a:gd name="T30" fmla="*/ 45 w 53"/>
              <a:gd name="T31" fmla="*/ 15 h 188"/>
              <a:gd name="T32" fmla="*/ 38 w 53"/>
              <a:gd name="T33" fmla="*/ 8 h 188"/>
              <a:gd name="T34" fmla="*/ 15 w 53"/>
              <a:gd name="T35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88">
                <a:moveTo>
                  <a:pt x="38" y="188"/>
                </a:moveTo>
                <a:cubicBezTo>
                  <a:pt x="15" y="188"/>
                  <a:pt x="15" y="188"/>
                  <a:pt x="15" y="188"/>
                </a:cubicBezTo>
                <a:cubicBezTo>
                  <a:pt x="7" y="188"/>
                  <a:pt x="0" y="181"/>
                  <a:pt x="0" y="17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172"/>
                  <a:pt x="53" y="172"/>
                  <a:pt x="53" y="172"/>
                </a:cubicBezTo>
                <a:cubicBezTo>
                  <a:pt x="53" y="181"/>
                  <a:pt x="46" y="188"/>
                  <a:pt x="38" y="188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5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6"/>
                  <a:pt x="11" y="180"/>
                  <a:pt x="15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2" y="180"/>
                  <a:pt x="45" y="176"/>
                  <a:pt x="45" y="17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8" name="Freeform 224">
            <a:extLst>
              <a:ext uri="{FF2B5EF4-FFF2-40B4-BE49-F238E27FC236}">
                <a16:creationId xmlns:a16="http://schemas.microsoft.com/office/drawing/2014/main" id="{64ADC697-4DCC-473C-AEBE-9FD02DE4BE75}"/>
              </a:ext>
            </a:extLst>
          </p:cNvPr>
          <p:cNvSpPr>
            <a:spLocks noEditPoints="1"/>
          </p:cNvSpPr>
          <p:nvPr/>
        </p:nvSpPr>
        <p:spPr bwMode="auto">
          <a:xfrm>
            <a:off x="7412038" y="5905501"/>
            <a:ext cx="114300" cy="212725"/>
          </a:xfrm>
          <a:custGeom>
            <a:avLst/>
            <a:gdLst>
              <a:gd name="T0" fmla="*/ 38 w 53"/>
              <a:gd name="T1" fmla="*/ 98 h 98"/>
              <a:gd name="T2" fmla="*/ 15 w 53"/>
              <a:gd name="T3" fmla="*/ 98 h 98"/>
              <a:gd name="T4" fmla="*/ 0 w 53"/>
              <a:gd name="T5" fmla="*/ 82 h 98"/>
              <a:gd name="T6" fmla="*/ 0 w 53"/>
              <a:gd name="T7" fmla="*/ 15 h 98"/>
              <a:gd name="T8" fmla="*/ 15 w 53"/>
              <a:gd name="T9" fmla="*/ 0 h 98"/>
              <a:gd name="T10" fmla="*/ 38 w 53"/>
              <a:gd name="T11" fmla="*/ 0 h 98"/>
              <a:gd name="T12" fmla="*/ 53 w 53"/>
              <a:gd name="T13" fmla="*/ 15 h 98"/>
              <a:gd name="T14" fmla="*/ 53 w 53"/>
              <a:gd name="T15" fmla="*/ 82 h 98"/>
              <a:gd name="T16" fmla="*/ 38 w 53"/>
              <a:gd name="T17" fmla="*/ 98 h 98"/>
              <a:gd name="T18" fmla="*/ 15 w 53"/>
              <a:gd name="T19" fmla="*/ 8 h 98"/>
              <a:gd name="T20" fmla="*/ 8 w 53"/>
              <a:gd name="T21" fmla="*/ 15 h 98"/>
              <a:gd name="T22" fmla="*/ 8 w 53"/>
              <a:gd name="T23" fmla="*/ 82 h 98"/>
              <a:gd name="T24" fmla="*/ 15 w 53"/>
              <a:gd name="T25" fmla="*/ 90 h 98"/>
              <a:gd name="T26" fmla="*/ 38 w 53"/>
              <a:gd name="T27" fmla="*/ 90 h 98"/>
              <a:gd name="T28" fmla="*/ 45 w 53"/>
              <a:gd name="T29" fmla="*/ 82 h 98"/>
              <a:gd name="T30" fmla="*/ 45 w 53"/>
              <a:gd name="T31" fmla="*/ 15 h 98"/>
              <a:gd name="T32" fmla="*/ 38 w 53"/>
              <a:gd name="T33" fmla="*/ 8 h 98"/>
              <a:gd name="T34" fmla="*/ 15 w 53"/>
              <a:gd name="T35" fmla="*/ 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98">
                <a:moveTo>
                  <a:pt x="38" y="98"/>
                </a:moveTo>
                <a:cubicBezTo>
                  <a:pt x="15" y="98"/>
                  <a:pt x="15" y="98"/>
                  <a:pt x="15" y="98"/>
                </a:cubicBezTo>
                <a:cubicBezTo>
                  <a:pt x="7" y="98"/>
                  <a:pt x="0" y="91"/>
                  <a:pt x="0" y="8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82"/>
                  <a:pt x="53" y="82"/>
                  <a:pt x="53" y="82"/>
                </a:cubicBezTo>
                <a:cubicBezTo>
                  <a:pt x="53" y="91"/>
                  <a:pt x="46" y="98"/>
                  <a:pt x="38" y="98"/>
                </a:cubicBezTo>
                <a:close/>
                <a:moveTo>
                  <a:pt x="15" y="8"/>
                </a:moveTo>
                <a:cubicBezTo>
                  <a:pt x="12" y="8"/>
                  <a:pt x="8" y="11"/>
                  <a:pt x="8" y="15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6"/>
                  <a:pt x="12" y="90"/>
                  <a:pt x="15" y="90"/>
                </a:cubicBezTo>
                <a:cubicBezTo>
                  <a:pt x="38" y="90"/>
                  <a:pt x="38" y="90"/>
                  <a:pt x="38" y="90"/>
                </a:cubicBezTo>
                <a:cubicBezTo>
                  <a:pt x="42" y="90"/>
                  <a:pt x="45" y="86"/>
                  <a:pt x="45" y="8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9" name="Freeform 225">
            <a:extLst>
              <a:ext uri="{FF2B5EF4-FFF2-40B4-BE49-F238E27FC236}">
                <a16:creationId xmlns:a16="http://schemas.microsoft.com/office/drawing/2014/main" id="{4CF44927-F79A-44CC-A616-09365F94429F}"/>
              </a:ext>
            </a:extLst>
          </p:cNvPr>
          <p:cNvSpPr>
            <a:spLocks noEditPoints="1"/>
          </p:cNvSpPr>
          <p:nvPr/>
        </p:nvSpPr>
        <p:spPr bwMode="auto">
          <a:xfrm>
            <a:off x="1330326" y="5715001"/>
            <a:ext cx="398463" cy="400050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292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2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3">
            <a:extLst>
              <a:ext uri="{FF2B5EF4-FFF2-40B4-BE49-F238E27FC236}">
                <a16:creationId xmlns:a16="http://schemas.microsoft.com/office/drawing/2014/main" id="{8C53C390-75FA-4F13-A480-8D247EF41B06}"/>
              </a:ext>
            </a:extLst>
          </p:cNvPr>
          <p:cNvSpPr/>
          <p:nvPr/>
        </p:nvSpPr>
        <p:spPr>
          <a:xfrm>
            <a:off x="1987056" y="2505701"/>
            <a:ext cx="110652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54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80A1C2-5EE6-4225-B884-1C8042040B2A}"/>
              </a:ext>
            </a:extLst>
          </p:cNvPr>
          <p:cNvSpPr txBox="1"/>
          <p:nvPr/>
        </p:nvSpPr>
        <p:spPr>
          <a:xfrm>
            <a:off x="1151532" y="3961966"/>
            <a:ext cx="27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  <p:sp>
        <p:nvSpPr>
          <p:cNvPr id="20" name="矩形 3">
            <a:extLst>
              <a:ext uri="{FF2B5EF4-FFF2-40B4-BE49-F238E27FC236}">
                <a16:creationId xmlns:a16="http://schemas.microsoft.com/office/drawing/2014/main" id="{8B5242CC-23A4-49EC-A495-7AC86B3B8A84}"/>
              </a:ext>
            </a:extLst>
          </p:cNvPr>
          <p:cNvSpPr/>
          <p:nvPr/>
        </p:nvSpPr>
        <p:spPr>
          <a:xfrm>
            <a:off x="5542737" y="2505701"/>
            <a:ext cx="110652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54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9A2A9EC-97C4-4FFD-ABC7-0F575B2461AB}"/>
              </a:ext>
            </a:extLst>
          </p:cNvPr>
          <p:cNvSpPr txBox="1"/>
          <p:nvPr/>
        </p:nvSpPr>
        <p:spPr>
          <a:xfrm>
            <a:off x="4707213" y="3961966"/>
            <a:ext cx="27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  <p:sp>
        <p:nvSpPr>
          <p:cNvPr id="23" name="矩形 3">
            <a:extLst>
              <a:ext uri="{FF2B5EF4-FFF2-40B4-BE49-F238E27FC236}">
                <a16:creationId xmlns:a16="http://schemas.microsoft.com/office/drawing/2014/main" id="{2193FEF7-C451-4171-B854-58F2EF4E0258}"/>
              </a:ext>
            </a:extLst>
          </p:cNvPr>
          <p:cNvSpPr/>
          <p:nvPr/>
        </p:nvSpPr>
        <p:spPr>
          <a:xfrm>
            <a:off x="9098418" y="2505701"/>
            <a:ext cx="1106527" cy="92329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54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54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93B20A-C254-4AFE-8C10-FBB2BBDDFFB5}"/>
              </a:ext>
            </a:extLst>
          </p:cNvPr>
          <p:cNvSpPr txBox="1"/>
          <p:nvPr/>
        </p:nvSpPr>
        <p:spPr>
          <a:xfrm>
            <a:off x="8262894" y="3961966"/>
            <a:ext cx="27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效果追踪分析</a:t>
            </a:r>
          </a:p>
        </p:txBody>
      </p:sp>
      <p:grpSp>
        <p:nvGrpSpPr>
          <p:cNvPr id="29" name="组合 3">
            <a:extLst>
              <a:ext uri="{FF2B5EF4-FFF2-40B4-BE49-F238E27FC236}">
                <a16:creationId xmlns:a16="http://schemas.microsoft.com/office/drawing/2014/main" id="{2A4CA11A-3B11-47B2-9147-5F02C7F301E9}"/>
              </a:ext>
            </a:extLst>
          </p:cNvPr>
          <p:cNvGrpSpPr/>
          <p:nvPr/>
        </p:nvGrpSpPr>
        <p:grpSpPr bwMode="auto">
          <a:xfrm flipH="1" flipV="1">
            <a:off x="5165344" y="1496872"/>
            <a:ext cx="1861312" cy="479541"/>
            <a:chOff x="201757" y="-1939300"/>
            <a:chExt cx="6264696" cy="3102632"/>
          </a:xfrm>
        </p:grpSpPr>
        <p:pic>
          <p:nvPicPr>
            <p:cNvPr id="30" name="Picture 9" descr="F:\ppt素材\图标\我收集的图标\字体\3.png">
              <a:extLst>
                <a:ext uri="{FF2B5EF4-FFF2-40B4-BE49-F238E27FC236}">
                  <a16:creationId xmlns:a16="http://schemas.microsoft.com/office/drawing/2014/main" id="{C3C1DF34-77EB-4BD2-BBEC-D2CF8627E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84210" y="-2418911"/>
              <a:ext cx="899790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CB505267-0E65-4FF9-AA81-E98A4CC89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350" y="-1939300"/>
              <a:ext cx="2674358" cy="300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150000"/>
                </a:lnSpc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矩形 3">
            <a:extLst>
              <a:ext uri="{FF2B5EF4-FFF2-40B4-BE49-F238E27FC236}">
                <a16:creationId xmlns:a16="http://schemas.microsoft.com/office/drawing/2014/main" id="{44F9517F-3FA3-4689-A9A6-DB544E3BAD6B}"/>
              </a:ext>
            </a:extLst>
          </p:cNvPr>
          <p:cNvSpPr/>
          <p:nvPr/>
        </p:nvSpPr>
        <p:spPr>
          <a:xfrm>
            <a:off x="5169874" y="694718"/>
            <a:ext cx="1852253" cy="76941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zh-CN" altLang="en-US" sz="4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录</a:t>
            </a:r>
          </a:p>
        </p:txBody>
      </p:sp>
    </p:spTree>
    <p:extLst>
      <p:ext uri="{BB962C8B-B14F-4D97-AF65-F5344CB8AC3E}">
        <p14:creationId xmlns:p14="http://schemas.microsoft.com/office/powerpoint/2010/main" val="3163078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176C1E0-2837-4FFB-BA02-AC6E4A267DF8}"/>
              </a:ext>
            </a:extLst>
          </p:cNvPr>
          <p:cNvSpPr>
            <a:spLocks/>
          </p:cNvSpPr>
          <p:nvPr/>
        </p:nvSpPr>
        <p:spPr bwMode="auto">
          <a:xfrm>
            <a:off x="10541794" y="5388768"/>
            <a:ext cx="274638" cy="312737"/>
          </a:xfrm>
          <a:custGeom>
            <a:avLst/>
            <a:gdLst>
              <a:gd name="T0" fmla="*/ 98 w 168"/>
              <a:gd name="T1" fmla="*/ 86 h 192"/>
              <a:gd name="T2" fmla="*/ 144 w 168"/>
              <a:gd name="T3" fmla="*/ 52 h 192"/>
              <a:gd name="T4" fmla="*/ 144 w 168"/>
              <a:gd name="T5" fmla="*/ 36 h 192"/>
              <a:gd name="T6" fmla="*/ 98 w 168"/>
              <a:gd name="T7" fmla="*/ 2 h 192"/>
              <a:gd name="T8" fmla="*/ 93 w 168"/>
              <a:gd name="T9" fmla="*/ 0 h 192"/>
              <a:gd name="T10" fmla="*/ 84 w 168"/>
              <a:gd name="T11" fmla="*/ 8 h 192"/>
              <a:gd name="T12" fmla="*/ 84 w 168"/>
              <a:gd name="T13" fmla="*/ 24 h 192"/>
              <a:gd name="T14" fmla="*/ 0 w 168"/>
              <a:gd name="T15" fmla="*/ 108 h 192"/>
              <a:gd name="T16" fmla="*/ 84 w 168"/>
              <a:gd name="T17" fmla="*/ 192 h 192"/>
              <a:gd name="T18" fmla="*/ 168 w 168"/>
              <a:gd name="T19" fmla="*/ 118 h 192"/>
              <a:gd name="T20" fmla="*/ 168 w 168"/>
              <a:gd name="T21" fmla="*/ 116 h 192"/>
              <a:gd name="T22" fmla="*/ 160 w 168"/>
              <a:gd name="T23" fmla="*/ 108 h 192"/>
              <a:gd name="T24" fmla="*/ 140 w 168"/>
              <a:gd name="T25" fmla="*/ 108 h 192"/>
              <a:gd name="T26" fmla="*/ 128 w 168"/>
              <a:gd name="T27" fmla="*/ 116 h 192"/>
              <a:gd name="T28" fmla="*/ 84 w 168"/>
              <a:gd name="T29" fmla="*/ 152 h 192"/>
              <a:gd name="T30" fmla="*/ 40 w 168"/>
              <a:gd name="T31" fmla="*/ 108 h 192"/>
              <a:gd name="T32" fmla="*/ 84 w 168"/>
              <a:gd name="T33" fmla="*/ 64 h 192"/>
              <a:gd name="T34" fmla="*/ 84 w 168"/>
              <a:gd name="T35" fmla="*/ 80 h 192"/>
              <a:gd name="T36" fmla="*/ 93 w 168"/>
              <a:gd name="T37" fmla="*/ 88 h 192"/>
              <a:gd name="T38" fmla="*/ 98 w 168"/>
              <a:gd name="T3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8" h="192">
                <a:moveTo>
                  <a:pt x="98" y="86"/>
                </a:moveTo>
                <a:cubicBezTo>
                  <a:pt x="144" y="52"/>
                  <a:pt x="144" y="52"/>
                  <a:pt x="144" y="52"/>
                </a:cubicBezTo>
                <a:cubicBezTo>
                  <a:pt x="149" y="47"/>
                  <a:pt x="149" y="41"/>
                  <a:pt x="144" y="36"/>
                </a:cubicBezTo>
                <a:cubicBezTo>
                  <a:pt x="98" y="2"/>
                  <a:pt x="98" y="2"/>
                  <a:pt x="98" y="2"/>
                </a:cubicBezTo>
                <a:cubicBezTo>
                  <a:pt x="96" y="1"/>
                  <a:pt x="95" y="0"/>
                  <a:pt x="93" y="0"/>
                </a:cubicBezTo>
                <a:cubicBezTo>
                  <a:pt x="88" y="0"/>
                  <a:pt x="84" y="4"/>
                  <a:pt x="84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38" y="24"/>
                  <a:pt x="0" y="62"/>
                  <a:pt x="0" y="108"/>
                </a:cubicBezTo>
                <a:cubicBezTo>
                  <a:pt x="0" y="154"/>
                  <a:pt x="38" y="192"/>
                  <a:pt x="84" y="192"/>
                </a:cubicBezTo>
                <a:cubicBezTo>
                  <a:pt x="127" y="192"/>
                  <a:pt x="163" y="160"/>
                  <a:pt x="168" y="118"/>
                </a:cubicBezTo>
                <a:cubicBezTo>
                  <a:pt x="168" y="118"/>
                  <a:pt x="168" y="117"/>
                  <a:pt x="168" y="116"/>
                </a:cubicBezTo>
                <a:cubicBezTo>
                  <a:pt x="168" y="112"/>
                  <a:pt x="164" y="108"/>
                  <a:pt x="160" y="108"/>
                </a:cubicBezTo>
                <a:cubicBezTo>
                  <a:pt x="140" y="108"/>
                  <a:pt x="140" y="108"/>
                  <a:pt x="140" y="108"/>
                </a:cubicBezTo>
                <a:cubicBezTo>
                  <a:pt x="133" y="108"/>
                  <a:pt x="128" y="113"/>
                  <a:pt x="128" y="116"/>
                </a:cubicBezTo>
                <a:cubicBezTo>
                  <a:pt x="124" y="137"/>
                  <a:pt x="106" y="152"/>
                  <a:pt x="84" y="152"/>
                </a:cubicBezTo>
                <a:cubicBezTo>
                  <a:pt x="60" y="152"/>
                  <a:pt x="40" y="132"/>
                  <a:pt x="40" y="108"/>
                </a:cubicBezTo>
                <a:cubicBezTo>
                  <a:pt x="40" y="84"/>
                  <a:pt x="60" y="64"/>
                  <a:pt x="84" y="64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84"/>
                  <a:pt x="88" y="88"/>
                  <a:pt x="93" y="88"/>
                </a:cubicBezTo>
                <a:cubicBezTo>
                  <a:pt x="95" y="88"/>
                  <a:pt x="96" y="87"/>
                  <a:pt x="98" y="8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A1941CB-B2B6-47F7-9D84-F7F597D08574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5388768"/>
            <a:ext cx="312738" cy="312737"/>
          </a:xfrm>
          <a:custGeom>
            <a:avLst/>
            <a:gdLst>
              <a:gd name="T0" fmla="*/ 7 w 192"/>
              <a:gd name="T1" fmla="*/ 123 h 192"/>
              <a:gd name="T2" fmla="*/ 0 w 192"/>
              <a:gd name="T3" fmla="*/ 181 h 192"/>
              <a:gd name="T4" fmla="*/ 11 w 192"/>
              <a:gd name="T5" fmla="*/ 192 h 192"/>
              <a:gd name="T6" fmla="*/ 69 w 192"/>
              <a:gd name="T7" fmla="*/ 185 h 192"/>
              <a:gd name="T8" fmla="*/ 73 w 192"/>
              <a:gd name="T9" fmla="*/ 182 h 192"/>
              <a:gd name="T10" fmla="*/ 73 w 192"/>
              <a:gd name="T11" fmla="*/ 170 h 192"/>
              <a:gd name="T12" fmla="*/ 64 w 192"/>
              <a:gd name="T13" fmla="*/ 160 h 192"/>
              <a:gd name="T14" fmla="*/ 85 w 192"/>
              <a:gd name="T15" fmla="*/ 139 h 192"/>
              <a:gd name="T16" fmla="*/ 85 w 192"/>
              <a:gd name="T17" fmla="*/ 126 h 192"/>
              <a:gd name="T18" fmla="*/ 66 w 192"/>
              <a:gd name="T19" fmla="*/ 107 h 192"/>
              <a:gd name="T20" fmla="*/ 53 w 192"/>
              <a:gd name="T21" fmla="*/ 107 h 192"/>
              <a:gd name="T22" fmla="*/ 32 w 192"/>
              <a:gd name="T23" fmla="*/ 128 h 192"/>
              <a:gd name="T24" fmla="*/ 22 w 192"/>
              <a:gd name="T25" fmla="*/ 119 h 192"/>
              <a:gd name="T26" fmla="*/ 10 w 192"/>
              <a:gd name="T27" fmla="*/ 119 h 192"/>
              <a:gd name="T28" fmla="*/ 7 w 192"/>
              <a:gd name="T29" fmla="*/ 123 h 192"/>
              <a:gd name="T30" fmla="*/ 185 w 192"/>
              <a:gd name="T31" fmla="*/ 123 h 192"/>
              <a:gd name="T32" fmla="*/ 182 w 192"/>
              <a:gd name="T33" fmla="*/ 119 h 192"/>
              <a:gd name="T34" fmla="*/ 170 w 192"/>
              <a:gd name="T35" fmla="*/ 119 h 192"/>
              <a:gd name="T36" fmla="*/ 160 w 192"/>
              <a:gd name="T37" fmla="*/ 128 h 192"/>
              <a:gd name="T38" fmla="*/ 139 w 192"/>
              <a:gd name="T39" fmla="*/ 107 h 192"/>
              <a:gd name="T40" fmla="*/ 126 w 192"/>
              <a:gd name="T41" fmla="*/ 107 h 192"/>
              <a:gd name="T42" fmla="*/ 107 w 192"/>
              <a:gd name="T43" fmla="*/ 126 h 192"/>
              <a:gd name="T44" fmla="*/ 107 w 192"/>
              <a:gd name="T45" fmla="*/ 139 h 192"/>
              <a:gd name="T46" fmla="*/ 128 w 192"/>
              <a:gd name="T47" fmla="*/ 160 h 192"/>
              <a:gd name="T48" fmla="*/ 119 w 192"/>
              <a:gd name="T49" fmla="*/ 170 h 192"/>
              <a:gd name="T50" fmla="*/ 119 w 192"/>
              <a:gd name="T51" fmla="*/ 182 h 192"/>
              <a:gd name="T52" fmla="*/ 123 w 192"/>
              <a:gd name="T53" fmla="*/ 185 h 192"/>
              <a:gd name="T54" fmla="*/ 181 w 192"/>
              <a:gd name="T55" fmla="*/ 192 h 192"/>
              <a:gd name="T56" fmla="*/ 192 w 192"/>
              <a:gd name="T57" fmla="*/ 181 h 192"/>
              <a:gd name="T58" fmla="*/ 185 w 192"/>
              <a:gd name="T59" fmla="*/ 123 h 192"/>
              <a:gd name="T60" fmla="*/ 7 w 192"/>
              <a:gd name="T61" fmla="*/ 69 h 192"/>
              <a:gd name="T62" fmla="*/ 10 w 192"/>
              <a:gd name="T63" fmla="*/ 73 h 192"/>
              <a:gd name="T64" fmla="*/ 22 w 192"/>
              <a:gd name="T65" fmla="*/ 73 h 192"/>
              <a:gd name="T66" fmla="*/ 32 w 192"/>
              <a:gd name="T67" fmla="*/ 64 h 192"/>
              <a:gd name="T68" fmla="*/ 53 w 192"/>
              <a:gd name="T69" fmla="*/ 85 h 192"/>
              <a:gd name="T70" fmla="*/ 66 w 192"/>
              <a:gd name="T71" fmla="*/ 85 h 192"/>
              <a:gd name="T72" fmla="*/ 85 w 192"/>
              <a:gd name="T73" fmla="*/ 66 h 192"/>
              <a:gd name="T74" fmla="*/ 85 w 192"/>
              <a:gd name="T75" fmla="*/ 53 h 192"/>
              <a:gd name="T76" fmla="*/ 64 w 192"/>
              <a:gd name="T77" fmla="*/ 32 h 192"/>
              <a:gd name="T78" fmla="*/ 73 w 192"/>
              <a:gd name="T79" fmla="*/ 22 h 192"/>
              <a:gd name="T80" fmla="*/ 73 w 192"/>
              <a:gd name="T81" fmla="*/ 10 h 192"/>
              <a:gd name="T82" fmla="*/ 69 w 192"/>
              <a:gd name="T83" fmla="*/ 7 h 192"/>
              <a:gd name="T84" fmla="*/ 11 w 192"/>
              <a:gd name="T85" fmla="*/ 0 h 192"/>
              <a:gd name="T86" fmla="*/ 0 w 192"/>
              <a:gd name="T87" fmla="*/ 11 h 192"/>
              <a:gd name="T88" fmla="*/ 7 w 192"/>
              <a:gd name="T89" fmla="*/ 69 h 192"/>
              <a:gd name="T90" fmla="*/ 185 w 192"/>
              <a:gd name="T91" fmla="*/ 69 h 192"/>
              <a:gd name="T92" fmla="*/ 192 w 192"/>
              <a:gd name="T93" fmla="*/ 11 h 192"/>
              <a:gd name="T94" fmla="*/ 181 w 192"/>
              <a:gd name="T95" fmla="*/ 0 h 192"/>
              <a:gd name="T96" fmla="*/ 123 w 192"/>
              <a:gd name="T97" fmla="*/ 7 h 192"/>
              <a:gd name="T98" fmla="*/ 119 w 192"/>
              <a:gd name="T99" fmla="*/ 10 h 192"/>
              <a:gd name="T100" fmla="*/ 119 w 192"/>
              <a:gd name="T101" fmla="*/ 22 h 192"/>
              <a:gd name="T102" fmla="*/ 128 w 192"/>
              <a:gd name="T103" fmla="*/ 32 h 192"/>
              <a:gd name="T104" fmla="*/ 107 w 192"/>
              <a:gd name="T105" fmla="*/ 53 h 192"/>
              <a:gd name="T106" fmla="*/ 107 w 192"/>
              <a:gd name="T107" fmla="*/ 66 h 192"/>
              <a:gd name="T108" fmla="*/ 126 w 192"/>
              <a:gd name="T109" fmla="*/ 85 h 192"/>
              <a:gd name="T110" fmla="*/ 139 w 192"/>
              <a:gd name="T111" fmla="*/ 85 h 192"/>
              <a:gd name="T112" fmla="*/ 160 w 192"/>
              <a:gd name="T113" fmla="*/ 64 h 192"/>
              <a:gd name="T114" fmla="*/ 170 w 192"/>
              <a:gd name="T115" fmla="*/ 73 h 192"/>
              <a:gd name="T116" fmla="*/ 182 w 192"/>
              <a:gd name="T117" fmla="*/ 73 h 192"/>
              <a:gd name="T118" fmla="*/ 185 w 192"/>
              <a:gd name="T119" fmla="*/ 6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92">
                <a:moveTo>
                  <a:pt x="7" y="123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7"/>
                  <a:pt x="5" y="192"/>
                  <a:pt x="11" y="192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0" y="184"/>
                  <a:pt x="72" y="184"/>
                  <a:pt x="73" y="182"/>
                </a:cubicBezTo>
                <a:cubicBezTo>
                  <a:pt x="77" y="179"/>
                  <a:pt x="77" y="173"/>
                  <a:pt x="73" y="170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9" y="135"/>
                  <a:pt x="89" y="130"/>
                  <a:pt x="85" y="126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2" y="103"/>
                  <a:pt x="57" y="103"/>
                  <a:pt x="53" y="10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19" y="115"/>
                  <a:pt x="13" y="115"/>
                  <a:pt x="10" y="119"/>
                </a:cubicBezTo>
                <a:cubicBezTo>
                  <a:pt x="8" y="120"/>
                  <a:pt x="8" y="122"/>
                  <a:pt x="7" y="123"/>
                </a:cubicBezTo>
                <a:close/>
                <a:moveTo>
                  <a:pt x="185" y="123"/>
                </a:moveTo>
                <a:cubicBezTo>
                  <a:pt x="184" y="122"/>
                  <a:pt x="184" y="120"/>
                  <a:pt x="182" y="119"/>
                </a:cubicBezTo>
                <a:cubicBezTo>
                  <a:pt x="179" y="115"/>
                  <a:pt x="173" y="115"/>
                  <a:pt x="170" y="119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35" y="103"/>
                  <a:pt x="130" y="103"/>
                  <a:pt x="126" y="107"/>
                </a:cubicBezTo>
                <a:cubicBezTo>
                  <a:pt x="107" y="126"/>
                  <a:pt x="107" y="126"/>
                  <a:pt x="107" y="126"/>
                </a:cubicBezTo>
                <a:cubicBezTo>
                  <a:pt x="103" y="130"/>
                  <a:pt x="103" y="135"/>
                  <a:pt x="107" y="139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5" y="173"/>
                  <a:pt x="115" y="179"/>
                  <a:pt x="119" y="182"/>
                </a:cubicBezTo>
                <a:cubicBezTo>
                  <a:pt x="120" y="184"/>
                  <a:pt x="122" y="184"/>
                  <a:pt x="123" y="185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7" y="192"/>
                  <a:pt x="192" y="187"/>
                  <a:pt x="192" y="181"/>
                </a:cubicBezTo>
                <a:lnTo>
                  <a:pt x="185" y="123"/>
                </a:lnTo>
                <a:close/>
                <a:moveTo>
                  <a:pt x="7" y="69"/>
                </a:moveTo>
                <a:cubicBezTo>
                  <a:pt x="8" y="70"/>
                  <a:pt x="8" y="72"/>
                  <a:pt x="10" y="73"/>
                </a:cubicBezTo>
                <a:cubicBezTo>
                  <a:pt x="13" y="77"/>
                  <a:pt x="19" y="77"/>
                  <a:pt x="22" y="73"/>
                </a:cubicBezTo>
                <a:cubicBezTo>
                  <a:pt x="32" y="64"/>
                  <a:pt x="32" y="64"/>
                  <a:pt x="32" y="64"/>
                </a:cubicBezTo>
                <a:cubicBezTo>
                  <a:pt x="53" y="85"/>
                  <a:pt x="53" y="85"/>
                  <a:pt x="53" y="85"/>
                </a:cubicBezTo>
                <a:cubicBezTo>
                  <a:pt x="57" y="89"/>
                  <a:pt x="62" y="89"/>
                  <a:pt x="66" y="85"/>
                </a:cubicBezTo>
                <a:cubicBezTo>
                  <a:pt x="85" y="66"/>
                  <a:pt x="85" y="66"/>
                  <a:pt x="85" y="66"/>
                </a:cubicBezTo>
                <a:cubicBezTo>
                  <a:pt x="89" y="62"/>
                  <a:pt x="89" y="57"/>
                  <a:pt x="85" y="53"/>
                </a:cubicBezTo>
                <a:cubicBezTo>
                  <a:pt x="64" y="32"/>
                  <a:pt x="64" y="32"/>
                  <a:pt x="64" y="32"/>
                </a:cubicBezTo>
                <a:cubicBezTo>
                  <a:pt x="73" y="22"/>
                  <a:pt x="73" y="22"/>
                  <a:pt x="73" y="22"/>
                </a:cubicBezTo>
                <a:cubicBezTo>
                  <a:pt x="77" y="19"/>
                  <a:pt x="77" y="13"/>
                  <a:pt x="73" y="10"/>
                </a:cubicBezTo>
                <a:cubicBezTo>
                  <a:pt x="72" y="8"/>
                  <a:pt x="70" y="8"/>
                  <a:pt x="69" y="7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lnTo>
                  <a:pt x="7" y="69"/>
                </a:lnTo>
                <a:close/>
                <a:moveTo>
                  <a:pt x="185" y="69"/>
                </a:moveTo>
                <a:cubicBezTo>
                  <a:pt x="192" y="11"/>
                  <a:pt x="192" y="11"/>
                  <a:pt x="192" y="11"/>
                </a:cubicBezTo>
                <a:cubicBezTo>
                  <a:pt x="192" y="5"/>
                  <a:pt x="187" y="0"/>
                  <a:pt x="181" y="0"/>
                </a:cubicBezTo>
                <a:cubicBezTo>
                  <a:pt x="123" y="7"/>
                  <a:pt x="123" y="7"/>
                  <a:pt x="123" y="7"/>
                </a:cubicBezTo>
                <a:cubicBezTo>
                  <a:pt x="122" y="8"/>
                  <a:pt x="120" y="8"/>
                  <a:pt x="119" y="10"/>
                </a:cubicBezTo>
                <a:cubicBezTo>
                  <a:pt x="115" y="13"/>
                  <a:pt x="115" y="19"/>
                  <a:pt x="119" y="2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3" y="57"/>
                  <a:pt x="103" y="62"/>
                  <a:pt x="107" y="66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30" y="89"/>
                  <a:pt x="135" y="89"/>
                  <a:pt x="139" y="85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73" y="77"/>
                  <a:pt x="179" y="77"/>
                  <a:pt x="182" y="73"/>
                </a:cubicBezTo>
                <a:cubicBezTo>
                  <a:pt x="184" y="72"/>
                  <a:pt x="184" y="70"/>
                  <a:pt x="185" y="6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6CF5FC6-E57B-4443-A77A-CC51147DE782}"/>
              </a:ext>
            </a:extLst>
          </p:cNvPr>
          <p:cNvSpPr>
            <a:spLocks noEditPoints="1"/>
          </p:cNvSpPr>
          <p:nvPr/>
        </p:nvSpPr>
        <p:spPr bwMode="auto">
          <a:xfrm>
            <a:off x="9114632" y="5387181"/>
            <a:ext cx="315913" cy="315912"/>
          </a:xfrm>
          <a:custGeom>
            <a:avLst/>
            <a:gdLst>
              <a:gd name="T0" fmla="*/ 112 w 194"/>
              <a:gd name="T1" fmla="*/ 20 h 194"/>
              <a:gd name="T2" fmla="*/ 105 w 194"/>
              <a:gd name="T3" fmla="*/ 78 h 194"/>
              <a:gd name="T4" fmla="*/ 116 w 194"/>
              <a:gd name="T5" fmla="*/ 89 h 194"/>
              <a:gd name="T6" fmla="*/ 174 w 194"/>
              <a:gd name="T7" fmla="*/ 82 h 194"/>
              <a:gd name="T8" fmla="*/ 178 w 194"/>
              <a:gd name="T9" fmla="*/ 79 h 194"/>
              <a:gd name="T10" fmla="*/ 178 w 194"/>
              <a:gd name="T11" fmla="*/ 67 h 194"/>
              <a:gd name="T12" fmla="*/ 169 w 194"/>
              <a:gd name="T13" fmla="*/ 57 h 194"/>
              <a:gd name="T14" fmla="*/ 190 w 194"/>
              <a:gd name="T15" fmla="*/ 36 h 194"/>
              <a:gd name="T16" fmla="*/ 190 w 194"/>
              <a:gd name="T17" fmla="*/ 23 h 194"/>
              <a:gd name="T18" fmla="*/ 171 w 194"/>
              <a:gd name="T19" fmla="*/ 4 h 194"/>
              <a:gd name="T20" fmla="*/ 158 w 194"/>
              <a:gd name="T21" fmla="*/ 4 h 194"/>
              <a:gd name="T22" fmla="*/ 137 w 194"/>
              <a:gd name="T23" fmla="*/ 25 h 194"/>
              <a:gd name="T24" fmla="*/ 127 w 194"/>
              <a:gd name="T25" fmla="*/ 16 h 194"/>
              <a:gd name="T26" fmla="*/ 115 w 194"/>
              <a:gd name="T27" fmla="*/ 16 h 194"/>
              <a:gd name="T28" fmla="*/ 112 w 194"/>
              <a:gd name="T29" fmla="*/ 20 h 194"/>
              <a:gd name="T30" fmla="*/ 82 w 194"/>
              <a:gd name="T31" fmla="*/ 20 h 194"/>
              <a:gd name="T32" fmla="*/ 79 w 194"/>
              <a:gd name="T33" fmla="*/ 16 h 194"/>
              <a:gd name="T34" fmla="*/ 67 w 194"/>
              <a:gd name="T35" fmla="*/ 16 h 194"/>
              <a:gd name="T36" fmla="*/ 57 w 194"/>
              <a:gd name="T37" fmla="*/ 25 h 194"/>
              <a:gd name="T38" fmla="*/ 36 w 194"/>
              <a:gd name="T39" fmla="*/ 4 h 194"/>
              <a:gd name="T40" fmla="*/ 23 w 194"/>
              <a:gd name="T41" fmla="*/ 4 h 194"/>
              <a:gd name="T42" fmla="*/ 4 w 194"/>
              <a:gd name="T43" fmla="*/ 23 h 194"/>
              <a:gd name="T44" fmla="*/ 4 w 194"/>
              <a:gd name="T45" fmla="*/ 36 h 194"/>
              <a:gd name="T46" fmla="*/ 25 w 194"/>
              <a:gd name="T47" fmla="*/ 57 h 194"/>
              <a:gd name="T48" fmla="*/ 16 w 194"/>
              <a:gd name="T49" fmla="*/ 67 h 194"/>
              <a:gd name="T50" fmla="*/ 16 w 194"/>
              <a:gd name="T51" fmla="*/ 79 h 194"/>
              <a:gd name="T52" fmla="*/ 20 w 194"/>
              <a:gd name="T53" fmla="*/ 82 h 194"/>
              <a:gd name="T54" fmla="*/ 78 w 194"/>
              <a:gd name="T55" fmla="*/ 89 h 194"/>
              <a:gd name="T56" fmla="*/ 89 w 194"/>
              <a:gd name="T57" fmla="*/ 78 h 194"/>
              <a:gd name="T58" fmla="*/ 82 w 194"/>
              <a:gd name="T59" fmla="*/ 20 h 194"/>
              <a:gd name="T60" fmla="*/ 112 w 194"/>
              <a:gd name="T61" fmla="*/ 174 h 194"/>
              <a:gd name="T62" fmla="*/ 115 w 194"/>
              <a:gd name="T63" fmla="*/ 178 h 194"/>
              <a:gd name="T64" fmla="*/ 127 w 194"/>
              <a:gd name="T65" fmla="*/ 178 h 194"/>
              <a:gd name="T66" fmla="*/ 137 w 194"/>
              <a:gd name="T67" fmla="*/ 169 h 194"/>
              <a:gd name="T68" fmla="*/ 158 w 194"/>
              <a:gd name="T69" fmla="*/ 190 h 194"/>
              <a:gd name="T70" fmla="*/ 171 w 194"/>
              <a:gd name="T71" fmla="*/ 190 h 194"/>
              <a:gd name="T72" fmla="*/ 190 w 194"/>
              <a:gd name="T73" fmla="*/ 171 h 194"/>
              <a:gd name="T74" fmla="*/ 190 w 194"/>
              <a:gd name="T75" fmla="*/ 158 h 194"/>
              <a:gd name="T76" fmla="*/ 169 w 194"/>
              <a:gd name="T77" fmla="*/ 137 h 194"/>
              <a:gd name="T78" fmla="*/ 178 w 194"/>
              <a:gd name="T79" fmla="*/ 127 h 194"/>
              <a:gd name="T80" fmla="*/ 178 w 194"/>
              <a:gd name="T81" fmla="*/ 115 h 194"/>
              <a:gd name="T82" fmla="*/ 174 w 194"/>
              <a:gd name="T83" fmla="*/ 112 h 194"/>
              <a:gd name="T84" fmla="*/ 116 w 194"/>
              <a:gd name="T85" fmla="*/ 105 h 194"/>
              <a:gd name="T86" fmla="*/ 105 w 194"/>
              <a:gd name="T87" fmla="*/ 116 h 194"/>
              <a:gd name="T88" fmla="*/ 112 w 194"/>
              <a:gd name="T89" fmla="*/ 174 h 194"/>
              <a:gd name="T90" fmla="*/ 82 w 194"/>
              <a:gd name="T91" fmla="*/ 174 h 194"/>
              <a:gd name="T92" fmla="*/ 89 w 194"/>
              <a:gd name="T93" fmla="*/ 116 h 194"/>
              <a:gd name="T94" fmla="*/ 78 w 194"/>
              <a:gd name="T95" fmla="*/ 105 h 194"/>
              <a:gd name="T96" fmla="*/ 20 w 194"/>
              <a:gd name="T97" fmla="*/ 112 h 194"/>
              <a:gd name="T98" fmla="*/ 16 w 194"/>
              <a:gd name="T99" fmla="*/ 115 h 194"/>
              <a:gd name="T100" fmla="*/ 16 w 194"/>
              <a:gd name="T101" fmla="*/ 127 h 194"/>
              <a:gd name="T102" fmla="*/ 25 w 194"/>
              <a:gd name="T103" fmla="*/ 137 h 194"/>
              <a:gd name="T104" fmla="*/ 4 w 194"/>
              <a:gd name="T105" fmla="*/ 158 h 194"/>
              <a:gd name="T106" fmla="*/ 4 w 194"/>
              <a:gd name="T107" fmla="*/ 171 h 194"/>
              <a:gd name="T108" fmla="*/ 23 w 194"/>
              <a:gd name="T109" fmla="*/ 190 h 194"/>
              <a:gd name="T110" fmla="*/ 36 w 194"/>
              <a:gd name="T111" fmla="*/ 190 h 194"/>
              <a:gd name="T112" fmla="*/ 57 w 194"/>
              <a:gd name="T113" fmla="*/ 169 h 194"/>
              <a:gd name="T114" fmla="*/ 67 w 194"/>
              <a:gd name="T115" fmla="*/ 178 h 194"/>
              <a:gd name="T116" fmla="*/ 79 w 194"/>
              <a:gd name="T117" fmla="*/ 178 h 194"/>
              <a:gd name="T118" fmla="*/ 82 w 194"/>
              <a:gd name="T119" fmla="*/ 17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" h="194">
                <a:moveTo>
                  <a:pt x="112" y="20"/>
                </a:moveTo>
                <a:cubicBezTo>
                  <a:pt x="105" y="78"/>
                  <a:pt x="105" y="78"/>
                  <a:pt x="105" y="78"/>
                </a:cubicBezTo>
                <a:cubicBezTo>
                  <a:pt x="105" y="84"/>
                  <a:pt x="110" y="89"/>
                  <a:pt x="116" y="89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5" y="81"/>
                  <a:pt x="177" y="81"/>
                  <a:pt x="178" y="79"/>
                </a:cubicBezTo>
                <a:cubicBezTo>
                  <a:pt x="182" y="76"/>
                  <a:pt x="182" y="70"/>
                  <a:pt x="178" y="67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194" y="32"/>
                  <a:pt x="194" y="27"/>
                  <a:pt x="190" y="23"/>
                </a:cubicBezTo>
                <a:cubicBezTo>
                  <a:pt x="171" y="4"/>
                  <a:pt x="171" y="4"/>
                  <a:pt x="171" y="4"/>
                </a:cubicBezTo>
                <a:cubicBezTo>
                  <a:pt x="167" y="0"/>
                  <a:pt x="162" y="0"/>
                  <a:pt x="158" y="4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4" y="12"/>
                  <a:pt x="118" y="12"/>
                  <a:pt x="115" y="16"/>
                </a:cubicBezTo>
                <a:cubicBezTo>
                  <a:pt x="113" y="17"/>
                  <a:pt x="113" y="19"/>
                  <a:pt x="112" y="20"/>
                </a:cubicBezTo>
                <a:close/>
                <a:moveTo>
                  <a:pt x="82" y="20"/>
                </a:moveTo>
                <a:cubicBezTo>
                  <a:pt x="81" y="19"/>
                  <a:pt x="81" y="17"/>
                  <a:pt x="79" y="16"/>
                </a:cubicBezTo>
                <a:cubicBezTo>
                  <a:pt x="76" y="12"/>
                  <a:pt x="70" y="12"/>
                  <a:pt x="67" y="16"/>
                </a:cubicBezTo>
                <a:cubicBezTo>
                  <a:pt x="57" y="25"/>
                  <a:pt x="57" y="25"/>
                  <a:pt x="57" y="25"/>
                </a:cubicBezTo>
                <a:cubicBezTo>
                  <a:pt x="36" y="4"/>
                  <a:pt x="36" y="4"/>
                  <a:pt x="36" y="4"/>
                </a:cubicBezTo>
                <a:cubicBezTo>
                  <a:pt x="32" y="0"/>
                  <a:pt x="27" y="0"/>
                  <a:pt x="23" y="4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7"/>
                  <a:pt x="0" y="32"/>
                  <a:pt x="4" y="36"/>
                </a:cubicBezTo>
                <a:cubicBezTo>
                  <a:pt x="25" y="57"/>
                  <a:pt x="25" y="57"/>
                  <a:pt x="25" y="57"/>
                </a:cubicBezTo>
                <a:cubicBezTo>
                  <a:pt x="16" y="67"/>
                  <a:pt x="16" y="67"/>
                  <a:pt x="16" y="67"/>
                </a:cubicBezTo>
                <a:cubicBezTo>
                  <a:pt x="12" y="70"/>
                  <a:pt x="12" y="76"/>
                  <a:pt x="16" y="79"/>
                </a:cubicBezTo>
                <a:cubicBezTo>
                  <a:pt x="17" y="81"/>
                  <a:pt x="19" y="81"/>
                  <a:pt x="20" y="82"/>
                </a:cubicBezTo>
                <a:cubicBezTo>
                  <a:pt x="78" y="89"/>
                  <a:pt x="78" y="89"/>
                  <a:pt x="78" y="89"/>
                </a:cubicBezTo>
                <a:cubicBezTo>
                  <a:pt x="84" y="89"/>
                  <a:pt x="89" y="84"/>
                  <a:pt x="89" y="78"/>
                </a:cubicBezTo>
                <a:lnTo>
                  <a:pt x="82" y="20"/>
                </a:lnTo>
                <a:close/>
                <a:moveTo>
                  <a:pt x="112" y="174"/>
                </a:moveTo>
                <a:cubicBezTo>
                  <a:pt x="113" y="175"/>
                  <a:pt x="113" y="177"/>
                  <a:pt x="115" y="178"/>
                </a:cubicBezTo>
                <a:cubicBezTo>
                  <a:pt x="118" y="182"/>
                  <a:pt x="124" y="182"/>
                  <a:pt x="127" y="178"/>
                </a:cubicBezTo>
                <a:cubicBezTo>
                  <a:pt x="137" y="169"/>
                  <a:pt x="137" y="169"/>
                  <a:pt x="137" y="169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2" y="194"/>
                  <a:pt x="167" y="194"/>
                  <a:pt x="171" y="190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94" y="167"/>
                  <a:pt x="194" y="162"/>
                  <a:pt x="190" y="158"/>
                </a:cubicBezTo>
                <a:cubicBezTo>
                  <a:pt x="169" y="137"/>
                  <a:pt x="169" y="137"/>
                  <a:pt x="169" y="137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2" y="124"/>
                  <a:pt x="182" y="118"/>
                  <a:pt x="178" y="115"/>
                </a:cubicBezTo>
                <a:cubicBezTo>
                  <a:pt x="177" y="113"/>
                  <a:pt x="175" y="113"/>
                  <a:pt x="174" y="112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10" y="105"/>
                  <a:pt x="105" y="110"/>
                  <a:pt x="105" y="116"/>
                </a:cubicBezTo>
                <a:lnTo>
                  <a:pt x="112" y="174"/>
                </a:lnTo>
                <a:close/>
                <a:moveTo>
                  <a:pt x="82" y="174"/>
                </a:moveTo>
                <a:cubicBezTo>
                  <a:pt x="89" y="116"/>
                  <a:pt x="89" y="116"/>
                  <a:pt x="89" y="116"/>
                </a:cubicBezTo>
                <a:cubicBezTo>
                  <a:pt x="89" y="110"/>
                  <a:pt x="84" y="105"/>
                  <a:pt x="78" y="105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19" y="113"/>
                  <a:pt x="17" y="113"/>
                  <a:pt x="16" y="115"/>
                </a:cubicBezTo>
                <a:cubicBezTo>
                  <a:pt x="12" y="118"/>
                  <a:pt x="12" y="124"/>
                  <a:pt x="16" y="12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4" y="158"/>
                  <a:pt x="4" y="158"/>
                  <a:pt x="4" y="158"/>
                </a:cubicBezTo>
                <a:cubicBezTo>
                  <a:pt x="0" y="162"/>
                  <a:pt x="0" y="167"/>
                  <a:pt x="4" y="171"/>
                </a:cubicBezTo>
                <a:cubicBezTo>
                  <a:pt x="23" y="190"/>
                  <a:pt x="23" y="190"/>
                  <a:pt x="23" y="190"/>
                </a:cubicBezTo>
                <a:cubicBezTo>
                  <a:pt x="27" y="194"/>
                  <a:pt x="32" y="194"/>
                  <a:pt x="36" y="190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67" y="178"/>
                  <a:pt x="67" y="178"/>
                  <a:pt x="67" y="178"/>
                </a:cubicBezTo>
                <a:cubicBezTo>
                  <a:pt x="70" y="182"/>
                  <a:pt x="76" y="182"/>
                  <a:pt x="79" y="178"/>
                </a:cubicBezTo>
                <a:cubicBezTo>
                  <a:pt x="81" y="177"/>
                  <a:pt x="81" y="175"/>
                  <a:pt x="82" y="17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A358BB1-1C88-4976-9272-DE8D8B9C4BEC}"/>
              </a:ext>
            </a:extLst>
          </p:cNvPr>
          <p:cNvSpPr>
            <a:spLocks/>
          </p:cNvSpPr>
          <p:nvPr/>
        </p:nvSpPr>
        <p:spPr bwMode="auto">
          <a:xfrm>
            <a:off x="8430419" y="5403056"/>
            <a:ext cx="276225" cy="276225"/>
          </a:xfrm>
          <a:custGeom>
            <a:avLst/>
            <a:gdLst>
              <a:gd name="T0" fmla="*/ 14 w 170"/>
              <a:gd name="T1" fmla="*/ 41 h 170"/>
              <a:gd name="T2" fmla="*/ 19 w 170"/>
              <a:gd name="T3" fmla="*/ 32 h 170"/>
              <a:gd name="T4" fmla="*/ 41 w 170"/>
              <a:gd name="T5" fmla="*/ 32 h 170"/>
              <a:gd name="T6" fmla="*/ 53 w 170"/>
              <a:gd name="T7" fmla="*/ 44 h 170"/>
              <a:gd name="T8" fmla="*/ 64 w 170"/>
              <a:gd name="T9" fmla="*/ 44 h 170"/>
              <a:gd name="T10" fmla="*/ 102 w 170"/>
              <a:gd name="T11" fmla="*/ 6 h 170"/>
              <a:gd name="T12" fmla="*/ 125 w 170"/>
              <a:gd name="T13" fmla="*/ 6 h 170"/>
              <a:gd name="T14" fmla="*/ 164 w 170"/>
              <a:gd name="T15" fmla="*/ 45 h 170"/>
              <a:gd name="T16" fmla="*/ 164 w 170"/>
              <a:gd name="T17" fmla="*/ 68 h 170"/>
              <a:gd name="T18" fmla="*/ 126 w 170"/>
              <a:gd name="T19" fmla="*/ 106 h 170"/>
              <a:gd name="T20" fmla="*/ 126 w 170"/>
              <a:gd name="T21" fmla="*/ 117 h 170"/>
              <a:gd name="T22" fmla="*/ 138 w 170"/>
              <a:gd name="T23" fmla="*/ 129 h 170"/>
              <a:gd name="T24" fmla="*/ 138 w 170"/>
              <a:gd name="T25" fmla="*/ 151 h 170"/>
              <a:gd name="T26" fmla="*/ 129 w 170"/>
              <a:gd name="T27" fmla="*/ 156 h 170"/>
              <a:gd name="T28" fmla="*/ 21 w 170"/>
              <a:gd name="T29" fmla="*/ 170 h 170"/>
              <a:gd name="T30" fmla="*/ 0 w 170"/>
              <a:gd name="T31" fmla="*/ 149 h 170"/>
              <a:gd name="T32" fmla="*/ 14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41"/>
                </a:moveTo>
                <a:cubicBezTo>
                  <a:pt x="15" y="38"/>
                  <a:pt x="16" y="35"/>
                  <a:pt x="19" y="32"/>
                </a:cubicBezTo>
                <a:cubicBezTo>
                  <a:pt x="25" y="26"/>
                  <a:pt x="35" y="26"/>
                  <a:pt x="41" y="32"/>
                </a:cubicBezTo>
                <a:cubicBezTo>
                  <a:pt x="53" y="44"/>
                  <a:pt x="53" y="44"/>
                  <a:pt x="53" y="44"/>
                </a:cubicBezTo>
                <a:cubicBezTo>
                  <a:pt x="56" y="47"/>
                  <a:pt x="61" y="47"/>
                  <a:pt x="64" y="44"/>
                </a:cubicBezTo>
                <a:cubicBezTo>
                  <a:pt x="102" y="6"/>
                  <a:pt x="102" y="6"/>
                  <a:pt x="102" y="6"/>
                </a:cubicBezTo>
                <a:cubicBezTo>
                  <a:pt x="108" y="0"/>
                  <a:pt x="118" y="0"/>
                  <a:pt x="125" y="6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70" y="52"/>
                  <a:pt x="170" y="62"/>
                  <a:pt x="164" y="6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9"/>
                  <a:pt x="123" y="114"/>
                  <a:pt x="126" y="117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44" y="135"/>
                  <a:pt x="144" y="145"/>
                  <a:pt x="138" y="151"/>
                </a:cubicBezTo>
                <a:cubicBezTo>
                  <a:pt x="135" y="154"/>
                  <a:pt x="132" y="155"/>
                  <a:pt x="129" y="156"/>
                </a:cubicBezTo>
                <a:cubicBezTo>
                  <a:pt x="21" y="170"/>
                  <a:pt x="21" y="170"/>
                  <a:pt x="21" y="170"/>
                </a:cubicBezTo>
                <a:cubicBezTo>
                  <a:pt x="9" y="170"/>
                  <a:pt x="0" y="161"/>
                  <a:pt x="0" y="149"/>
                </a:cubicBezTo>
                <a:lnTo>
                  <a:pt x="14" y="4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2435BB7-A3C1-4ECF-9FD3-D23910084F4C}"/>
              </a:ext>
            </a:extLst>
          </p:cNvPr>
          <p:cNvSpPr>
            <a:spLocks/>
          </p:cNvSpPr>
          <p:nvPr/>
        </p:nvSpPr>
        <p:spPr bwMode="auto">
          <a:xfrm>
            <a:off x="7725569" y="5403056"/>
            <a:ext cx="276225" cy="276225"/>
          </a:xfrm>
          <a:custGeom>
            <a:avLst/>
            <a:gdLst>
              <a:gd name="T0" fmla="*/ 156 w 170"/>
              <a:gd name="T1" fmla="*/ 41 h 170"/>
              <a:gd name="T2" fmla="*/ 152 w 170"/>
              <a:gd name="T3" fmla="*/ 32 h 170"/>
              <a:gd name="T4" fmla="*/ 129 w 170"/>
              <a:gd name="T5" fmla="*/ 32 h 170"/>
              <a:gd name="T6" fmla="*/ 118 w 170"/>
              <a:gd name="T7" fmla="*/ 44 h 170"/>
              <a:gd name="T8" fmla="*/ 106 w 170"/>
              <a:gd name="T9" fmla="*/ 44 h 170"/>
              <a:gd name="T10" fmla="*/ 68 w 170"/>
              <a:gd name="T11" fmla="*/ 6 h 170"/>
              <a:gd name="T12" fmla="*/ 46 w 170"/>
              <a:gd name="T13" fmla="*/ 6 h 170"/>
              <a:gd name="T14" fmla="*/ 6 w 170"/>
              <a:gd name="T15" fmla="*/ 45 h 170"/>
              <a:gd name="T16" fmla="*/ 6 w 170"/>
              <a:gd name="T17" fmla="*/ 68 h 170"/>
              <a:gd name="T18" fmla="*/ 44 w 170"/>
              <a:gd name="T19" fmla="*/ 106 h 170"/>
              <a:gd name="T20" fmla="*/ 44 w 170"/>
              <a:gd name="T21" fmla="*/ 117 h 170"/>
              <a:gd name="T22" fmla="*/ 33 w 170"/>
              <a:gd name="T23" fmla="*/ 129 h 170"/>
              <a:gd name="T24" fmla="*/ 33 w 170"/>
              <a:gd name="T25" fmla="*/ 151 h 170"/>
              <a:gd name="T26" fmla="*/ 42 w 170"/>
              <a:gd name="T27" fmla="*/ 156 h 170"/>
              <a:gd name="T28" fmla="*/ 150 w 170"/>
              <a:gd name="T29" fmla="*/ 170 h 170"/>
              <a:gd name="T30" fmla="*/ 170 w 170"/>
              <a:gd name="T31" fmla="*/ 149 h 170"/>
              <a:gd name="T32" fmla="*/ 156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41"/>
                </a:moveTo>
                <a:cubicBezTo>
                  <a:pt x="156" y="38"/>
                  <a:pt x="154" y="35"/>
                  <a:pt x="152" y="32"/>
                </a:cubicBezTo>
                <a:cubicBezTo>
                  <a:pt x="145" y="26"/>
                  <a:pt x="135" y="26"/>
                  <a:pt x="129" y="32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5" y="47"/>
                  <a:pt x="109" y="47"/>
                  <a:pt x="106" y="44"/>
                </a:cubicBezTo>
                <a:cubicBezTo>
                  <a:pt x="68" y="6"/>
                  <a:pt x="68" y="6"/>
                  <a:pt x="68" y="6"/>
                </a:cubicBezTo>
                <a:cubicBezTo>
                  <a:pt x="62" y="0"/>
                  <a:pt x="52" y="0"/>
                  <a:pt x="46" y="6"/>
                </a:cubicBezTo>
                <a:cubicBezTo>
                  <a:pt x="6" y="45"/>
                  <a:pt x="6" y="45"/>
                  <a:pt x="6" y="45"/>
                </a:cubicBezTo>
                <a:cubicBezTo>
                  <a:pt x="0" y="52"/>
                  <a:pt x="0" y="62"/>
                  <a:pt x="6" y="68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7" y="109"/>
                  <a:pt x="47" y="114"/>
                  <a:pt x="44" y="117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27" y="135"/>
                  <a:pt x="27" y="145"/>
                  <a:pt x="33" y="151"/>
                </a:cubicBezTo>
                <a:cubicBezTo>
                  <a:pt x="35" y="154"/>
                  <a:pt x="38" y="155"/>
                  <a:pt x="42" y="156"/>
                </a:cubicBezTo>
                <a:cubicBezTo>
                  <a:pt x="150" y="170"/>
                  <a:pt x="150" y="170"/>
                  <a:pt x="150" y="170"/>
                </a:cubicBezTo>
                <a:cubicBezTo>
                  <a:pt x="161" y="170"/>
                  <a:pt x="170" y="161"/>
                  <a:pt x="170" y="149"/>
                </a:cubicBezTo>
                <a:lnTo>
                  <a:pt x="156" y="41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344D0F4-2959-4B12-9983-A62246BDDB1E}"/>
              </a:ext>
            </a:extLst>
          </p:cNvPr>
          <p:cNvSpPr>
            <a:spLocks/>
          </p:cNvSpPr>
          <p:nvPr/>
        </p:nvSpPr>
        <p:spPr bwMode="auto">
          <a:xfrm>
            <a:off x="7023894" y="5404643"/>
            <a:ext cx="276225" cy="276225"/>
          </a:xfrm>
          <a:custGeom>
            <a:avLst/>
            <a:gdLst>
              <a:gd name="T0" fmla="*/ 14 w 170"/>
              <a:gd name="T1" fmla="*/ 128 h 170"/>
              <a:gd name="T2" fmla="*/ 19 w 170"/>
              <a:gd name="T3" fmla="*/ 137 h 170"/>
              <a:gd name="T4" fmla="*/ 41 w 170"/>
              <a:gd name="T5" fmla="*/ 137 h 170"/>
              <a:gd name="T6" fmla="*/ 53 w 170"/>
              <a:gd name="T7" fmla="*/ 126 h 170"/>
              <a:gd name="T8" fmla="*/ 64 w 170"/>
              <a:gd name="T9" fmla="*/ 126 h 170"/>
              <a:gd name="T10" fmla="*/ 102 w 170"/>
              <a:gd name="T11" fmla="*/ 164 h 170"/>
              <a:gd name="T12" fmla="*/ 125 w 170"/>
              <a:gd name="T13" fmla="*/ 164 h 170"/>
              <a:gd name="T14" fmla="*/ 164 w 170"/>
              <a:gd name="T15" fmla="*/ 124 h 170"/>
              <a:gd name="T16" fmla="*/ 164 w 170"/>
              <a:gd name="T17" fmla="*/ 102 h 170"/>
              <a:gd name="T18" fmla="*/ 126 w 170"/>
              <a:gd name="T19" fmla="*/ 64 h 170"/>
              <a:gd name="T20" fmla="*/ 126 w 170"/>
              <a:gd name="T21" fmla="*/ 52 h 170"/>
              <a:gd name="T22" fmla="*/ 138 w 170"/>
              <a:gd name="T23" fmla="*/ 41 h 170"/>
              <a:gd name="T24" fmla="*/ 138 w 170"/>
              <a:gd name="T25" fmla="*/ 18 h 170"/>
              <a:gd name="T26" fmla="*/ 129 w 170"/>
              <a:gd name="T27" fmla="*/ 14 h 170"/>
              <a:gd name="T28" fmla="*/ 21 w 170"/>
              <a:gd name="T29" fmla="*/ 0 h 170"/>
              <a:gd name="T30" fmla="*/ 0 w 170"/>
              <a:gd name="T31" fmla="*/ 20 h 170"/>
              <a:gd name="T32" fmla="*/ 14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128"/>
                </a:moveTo>
                <a:cubicBezTo>
                  <a:pt x="15" y="132"/>
                  <a:pt x="16" y="135"/>
                  <a:pt x="19" y="137"/>
                </a:cubicBezTo>
                <a:cubicBezTo>
                  <a:pt x="25" y="143"/>
                  <a:pt x="35" y="143"/>
                  <a:pt x="41" y="137"/>
                </a:cubicBezTo>
                <a:cubicBezTo>
                  <a:pt x="53" y="126"/>
                  <a:pt x="53" y="126"/>
                  <a:pt x="53" y="126"/>
                </a:cubicBezTo>
                <a:cubicBezTo>
                  <a:pt x="56" y="123"/>
                  <a:pt x="61" y="123"/>
                  <a:pt x="64" y="126"/>
                </a:cubicBezTo>
                <a:cubicBezTo>
                  <a:pt x="102" y="164"/>
                  <a:pt x="102" y="164"/>
                  <a:pt x="102" y="164"/>
                </a:cubicBezTo>
                <a:cubicBezTo>
                  <a:pt x="108" y="170"/>
                  <a:pt x="118" y="170"/>
                  <a:pt x="125" y="164"/>
                </a:cubicBezTo>
                <a:cubicBezTo>
                  <a:pt x="164" y="124"/>
                  <a:pt x="164" y="124"/>
                  <a:pt x="164" y="124"/>
                </a:cubicBezTo>
                <a:cubicBezTo>
                  <a:pt x="170" y="118"/>
                  <a:pt x="170" y="108"/>
                  <a:pt x="164" y="102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3" y="61"/>
                  <a:pt x="123" y="55"/>
                  <a:pt x="126" y="52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44" y="35"/>
                  <a:pt x="144" y="25"/>
                  <a:pt x="138" y="18"/>
                </a:cubicBezTo>
                <a:cubicBezTo>
                  <a:pt x="135" y="16"/>
                  <a:pt x="132" y="14"/>
                  <a:pt x="129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0"/>
                </a:cubicBezTo>
                <a:lnTo>
                  <a:pt x="14" y="12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FC8FE8D6-9990-4DF0-A3F6-723236810DA3}"/>
              </a:ext>
            </a:extLst>
          </p:cNvPr>
          <p:cNvSpPr>
            <a:spLocks/>
          </p:cNvSpPr>
          <p:nvPr/>
        </p:nvSpPr>
        <p:spPr bwMode="auto">
          <a:xfrm>
            <a:off x="6319044" y="5404643"/>
            <a:ext cx="276225" cy="276225"/>
          </a:xfrm>
          <a:custGeom>
            <a:avLst/>
            <a:gdLst>
              <a:gd name="T0" fmla="*/ 156 w 170"/>
              <a:gd name="T1" fmla="*/ 128 h 170"/>
              <a:gd name="T2" fmla="*/ 152 w 170"/>
              <a:gd name="T3" fmla="*/ 137 h 170"/>
              <a:gd name="T4" fmla="*/ 129 w 170"/>
              <a:gd name="T5" fmla="*/ 137 h 170"/>
              <a:gd name="T6" fmla="*/ 118 w 170"/>
              <a:gd name="T7" fmla="*/ 126 h 170"/>
              <a:gd name="T8" fmla="*/ 106 w 170"/>
              <a:gd name="T9" fmla="*/ 126 h 170"/>
              <a:gd name="T10" fmla="*/ 68 w 170"/>
              <a:gd name="T11" fmla="*/ 164 h 170"/>
              <a:gd name="T12" fmla="*/ 46 w 170"/>
              <a:gd name="T13" fmla="*/ 164 h 170"/>
              <a:gd name="T14" fmla="*/ 6 w 170"/>
              <a:gd name="T15" fmla="*/ 124 h 170"/>
              <a:gd name="T16" fmla="*/ 6 w 170"/>
              <a:gd name="T17" fmla="*/ 102 h 170"/>
              <a:gd name="T18" fmla="*/ 44 w 170"/>
              <a:gd name="T19" fmla="*/ 64 h 170"/>
              <a:gd name="T20" fmla="*/ 44 w 170"/>
              <a:gd name="T21" fmla="*/ 52 h 170"/>
              <a:gd name="T22" fmla="*/ 33 w 170"/>
              <a:gd name="T23" fmla="*/ 41 h 170"/>
              <a:gd name="T24" fmla="*/ 33 w 170"/>
              <a:gd name="T25" fmla="*/ 18 h 170"/>
              <a:gd name="T26" fmla="*/ 42 w 170"/>
              <a:gd name="T27" fmla="*/ 14 h 170"/>
              <a:gd name="T28" fmla="*/ 150 w 170"/>
              <a:gd name="T29" fmla="*/ 0 h 170"/>
              <a:gd name="T30" fmla="*/ 170 w 170"/>
              <a:gd name="T31" fmla="*/ 20 h 170"/>
              <a:gd name="T32" fmla="*/ 156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128"/>
                </a:moveTo>
                <a:cubicBezTo>
                  <a:pt x="156" y="132"/>
                  <a:pt x="154" y="135"/>
                  <a:pt x="152" y="137"/>
                </a:cubicBezTo>
                <a:cubicBezTo>
                  <a:pt x="145" y="143"/>
                  <a:pt x="135" y="143"/>
                  <a:pt x="129" y="137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5" y="123"/>
                  <a:pt x="109" y="123"/>
                  <a:pt x="106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2" y="170"/>
                  <a:pt x="52" y="170"/>
                  <a:pt x="46" y="164"/>
                </a:cubicBezTo>
                <a:cubicBezTo>
                  <a:pt x="6" y="124"/>
                  <a:pt x="6" y="124"/>
                  <a:pt x="6" y="124"/>
                </a:cubicBezTo>
                <a:cubicBezTo>
                  <a:pt x="0" y="118"/>
                  <a:pt x="0" y="108"/>
                  <a:pt x="6" y="102"/>
                </a:cubicBezTo>
                <a:cubicBezTo>
                  <a:pt x="44" y="64"/>
                  <a:pt x="44" y="64"/>
                  <a:pt x="44" y="64"/>
                </a:cubicBezTo>
                <a:cubicBezTo>
                  <a:pt x="47" y="61"/>
                  <a:pt x="47" y="55"/>
                  <a:pt x="44" y="52"/>
                </a:cubicBezTo>
                <a:cubicBezTo>
                  <a:pt x="33" y="41"/>
                  <a:pt x="33" y="41"/>
                  <a:pt x="33" y="41"/>
                </a:cubicBezTo>
                <a:cubicBezTo>
                  <a:pt x="27" y="35"/>
                  <a:pt x="27" y="25"/>
                  <a:pt x="33" y="18"/>
                </a:cubicBezTo>
                <a:cubicBezTo>
                  <a:pt x="35" y="16"/>
                  <a:pt x="38" y="14"/>
                  <a:pt x="42" y="14"/>
                </a:cubicBezTo>
                <a:cubicBezTo>
                  <a:pt x="150" y="0"/>
                  <a:pt x="150" y="0"/>
                  <a:pt x="150" y="0"/>
                </a:cubicBezTo>
                <a:cubicBezTo>
                  <a:pt x="161" y="0"/>
                  <a:pt x="170" y="9"/>
                  <a:pt x="170" y="20"/>
                </a:cubicBezTo>
                <a:lnTo>
                  <a:pt x="156" y="12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150D444-AFEA-4CA6-9E21-8C8BF2E887D6}"/>
              </a:ext>
            </a:extLst>
          </p:cNvPr>
          <p:cNvSpPr>
            <a:spLocks/>
          </p:cNvSpPr>
          <p:nvPr/>
        </p:nvSpPr>
        <p:spPr bwMode="auto">
          <a:xfrm>
            <a:off x="10529094" y="4706143"/>
            <a:ext cx="303213" cy="273050"/>
          </a:xfrm>
          <a:custGeom>
            <a:avLst/>
            <a:gdLst>
              <a:gd name="T0" fmla="*/ 98 w 186"/>
              <a:gd name="T1" fmla="*/ 3 h 168"/>
              <a:gd name="T2" fmla="*/ 88 w 186"/>
              <a:gd name="T3" fmla="*/ 0 h 168"/>
              <a:gd name="T4" fmla="*/ 72 w 186"/>
              <a:gd name="T5" fmla="*/ 16 h 168"/>
              <a:gd name="T6" fmla="*/ 72 w 186"/>
              <a:gd name="T7" fmla="*/ 32 h 168"/>
              <a:gd name="T8" fmla="*/ 64 w 186"/>
              <a:gd name="T9" fmla="*/ 40 h 168"/>
              <a:gd name="T10" fmla="*/ 16 w 186"/>
              <a:gd name="T11" fmla="*/ 40 h 168"/>
              <a:gd name="T12" fmla="*/ 0 w 186"/>
              <a:gd name="T13" fmla="*/ 56 h 168"/>
              <a:gd name="T14" fmla="*/ 0 w 186"/>
              <a:gd name="T15" fmla="*/ 112 h 168"/>
              <a:gd name="T16" fmla="*/ 16 w 186"/>
              <a:gd name="T17" fmla="*/ 128 h 168"/>
              <a:gd name="T18" fmla="*/ 64 w 186"/>
              <a:gd name="T19" fmla="*/ 128 h 168"/>
              <a:gd name="T20" fmla="*/ 72 w 186"/>
              <a:gd name="T21" fmla="*/ 136 h 168"/>
              <a:gd name="T22" fmla="*/ 72 w 186"/>
              <a:gd name="T23" fmla="*/ 152 h 168"/>
              <a:gd name="T24" fmla="*/ 88 w 186"/>
              <a:gd name="T25" fmla="*/ 168 h 168"/>
              <a:gd name="T26" fmla="*/ 98 w 186"/>
              <a:gd name="T27" fmla="*/ 165 h 168"/>
              <a:gd name="T28" fmla="*/ 178 w 186"/>
              <a:gd name="T29" fmla="*/ 98 h 168"/>
              <a:gd name="T30" fmla="*/ 178 w 186"/>
              <a:gd name="T31" fmla="*/ 70 h 168"/>
              <a:gd name="T32" fmla="*/ 9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98" y="3"/>
                </a:moveTo>
                <a:cubicBezTo>
                  <a:pt x="95" y="1"/>
                  <a:pt x="92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6"/>
                  <a:pt x="68" y="40"/>
                  <a:pt x="6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8" y="128"/>
                  <a:pt x="72" y="132"/>
                  <a:pt x="72" y="136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1"/>
                  <a:pt x="79" y="168"/>
                  <a:pt x="88" y="168"/>
                </a:cubicBezTo>
                <a:cubicBezTo>
                  <a:pt x="92" y="168"/>
                  <a:pt x="95" y="167"/>
                  <a:pt x="98" y="16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186" y="90"/>
                  <a:pt x="186" y="78"/>
                  <a:pt x="178" y="70"/>
                </a:cubicBezTo>
                <a:lnTo>
                  <a:pt x="98" y="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3CEBA4F-8690-42E5-8854-0F3B6782E45D}"/>
              </a:ext>
            </a:extLst>
          </p:cNvPr>
          <p:cNvSpPr>
            <a:spLocks/>
          </p:cNvSpPr>
          <p:nvPr/>
        </p:nvSpPr>
        <p:spPr bwMode="auto">
          <a:xfrm>
            <a:off x="9822657" y="4706143"/>
            <a:ext cx="303213" cy="273050"/>
          </a:xfrm>
          <a:custGeom>
            <a:avLst/>
            <a:gdLst>
              <a:gd name="T0" fmla="*/ 88 w 186"/>
              <a:gd name="T1" fmla="*/ 3 h 168"/>
              <a:gd name="T2" fmla="*/ 98 w 186"/>
              <a:gd name="T3" fmla="*/ 0 h 168"/>
              <a:gd name="T4" fmla="*/ 114 w 186"/>
              <a:gd name="T5" fmla="*/ 16 h 168"/>
              <a:gd name="T6" fmla="*/ 114 w 186"/>
              <a:gd name="T7" fmla="*/ 32 h 168"/>
              <a:gd name="T8" fmla="*/ 122 w 186"/>
              <a:gd name="T9" fmla="*/ 40 h 168"/>
              <a:gd name="T10" fmla="*/ 170 w 186"/>
              <a:gd name="T11" fmla="*/ 40 h 168"/>
              <a:gd name="T12" fmla="*/ 186 w 186"/>
              <a:gd name="T13" fmla="*/ 56 h 168"/>
              <a:gd name="T14" fmla="*/ 186 w 186"/>
              <a:gd name="T15" fmla="*/ 112 h 168"/>
              <a:gd name="T16" fmla="*/ 170 w 186"/>
              <a:gd name="T17" fmla="*/ 128 h 168"/>
              <a:gd name="T18" fmla="*/ 122 w 186"/>
              <a:gd name="T19" fmla="*/ 128 h 168"/>
              <a:gd name="T20" fmla="*/ 114 w 186"/>
              <a:gd name="T21" fmla="*/ 136 h 168"/>
              <a:gd name="T22" fmla="*/ 114 w 186"/>
              <a:gd name="T23" fmla="*/ 152 h 168"/>
              <a:gd name="T24" fmla="*/ 98 w 186"/>
              <a:gd name="T25" fmla="*/ 168 h 168"/>
              <a:gd name="T26" fmla="*/ 88 w 186"/>
              <a:gd name="T27" fmla="*/ 165 h 168"/>
              <a:gd name="T28" fmla="*/ 8 w 186"/>
              <a:gd name="T29" fmla="*/ 98 h 168"/>
              <a:gd name="T30" fmla="*/ 8 w 186"/>
              <a:gd name="T31" fmla="*/ 70 h 168"/>
              <a:gd name="T32" fmla="*/ 8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88" y="3"/>
                </a:moveTo>
                <a:cubicBezTo>
                  <a:pt x="91" y="1"/>
                  <a:pt x="94" y="0"/>
                  <a:pt x="98" y="0"/>
                </a:cubicBezTo>
                <a:cubicBezTo>
                  <a:pt x="107" y="0"/>
                  <a:pt x="114" y="7"/>
                  <a:pt x="114" y="16"/>
                </a:cubicBezTo>
                <a:cubicBezTo>
                  <a:pt x="114" y="32"/>
                  <a:pt x="114" y="32"/>
                  <a:pt x="114" y="32"/>
                </a:cubicBezTo>
                <a:cubicBezTo>
                  <a:pt x="114" y="36"/>
                  <a:pt x="118" y="40"/>
                  <a:pt x="122" y="40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79" y="40"/>
                  <a:pt x="186" y="47"/>
                  <a:pt x="186" y="56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186" y="121"/>
                  <a:pt x="179" y="128"/>
                  <a:pt x="170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18" y="128"/>
                  <a:pt x="114" y="132"/>
                  <a:pt x="114" y="136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114" y="161"/>
                  <a:pt x="107" y="168"/>
                  <a:pt x="98" y="168"/>
                </a:cubicBezTo>
                <a:cubicBezTo>
                  <a:pt x="94" y="168"/>
                  <a:pt x="91" y="167"/>
                  <a:pt x="88" y="165"/>
                </a:cubicBezTo>
                <a:cubicBezTo>
                  <a:pt x="8" y="98"/>
                  <a:pt x="8" y="98"/>
                  <a:pt x="8" y="98"/>
                </a:cubicBezTo>
                <a:cubicBezTo>
                  <a:pt x="0" y="90"/>
                  <a:pt x="0" y="78"/>
                  <a:pt x="8" y="70"/>
                </a:cubicBezTo>
                <a:lnTo>
                  <a:pt x="88" y="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8489B24-A6A8-48E8-9CAE-C3646AC4B8AF}"/>
              </a:ext>
            </a:extLst>
          </p:cNvPr>
          <p:cNvSpPr>
            <a:spLocks/>
          </p:cNvSpPr>
          <p:nvPr/>
        </p:nvSpPr>
        <p:spPr bwMode="auto">
          <a:xfrm>
            <a:off x="9136857" y="4693443"/>
            <a:ext cx="273050" cy="301625"/>
          </a:xfrm>
          <a:custGeom>
            <a:avLst/>
            <a:gdLst>
              <a:gd name="T0" fmla="*/ 165 w 168"/>
              <a:gd name="T1" fmla="*/ 98 h 186"/>
              <a:gd name="T2" fmla="*/ 168 w 168"/>
              <a:gd name="T3" fmla="*/ 88 h 186"/>
              <a:gd name="T4" fmla="*/ 152 w 168"/>
              <a:gd name="T5" fmla="*/ 72 h 186"/>
              <a:gd name="T6" fmla="*/ 136 w 168"/>
              <a:gd name="T7" fmla="*/ 72 h 186"/>
              <a:gd name="T8" fmla="*/ 128 w 168"/>
              <a:gd name="T9" fmla="*/ 64 h 186"/>
              <a:gd name="T10" fmla="*/ 128 w 168"/>
              <a:gd name="T11" fmla="*/ 16 h 186"/>
              <a:gd name="T12" fmla="*/ 112 w 168"/>
              <a:gd name="T13" fmla="*/ 0 h 186"/>
              <a:gd name="T14" fmla="*/ 56 w 168"/>
              <a:gd name="T15" fmla="*/ 0 h 186"/>
              <a:gd name="T16" fmla="*/ 40 w 168"/>
              <a:gd name="T17" fmla="*/ 16 h 186"/>
              <a:gd name="T18" fmla="*/ 40 w 168"/>
              <a:gd name="T19" fmla="*/ 64 h 186"/>
              <a:gd name="T20" fmla="*/ 32 w 168"/>
              <a:gd name="T21" fmla="*/ 72 h 186"/>
              <a:gd name="T22" fmla="*/ 16 w 168"/>
              <a:gd name="T23" fmla="*/ 72 h 186"/>
              <a:gd name="T24" fmla="*/ 0 w 168"/>
              <a:gd name="T25" fmla="*/ 88 h 186"/>
              <a:gd name="T26" fmla="*/ 3 w 168"/>
              <a:gd name="T27" fmla="*/ 98 h 186"/>
              <a:gd name="T28" fmla="*/ 70 w 168"/>
              <a:gd name="T29" fmla="*/ 178 h 186"/>
              <a:gd name="T30" fmla="*/ 98 w 168"/>
              <a:gd name="T31" fmla="*/ 178 h 186"/>
              <a:gd name="T32" fmla="*/ 165 w 168"/>
              <a:gd name="T33" fmla="*/ 9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98"/>
                </a:moveTo>
                <a:cubicBezTo>
                  <a:pt x="167" y="95"/>
                  <a:pt x="168" y="92"/>
                  <a:pt x="168" y="88"/>
                </a:cubicBezTo>
                <a:cubicBezTo>
                  <a:pt x="168" y="79"/>
                  <a:pt x="161" y="72"/>
                  <a:pt x="152" y="72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2" y="72"/>
                  <a:pt x="128" y="68"/>
                  <a:pt x="128" y="64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68"/>
                  <a:pt x="36" y="72"/>
                  <a:pt x="32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92"/>
                  <a:pt x="1" y="95"/>
                  <a:pt x="3" y="98"/>
                </a:cubicBezTo>
                <a:cubicBezTo>
                  <a:pt x="70" y="178"/>
                  <a:pt x="70" y="178"/>
                  <a:pt x="70" y="178"/>
                </a:cubicBezTo>
                <a:cubicBezTo>
                  <a:pt x="78" y="186"/>
                  <a:pt x="90" y="186"/>
                  <a:pt x="98" y="178"/>
                </a:cubicBezTo>
                <a:lnTo>
                  <a:pt x="165" y="9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BDDC0E6-2C54-4FE2-A1FD-C85A5EC33CEC}"/>
              </a:ext>
            </a:extLst>
          </p:cNvPr>
          <p:cNvSpPr>
            <a:spLocks/>
          </p:cNvSpPr>
          <p:nvPr/>
        </p:nvSpPr>
        <p:spPr bwMode="auto">
          <a:xfrm>
            <a:off x="8433594" y="4690268"/>
            <a:ext cx="273050" cy="301625"/>
          </a:xfrm>
          <a:custGeom>
            <a:avLst/>
            <a:gdLst>
              <a:gd name="T0" fmla="*/ 165 w 168"/>
              <a:gd name="T1" fmla="*/ 88 h 186"/>
              <a:gd name="T2" fmla="*/ 168 w 168"/>
              <a:gd name="T3" fmla="*/ 98 h 186"/>
              <a:gd name="T4" fmla="*/ 152 w 168"/>
              <a:gd name="T5" fmla="*/ 114 h 186"/>
              <a:gd name="T6" fmla="*/ 136 w 168"/>
              <a:gd name="T7" fmla="*/ 114 h 186"/>
              <a:gd name="T8" fmla="*/ 128 w 168"/>
              <a:gd name="T9" fmla="*/ 122 h 186"/>
              <a:gd name="T10" fmla="*/ 128 w 168"/>
              <a:gd name="T11" fmla="*/ 170 h 186"/>
              <a:gd name="T12" fmla="*/ 112 w 168"/>
              <a:gd name="T13" fmla="*/ 186 h 186"/>
              <a:gd name="T14" fmla="*/ 56 w 168"/>
              <a:gd name="T15" fmla="*/ 186 h 186"/>
              <a:gd name="T16" fmla="*/ 40 w 168"/>
              <a:gd name="T17" fmla="*/ 170 h 186"/>
              <a:gd name="T18" fmla="*/ 40 w 168"/>
              <a:gd name="T19" fmla="*/ 122 h 186"/>
              <a:gd name="T20" fmla="*/ 32 w 168"/>
              <a:gd name="T21" fmla="*/ 114 h 186"/>
              <a:gd name="T22" fmla="*/ 16 w 168"/>
              <a:gd name="T23" fmla="*/ 114 h 186"/>
              <a:gd name="T24" fmla="*/ 0 w 168"/>
              <a:gd name="T25" fmla="*/ 98 h 186"/>
              <a:gd name="T26" fmla="*/ 3 w 168"/>
              <a:gd name="T27" fmla="*/ 88 h 186"/>
              <a:gd name="T28" fmla="*/ 70 w 168"/>
              <a:gd name="T29" fmla="*/ 8 h 186"/>
              <a:gd name="T30" fmla="*/ 98 w 168"/>
              <a:gd name="T31" fmla="*/ 8 h 186"/>
              <a:gd name="T32" fmla="*/ 165 w 168"/>
              <a:gd name="T33" fmla="*/ 8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88"/>
                </a:moveTo>
                <a:cubicBezTo>
                  <a:pt x="167" y="91"/>
                  <a:pt x="168" y="94"/>
                  <a:pt x="168" y="98"/>
                </a:cubicBezTo>
                <a:cubicBezTo>
                  <a:pt x="168" y="107"/>
                  <a:pt x="161" y="114"/>
                  <a:pt x="152" y="114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2" y="114"/>
                  <a:pt x="128" y="118"/>
                  <a:pt x="128" y="122"/>
                </a:cubicBezTo>
                <a:cubicBezTo>
                  <a:pt x="128" y="170"/>
                  <a:pt x="128" y="170"/>
                  <a:pt x="128" y="170"/>
                </a:cubicBezTo>
                <a:cubicBezTo>
                  <a:pt x="128" y="179"/>
                  <a:pt x="121" y="186"/>
                  <a:pt x="112" y="186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47" y="186"/>
                  <a:pt x="40" y="179"/>
                  <a:pt x="40" y="170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0" y="118"/>
                  <a:pt x="36" y="114"/>
                  <a:pt x="3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7" y="114"/>
                  <a:pt x="0" y="107"/>
                  <a:pt x="0" y="98"/>
                </a:cubicBezTo>
                <a:cubicBezTo>
                  <a:pt x="0" y="94"/>
                  <a:pt x="1" y="91"/>
                  <a:pt x="3" y="88"/>
                </a:cubicBezTo>
                <a:cubicBezTo>
                  <a:pt x="70" y="8"/>
                  <a:pt x="70" y="8"/>
                  <a:pt x="70" y="8"/>
                </a:cubicBezTo>
                <a:cubicBezTo>
                  <a:pt x="78" y="0"/>
                  <a:pt x="90" y="0"/>
                  <a:pt x="98" y="8"/>
                </a:cubicBezTo>
                <a:lnTo>
                  <a:pt x="165" y="8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48EF2E2-00EF-4D53-AE7E-A69C614D3172}"/>
              </a:ext>
            </a:extLst>
          </p:cNvPr>
          <p:cNvSpPr>
            <a:spLocks/>
          </p:cNvSpPr>
          <p:nvPr/>
        </p:nvSpPr>
        <p:spPr bwMode="auto">
          <a:xfrm>
            <a:off x="7717632" y="4687093"/>
            <a:ext cx="298450" cy="311150"/>
          </a:xfrm>
          <a:custGeom>
            <a:avLst/>
            <a:gdLst>
              <a:gd name="T0" fmla="*/ 163 w 184"/>
              <a:gd name="T1" fmla="*/ 0 h 192"/>
              <a:gd name="T2" fmla="*/ 184 w 184"/>
              <a:gd name="T3" fmla="*/ 74 h 192"/>
              <a:gd name="T4" fmla="*/ 180 w 184"/>
              <a:gd name="T5" fmla="*/ 107 h 192"/>
              <a:gd name="T6" fmla="*/ 164 w 184"/>
              <a:gd name="T7" fmla="*/ 120 h 192"/>
              <a:gd name="T8" fmla="*/ 152 w 184"/>
              <a:gd name="T9" fmla="*/ 115 h 192"/>
              <a:gd name="T10" fmla="*/ 152 w 184"/>
              <a:gd name="T11" fmla="*/ 116 h 192"/>
              <a:gd name="T12" fmla="*/ 136 w 184"/>
              <a:gd name="T13" fmla="*/ 132 h 192"/>
              <a:gd name="T14" fmla="*/ 120 w 184"/>
              <a:gd name="T15" fmla="*/ 116 h 192"/>
              <a:gd name="T16" fmla="*/ 120 w 184"/>
              <a:gd name="T17" fmla="*/ 124 h 192"/>
              <a:gd name="T18" fmla="*/ 104 w 184"/>
              <a:gd name="T19" fmla="*/ 140 h 192"/>
              <a:gd name="T20" fmla="*/ 88 w 184"/>
              <a:gd name="T21" fmla="*/ 124 h 192"/>
              <a:gd name="T22" fmla="*/ 88 w 184"/>
              <a:gd name="T23" fmla="*/ 176 h 192"/>
              <a:gd name="T24" fmla="*/ 72 w 184"/>
              <a:gd name="T25" fmla="*/ 192 h 192"/>
              <a:gd name="T26" fmla="*/ 56 w 184"/>
              <a:gd name="T27" fmla="*/ 176 h 192"/>
              <a:gd name="T28" fmla="*/ 56 w 184"/>
              <a:gd name="T29" fmla="*/ 85 h 192"/>
              <a:gd name="T30" fmla="*/ 48 w 184"/>
              <a:gd name="T31" fmla="*/ 77 h 192"/>
              <a:gd name="T32" fmla="*/ 46 w 184"/>
              <a:gd name="T33" fmla="*/ 77 h 192"/>
              <a:gd name="T34" fmla="*/ 23 w 184"/>
              <a:gd name="T35" fmla="*/ 86 h 192"/>
              <a:gd name="T36" fmla="*/ 16 w 184"/>
              <a:gd name="T37" fmla="*/ 88 h 192"/>
              <a:gd name="T38" fmla="*/ 0 w 184"/>
              <a:gd name="T39" fmla="*/ 72 h 192"/>
              <a:gd name="T40" fmla="*/ 10 w 184"/>
              <a:gd name="T41" fmla="*/ 57 h 192"/>
              <a:gd name="T42" fmla="*/ 71 w 184"/>
              <a:gd name="T43" fmla="*/ 0 h 192"/>
              <a:gd name="T44" fmla="*/ 163 w 184"/>
              <a:gd name="T4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0"/>
                </a:moveTo>
                <a:cubicBezTo>
                  <a:pt x="176" y="22"/>
                  <a:pt x="184" y="48"/>
                  <a:pt x="184" y="74"/>
                </a:cubicBezTo>
                <a:cubicBezTo>
                  <a:pt x="184" y="85"/>
                  <a:pt x="183" y="96"/>
                  <a:pt x="180" y="107"/>
                </a:cubicBezTo>
                <a:cubicBezTo>
                  <a:pt x="178" y="114"/>
                  <a:pt x="172" y="120"/>
                  <a:pt x="164" y="120"/>
                </a:cubicBezTo>
                <a:cubicBezTo>
                  <a:pt x="159" y="120"/>
                  <a:pt x="155" y="118"/>
                  <a:pt x="152" y="115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25"/>
                  <a:pt x="145" y="132"/>
                  <a:pt x="136" y="132"/>
                </a:cubicBezTo>
                <a:cubicBezTo>
                  <a:pt x="127" y="132"/>
                  <a:pt x="120" y="125"/>
                  <a:pt x="120" y="116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33"/>
                  <a:pt x="113" y="140"/>
                  <a:pt x="104" y="140"/>
                </a:cubicBezTo>
                <a:cubicBezTo>
                  <a:pt x="95" y="140"/>
                  <a:pt x="88" y="133"/>
                  <a:pt x="88" y="124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85"/>
                  <a:pt x="81" y="192"/>
                  <a:pt x="72" y="192"/>
                </a:cubicBezTo>
                <a:cubicBezTo>
                  <a:pt x="63" y="192"/>
                  <a:pt x="56" y="185"/>
                  <a:pt x="56" y="176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0"/>
                  <a:pt x="52" y="77"/>
                  <a:pt x="48" y="77"/>
                </a:cubicBezTo>
                <a:cubicBezTo>
                  <a:pt x="47" y="77"/>
                  <a:pt x="47" y="77"/>
                  <a:pt x="46" y="77"/>
                </a:cubicBezTo>
                <a:cubicBezTo>
                  <a:pt x="23" y="86"/>
                  <a:pt x="23" y="86"/>
                  <a:pt x="23" y="86"/>
                </a:cubicBezTo>
                <a:cubicBezTo>
                  <a:pt x="21" y="87"/>
                  <a:pt x="19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5"/>
                  <a:pt x="4" y="60"/>
                  <a:pt x="10" y="57"/>
                </a:cubicBezTo>
                <a:cubicBezTo>
                  <a:pt x="36" y="44"/>
                  <a:pt x="57" y="27"/>
                  <a:pt x="71" y="0"/>
                </a:cubicBezTo>
                <a:lnTo>
                  <a:pt x="163" y="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2E691738-627A-43F5-B95C-BDC963904236}"/>
              </a:ext>
            </a:extLst>
          </p:cNvPr>
          <p:cNvSpPr>
            <a:spLocks/>
          </p:cNvSpPr>
          <p:nvPr/>
        </p:nvSpPr>
        <p:spPr bwMode="auto">
          <a:xfrm>
            <a:off x="7014369" y="4687093"/>
            <a:ext cx="300038" cy="311150"/>
          </a:xfrm>
          <a:custGeom>
            <a:avLst/>
            <a:gdLst>
              <a:gd name="T0" fmla="*/ 163 w 184"/>
              <a:gd name="T1" fmla="*/ 192 h 192"/>
              <a:gd name="T2" fmla="*/ 184 w 184"/>
              <a:gd name="T3" fmla="*/ 118 h 192"/>
              <a:gd name="T4" fmla="*/ 180 w 184"/>
              <a:gd name="T5" fmla="*/ 85 h 192"/>
              <a:gd name="T6" fmla="*/ 164 w 184"/>
              <a:gd name="T7" fmla="*/ 72 h 192"/>
              <a:gd name="T8" fmla="*/ 152 w 184"/>
              <a:gd name="T9" fmla="*/ 77 h 192"/>
              <a:gd name="T10" fmla="*/ 152 w 184"/>
              <a:gd name="T11" fmla="*/ 76 h 192"/>
              <a:gd name="T12" fmla="*/ 136 w 184"/>
              <a:gd name="T13" fmla="*/ 60 h 192"/>
              <a:gd name="T14" fmla="*/ 120 w 184"/>
              <a:gd name="T15" fmla="*/ 76 h 192"/>
              <a:gd name="T16" fmla="*/ 120 w 184"/>
              <a:gd name="T17" fmla="*/ 68 h 192"/>
              <a:gd name="T18" fmla="*/ 104 w 184"/>
              <a:gd name="T19" fmla="*/ 52 h 192"/>
              <a:gd name="T20" fmla="*/ 88 w 184"/>
              <a:gd name="T21" fmla="*/ 68 h 192"/>
              <a:gd name="T22" fmla="*/ 88 w 184"/>
              <a:gd name="T23" fmla="*/ 16 h 192"/>
              <a:gd name="T24" fmla="*/ 72 w 184"/>
              <a:gd name="T25" fmla="*/ 0 h 192"/>
              <a:gd name="T26" fmla="*/ 56 w 184"/>
              <a:gd name="T27" fmla="*/ 16 h 192"/>
              <a:gd name="T28" fmla="*/ 56 w 184"/>
              <a:gd name="T29" fmla="*/ 107 h 192"/>
              <a:gd name="T30" fmla="*/ 48 w 184"/>
              <a:gd name="T31" fmla="*/ 115 h 192"/>
              <a:gd name="T32" fmla="*/ 46 w 184"/>
              <a:gd name="T33" fmla="*/ 115 h 192"/>
              <a:gd name="T34" fmla="*/ 23 w 184"/>
              <a:gd name="T35" fmla="*/ 106 h 192"/>
              <a:gd name="T36" fmla="*/ 16 w 184"/>
              <a:gd name="T37" fmla="*/ 104 h 192"/>
              <a:gd name="T38" fmla="*/ 0 w 184"/>
              <a:gd name="T39" fmla="*/ 120 h 192"/>
              <a:gd name="T40" fmla="*/ 10 w 184"/>
              <a:gd name="T41" fmla="*/ 135 h 192"/>
              <a:gd name="T42" fmla="*/ 71 w 184"/>
              <a:gd name="T43" fmla="*/ 192 h 192"/>
              <a:gd name="T44" fmla="*/ 163 w 184"/>
              <a:gd name="T4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192"/>
                </a:moveTo>
                <a:cubicBezTo>
                  <a:pt x="176" y="170"/>
                  <a:pt x="184" y="144"/>
                  <a:pt x="184" y="118"/>
                </a:cubicBezTo>
                <a:cubicBezTo>
                  <a:pt x="184" y="107"/>
                  <a:pt x="183" y="96"/>
                  <a:pt x="180" y="85"/>
                </a:cubicBezTo>
                <a:cubicBezTo>
                  <a:pt x="178" y="78"/>
                  <a:pt x="172" y="72"/>
                  <a:pt x="164" y="72"/>
                </a:cubicBezTo>
                <a:cubicBezTo>
                  <a:pt x="159" y="72"/>
                  <a:pt x="155" y="74"/>
                  <a:pt x="152" y="77"/>
                </a:cubicBezTo>
                <a:cubicBezTo>
                  <a:pt x="152" y="76"/>
                  <a:pt x="152" y="76"/>
                  <a:pt x="152" y="76"/>
                </a:cubicBezTo>
                <a:cubicBezTo>
                  <a:pt x="152" y="67"/>
                  <a:pt x="145" y="60"/>
                  <a:pt x="136" y="60"/>
                </a:cubicBezTo>
                <a:cubicBezTo>
                  <a:pt x="127" y="60"/>
                  <a:pt x="120" y="67"/>
                  <a:pt x="120" y="76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59"/>
                  <a:pt x="113" y="52"/>
                  <a:pt x="104" y="52"/>
                </a:cubicBezTo>
                <a:cubicBezTo>
                  <a:pt x="95" y="52"/>
                  <a:pt x="88" y="59"/>
                  <a:pt x="88" y="68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12"/>
                  <a:pt x="52" y="115"/>
                  <a:pt x="48" y="115"/>
                </a:cubicBezTo>
                <a:cubicBezTo>
                  <a:pt x="47" y="115"/>
                  <a:pt x="47" y="115"/>
                  <a:pt x="46" y="11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1" y="105"/>
                  <a:pt x="19" y="104"/>
                  <a:pt x="16" y="104"/>
                </a:cubicBezTo>
                <a:cubicBezTo>
                  <a:pt x="7" y="104"/>
                  <a:pt x="0" y="111"/>
                  <a:pt x="0" y="120"/>
                </a:cubicBezTo>
                <a:cubicBezTo>
                  <a:pt x="0" y="127"/>
                  <a:pt x="4" y="132"/>
                  <a:pt x="10" y="135"/>
                </a:cubicBezTo>
                <a:cubicBezTo>
                  <a:pt x="36" y="148"/>
                  <a:pt x="57" y="165"/>
                  <a:pt x="71" y="192"/>
                </a:cubicBezTo>
                <a:lnTo>
                  <a:pt x="163" y="19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C7F27FB2-6073-4BC0-B865-71E685D9A225}"/>
              </a:ext>
            </a:extLst>
          </p:cNvPr>
          <p:cNvSpPr>
            <a:spLocks/>
          </p:cNvSpPr>
          <p:nvPr/>
        </p:nvSpPr>
        <p:spPr bwMode="auto">
          <a:xfrm>
            <a:off x="6304757" y="4693443"/>
            <a:ext cx="312738" cy="298450"/>
          </a:xfrm>
          <a:custGeom>
            <a:avLst/>
            <a:gdLst>
              <a:gd name="T0" fmla="*/ 192 w 192"/>
              <a:gd name="T1" fmla="*/ 163 h 184"/>
              <a:gd name="T2" fmla="*/ 118 w 192"/>
              <a:gd name="T3" fmla="*/ 184 h 184"/>
              <a:gd name="T4" fmla="*/ 85 w 192"/>
              <a:gd name="T5" fmla="*/ 180 h 184"/>
              <a:gd name="T6" fmla="*/ 72 w 192"/>
              <a:gd name="T7" fmla="*/ 164 h 184"/>
              <a:gd name="T8" fmla="*/ 77 w 192"/>
              <a:gd name="T9" fmla="*/ 152 h 184"/>
              <a:gd name="T10" fmla="*/ 76 w 192"/>
              <a:gd name="T11" fmla="*/ 152 h 184"/>
              <a:gd name="T12" fmla="*/ 60 w 192"/>
              <a:gd name="T13" fmla="*/ 136 h 184"/>
              <a:gd name="T14" fmla="*/ 76 w 192"/>
              <a:gd name="T15" fmla="*/ 120 h 184"/>
              <a:gd name="T16" fmla="*/ 68 w 192"/>
              <a:gd name="T17" fmla="*/ 120 h 184"/>
              <a:gd name="T18" fmla="*/ 52 w 192"/>
              <a:gd name="T19" fmla="*/ 104 h 184"/>
              <a:gd name="T20" fmla="*/ 68 w 192"/>
              <a:gd name="T21" fmla="*/ 88 h 184"/>
              <a:gd name="T22" fmla="*/ 16 w 192"/>
              <a:gd name="T23" fmla="*/ 88 h 184"/>
              <a:gd name="T24" fmla="*/ 0 w 192"/>
              <a:gd name="T25" fmla="*/ 72 h 184"/>
              <a:gd name="T26" fmla="*/ 16 w 192"/>
              <a:gd name="T27" fmla="*/ 56 h 184"/>
              <a:gd name="T28" fmla="*/ 107 w 192"/>
              <a:gd name="T29" fmla="*/ 56 h 184"/>
              <a:gd name="T30" fmla="*/ 115 w 192"/>
              <a:gd name="T31" fmla="*/ 48 h 184"/>
              <a:gd name="T32" fmla="*/ 115 w 192"/>
              <a:gd name="T33" fmla="*/ 46 h 184"/>
              <a:gd name="T34" fmla="*/ 106 w 192"/>
              <a:gd name="T35" fmla="*/ 23 h 184"/>
              <a:gd name="T36" fmla="*/ 104 w 192"/>
              <a:gd name="T37" fmla="*/ 16 h 184"/>
              <a:gd name="T38" fmla="*/ 120 w 192"/>
              <a:gd name="T39" fmla="*/ 0 h 184"/>
              <a:gd name="T40" fmla="*/ 135 w 192"/>
              <a:gd name="T41" fmla="*/ 10 h 184"/>
              <a:gd name="T42" fmla="*/ 192 w 192"/>
              <a:gd name="T43" fmla="*/ 71 h 184"/>
              <a:gd name="T44" fmla="*/ 192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192" y="163"/>
                </a:moveTo>
                <a:cubicBezTo>
                  <a:pt x="170" y="176"/>
                  <a:pt x="144" y="184"/>
                  <a:pt x="118" y="184"/>
                </a:cubicBezTo>
                <a:cubicBezTo>
                  <a:pt x="107" y="184"/>
                  <a:pt x="96" y="183"/>
                  <a:pt x="85" y="180"/>
                </a:cubicBezTo>
                <a:cubicBezTo>
                  <a:pt x="78" y="178"/>
                  <a:pt x="72" y="172"/>
                  <a:pt x="72" y="164"/>
                </a:cubicBezTo>
                <a:cubicBezTo>
                  <a:pt x="72" y="159"/>
                  <a:pt x="74" y="155"/>
                  <a:pt x="77" y="152"/>
                </a:cubicBezTo>
                <a:cubicBezTo>
                  <a:pt x="76" y="152"/>
                  <a:pt x="76" y="152"/>
                  <a:pt x="76" y="152"/>
                </a:cubicBezTo>
                <a:cubicBezTo>
                  <a:pt x="67" y="152"/>
                  <a:pt x="60" y="145"/>
                  <a:pt x="60" y="136"/>
                </a:cubicBezTo>
                <a:cubicBezTo>
                  <a:pt x="60" y="127"/>
                  <a:pt x="67" y="120"/>
                  <a:pt x="7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59" y="120"/>
                  <a:pt x="52" y="113"/>
                  <a:pt x="52" y="104"/>
                </a:cubicBezTo>
                <a:cubicBezTo>
                  <a:pt x="52" y="95"/>
                  <a:pt x="59" y="88"/>
                  <a:pt x="68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3"/>
                  <a:pt x="7" y="56"/>
                  <a:pt x="16" y="56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12" y="56"/>
                  <a:pt x="115" y="52"/>
                  <a:pt x="115" y="48"/>
                </a:cubicBezTo>
                <a:cubicBezTo>
                  <a:pt x="115" y="47"/>
                  <a:pt x="115" y="47"/>
                  <a:pt x="115" y="46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1"/>
                  <a:pt x="104" y="19"/>
                  <a:pt x="104" y="16"/>
                </a:cubicBezTo>
                <a:cubicBezTo>
                  <a:pt x="104" y="7"/>
                  <a:pt x="111" y="0"/>
                  <a:pt x="120" y="0"/>
                </a:cubicBezTo>
                <a:cubicBezTo>
                  <a:pt x="127" y="0"/>
                  <a:pt x="132" y="4"/>
                  <a:pt x="135" y="10"/>
                </a:cubicBezTo>
                <a:cubicBezTo>
                  <a:pt x="148" y="36"/>
                  <a:pt x="165" y="57"/>
                  <a:pt x="192" y="71"/>
                </a:cubicBezTo>
                <a:lnTo>
                  <a:pt x="192" y="16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75285894-95A4-4809-BE1C-8202ABFD43FA}"/>
              </a:ext>
            </a:extLst>
          </p:cNvPr>
          <p:cNvSpPr>
            <a:spLocks/>
          </p:cNvSpPr>
          <p:nvPr/>
        </p:nvSpPr>
        <p:spPr bwMode="auto">
          <a:xfrm>
            <a:off x="10522744" y="3990181"/>
            <a:ext cx="312738" cy="300037"/>
          </a:xfrm>
          <a:custGeom>
            <a:avLst/>
            <a:gdLst>
              <a:gd name="T0" fmla="*/ 0 w 192"/>
              <a:gd name="T1" fmla="*/ 163 h 184"/>
              <a:gd name="T2" fmla="*/ 74 w 192"/>
              <a:gd name="T3" fmla="*/ 184 h 184"/>
              <a:gd name="T4" fmla="*/ 107 w 192"/>
              <a:gd name="T5" fmla="*/ 180 h 184"/>
              <a:gd name="T6" fmla="*/ 120 w 192"/>
              <a:gd name="T7" fmla="*/ 164 h 184"/>
              <a:gd name="T8" fmla="*/ 115 w 192"/>
              <a:gd name="T9" fmla="*/ 152 h 184"/>
              <a:gd name="T10" fmla="*/ 116 w 192"/>
              <a:gd name="T11" fmla="*/ 152 h 184"/>
              <a:gd name="T12" fmla="*/ 132 w 192"/>
              <a:gd name="T13" fmla="*/ 136 h 184"/>
              <a:gd name="T14" fmla="*/ 116 w 192"/>
              <a:gd name="T15" fmla="*/ 120 h 184"/>
              <a:gd name="T16" fmla="*/ 124 w 192"/>
              <a:gd name="T17" fmla="*/ 120 h 184"/>
              <a:gd name="T18" fmla="*/ 140 w 192"/>
              <a:gd name="T19" fmla="*/ 104 h 184"/>
              <a:gd name="T20" fmla="*/ 124 w 192"/>
              <a:gd name="T21" fmla="*/ 88 h 184"/>
              <a:gd name="T22" fmla="*/ 176 w 192"/>
              <a:gd name="T23" fmla="*/ 88 h 184"/>
              <a:gd name="T24" fmla="*/ 192 w 192"/>
              <a:gd name="T25" fmla="*/ 72 h 184"/>
              <a:gd name="T26" fmla="*/ 176 w 192"/>
              <a:gd name="T27" fmla="*/ 56 h 184"/>
              <a:gd name="T28" fmla="*/ 85 w 192"/>
              <a:gd name="T29" fmla="*/ 56 h 184"/>
              <a:gd name="T30" fmla="*/ 77 w 192"/>
              <a:gd name="T31" fmla="*/ 48 h 184"/>
              <a:gd name="T32" fmla="*/ 77 w 192"/>
              <a:gd name="T33" fmla="*/ 46 h 184"/>
              <a:gd name="T34" fmla="*/ 86 w 192"/>
              <a:gd name="T35" fmla="*/ 23 h 184"/>
              <a:gd name="T36" fmla="*/ 88 w 192"/>
              <a:gd name="T37" fmla="*/ 16 h 184"/>
              <a:gd name="T38" fmla="*/ 72 w 192"/>
              <a:gd name="T39" fmla="*/ 0 h 184"/>
              <a:gd name="T40" fmla="*/ 57 w 192"/>
              <a:gd name="T41" fmla="*/ 10 h 184"/>
              <a:gd name="T42" fmla="*/ 0 w 192"/>
              <a:gd name="T43" fmla="*/ 71 h 184"/>
              <a:gd name="T44" fmla="*/ 0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0" y="163"/>
                </a:moveTo>
                <a:cubicBezTo>
                  <a:pt x="22" y="176"/>
                  <a:pt x="48" y="184"/>
                  <a:pt x="74" y="184"/>
                </a:cubicBezTo>
                <a:cubicBezTo>
                  <a:pt x="85" y="184"/>
                  <a:pt x="96" y="183"/>
                  <a:pt x="107" y="180"/>
                </a:cubicBezTo>
                <a:cubicBezTo>
                  <a:pt x="114" y="178"/>
                  <a:pt x="120" y="172"/>
                  <a:pt x="120" y="164"/>
                </a:cubicBezTo>
                <a:cubicBezTo>
                  <a:pt x="120" y="159"/>
                  <a:pt x="118" y="155"/>
                  <a:pt x="115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25" y="152"/>
                  <a:pt x="132" y="145"/>
                  <a:pt x="132" y="136"/>
                </a:cubicBezTo>
                <a:cubicBezTo>
                  <a:pt x="132" y="127"/>
                  <a:pt x="125" y="120"/>
                  <a:pt x="116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33" y="120"/>
                  <a:pt x="140" y="113"/>
                  <a:pt x="140" y="104"/>
                </a:cubicBezTo>
                <a:cubicBezTo>
                  <a:pt x="140" y="95"/>
                  <a:pt x="133" y="88"/>
                  <a:pt x="124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85" y="88"/>
                  <a:pt x="192" y="81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0" y="56"/>
                  <a:pt x="77" y="52"/>
                  <a:pt x="77" y="48"/>
                </a:cubicBezTo>
                <a:cubicBezTo>
                  <a:pt x="77" y="47"/>
                  <a:pt x="77" y="47"/>
                  <a:pt x="77" y="46"/>
                </a:cubicBezTo>
                <a:cubicBezTo>
                  <a:pt x="86" y="23"/>
                  <a:pt x="86" y="23"/>
                  <a:pt x="86" y="23"/>
                </a:cubicBezTo>
                <a:cubicBezTo>
                  <a:pt x="87" y="21"/>
                  <a:pt x="88" y="19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5" y="0"/>
                  <a:pt x="60" y="4"/>
                  <a:pt x="57" y="10"/>
                </a:cubicBezTo>
                <a:cubicBezTo>
                  <a:pt x="44" y="36"/>
                  <a:pt x="27" y="57"/>
                  <a:pt x="0" y="71"/>
                </a:cubicBezTo>
                <a:lnTo>
                  <a:pt x="0" y="16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FF6748B4-40F2-4864-BAB4-856CC96AA88F}"/>
              </a:ext>
            </a:extLst>
          </p:cNvPr>
          <p:cNvSpPr>
            <a:spLocks/>
          </p:cNvSpPr>
          <p:nvPr/>
        </p:nvSpPr>
        <p:spPr bwMode="auto">
          <a:xfrm>
            <a:off x="9819482" y="3983831"/>
            <a:ext cx="312738" cy="312737"/>
          </a:xfrm>
          <a:custGeom>
            <a:avLst/>
            <a:gdLst>
              <a:gd name="T0" fmla="*/ 0 w 192"/>
              <a:gd name="T1" fmla="*/ 24 h 192"/>
              <a:gd name="T2" fmla="*/ 114 w 192"/>
              <a:gd name="T3" fmla="*/ 0 h 192"/>
              <a:gd name="T4" fmla="*/ 152 w 192"/>
              <a:gd name="T5" fmla="*/ 3 h 192"/>
              <a:gd name="T6" fmla="*/ 166 w 192"/>
              <a:gd name="T7" fmla="*/ 7 h 192"/>
              <a:gd name="T8" fmla="*/ 172 w 192"/>
              <a:gd name="T9" fmla="*/ 20 h 192"/>
              <a:gd name="T10" fmla="*/ 167 w 192"/>
              <a:gd name="T11" fmla="*/ 32 h 192"/>
              <a:gd name="T12" fmla="*/ 168 w 192"/>
              <a:gd name="T13" fmla="*/ 32 h 192"/>
              <a:gd name="T14" fmla="*/ 184 w 192"/>
              <a:gd name="T15" fmla="*/ 48 h 192"/>
              <a:gd name="T16" fmla="*/ 168 w 192"/>
              <a:gd name="T17" fmla="*/ 64 h 192"/>
              <a:gd name="T18" fmla="*/ 176 w 192"/>
              <a:gd name="T19" fmla="*/ 64 h 192"/>
              <a:gd name="T20" fmla="*/ 192 w 192"/>
              <a:gd name="T21" fmla="*/ 80 h 192"/>
              <a:gd name="T22" fmla="*/ 176 w 192"/>
              <a:gd name="T23" fmla="*/ 96 h 192"/>
              <a:gd name="T24" fmla="*/ 192 w 192"/>
              <a:gd name="T25" fmla="*/ 112 h 192"/>
              <a:gd name="T26" fmla="*/ 176 w 192"/>
              <a:gd name="T27" fmla="*/ 128 h 192"/>
              <a:gd name="T28" fmla="*/ 104 w 192"/>
              <a:gd name="T29" fmla="*/ 128 h 192"/>
              <a:gd name="T30" fmla="*/ 94 w 192"/>
              <a:gd name="T31" fmla="*/ 138 h 192"/>
              <a:gd name="T32" fmla="*/ 99 w 192"/>
              <a:gd name="T33" fmla="*/ 171 h 192"/>
              <a:gd name="T34" fmla="*/ 100 w 192"/>
              <a:gd name="T35" fmla="*/ 176 h 192"/>
              <a:gd name="T36" fmla="*/ 84 w 192"/>
              <a:gd name="T37" fmla="*/ 192 h 192"/>
              <a:gd name="T38" fmla="*/ 69 w 192"/>
              <a:gd name="T39" fmla="*/ 180 h 192"/>
              <a:gd name="T40" fmla="*/ 68 w 192"/>
              <a:gd name="T41" fmla="*/ 178 h 192"/>
              <a:gd name="T42" fmla="*/ 0 w 192"/>
              <a:gd name="T43" fmla="*/ 96 h 192"/>
              <a:gd name="T44" fmla="*/ 0 w 192"/>
              <a:gd name="T45" fmla="*/ 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24"/>
                </a:moveTo>
                <a:cubicBezTo>
                  <a:pt x="34" y="9"/>
                  <a:pt x="74" y="0"/>
                  <a:pt x="114" y="0"/>
                </a:cubicBezTo>
                <a:cubicBezTo>
                  <a:pt x="127" y="0"/>
                  <a:pt x="140" y="1"/>
                  <a:pt x="152" y="3"/>
                </a:cubicBezTo>
                <a:cubicBezTo>
                  <a:pt x="157" y="3"/>
                  <a:pt x="163" y="5"/>
                  <a:pt x="166" y="7"/>
                </a:cubicBezTo>
                <a:cubicBezTo>
                  <a:pt x="170" y="10"/>
                  <a:pt x="172" y="15"/>
                  <a:pt x="172" y="20"/>
                </a:cubicBezTo>
                <a:cubicBezTo>
                  <a:pt x="172" y="25"/>
                  <a:pt x="170" y="29"/>
                  <a:pt x="167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7" y="32"/>
                  <a:pt x="184" y="39"/>
                  <a:pt x="184" y="48"/>
                </a:cubicBezTo>
                <a:cubicBezTo>
                  <a:pt x="184" y="57"/>
                  <a:pt x="177" y="64"/>
                  <a:pt x="168" y="64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85" y="64"/>
                  <a:pt x="192" y="71"/>
                  <a:pt x="192" y="80"/>
                </a:cubicBezTo>
                <a:cubicBezTo>
                  <a:pt x="192" y="89"/>
                  <a:pt x="185" y="96"/>
                  <a:pt x="176" y="96"/>
                </a:cubicBezTo>
                <a:cubicBezTo>
                  <a:pt x="185" y="96"/>
                  <a:pt x="192" y="103"/>
                  <a:pt x="192" y="112"/>
                </a:cubicBezTo>
                <a:cubicBezTo>
                  <a:pt x="192" y="121"/>
                  <a:pt x="185" y="128"/>
                  <a:pt x="176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9" y="128"/>
                  <a:pt x="94" y="132"/>
                  <a:pt x="94" y="138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0" y="173"/>
                  <a:pt x="100" y="174"/>
                  <a:pt x="100" y="176"/>
                </a:cubicBezTo>
                <a:cubicBezTo>
                  <a:pt x="100" y="185"/>
                  <a:pt x="93" y="192"/>
                  <a:pt x="84" y="192"/>
                </a:cubicBezTo>
                <a:cubicBezTo>
                  <a:pt x="77" y="192"/>
                  <a:pt x="70" y="187"/>
                  <a:pt x="69" y="180"/>
                </a:cubicBezTo>
                <a:cubicBezTo>
                  <a:pt x="68" y="178"/>
                  <a:pt x="68" y="178"/>
                  <a:pt x="68" y="178"/>
                </a:cubicBezTo>
                <a:cubicBezTo>
                  <a:pt x="58" y="145"/>
                  <a:pt x="34" y="115"/>
                  <a:pt x="0" y="96"/>
                </a:cubicBezTo>
                <a:lnTo>
                  <a:pt x="0" y="2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14EF2C7E-D885-4606-9E98-B2CFB6A4A6BB}"/>
              </a:ext>
            </a:extLst>
          </p:cNvPr>
          <p:cNvSpPr>
            <a:spLocks/>
          </p:cNvSpPr>
          <p:nvPr/>
        </p:nvSpPr>
        <p:spPr bwMode="auto">
          <a:xfrm>
            <a:off x="9116219" y="3983831"/>
            <a:ext cx="312738" cy="312737"/>
          </a:xfrm>
          <a:custGeom>
            <a:avLst/>
            <a:gdLst>
              <a:gd name="T0" fmla="*/ 0 w 192"/>
              <a:gd name="T1" fmla="*/ 168 h 192"/>
              <a:gd name="T2" fmla="*/ 114 w 192"/>
              <a:gd name="T3" fmla="*/ 192 h 192"/>
              <a:gd name="T4" fmla="*/ 152 w 192"/>
              <a:gd name="T5" fmla="*/ 189 h 192"/>
              <a:gd name="T6" fmla="*/ 166 w 192"/>
              <a:gd name="T7" fmla="*/ 185 h 192"/>
              <a:gd name="T8" fmla="*/ 172 w 192"/>
              <a:gd name="T9" fmla="*/ 172 h 192"/>
              <a:gd name="T10" fmla="*/ 167 w 192"/>
              <a:gd name="T11" fmla="*/ 160 h 192"/>
              <a:gd name="T12" fmla="*/ 168 w 192"/>
              <a:gd name="T13" fmla="*/ 160 h 192"/>
              <a:gd name="T14" fmla="*/ 184 w 192"/>
              <a:gd name="T15" fmla="*/ 144 h 192"/>
              <a:gd name="T16" fmla="*/ 168 w 192"/>
              <a:gd name="T17" fmla="*/ 128 h 192"/>
              <a:gd name="T18" fmla="*/ 176 w 192"/>
              <a:gd name="T19" fmla="*/ 128 h 192"/>
              <a:gd name="T20" fmla="*/ 192 w 192"/>
              <a:gd name="T21" fmla="*/ 112 h 192"/>
              <a:gd name="T22" fmla="*/ 176 w 192"/>
              <a:gd name="T23" fmla="*/ 96 h 192"/>
              <a:gd name="T24" fmla="*/ 192 w 192"/>
              <a:gd name="T25" fmla="*/ 80 h 192"/>
              <a:gd name="T26" fmla="*/ 176 w 192"/>
              <a:gd name="T27" fmla="*/ 64 h 192"/>
              <a:gd name="T28" fmla="*/ 104 w 192"/>
              <a:gd name="T29" fmla="*/ 64 h 192"/>
              <a:gd name="T30" fmla="*/ 94 w 192"/>
              <a:gd name="T31" fmla="*/ 54 h 192"/>
              <a:gd name="T32" fmla="*/ 99 w 192"/>
              <a:gd name="T33" fmla="*/ 21 h 192"/>
              <a:gd name="T34" fmla="*/ 100 w 192"/>
              <a:gd name="T35" fmla="*/ 16 h 192"/>
              <a:gd name="T36" fmla="*/ 84 w 192"/>
              <a:gd name="T37" fmla="*/ 0 h 192"/>
              <a:gd name="T38" fmla="*/ 69 w 192"/>
              <a:gd name="T39" fmla="*/ 12 h 192"/>
              <a:gd name="T40" fmla="*/ 68 w 192"/>
              <a:gd name="T41" fmla="*/ 14 h 192"/>
              <a:gd name="T42" fmla="*/ 0 w 192"/>
              <a:gd name="T43" fmla="*/ 96 h 192"/>
              <a:gd name="T44" fmla="*/ 0 w 192"/>
              <a:gd name="T45" fmla="*/ 1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168"/>
                </a:moveTo>
                <a:cubicBezTo>
                  <a:pt x="34" y="183"/>
                  <a:pt x="74" y="192"/>
                  <a:pt x="114" y="192"/>
                </a:cubicBezTo>
                <a:cubicBezTo>
                  <a:pt x="127" y="192"/>
                  <a:pt x="140" y="191"/>
                  <a:pt x="152" y="189"/>
                </a:cubicBezTo>
                <a:cubicBezTo>
                  <a:pt x="157" y="189"/>
                  <a:pt x="163" y="187"/>
                  <a:pt x="166" y="185"/>
                </a:cubicBezTo>
                <a:cubicBezTo>
                  <a:pt x="170" y="182"/>
                  <a:pt x="172" y="177"/>
                  <a:pt x="172" y="172"/>
                </a:cubicBezTo>
                <a:cubicBezTo>
                  <a:pt x="172" y="167"/>
                  <a:pt x="170" y="163"/>
                  <a:pt x="167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7" y="160"/>
                  <a:pt x="184" y="153"/>
                  <a:pt x="184" y="144"/>
                </a:cubicBezTo>
                <a:cubicBezTo>
                  <a:pt x="184" y="135"/>
                  <a:pt x="177" y="128"/>
                  <a:pt x="168" y="128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85" y="128"/>
                  <a:pt x="192" y="121"/>
                  <a:pt x="192" y="112"/>
                </a:cubicBezTo>
                <a:cubicBezTo>
                  <a:pt x="192" y="103"/>
                  <a:pt x="185" y="96"/>
                  <a:pt x="176" y="96"/>
                </a:cubicBezTo>
                <a:cubicBezTo>
                  <a:pt x="185" y="96"/>
                  <a:pt x="192" y="89"/>
                  <a:pt x="192" y="80"/>
                </a:cubicBezTo>
                <a:cubicBezTo>
                  <a:pt x="192" y="71"/>
                  <a:pt x="185" y="64"/>
                  <a:pt x="176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99" y="64"/>
                  <a:pt x="94" y="60"/>
                  <a:pt x="94" y="54"/>
                </a:cubicBezTo>
                <a:cubicBezTo>
                  <a:pt x="99" y="21"/>
                  <a:pt x="99" y="21"/>
                  <a:pt x="99" y="21"/>
                </a:cubicBezTo>
                <a:cubicBezTo>
                  <a:pt x="100" y="19"/>
                  <a:pt x="100" y="18"/>
                  <a:pt x="100" y="16"/>
                </a:cubicBezTo>
                <a:cubicBezTo>
                  <a:pt x="100" y="7"/>
                  <a:pt x="93" y="0"/>
                  <a:pt x="84" y="0"/>
                </a:cubicBezTo>
                <a:cubicBezTo>
                  <a:pt x="77" y="0"/>
                  <a:pt x="70" y="5"/>
                  <a:pt x="69" y="12"/>
                </a:cubicBezTo>
                <a:cubicBezTo>
                  <a:pt x="68" y="14"/>
                  <a:pt x="68" y="14"/>
                  <a:pt x="68" y="14"/>
                </a:cubicBezTo>
                <a:cubicBezTo>
                  <a:pt x="58" y="47"/>
                  <a:pt x="34" y="77"/>
                  <a:pt x="0" y="96"/>
                </a:cubicBezTo>
                <a:lnTo>
                  <a:pt x="0" y="16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E8717D5E-28C3-40B0-86BC-4E1EDD9250E2}"/>
              </a:ext>
            </a:extLst>
          </p:cNvPr>
          <p:cNvSpPr>
            <a:spLocks/>
          </p:cNvSpPr>
          <p:nvPr/>
        </p:nvSpPr>
        <p:spPr bwMode="auto">
          <a:xfrm>
            <a:off x="8414544" y="3983831"/>
            <a:ext cx="314325" cy="312737"/>
          </a:xfrm>
          <a:custGeom>
            <a:avLst/>
            <a:gdLst>
              <a:gd name="T0" fmla="*/ 0 w 194"/>
              <a:gd name="T1" fmla="*/ 104 h 192"/>
              <a:gd name="T2" fmla="*/ 16 w 194"/>
              <a:gd name="T3" fmla="*/ 120 h 192"/>
              <a:gd name="T4" fmla="*/ 56 w 194"/>
              <a:gd name="T5" fmla="*/ 120 h 192"/>
              <a:gd name="T6" fmla="*/ 56 w 194"/>
              <a:gd name="T7" fmla="*/ 176 h 192"/>
              <a:gd name="T8" fmla="*/ 72 w 194"/>
              <a:gd name="T9" fmla="*/ 192 h 192"/>
              <a:gd name="T10" fmla="*/ 88 w 194"/>
              <a:gd name="T11" fmla="*/ 176 h 192"/>
              <a:gd name="T12" fmla="*/ 88 w 194"/>
              <a:gd name="T13" fmla="*/ 120 h 192"/>
              <a:gd name="T14" fmla="*/ 144 w 194"/>
              <a:gd name="T15" fmla="*/ 120 h 192"/>
              <a:gd name="T16" fmla="*/ 158 w 194"/>
              <a:gd name="T17" fmla="*/ 114 h 192"/>
              <a:gd name="T18" fmla="*/ 186 w 194"/>
              <a:gd name="T19" fmla="*/ 86 h 192"/>
              <a:gd name="T20" fmla="*/ 186 w 194"/>
              <a:gd name="T21" fmla="*/ 58 h 192"/>
              <a:gd name="T22" fmla="*/ 158 w 194"/>
              <a:gd name="T23" fmla="*/ 30 h 192"/>
              <a:gd name="T24" fmla="*/ 144 w 194"/>
              <a:gd name="T25" fmla="*/ 24 h 192"/>
              <a:gd name="T26" fmla="*/ 88 w 194"/>
              <a:gd name="T27" fmla="*/ 24 h 192"/>
              <a:gd name="T28" fmla="*/ 88 w 194"/>
              <a:gd name="T29" fmla="*/ 16 h 192"/>
              <a:gd name="T30" fmla="*/ 72 w 194"/>
              <a:gd name="T31" fmla="*/ 0 h 192"/>
              <a:gd name="T32" fmla="*/ 56 w 194"/>
              <a:gd name="T33" fmla="*/ 16 h 192"/>
              <a:gd name="T34" fmla="*/ 56 w 194"/>
              <a:gd name="T35" fmla="*/ 24 h 192"/>
              <a:gd name="T36" fmla="*/ 16 w 194"/>
              <a:gd name="T37" fmla="*/ 24 h 192"/>
              <a:gd name="T38" fmla="*/ 0 w 194"/>
              <a:gd name="T39" fmla="*/ 40 h 192"/>
              <a:gd name="T40" fmla="*/ 0 w 194"/>
              <a:gd name="T41" fmla="*/ 10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2">
                <a:moveTo>
                  <a:pt x="0" y="104"/>
                </a:moveTo>
                <a:cubicBezTo>
                  <a:pt x="0" y="113"/>
                  <a:pt x="7" y="120"/>
                  <a:pt x="16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85"/>
                  <a:pt x="63" y="192"/>
                  <a:pt x="72" y="192"/>
                </a:cubicBezTo>
                <a:cubicBezTo>
                  <a:pt x="81" y="192"/>
                  <a:pt x="88" y="185"/>
                  <a:pt x="88" y="176"/>
                </a:cubicBezTo>
                <a:cubicBezTo>
                  <a:pt x="88" y="120"/>
                  <a:pt x="88" y="120"/>
                  <a:pt x="88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50" y="120"/>
                  <a:pt x="155" y="118"/>
                  <a:pt x="158" y="114"/>
                </a:cubicBezTo>
                <a:cubicBezTo>
                  <a:pt x="186" y="86"/>
                  <a:pt x="186" y="86"/>
                  <a:pt x="186" y="86"/>
                </a:cubicBezTo>
                <a:cubicBezTo>
                  <a:pt x="194" y="78"/>
                  <a:pt x="194" y="66"/>
                  <a:pt x="186" y="58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5" y="26"/>
                  <a:pt x="150" y="24"/>
                  <a:pt x="144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24"/>
                  <a:pt x="56" y="24"/>
                  <a:pt x="5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0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B358D0F9-DCB1-4B93-8DA6-B4AB664CF45F}"/>
              </a:ext>
            </a:extLst>
          </p:cNvPr>
          <p:cNvSpPr>
            <a:spLocks/>
          </p:cNvSpPr>
          <p:nvPr/>
        </p:nvSpPr>
        <p:spPr bwMode="auto">
          <a:xfrm>
            <a:off x="7755732" y="3982243"/>
            <a:ext cx="228600" cy="314325"/>
          </a:xfrm>
          <a:custGeom>
            <a:avLst/>
            <a:gdLst>
              <a:gd name="T0" fmla="*/ 0 w 140"/>
              <a:gd name="T1" fmla="*/ 125 h 193"/>
              <a:gd name="T2" fmla="*/ 68 w 140"/>
              <a:gd name="T3" fmla="*/ 193 h 193"/>
              <a:gd name="T4" fmla="*/ 72 w 140"/>
              <a:gd name="T5" fmla="*/ 193 h 193"/>
              <a:gd name="T6" fmla="*/ 140 w 140"/>
              <a:gd name="T7" fmla="*/ 125 h 193"/>
              <a:gd name="T8" fmla="*/ 136 w 140"/>
              <a:gd name="T9" fmla="*/ 101 h 193"/>
              <a:gd name="T10" fmla="*/ 80 w 140"/>
              <a:gd name="T11" fmla="*/ 130 h 193"/>
              <a:gd name="T12" fmla="*/ 80 w 140"/>
              <a:gd name="T13" fmla="*/ 100 h 193"/>
              <a:gd name="T14" fmla="*/ 120 w 140"/>
              <a:gd name="T15" fmla="*/ 51 h 193"/>
              <a:gd name="T16" fmla="*/ 120 w 140"/>
              <a:gd name="T17" fmla="*/ 9 h 193"/>
              <a:gd name="T18" fmla="*/ 112 w 140"/>
              <a:gd name="T19" fmla="*/ 1 h 193"/>
              <a:gd name="T20" fmla="*/ 106 w 140"/>
              <a:gd name="T21" fmla="*/ 3 h 193"/>
              <a:gd name="T22" fmla="*/ 91 w 140"/>
              <a:gd name="T23" fmla="*/ 18 h 193"/>
              <a:gd name="T24" fmla="*/ 76 w 140"/>
              <a:gd name="T25" fmla="*/ 3 h 193"/>
              <a:gd name="T26" fmla="*/ 64 w 140"/>
              <a:gd name="T27" fmla="*/ 3 h 193"/>
              <a:gd name="T28" fmla="*/ 49 w 140"/>
              <a:gd name="T29" fmla="*/ 19 h 193"/>
              <a:gd name="T30" fmla="*/ 34 w 140"/>
              <a:gd name="T31" fmla="*/ 3 h 193"/>
              <a:gd name="T32" fmla="*/ 28 w 140"/>
              <a:gd name="T33" fmla="*/ 1 h 193"/>
              <a:gd name="T34" fmla="*/ 20 w 140"/>
              <a:gd name="T35" fmla="*/ 9 h 193"/>
              <a:gd name="T36" fmla="*/ 20 w 140"/>
              <a:gd name="T37" fmla="*/ 51 h 193"/>
              <a:gd name="T38" fmla="*/ 60 w 140"/>
              <a:gd name="T39" fmla="*/ 100 h 193"/>
              <a:gd name="T40" fmla="*/ 60 w 140"/>
              <a:gd name="T41" fmla="*/ 130 h 193"/>
              <a:gd name="T42" fmla="*/ 4 w 140"/>
              <a:gd name="T43" fmla="*/ 101 h 193"/>
              <a:gd name="T44" fmla="*/ 0 w 140"/>
              <a:gd name="T45" fmla="*/ 12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0" h="193">
                <a:moveTo>
                  <a:pt x="0" y="125"/>
                </a:moveTo>
                <a:cubicBezTo>
                  <a:pt x="0" y="163"/>
                  <a:pt x="30" y="193"/>
                  <a:pt x="68" y="193"/>
                </a:cubicBezTo>
                <a:cubicBezTo>
                  <a:pt x="72" y="193"/>
                  <a:pt x="72" y="193"/>
                  <a:pt x="72" y="193"/>
                </a:cubicBezTo>
                <a:cubicBezTo>
                  <a:pt x="110" y="193"/>
                  <a:pt x="140" y="163"/>
                  <a:pt x="140" y="125"/>
                </a:cubicBezTo>
                <a:cubicBezTo>
                  <a:pt x="140" y="117"/>
                  <a:pt x="139" y="108"/>
                  <a:pt x="136" y="101"/>
                </a:cubicBezTo>
                <a:cubicBezTo>
                  <a:pt x="113" y="101"/>
                  <a:pt x="92" y="113"/>
                  <a:pt x="80" y="13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103" y="95"/>
                  <a:pt x="120" y="75"/>
                  <a:pt x="120" y="51"/>
                </a:cubicBezTo>
                <a:cubicBezTo>
                  <a:pt x="120" y="9"/>
                  <a:pt x="120" y="9"/>
                  <a:pt x="120" y="9"/>
                </a:cubicBezTo>
                <a:cubicBezTo>
                  <a:pt x="120" y="5"/>
                  <a:pt x="116" y="1"/>
                  <a:pt x="112" y="1"/>
                </a:cubicBezTo>
                <a:cubicBezTo>
                  <a:pt x="110" y="1"/>
                  <a:pt x="108" y="2"/>
                  <a:pt x="106" y="3"/>
                </a:cubicBezTo>
                <a:cubicBezTo>
                  <a:pt x="91" y="18"/>
                  <a:pt x="91" y="18"/>
                  <a:pt x="91" y="18"/>
                </a:cubicBezTo>
                <a:cubicBezTo>
                  <a:pt x="76" y="3"/>
                  <a:pt x="76" y="3"/>
                  <a:pt x="76" y="3"/>
                </a:cubicBezTo>
                <a:cubicBezTo>
                  <a:pt x="73" y="0"/>
                  <a:pt x="68" y="0"/>
                  <a:pt x="64" y="3"/>
                </a:cubicBezTo>
                <a:cubicBezTo>
                  <a:pt x="49" y="19"/>
                  <a:pt x="49" y="19"/>
                  <a:pt x="49" y="19"/>
                </a:cubicBezTo>
                <a:cubicBezTo>
                  <a:pt x="34" y="3"/>
                  <a:pt x="34" y="3"/>
                  <a:pt x="34" y="3"/>
                </a:cubicBezTo>
                <a:cubicBezTo>
                  <a:pt x="32" y="2"/>
                  <a:pt x="30" y="1"/>
                  <a:pt x="28" y="1"/>
                </a:cubicBezTo>
                <a:cubicBezTo>
                  <a:pt x="24" y="1"/>
                  <a:pt x="20" y="5"/>
                  <a:pt x="20" y="9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75"/>
                  <a:pt x="37" y="95"/>
                  <a:pt x="60" y="10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48" y="113"/>
                  <a:pt x="27" y="101"/>
                  <a:pt x="4" y="101"/>
                </a:cubicBezTo>
                <a:cubicBezTo>
                  <a:pt x="1" y="108"/>
                  <a:pt x="0" y="117"/>
                  <a:pt x="0" y="12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7FD40D55-7827-475C-A54F-895DA1FFC6B4}"/>
              </a:ext>
            </a:extLst>
          </p:cNvPr>
          <p:cNvSpPr>
            <a:spLocks/>
          </p:cNvSpPr>
          <p:nvPr/>
        </p:nvSpPr>
        <p:spPr bwMode="auto">
          <a:xfrm>
            <a:off x="7006432" y="3983831"/>
            <a:ext cx="314325" cy="314325"/>
          </a:xfrm>
          <a:custGeom>
            <a:avLst/>
            <a:gdLst>
              <a:gd name="T0" fmla="*/ 28 w 193"/>
              <a:gd name="T1" fmla="*/ 151 h 193"/>
              <a:gd name="T2" fmla="*/ 4 w 193"/>
              <a:gd name="T3" fmla="*/ 175 h 193"/>
              <a:gd name="T4" fmla="*/ 4 w 193"/>
              <a:gd name="T5" fmla="*/ 189 h 193"/>
              <a:gd name="T6" fmla="*/ 18 w 193"/>
              <a:gd name="T7" fmla="*/ 189 h 193"/>
              <a:gd name="T8" fmla="*/ 42 w 193"/>
              <a:gd name="T9" fmla="*/ 165 h 193"/>
              <a:gd name="T10" fmla="*/ 159 w 193"/>
              <a:gd name="T11" fmla="*/ 158 h 193"/>
              <a:gd name="T12" fmla="*/ 169 w 193"/>
              <a:gd name="T13" fmla="*/ 146 h 193"/>
              <a:gd name="T14" fmla="*/ 171 w 193"/>
              <a:gd name="T15" fmla="*/ 143 h 193"/>
              <a:gd name="T16" fmla="*/ 173 w 193"/>
              <a:gd name="T17" fmla="*/ 135 h 193"/>
              <a:gd name="T18" fmla="*/ 167 w 193"/>
              <a:gd name="T19" fmla="*/ 124 h 193"/>
              <a:gd name="T20" fmla="*/ 166 w 193"/>
              <a:gd name="T21" fmla="*/ 123 h 193"/>
              <a:gd name="T22" fmla="*/ 153 w 193"/>
              <a:gd name="T23" fmla="*/ 115 h 193"/>
              <a:gd name="T24" fmla="*/ 182 w 193"/>
              <a:gd name="T25" fmla="*/ 97 h 193"/>
              <a:gd name="T26" fmla="*/ 190 w 193"/>
              <a:gd name="T27" fmla="*/ 88 h 193"/>
              <a:gd name="T28" fmla="*/ 191 w 193"/>
              <a:gd name="T29" fmla="*/ 86 h 193"/>
              <a:gd name="T30" fmla="*/ 193 w 193"/>
              <a:gd name="T31" fmla="*/ 81 h 193"/>
              <a:gd name="T32" fmla="*/ 189 w 193"/>
              <a:gd name="T33" fmla="*/ 72 h 193"/>
              <a:gd name="T34" fmla="*/ 186 w 193"/>
              <a:gd name="T35" fmla="*/ 71 h 193"/>
              <a:gd name="T36" fmla="*/ 167 w 193"/>
              <a:gd name="T37" fmla="*/ 62 h 193"/>
              <a:gd name="T38" fmla="*/ 172 w 193"/>
              <a:gd name="T39" fmla="*/ 57 h 193"/>
              <a:gd name="T40" fmla="*/ 190 w 193"/>
              <a:gd name="T41" fmla="*/ 17 h 193"/>
              <a:gd name="T42" fmla="*/ 190 w 193"/>
              <a:gd name="T43" fmla="*/ 13 h 193"/>
              <a:gd name="T44" fmla="*/ 180 w 193"/>
              <a:gd name="T45" fmla="*/ 3 h 193"/>
              <a:gd name="T46" fmla="*/ 177 w 193"/>
              <a:gd name="T47" fmla="*/ 3 h 193"/>
              <a:gd name="T48" fmla="*/ 136 w 193"/>
              <a:gd name="T49" fmla="*/ 21 h 193"/>
              <a:gd name="T50" fmla="*/ 131 w 193"/>
              <a:gd name="T51" fmla="*/ 26 h 193"/>
              <a:gd name="T52" fmla="*/ 122 w 193"/>
              <a:gd name="T53" fmla="*/ 6 h 193"/>
              <a:gd name="T54" fmla="*/ 121 w 193"/>
              <a:gd name="T55" fmla="*/ 4 h 193"/>
              <a:gd name="T56" fmla="*/ 112 w 193"/>
              <a:gd name="T57" fmla="*/ 0 h 193"/>
              <a:gd name="T58" fmla="*/ 107 w 193"/>
              <a:gd name="T59" fmla="*/ 2 h 193"/>
              <a:gd name="T60" fmla="*/ 105 w 193"/>
              <a:gd name="T61" fmla="*/ 3 h 193"/>
              <a:gd name="T62" fmla="*/ 96 w 193"/>
              <a:gd name="T63" fmla="*/ 11 h 193"/>
              <a:gd name="T64" fmla="*/ 78 w 193"/>
              <a:gd name="T65" fmla="*/ 40 h 193"/>
              <a:gd name="T66" fmla="*/ 70 w 193"/>
              <a:gd name="T67" fmla="*/ 27 h 193"/>
              <a:gd name="T68" fmla="*/ 69 w 193"/>
              <a:gd name="T69" fmla="*/ 26 h 193"/>
              <a:gd name="T70" fmla="*/ 58 w 193"/>
              <a:gd name="T71" fmla="*/ 20 h 193"/>
              <a:gd name="T72" fmla="*/ 50 w 193"/>
              <a:gd name="T73" fmla="*/ 22 h 193"/>
              <a:gd name="T74" fmla="*/ 47 w 193"/>
              <a:gd name="T75" fmla="*/ 24 h 193"/>
              <a:gd name="T76" fmla="*/ 35 w 193"/>
              <a:gd name="T77" fmla="*/ 34 h 193"/>
              <a:gd name="T78" fmla="*/ 28 w 193"/>
              <a:gd name="T79" fmla="*/ 15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3" h="193">
                <a:moveTo>
                  <a:pt x="28" y="151"/>
                </a:moveTo>
                <a:cubicBezTo>
                  <a:pt x="4" y="175"/>
                  <a:pt x="4" y="175"/>
                  <a:pt x="4" y="175"/>
                </a:cubicBezTo>
                <a:cubicBezTo>
                  <a:pt x="0" y="179"/>
                  <a:pt x="0" y="185"/>
                  <a:pt x="4" y="189"/>
                </a:cubicBezTo>
                <a:cubicBezTo>
                  <a:pt x="8" y="193"/>
                  <a:pt x="14" y="193"/>
                  <a:pt x="18" y="189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76" y="193"/>
                  <a:pt x="127" y="190"/>
                  <a:pt x="159" y="158"/>
                </a:cubicBezTo>
                <a:cubicBezTo>
                  <a:pt x="163" y="154"/>
                  <a:pt x="166" y="150"/>
                  <a:pt x="169" y="146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2" y="141"/>
                  <a:pt x="173" y="138"/>
                  <a:pt x="173" y="135"/>
                </a:cubicBezTo>
                <a:cubicBezTo>
                  <a:pt x="173" y="131"/>
                  <a:pt x="171" y="127"/>
                  <a:pt x="167" y="124"/>
                </a:cubicBezTo>
                <a:cubicBezTo>
                  <a:pt x="166" y="123"/>
                  <a:pt x="166" y="123"/>
                  <a:pt x="166" y="123"/>
                </a:cubicBezTo>
                <a:cubicBezTo>
                  <a:pt x="161" y="120"/>
                  <a:pt x="157" y="117"/>
                  <a:pt x="153" y="115"/>
                </a:cubicBezTo>
                <a:cubicBezTo>
                  <a:pt x="164" y="112"/>
                  <a:pt x="173" y="106"/>
                  <a:pt x="182" y="97"/>
                </a:cubicBezTo>
                <a:cubicBezTo>
                  <a:pt x="185" y="94"/>
                  <a:pt x="188" y="91"/>
                  <a:pt x="190" y="88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3" y="83"/>
                  <a:pt x="193" y="81"/>
                </a:cubicBezTo>
                <a:cubicBezTo>
                  <a:pt x="193" y="77"/>
                  <a:pt x="191" y="74"/>
                  <a:pt x="189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0" y="67"/>
                  <a:pt x="174" y="64"/>
                  <a:pt x="167" y="62"/>
                </a:cubicBezTo>
                <a:cubicBezTo>
                  <a:pt x="169" y="61"/>
                  <a:pt x="170" y="59"/>
                  <a:pt x="172" y="57"/>
                </a:cubicBezTo>
                <a:cubicBezTo>
                  <a:pt x="184" y="46"/>
                  <a:pt x="189" y="31"/>
                  <a:pt x="190" y="17"/>
                </a:cubicBezTo>
                <a:cubicBezTo>
                  <a:pt x="190" y="16"/>
                  <a:pt x="190" y="14"/>
                  <a:pt x="190" y="13"/>
                </a:cubicBezTo>
                <a:cubicBezTo>
                  <a:pt x="190" y="8"/>
                  <a:pt x="185" y="3"/>
                  <a:pt x="180" y="3"/>
                </a:cubicBezTo>
                <a:cubicBezTo>
                  <a:pt x="177" y="3"/>
                  <a:pt x="177" y="3"/>
                  <a:pt x="177" y="3"/>
                </a:cubicBezTo>
                <a:cubicBezTo>
                  <a:pt x="162" y="4"/>
                  <a:pt x="147" y="9"/>
                  <a:pt x="136" y="21"/>
                </a:cubicBezTo>
                <a:cubicBezTo>
                  <a:pt x="134" y="23"/>
                  <a:pt x="132" y="24"/>
                  <a:pt x="131" y="26"/>
                </a:cubicBezTo>
                <a:cubicBezTo>
                  <a:pt x="129" y="19"/>
                  <a:pt x="126" y="13"/>
                  <a:pt x="122" y="6"/>
                </a:cubicBez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6" y="0"/>
                  <a:pt x="112" y="0"/>
                </a:cubicBezTo>
                <a:cubicBezTo>
                  <a:pt x="110" y="0"/>
                  <a:pt x="109" y="1"/>
                  <a:pt x="107" y="2"/>
                </a:cubicBezTo>
                <a:cubicBezTo>
                  <a:pt x="106" y="2"/>
                  <a:pt x="105" y="3"/>
                  <a:pt x="105" y="3"/>
                </a:cubicBezTo>
                <a:cubicBezTo>
                  <a:pt x="101" y="6"/>
                  <a:pt x="99" y="8"/>
                  <a:pt x="96" y="11"/>
                </a:cubicBezTo>
                <a:cubicBezTo>
                  <a:pt x="87" y="20"/>
                  <a:pt x="81" y="29"/>
                  <a:pt x="78" y="40"/>
                </a:cubicBezTo>
                <a:cubicBezTo>
                  <a:pt x="76" y="36"/>
                  <a:pt x="73" y="32"/>
                  <a:pt x="70" y="27"/>
                </a:cubicBezTo>
                <a:cubicBezTo>
                  <a:pt x="69" y="26"/>
                  <a:pt x="69" y="26"/>
                  <a:pt x="69" y="26"/>
                </a:cubicBezTo>
                <a:cubicBezTo>
                  <a:pt x="66" y="22"/>
                  <a:pt x="62" y="20"/>
                  <a:pt x="58" y="20"/>
                </a:cubicBezTo>
                <a:cubicBezTo>
                  <a:pt x="55" y="20"/>
                  <a:pt x="52" y="21"/>
                  <a:pt x="50" y="22"/>
                </a:cubicBezTo>
                <a:cubicBezTo>
                  <a:pt x="49" y="23"/>
                  <a:pt x="48" y="24"/>
                  <a:pt x="47" y="24"/>
                </a:cubicBezTo>
                <a:cubicBezTo>
                  <a:pt x="43" y="27"/>
                  <a:pt x="39" y="30"/>
                  <a:pt x="35" y="34"/>
                </a:cubicBezTo>
                <a:cubicBezTo>
                  <a:pt x="3" y="66"/>
                  <a:pt x="0" y="117"/>
                  <a:pt x="28" y="15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1CE39C90-10AF-4A5B-AA42-035C9CB60890}"/>
              </a:ext>
            </a:extLst>
          </p:cNvPr>
          <p:cNvSpPr>
            <a:spLocks/>
          </p:cNvSpPr>
          <p:nvPr/>
        </p:nvSpPr>
        <p:spPr bwMode="auto">
          <a:xfrm>
            <a:off x="6304757" y="3982243"/>
            <a:ext cx="312738" cy="314325"/>
          </a:xfrm>
          <a:custGeom>
            <a:avLst/>
            <a:gdLst>
              <a:gd name="T0" fmla="*/ 92 w 192"/>
              <a:gd name="T1" fmla="*/ 165 h 193"/>
              <a:gd name="T2" fmla="*/ 92 w 192"/>
              <a:gd name="T3" fmla="*/ 149 h 193"/>
              <a:gd name="T4" fmla="*/ 140 w 192"/>
              <a:gd name="T5" fmla="*/ 149 h 193"/>
              <a:gd name="T6" fmla="*/ 148 w 192"/>
              <a:gd name="T7" fmla="*/ 141 h 193"/>
              <a:gd name="T8" fmla="*/ 146 w 192"/>
              <a:gd name="T9" fmla="*/ 135 h 193"/>
              <a:gd name="T10" fmla="*/ 116 w 192"/>
              <a:gd name="T11" fmla="*/ 105 h 193"/>
              <a:gd name="T12" fmla="*/ 128 w 192"/>
              <a:gd name="T13" fmla="*/ 105 h 193"/>
              <a:gd name="T14" fmla="*/ 136 w 192"/>
              <a:gd name="T15" fmla="*/ 97 h 193"/>
              <a:gd name="T16" fmla="*/ 134 w 192"/>
              <a:gd name="T17" fmla="*/ 91 h 193"/>
              <a:gd name="T18" fmla="*/ 104 w 192"/>
              <a:gd name="T19" fmla="*/ 61 h 193"/>
              <a:gd name="T20" fmla="*/ 116 w 192"/>
              <a:gd name="T21" fmla="*/ 61 h 193"/>
              <a:gd name="T22" fmla="*/ 124 w 192"/>
              <a:gd name="T23" fmla="*/ 53 h 193"/>
              <a:gd name="T24" fmla="*/ 122 w 192"/>
              <a:gd name="T25" fmla="*/ 47 h 193"/>
              <a:gd name="T26" fmla="*/ 80 w 192"/>
              <a:gd name="T27" fmla="*/ 3 h 193"/>
              <a:gd name="T28" fmla="*/ 68 w 192"/>
              <a:gd name="T29" fmla="*/ 3 h 193"/>
              <a:gd name="T30" fmla="*/ 26 w 192"/>
              <a:gd name="T31" fmla="*/ 47 h 193"/>
              <a:gd name="T32" fmla="*/ 24 w 192"/>
              <a:gd name="T33" fmla="*/ 53 h 193"/>
              <a:gd name="T34" fmla="*/ 32 w 192"/>
              <a:gd name="T35" fmla="*/ 61 h 193"/>
              <a:gd name="T36" fmla="*/ 44 w 192"/>
              <a:gd name="T37" fmla="*/ 61 h 193"/>
              <a:gd name="T38" fmla="*/ 14 w 192"/>
              <a:gd name="T39" fmla="*/ 91 h 193"/>
              <a:gd name="T40" fmla="*/ 12 w 192"/>
              <a:gd name="T41" fmla="*/ 97 h 193"/>
              <a:gd name="T42" fmla="*/ 20 w 192"/>
              <a:gd name="T43" fmla="*/ 105 h 193"/>
              <a:gd name="T44" fmla="*/ 32 w 192"/>
              <a:gd name="T45" fmla="*/ 105 h 193"/>
              <a:gd name="T46" fmla="*/ 2 w 192"/>
              <a:gd name="T47" fmla="*/ 135 h 193"/>
              <a:gd name="T48" fmla="*/ 0 w 192"/>
              <a:gd name="T49" fmla="*/ 141 h 193"/>
              <a:gd name="T50" fmla="*/ 8 w 192"/>
              <a:gd name="T51" fmla="*/ 149 h 193"/>
              <a:gd name="T52" fmla="*/ 60 w 192"/>
              <a:gd name="T53" fmla="*/ 149 h 193"/>
              <a:gd name="T54" fmla="*/ 60 w 192"/>
              <a:gd name="T55" fmla="*/ 165 h 193"/>
              <a:gd name="T56" fmla="*/ 52 w 192"/>
              <a:gd name="T57" fmla="*/ 173 h 193"/>
              <a:gd name="T58" fmla="*/ 10 w 192"/>
              <a:gd name="T59" fmla="*/ 173 h 193"/>
              <a:gd name="T60" fmla="*/ 0 w 192"/>
              <a:gd name="T61" fmla="*/ 183 h 193"/>
              <a:gd name="T62" fmla="*/ 10 w 192"/>
              <a:gd name="T63" fmla="*/ 193 h 193"/>
              <a:gd name="T64" fmla="*/ 182 w 192"/>
              <a:gd name="T65" fmla="*/ 193 h 193"/>
              <a:gd name="T66" fmla="*/ 192 w 192"/>
              <a:gd name="T67" fmla="*/ 183 h 193"/>
              <a:gd name="T68" fmla="*/ 182 w 192"/>
              <a:gd name="T69" fmla="*/ 173 h 193"/>
              <a:gd name="T70" fmla="*/ 100 w 192"/>
              <a:gd name="T71" fmla="*/ 173 h 193"/>
              <a:gd name="T72" fmla="*/ 92 w 192"/>
              <a:gd name="T73" fmla="*/ 16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3">
                <a:moveTo>
                  <a:pt x="92" y="165"/>
                </a:moveTo>
                <a:cubicBezTo>
                  <a:pt x="92" y="149"/>
                  <a:pt x="92" y="149"/>
                  <a:pt x="92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4" y="149"/>
                  <a:pt x="148" y="145"/>
                  <a:pt x="148" y="141"/>
                </a:cubicBezTo>
                <a:cubicBezTo>
                  <a:pt x="148" y="139"/>
                  <a:pt x="147" y="137"/>
                  <a:pt x="146" y="135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2" y="105"/>
                  <a:pt x="136" y="101"/>
                  <a:pt x="136" y="97"/>
                </a:cubicBezTo>
                <a:cubicBezTo>
                  <a:pt x="136" y="95"/>
                  <a:pt x="135" y="93"/>
                  <a:pt x="134" y="91"/>
                </a:cubicBezTo>
                <a:cubicBezTo>
                  <a:pt x="104" y="61"/>
                  <a:pt x="104" y="61"/>
                  <a:pt x="104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20" y="61"/>
                  <a:pt x="124" y="57"/>
                  <a:pt x="124" y="53"/>
                </a:cubicBezTo>
                <a:cubicBezTo>
                  <a:pt x="124" y="51"/>
                  <a:pt x="123" y="49"/>
                  <a:pt x="122" y="47"/>
                </a:cubicBezTo>
                <a:cubicBezTo>
                  <a:pt x="80" y="3"/>
                  <a:pt x="80" y="3"/>
                  <a:pt x="80" y="3"/>
                </a:cubicBezTo>
                <a:cubicBezTo>
                  <a:pt x="77" y="0"/>
                  <a:pt x="71" y="0"/>
                  <a:pt x="68" y="3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8"/>
                  <a:pt x="24" y="51"/>
                  <a:pt x="24" y="53"/>
                </a:cubicBezTo>
                <a:cubicBezTo>
                  <a:pt x="24" y="57"/>
                  <a:pt x="28" y="61"/>
                  <a:pt x="32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14" y="91"/>
                  <a:pt x="14" y="91"/>
                  <a:pt x="14" y="91"/>
                </a:cubicBezTo>
                <a:cubicBezTo>
                  <a:pt x="13" y="93"/>
                  <a:pt x="12" y="95"/>
                  <a:pt x="12" y="97"/>
                </a:cubicBezTo>
                <a:cubicBezTo>
                  <a:pt x="12" y="101"/>
                  <a:pt x="16" y="105"/>
                  <a:pt x="20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2" y="135"/>
                  <a:pt x="2" y="135"/>
                  <a:pt x="2" y="135"/>
                </a:cubicBezTo>
                <a:cubicBezTo>
                  <a:pt x="1" y="137"/>
                  <a:pt x="0" y="139"/>
                  <a:pt x="0" y="141"/>
                </a:cubicBezTo>
                <a:cubicBezTo>
                  <a:pt x="0" y="145"/>
                  <a:pt x="4" y="149"/>
                  <a:pt x="8" y="149"/>
                </a:cubicBezTo>
                <a:cubicBezTo>
                  <a:pt x="60" y="149"/>
                  <a:pt x="60" y="149"/>
                  <a:pt x="60" y="149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9"/>
                  <a:pt x="56" y="173"/>
                  <a:pt x="5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82" y="193"/>
                  <a:pt x="182" y="193"/>
                  <a:pt x="182" y="193"/>
                </a:cubicBezTo>
                <a:cubicBezTo>
                  <a:pt x="188" y="193"/>
                  <a:pt x="192" y="189"/>
                  <a:pt x="192" y="183"/>
                </a:cubicBezTo>
                <a:cubicBezTo>
                  <a:pt x="192" y="177"/>
                  <a:pt x="188" y="173"/>
                  <a:pt x="182" y="173"/>
                </a:cubicBezTo>
                <a:cubicBezTo>
                  <a:pt x="100" y="173"/>
                  <a:pt x="100" y="173"/>
                  <a:pt x="100" y="173"/>
                </a:cubicBezTo>
                <a:cubicBezTo>
                  <a:pt x="96" y="173"/>
                  <a:pt x="92" y="169"/>
                  <a:pt x="92" y="16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1828AF48-C68C-4F2D-93D4-6D874C1D80D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3280568"/>
            <a:ext cx="312738" cy="312737"/>
          </a:xfrm>
          <a:custGeom>
            <a:avLst/>
            <a:gdLst>
              <a:gd name="T0" fmla="*/ 192 w 192"/>
              <a:gd name="T1" fmla="*/ 72 h 192"/>
              <a:gd name="T2" fmla="*/ 184 w 192"/>
              <a:gd name="T3" fmla="*/ 64 h 192"/>
              <a:gd name="T4" fmla="*/ 178 w 192"/>
              <a:gd name="T5" fmla="*/ 66 h 192"/>
              <a:gd name="T6" fmla="*/ 144 w 192"/>
              <a:gd name="T7" fmla="*/ 96 h 192"/>
              <a:gd name="T8" fmla="*/ 144 w 192"/>
              <a:gd name="T9" fmla="*/ 72 h 192"/>
              <a:gd name="T10" fmla="*/ 136 w 192"/>
              <a:gd name="T11" fmla="*/ 64 h 192"/>
              <a:gd name="T12" fmla="*/ 130 w 192"/>
              <a:gd name="T13" fmla="*/ 66 h 192"/>
              <a:gd name="T14" fmla="*/ 96 w 192"/>
              <a:gd name="T15" fmla="*/ 96 h 192"/>
              <a:gd name="T16" fmla="*/ 96 w 192"/>
              <a:gd name="T17" fmla="*/ 72 h 192"/>
              <a:gd name="T18" fmla="*/ 88 w 192"/>
              <a:gd name="T19" fmla="*/ 64 h 192"/>
              <a:gd name="T20" fmla="*/ 82 w 192"/>
              <a:gd name="T21" fmla="*/ 66 h 192"/>
              <a:gd name="T22" fmla="*/ 48 w 192"/>
              <a:gd name="T23" fmla="*/ 96 h 192"/>
              <a:gd name="T24" fmla="*/ 40 w 192"/>
              <a:gd name="T25" fmla="*/ 9 h 192"/>
              <a:gd name="T26" fmla="*/ 31 w 192"/>
              <a:gd name="T27" fmla="*/ 0 h 192"/>
              <a:gd name="T28" fmla="*/ 17 w 192"/>
              <a:gd name="T29" fmla="*/ 0 h 192"/>
              <a:gd name="T30" fmla="*/ 8 w 192"/>
              <a:gd name="T31" fmla="*/ 9 h 192"/>
              <a:gd name="T32" fmla="*/ 0 w 192"/>
              <a:gd name="T33" fmla="*/ 176 h 192"/>
              <a:gd name="T34" fmla="*/ 16 w 192"/>
              <a:gd name="T35" fmla="*/ 192 h 192"/>
              <a:gd name="T36" fmla="*/ 176 w 192"/>
              <a:gd name="T37" fmla="*/ 192 h 192"/>
              <a:gd name="T38" fmla="*/ 192 w 192"/>
              <a:gd name="T39" fmla="*/ 176 h 192"/>
              <a:gd name="T40" fmla="*/ 192 w 192"/>
              <a:gd name="T41" fmla="*/ 72 h 192"/>
              <a:gd name="T42" fmla="*/ 76 w 192"/>
              <a:gd name="T43" fmla="*/ 123 h 192"/>
              <a:gd name="T44" fmla="*/ 76 w 192"/>
              <a:gd name="T45" fmla="*/ 133 h 192"/>
              <a:gd name="T46" fmla="*/ 69 w 192"/>
              <a:gd name="T47" fmla="*/ 140 h 192"/>
              <a:gd name="T48" fmla="*/ 59 w 192"/>
              <a:gd name="T49" fmla="*/ 140 h 192"/>
              <a:gd name="T50" fmla="*/ 52 w 192"/>
              <a:gd name="T51" fmla="*/ 133 h 192"/>
              <a:gd name="T52" fmla="*/ 52 w 192"/>
              <a:gd name="T53" fmla="*/ 123 h 192"/>
              <a:gd name="T54" fmla="*/ 59 w 192"/>
              <a:gd name="T55" fmla="*/ 116 h 192"/>
              <a:gd name="T56" fmla="*/ 69 w 192"/>
              <a:gd name="T57" fmla="*/ 116 h 192"/>
              <a:gd name="T58" fmla="*/ 76 w 192"/>
              <a:gd name="T59" fmla="*/ 123 h 192"/>
              <a:gd name="T60" fmla="*/ 124 w 192"/>
              <a:gd name="T61" fmla="*/ 123 h 192"/>
              <a:gd name="T62" fmla="*/ 124 w 192"/>
              <a:gd name="T63" fmla="*/ 133 h 192"/>
              <a:gd name="T64" fmla="*/ 117 w 192"/>
              <a:gd name="T65" fmla="*/ 140 h 192"/>
              <a:gd name="T66" fmla="*/ 107 w 192"/>
              <a:gd name="T67" fmla="*/ 140 h 192"/>
              <a:gd name="T68" fmla="*/ 100 w 192"/>
              <a:gd name="T69" fmla="*/ 133 h 192"/>
              <a:gd name="T70" fmla="*/ 100 w 192"/>
              <a:gd name="T71" fmla="*/ 123 h 192"/>
              <a:gd name="T72" fmla="*/ 107 w 192"/>
              <a:gd name="T73" fmla="*/ 116 h 192"/>
              <a:gd name="T74" fmla="*/ 117 w 192"/>
              <a:gd name="T75" fmla="*/ 116 h 192"/>
              <a:gd name="T76" fmla="*/ 124 w 192"/>
              <a:gd name="T77" fmla="*/ 123 h 192"/>
              <a:gd name="T78" fmla="*/ 172 w 192"/>
              <a:gd name="T79" fmla="*/ 123 h 192"/>
              <a:gd name="T80" fmla="*/ 172 w 192"/>
              <a:gd name="T81" fmla="*/ 133 h 192"/>
              <a:gd name="T82" fmla="*/ 165 w 192"/>
              <a:gd name="T83" fmla="*/ 140 h 192"/>
              <a:gd name="T84" fmla="*/ 155 w 192"/>
              <a:gd name="T85" fmla="*/ 140 h 192"/>
              <a:gd name="T86" fmla="*/ 148 w 192"/>
              <a:gd name="T87" fmla="*/ 133 h 192"/>
              <a:gd name="T88" fmla="*/ 148 w 192"/>
              <a:gd name="T89" fmla="*/ 123 h 192"/>
              <a:gd name="T90" fmla="*/ 155 w 192"/>
              <a:gd name="T91" fmla="*/ 116 h 192"/>
              <a:gd name="T92" fmla="*/ 165 w 192"/>
              <a:gd name="T93" fmla="*/ 116 h 192"/>
              <a:gd name="T94" fmla="*/ 172 w 192"/>
              <a:gd name="T95" fmla="*/ 12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192" y="72"/>
                </a:moveTo>
                <a:cubicBezTo>
                  <a:pt x="192" y="68"/>
                  <a:pt x="188" y="64"/>
                  <a:pt x="184" y="64"/>
                </a:cubicBezTo>
                <a:cubicBezTo>
                  <a:pt x="182" y="64"/>
                  <a:pt x="180" y="65"/>
                  <a:pt x="178" y="6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4" y="68"/>
                  <a:pt x="140" y="64"/>
                  <a:pt x="136" y="64"/>
                </a:cubicBezTo>
                <a:cubicBezTo>
                  <a:pt x="134" y="64"/>
                  <a:pt x="132" y="65"/>
                  <a:pt x="130" y="6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8"/>
                  <a:pt x="92" y="64"/>
                  <a:pt x="88" y="64"/>
                </a:cubicBezTo>
                <a:cubicBezTo>
                  <a:pt x="86" y="64"/>
                  <a:pt x="84" y="65"/>
                  <a:pt x="82" y="66"/>
                </a:cubicBezTo>
                <a:cubicBezTo>
                  <a:pt x="48" y="96"/>
                  <a:pt x="48" y="96"/>
                  <a:pt x="48" y="96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4"/>
                  <a:pt x="36" y="0"/>
                  <a:pt x="3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4"/>
                  <a:pt x="8" y="9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lnTo>
                  <a:pt x="192" y="72"/>
                </a:lnTo>
                <a:close/>
                <a:moveTo>
                  <a:pt x="76" y="123"/>
                </a:moveTo>
                <a:cubicBezTo>
                  <a:pt x="76" y="133"/>
                  <a:pt x="76" y="133"/>
                  <a:pt x="76" y="133"/>
                </a:cubicBezTo>
                <a:cubicBezTo>
                  <a:pt x="76" y="137"/>
                  <a:pt x="73" y="140"/>
                  <a:pt x="69" y="140"/>
                </a:cubicBezTo>
                <a:cubicBezTo>
                  <a:pt x="59" y="140"/>
                  <a:pt x="59" y="140"/>
                  <a:pt x="59" y="140"/>
                </a:cubicBezTo>
                <a:cubicBezTo>
                  <a:pt x="55" y="140"/>
                  <a:pt x="52" y="137"/>
                  <a:pt x="52" y="13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52" y="119"/>
                  <a:pt x="55" y="116"/>
                  <a:pt x="59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3" y="116"/>
                  <a:pt x="76" y="119"/>
                  <a:pt x="76" y="123"/>
                </a:cubicBezTo>
                <a:close/>
                <a:moveTo>
                  <a:pt x="124" y="123"/>
                </a:moveTo>
                <a:cubicBezTo>
                  <a:pt x="124" y="133"/>
                  <a:pt x="124" y="133"/>
                  <a:pt x="124" y="133"/>
                </a:cubicBezTo>
                <a:cubicBezTo>
                  <a:pt x="124" y="137"/>
                  <a:pt x="121" y="140"/>
                  <a:pt x="117" y="140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3" y="140"/>
                  <a:pt x="100" y="137"/>
                  <a:pt x="100" y="13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19"/>
                  <a:pt x="103" y="116"/>
                  <a:pt x="10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21" y="116"/>
                  <a:pt x="124" y="119"/>
                  <a:pt x="124" y="123"/>
                </a:cubicBezTo>
                <a:close/>
                <a:moveTo>
                  <a:pt x="172" y="123"/>
                </a:moveTo>
                <a:cubicBezTo>
                  <a:pt x="172" y="133"/>
                  <a:pt x="172" y="133"/>
                  <a:pt x="172" y="133"/>
                </a:cubicBezTo>
                <a:cubicBezTo>
                  <a:pt x="172" y="137"/>
                  <a:pt x="169" y="140"/>
                  <a:pt x="165" y="140"/>
                </a:cubicBezTo>
                <a:cubicBezTo>
                  <a:pt x="155" y="140"/>
                  <a:pt x="155" y="140"/>
                  <a:pt x="155" y="140"/>
                </a:cubicBezTo>
                <a:cubicBezTo>
                  <a:pt x="151" y="140"/>
                  <a:pt x="148" y="137"/>
                  <a:pt x="148" y="133"/>
                </a:cubicBezTo>
                <a:cubicBezTo>
                  <a:pt x="148" y="123"/>
                  <a:pt x="148" y="123"/>
                  <a:pt x="148" y="123"/>
                </a:cubicBezTo>
                <a:cubicBezTo>
                  <a:pt x="148" y="119"/>
                  <a:pt x="151" y="116"/>
                  <a:pt x="155" y="116"/>
                </a:cubicBezTo>
                <a:cubicBezTo>
                  <a:pt x="165" y="116"/>
                  <a:pt x="165" y="116"/>
                  <a:pt x="165" y="116"/>
                </a:cubicBezTo>
                <a:cubicBezTo>
                  <a:pt x="169" y="116"/>
                  <a:pt x="172" y="119"/>
                  <a:pt x="172" y="12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E4FF574B-B028-4C2B-A2FE-B162BB8171AD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3278981"/>
            <a:ext cx="312738" cy="314325"/>
          </a:xfrm>
          <a:custGeom>
            <a:avLst/>
            <a:gdLst>
              <a:gd name="T0" fmla="*/ 128 w 192"/>
              <a:gd name="T1" fmla="*/ 173 h 193"/>
              <a:gd name="T2" fmla="*/ 128 w 192"/>
              <a:gd name="T3" fmla="*/ 85 h 193"/>
              <a:gd name="T4" fmla="*/ 134 w 192"/>
              <a:gd name="T5" fmla="*/ 85 h 193"/>
              <a:gd name="T6" fmla="*/ 140 w 192"/>
              <a:gd name="T7" fmla="*/ 91 h 193"/>
              <a:gd name="T8" fmla="*/ 140 w 192"/>
              <a:gd name="T9" fmla="*/ 147 h 193"/>
              <a:gd name="T10" fmla="*/ 166 w 192"/>
              <a:gd name="T11" fmla="*/ 173 h 193"/>
              <a:gd name="T12" fmla="*/ 192 w 192"/>
              <a:gd name="T13" fmla="*/ 147 h 193"/>
              <a:gd name="T14" fmla="*/ 192 w 192"/>
              <a:gd name="T15" fmla="*/ 39 h 193"/>
              <a:gd name="T16" fmla="*/ 186 w 192"/>
              <a:gd name="T17" fmla="*/ 25 h 193"/>
              <a:gd name="T18" fmla="*/ 165 w 192"/>
              <a:gd name="T19" fmla="*/ 4 h 193"/>
              <a:gd name="T20" fmla="*/ 151 w 192"/>
              <a:gd name="T21" fmla="*/ 4 h 193"/>
              <a:gd name="T22" fmla="*/ 151 w 192"/>
              <a:gd name="T23" fmla="*/ 18 h 193"/>
              <a:gd name="T24" fmla="*/ 165 w 192"/>
              <a:gd name="T25" fmla="*/ 32 h 193"/>
              <a:gd name="T26" fmla="*/ 154 w 192"/>
              <a:gd name="T27" fmla="*/ 42 h 193"/>
              <a:gd name="T28" fmla="*/ 154 w 192"/>
              <a:gd name="T29" fmla="*/ 54 h 193"/>
              <a:gd name="T30" fmla="*/ 161 w 192"/>
              <a:gd name="T31" fmla="*/ 57 h 193"/>
              <a:gd name="T32" fmla="*/ 172 w 192"/>
              <a:gd name="T33" fmla="*/ 57 h 193"/>
              <a:gd name="T34" fmla="*/ 172 w 192"/>
              <a:gd name="T35" fmla="*/ 147 h 193"/>
              <a:gd name="T36" fmla="*/ 166 w 192"/>
              <a:gd name="T37" fmla="*/ 153 h 193"/>
              <a:gd name="T38" fmla="*/ 160 w 192"/>
              <a:gd name="T39" fmla="*/ 147 h 193"/>
              <a:gd name="T40" fmla="*/ 160 w 192"/>
              <a:gd name="T41" fmla="*/ 91 h 193"/>
              <a:gd name="T42" fmla="*/ 134 w 192"/>
              <a:gd name="T43" fmla="*/ 65 h 193"/>
              <a:gd name="T44" fmla="*/ 128 w 192"/>
              <a:gd name="T45" fmla="*/ 65 h 193"/>
              <a:gd name="T46" fmla="*/ 128 w 192"/>
              <a:gd name="T47" fmla="*/ 17 h 193"/>
              <a:gd name="T48" fmla="*/ 112 w 192"/>
              <a:gd name="T49" fmla="*/ 1 h 193"/>
              <a:gd name="T50" fmla="*/ 28 w 192"/>
              <a:gd name="T51" fmla="*/ 1 h 193"/>
              <a:gd name="T52" fmla="*/ 12 w 192"/>
              <a:gd name="T53" fmla="*/ 17 h 193"/>
              <a:gd name="T54" fmla="*/ 12 w 192"/>
              <a:gd name="T55" fmla="*/ 173 h 193"/>
              <a:gd name="T56" fmla="*/ 10 w 192"/>
              <a:gd name="T57" fmla="*/ 173 h 193"/>
              <a:gd name="T58" fmla="*/ 0 w 192"/>
              <a:gd name="T59" fmla="*/ 183 h 193"/>
              <a:gd name="T60" fmla="*/ 10 w 192"/>
              <a:gd name="T61" fmla="*/ 193 h 193"/>
              <a:gd name="T62" fmla="*/ 130 w 192"/>
              <a:gd name="T63" fmla="*/ 193 h 193"/>
              <a:gd name="T64" fmla="*/ 140 w 192"/>
              <a:gd name="T65" fmla="*/ 183 h 193"/>
              <a:gd name="T66" fmla="*/ 130 w 192"/>
              <a:gd name="T67" fmla="*/ 173 h 193"/>
              <a:gd name="T68" fmla="*/ 128 w 192"/>
              <a:gd name="T69" fmla="*/ 173 h 193"/>
              <a:gd name="T70" fmla="*/ 41 w 192"/>
              <a:gd name="T71" fmla="*/ 21 h 193"/>
              <a:gd name="T72" fmla="*/ 99 w 192"/>
              <a:gd name="T73" fmla="*/ 21 h 193"/>
              <a:gd name="T74" fmla="*/ 108 w 192"/>
              <a:gd name="T75" fmla="*/ 30 h 193"/>
              <a:gd name="T76" fmla="*/ 108 w 192"/>
              <a:gd name="T77" fmla="*/ 72 h 193"/>
              <a:gd name="T78" fmla="*/ 99 w 192"/>
              <a:gd name="T79" fmla="*/ 81 h 193"/>
              <a:gd name="T80" fmla="*/ 41 w 192"/>
              <a:gd name="T81" fmla="*/ 81 h 193"/>
              <a:gd name="T82" fmla="*/ 32 w 192"/>
              <a:gd name="T83" fmla="*/ 72 h 193"/>
              <a:gd name="T84" fmla="*/ 32 w 192"/>
              <a:gd name="T85" fmla="*/ 30 h 193"/>
              <a:gd name="T86" fmla="*/ 41 w 192"/>
              <a:gd name="T87" fmla="*/ 2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" h="193">
                <a:moveTo>
                  <a:pt x="128" y="173"/>
                </a:moveTo>
                <a:cubicBezTo>
                  <a:pt x="128" y="85"/>
                  <a:pt x="128" y="85"/>
                  <a:pt x="128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7" y="85"/>
                  <a:pt x="140" y="88"/>
                  <a:pt x="140" y="91"/>
                </a:cubicBezTo>
                <a:cubicBezTo>
                  <a:pt x="140" y="147"/>
                  <a:pt x="140" y="147"/>
                  <a:pt x="140" y="147"/>
                </a:cubicBezTo>
                <a:cubicBezTo>
                  <a:pt x="140" y="161"/>
                  <a:pt x="152" y="173"/>
                  <a:pt x="166" y="173"/>
                </a:cubicBezTo>
                <a:cubicBezTo>
                  <a:pt x="180" y="173"/>
                  <a:pt x="192" y="161"/>
                  <a:pt x="192" y="147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92" y="34"/>
                  <a:pt x="190" y="29"/>
                  <a:pt x="186" y="25"/>
                </a:cubicBezTo>
                <a:cubicBezTo>
                  <a:pt x="165" y="4"/>
                  <a:pt x="165" y="4"/>
                  <a:pt x="165" y="4"/>
                </a:cubicBezTo>
                <a:cubicBezTo>
                  <a:pt x="161" y="0"/>
                  <a:pt x="155" y="0"/>
                  <a:pt x="151" y="4"/>
                </a:cubicBezTo>
                <a:cubicBezTo>
                  <a:pt x="147" y="8"/>
                  <a:pt x="147" y="14"/>
                  <a:pt x="151" y="18"/>
                </a:cubicBezTo>
                <a:cubicBezTo>
                  <a:pt x="165" y="32"/>
                  <a:pt x="165" y="32"/>
                  <a:pt x="165" y="32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1" y="46"/>
                  <a:pt x="151" y="51"/>
                  <a:pt x="154" y="54"/>
                </a:cubicBezTo>
                <a:cubicBezTo>
                  <a:pt x="156" y="56"/>
                  <a:pt x="158" y="57"/>
                  <a:pt x="161" y="57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0"/>
                  <a:pt x="169" y="153"/>
                  <a:pt x="166" y="153"/>
                </a:cubicBezTo>
                <a:cubicBezTo>
                  <a:pt x="163" y="153"/>
                  <a:pt x="160" y="150"/>
                  <a:pt x="160" y="147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77"/>
                  <a:pt x="148" y="65"/>
                  <a:pt x="134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8"/>
                  <a:pt x="121" y="1"/>
                  <a:pt x="112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19" y="1"/>
                  <a:pt x="12" y="8"/>
                  <a:pt x="12" y="17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30" y="193"/>
                  <a:pt x="130" y="193"/>
                  <a:pt x="130" y="193"/>
                </a:cubicBezTo>
                <a:cubicBezTo>
                  <a:pt x="136" y="193"/>
                  <a:pt x="140" y="189"/>
                  <a:pt x="140" y="183"/>
                </a:cubicBezTo>
                <a:cubicBezTo>
                  <a:pt x="140" y="177"/>
                  <a:pt x="136" y="173"/>
                  <a:pt x="130" y="173"/>
                </a:cubicBezTo>
                <a:lnTo>
                  <a:pt x="128" y="173"/>
                </a:lnTo>
                <a:close/>
                <a:moveTo>
                  <a:pt x="41" y="21"/>
                </a:moveTo>
                <a:cubicBezTo>
                  <a:pt x="99" y="21"/>
                  <a:pt x="99" y="21"/>
                  <a:pt x="99" y="21"/>
                </a:cubicBezTo>
                <a:cubicBezTo>
                  <a:pt x="104" y="21"/>
                  <a:pt x="108" y="25"/>
                  <a:pt x="108" y="30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77"/>
                  <a:pt x="104" y="81"/>
                  <a:pt x="99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36" y="81"/>
                  <a:pt x="32" y="77"/>
                  <a:pt x="32" y="72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5"/>
                  <a:pt x="36" y="21"/>
                  <a:pt x="41" y="2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54D311E7-BA19-4C46-8CBA-254F44FC3F77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3307556"/>
            <a:ext cx="312738" cy="254000"/>
          </a:xfrm>
          <a:custGeom>
            <a:avLst/>
            <a:gdLst>
              <a:gd name="T0" fmla="*/ 112 w 192"/>
              <a:gd name="T1" fmla="*/ 0 h 156"/>
              <a:gd name="T2" fmla="*/ 100 w 192"/>
              <a:gd name="T3" fmla="*/ 0 h 156"/>
              <a:gd name="T4" fmla="*/ 40 w 192"/>
              <a:gd name="T5" fmla="*/ 55 h 156"/>
              <a:gd name="T6" fmla="*/ 8 w 192"/>
              <a:gd name="T7" fmla="*/ 108 h 156"/>
              <a:gd name="T8" fmla="*/ 8 w 192"/>
              <a:gd name="T9" fmla="*/ 108 h 156"/>
              <a:gd name="T10" fmla="*/ 0 w 192"/>
              <a:gd name="T11" fmla="*/ 118 h 156"/>
              <a:gd name="T12" fmla="*/ 10 w 192"/>
              <a:gd name="T13" fmla="*/ 128 h 156"/>
              <a:gd name="T14" fmla="*/ 24 w 192"/>
              <a:gd name="T15" fmla="*/ 128 h 156"/>
              <a:gd name="T16" fmla="*/ 54 w 192"/>
              <a:gd name="T17" fmla="*/ 156 h 156"/>
              <a:gd name="T18" fmla="*/ 84 w 192"/>
              <a:gd name="T19" fmla="*/ 128 h 156"/>
              <a:gd name="T20" fmla="*/ 112 w 192"/>
              <a:gd name="T21" fmla="*/ 128 h 156"/>
              <a:gd name="T22" fmla="*/ 142 w 192"/>
              <a:gd name="T23" fmla="*/ 156 h 156"/>
              <a:gd name="T24" fmla="*/ 172 w 192"/>
              <a:gd name="T25" fmla="*/ 126 h 156"/>
              <a:gd name="T26" fmla="*/ 172 w 192"/>
              <a:gd name="T27" fmla="*/ 123 h 156"/>
              <a:gd name="T28" fmla="*/ 192 w 192"/>
              <a:gd name="T29" fmla="*/ 88 h 156"/>
              <a:gd name="T30" fmla="*/ 192 w 192"/>
              <a:gd name="T31" fmla="*/ 61 h 156"/>
              <a:gd name="T32" fmla="*/ 183 w 192"/>
              <a:gd name="T33" fmla="*/ 52 h 156"/>
              <a:gd name="T34" fmla="*/ 171 w 192"/>
              <a:gd name="T35" fmla="*/ 52 h 156"/>
              <a:gd name="T36" fmla="*/ 112 w 192"/>
              <a:gd name="T37" fmla="*/ 0 h 156"/>
              <a:gd name="T38" fmla="*/ 96 w 192"/>
              <a:gd name="T39" fmla="*/ 20 h 156"/>
              <a:gd name="T40" fmla="*/ 96 w 192"/>
              <a:gd name="T41" fmla="*/ 60 h 156"/>
              <a:gd name="T42" fmla="*/ 60 w 192"/>
              <a:gd name="T43" fmla="*/ 60 h 156"/>
              <a:gd name="T44" fmla="*/ 96 w 192"/>
              <a:gd name="T45" fmla="*/ 20 h 156"/>
              <a:gd name="T46" fmla="*/ 116 w 192"/>
              <a:gd name="T47" fmla="*/ 60 h 156"/>
              <a:gd name="T48" fmla="*/ 116 w 192"/>
              <a:gd name="T49" fmla="*/ 20 h 156"/>
              <a:gd name="T50" fmla="*/ 152 w 192"/>
              <a:gd name="T51" fmla="*/ 60 h 156"/>
              <a:gd name="T52" fmla="*/ 116 w 192"/>
              <a:gd name="T53" fmla="*/ 60 h 156"/>
              <a:gd name="T54" fmla="*/ 64 w 192"/>
              <a:gd name="T55" fmla="*/ 126 h 156"/>
              <a:gd name="T56" fmla="*/ 54 w 192"/>
              <a:gd name="T57" fmla="*/ 136 h 156"/>
              <a:gd name="T58" fmla="*/ 44 w 192"/>
              <a:gd name="T59" fmla="*/ 126 h 156"/>
              <a:gd name="T60" fmla="*/ 54 w 192"/>
              <a:gd name="T61" fmla="*/ 116 h 156"/>
              <a:gd name="T62" fmla="*/ 64 w 192"/>
              <a:gd name="T63" fmla="*/ 126 h 156"/>
              <a:gd name="T64" fmla="*/ 152 w 192"/>
              <a:gd name="T65" fmla="*/ 126 h 156"/>
              <a:gd name="T66" fmla="*/ 142 w 192"/>
              <a:gd name="T67" fmla="*/ 136 h 156"/>
              <a:gd name="T68" fmla="*/ 132 w 192"/>
              <a:gd name="T69" fmla="*/ 126 h 156"/>
              <a:gd name="T70" fmla="*/ 142 w 192"/>
              <a:gd name="T71" fmla="*/ 116 h 156"/>
              <a:gd name="T72" fmla="*/ 152 w 192"/>
              <a:gd name="T73" fmla="*/ 1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56">
                <a:moveTo>
                  <a:pt x="112" y="0"/>
                </a:moveTo>
                <a:cubicBezTo>
                  <a:pt x="100" y="0"/>
                  <a:pt x="100" y="0"/>
                  <a:pt x="100" y="0"/>
                </a:cubicBezTo>
                <a:cubicBezTo>
                  <a:pt x="69" y="0"/>
                  <a:pt x="43" y="24"/>
                  <a:pt x="40" y="55"/>
                </a:cubicBezTo>
                <a:cubicBezTo>
                  <a:pt x="21" y="65"/>
                  <a:pt x="8" y="85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3" y="109"/>
                  <a:pt x="0" y="113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5" y="144"/>
                  <a:pt x="38" y="156"/>
                  <a:pt x="54" y="156"/>
                </a:cubicBezTo>
                <a:cubicBezTo>
                  <a:pt x="70" y="156"/>
                  <a:pt x="83" y="144"/>
                  <a:pt x="8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3" y="144"/>
                  <a:pt x="126" y="156"/>
                  <a:pt x="142" y="156"/>
                </a:cubicBezTo>
                <a:cubicBezTo>
                  <a:pt x="159" y="156"/>
                  <a:pt x="172" y="143"/>
                  <a:pt x="172" y="126"/>
                </a:cubicBezTo>
                <a:cubicBezTo>
                  <a:pt x="172" y="125"/>
                  <a:pt x="172" y="124"/>
                  <a:pt x="172" y="123"/>
                </a:cubicBezTo>
                <a:cubicBezTo>
                  <a:pt x="184" y="116"/>
                  <a:pt x="192" y="103"/>
                  <a:pt x="192" y="88"/>
                </a:cubicBezTo>
                <a:cubicBezTo>
                  <a:pt x="192" y="61"/>
                  <a:pt x="192" y="61"/>
                  <a:pt x="192" y="61"/>
                </a:cubicBezTo>
                <a:cubicBezTo>
                  <a:pt x="192" y="56"/>
                  <a:pt x="188" y="52"/>
                  <a:pt x="183" y="52"/>
                </a:cubicBezTo>
                <a:cubicBezTo>
                  <a:pt x="171" y="52"/>
                  <a:pt x="171" y="52"/>
                  <a:pt x="171" y="52"/>
                </a:cubicBezTo>
                <a:cubicBezTo>
                  <a:pt x="168" y="23"/>
                  <a:pt x="142" y="0"/>
                  <a:pt x="112" y="0"/>
                </a:cubicBezTo>
                <a:close/>
                <a:moveTo>
                  <a:pt x="96" y="20"/>
                </a:moveTo>
                <a:cubicBezTo>
                  <a:pt x="96" y="60"/>
                  <a:pt x="96" y="60"/>
                  <a:pt x="96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39"/>
                  <a:pt x="76" y="22"/>
                  <a:pt x="96" y="20"/>
                </a:cubicBezTo>
                <a:close/>
                <a:moveTo>
                  <a:pt x="116" y="60"/>
                </a:moveTo>
                <a:cubicBezTo>
                  <a:pt x="116" y="20"/>
                  <a:pt x="116" y="20"/>
                  <a:pt x="116" y="20"/>
                </a:cubicBezTo>
                <a:cubicBezTo>
                  <a:pt x="136" y="22"/>
                  <a:pt x="152" y="39"/>
                  <a:pt x="152" y="60"/>
                </a:cubicBezTo>
                <a:lnTo>
                  <a:pt x="116" y="60"/>
                </a:lnTo>
                <a:close/>
                <a:moveTo>
                  <a:pt x="64" y="126"/>
                </a:moveTo>
                <a:cubicBezTo>
                  <a:pt x="64" y="132"/>
                  <a:pt x="60" y="136"/>
                  <a:pt x="54" y="136"/>
                </a:cubicBezTo>
                <a:cubicBezTo>
                  <a:pt x="48" y="136"/>
                  <a:pt x="44" y="132"/>
                  <a:pt x="44" y="126"/>
                </a:cubicBezTo>
                <a:cubicBezTo>
                  <a:pt x="44" y="120"/>
                  <a:pt x="48" y="116"/>
                  <a:pt x="54" y="116"/>
                </a:cubicBezTo>
                <a:cubicBezTo>
                  <a:pt x="60" y="116"/>
                  <a:pt x="64" y="120"/>
                  <a:pt x="64" y="126"/>
                </a:cubicBezTo>
                <a:close/>
                <a:moveTo>
                  <a:pt x="152" y="126"/>
                </a:moveTo>
                <a:cubicBezTo>
                  <a:pt x="152" y="132"/>
                  <a:pt x="148" y="136"/>
                  <a:pt x="142" y="136"/>
                </a:cubicBezTo>
                <a:cubicBezTo>
                  <a:pt x="136" y="136"/>
                  <a:pt x="132" y="132"/>
                  <a:pt x="132" y="126"/>
                </a:cubicBezTo>
                <a:cubicBezTo>
                  <a:pt x="132" y="120"/>
                  <a:pt x="136" y="116"/>
                  <a:pt x="142" y="116"/>
                </a:cubicBezTo>
                <a:cubicBezTo>
                  <a:pt x="148" y="116"/>
                  <a:pt x="152" y="120"/>
                  <a:pt x="152" y="12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E72D8B24-E2BB-47E5-B2A9-D7A91967C4BB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3307556"/>
            <a:ext cx="311150" cy="260350"/>
          </a:xfrm>
          <a:custGeom>
            <a:avLst/>
            <a:gdLst>
              <a:gd name="T0" fmla="*/ 176 w 192"/>
              <a:gd name="T1" fmla="*/ 132 h 160"/>
              <a:gd name="T2" fmla="*/ 192 w 192"/>
              <a:gd name="T3" fmla="*/ 116 h 160"/>
              <a:gd name="T4" fmla="*/ 192 w 192"/>
              <a:gd name="T5" fmla="*/ 16 h 160"/>
              <a:gd name="T6" fmla="*/ 176 w 192"/>
              <a:gd name="T7" fmla="*/ 0 h 160"/>
              <a:gd name="T8" fmla="*/ 88 w 192"/>
              <a:gd name="T9" fmla="*/ 0 h 160"/>
              <a:gd name="T10" fmla="*/ 72 w 192"/>
              <a:gd name="T11" fmla="*/ 16 h 160"/>
              <a:gd name="T12" fmla="*/ 72 w 192"/>
              <a:gd name="T13" fmla="*/ 32 h 160"/>
              <a:gd name="T14" fmla="*/ 48 w 192"/>
              <a:gd name="T15" fmla="*/ 32 h 160"/>
              <a:gd name="T16" fmla="*/ 34 w 192"/>
              <a:gd name="T17" fmla="*/ 38 h 160"/>
              <a:gd name="T18" fmla="*/ 14 w 192"/>
              <a:gd name="T19" fmla="*/ 58 h 160"/>
              <a:gd name="T20" fmla="*/ 8 w 192"/>
              <a:gd name="T21" fmla="*/ 72 h 160"/>
              <a:gd name="T22" fmla="*/ 8 w 192"/>
              <a:gd name="T23" fmla="*/ 112 h 160"/>
              <a:gd name="T24" fmla="*/ 0 w 192"/>
              <a:gd name="T25" fmla="*/ 122 h 160"/>
              <a:gd name="T26" fmla="*/ 10 w 192"/>
              <a:gd name="T27" fmla="*/ 132 h 160"/>
              <a:gd name="T28" fmla="*/ 24 w 192"/>
              <a:gd name="T29" fmla="*/ 132 h 160"/>
              <a:gd name="T30" fmla="*/ 54 w 192"/>
              <a:gd name="T31" fmla="*/ 160 h 160"/>
              <a:gd name="T32" fmla="*/ 84 w 192"/>
              <a:gd name="T33" fmla="*/ 132 h 160"/>
              <a:gd name="T34" fmla="*/ 112 w 192"/>
              <a:gd name="T35" fmla="*/ 132 h 160"/>
              <a:gd name="T36" fmla="*/ 142 w 192"/>
              <a:gd name="T37" fmla="*/ 160 h 160"/>
              <a:gd name="T38" fmla="*/ 172 w 192"/>
              <a:gd name="T39" fmla="*/ 132 h 160"/>
              <a:gd name="T40" fmla="*/ 176 w 192"/>
              <a:gd name="T41" fmla="*/ 132 h 160"/>
              <a:gd name="T42" fmla="*/ 64 w 192"/>
              <a:gd name="T43" fmla="*/ 130 h 160"/>
              <a:gd name="T44" fmla="*/ 54 w 192"/>
              <a:gd name="T45" fmla="*/ 140 h 160"/>
              <a:gd name="T46" fmla="*/ 44 w 192"/>
              <a:gd name="T47" fmla="*/ 130 h 160"/>
              <a:gd name="T48" fmla="*/ 54 w 192"/>
              <a:gd name="T49" fmla="*/ 120 h 160"/>
              <a:gd name="T50" fmla="*/ 64 w 192"/>
              <a:gd name="T51" fmla="*/ 130 h 160"/>
              <a:gd name="T52" fmla="*/ 152 w 192"/>
              <a:gd name="T53" fmla="*/ 130 h 160"/>
              <a:gd name="T54" fmla="*/ 142 w 192"/>
              <a:gd name="T55" fmla="*/ 140 h 160"/>
              <a:gd name="T56" fmla="*/ 132 w 192"/>
              <a:gd name="T57" fmla="*/ 130 h 160"/>
              <a:gd name="T58" fmla="*/ 142 w 192"/>
              <a:gd name="T59" fmla="*/ 120 h 160"/>
              <a:gd name="T60" fmla="*/ 152 w 192"/>
              <a:gd name="T61" fmla="*/ 130 h 160"/>
              <a:gd name="T62" fmla="*/ 28 w 192"/>
              <a:gd name="T63" fmla="*/ 84 h 160"/>
              <a:gd name="T64" fmla="*/ 28 w 192"/>
              <a:gd name="T65" fmla="*/ 74 h 160"/>
              <a:gd name="T66" fmla="*/ 33 w 192"/>
              <a:gd name="T67" fmla="*/ 65 h 160"/>
              <a:gd name="T68" fmla="*/ 41 w 192"/>
              <a:gd name="T69" fmla="*/ 56 h 160"/>
              <a:gd name="T70" fmla="*/ 50 w 192"/>
              <a:gd name="T71" fmla="*/ 52 h 160"/>
              <a:gd name="T72" fmla="*/ 72 w 192"/>
              <a:gd name="T73" fmla="*/ 52 h 160"/>
              <a:gd name="T74" fmla="*/ 72 w 192"/>
              <a:gd name="T75" fmla="*/ 84 h 160"/>
              <a:gd name="T76" fmla="*/ 28 w 192"/>
              <a:gd name="T77" fmla="*/ 8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2" h="160">
                <a:moveTo>
                  <a:pt x="176" y="132"/>
                </a:moveTo>
                <a:cubicBezTo>
                  <a:pt x="185" y="132"/>
                  <a:pt x="192" y="125"/>
                  <a:pt x="192" y="1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2" y="32"/>
                  <a:pt x="38" y="34"/>
                  <a:pt x="34" y="38"/>
                </a:cubicBezTo>
                <a:cubicBezTo>
                  <a:pt x="14" y="58"/>
                  <a:pt x="14" y="58"/>
                  <a:pt x="14" y="58"/>
                </a:cubicBezTo>
                <a:cubicBezTo>
                  <a:pt x="10" y="61"/>
                  <a:pt x="8" y="66"/>
                  <a:pt x="8" y="72"/>
                </a:cubicBezTo>
                <a:cubicBezTo>
                  <a:pt x="8" y="112"/>
                  <a:pt x="8" y="112"/>
                  <a:pt x="8" y="112"/>
                </a:cubicBezTo>
                <a:cubicBezTo>
                  <a:pt x="3" y="113"/>
                  <a:pt x="0" y="117"/>
                  <a:pt x="0" y="122"/>
                </a:cubicBezTo>
                <a:cubicBezTo>
                  <a:pt x="0" y="128"/>
                  <a:pt x="4" y="132"/>
                  <a:pt x="10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5" y="148"/>
                  <a:pt x="38" y="160"/>
                  <a:pt x="54" y="160"/>
                </a:cubicBezTo>
                <a:cubicBezTo>
                  <a:pt x="70" y="160"/>
                  <a:pt x="83" y="148"/>
                  <a:pt x="84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48"/>
                  <a:pt x="126" y="160"/>
                  <a:pt x="142" y="160"/>
                </a:cubicBezTo>
                <a:cubicBezTo>
                  <a:pt x="158" y="160"/>
                  <a:pt x="171" y="148"/>
                  <a:pt x="172" y="132"/>
                </a:cubicBezTo>
                <a:lnTo>
                  <a:pt x="176" y="132"/>
                </a:lnTo>
                <a:close/>
                <a:moveTo>
                  <a:pt x="64" y="130"/>
                </a:moveTo>
                <a:cubicBezTo>
                  <a:pt x="64" y="136"/>
                  <a:pt x="60" y="140"/>
                  <a:pt x="54" y="140"/>
                </a:cubicBezTo>
                <a:cubicBezTo>
                  <a:pt x="48" y="140"/>
                  <a:pt x="44" y="136"/>
                  <a:pt x="44" y="130"/>
                </a:cubicBezTo>
                <a:cubicBezTo>
                  <a:pt x="44" y="124"/>
                  <a:pt x="48" y="120"/>
                  <a:pt x="54" y="120"/>
                </a:cubicBezTo>
                <a:cubicBezTo>
                  <a:pt x="60" y="120"/>
                  <a:pt x="64" y="124"/>
                  <a:pt x="64" y="130"/>
                </a:cubicBezTo>
                <a:close/>
                <a:moveTo>
                  <a:pt x="152" y="130"/>
                </a:moveTo>
                <a:cubicBezTo>
                  <a:pt x="152" y="136"/>
                  <a:pt x="148" y="140"/>
                  <a:pt x="142" y="140"/>
                </a:cubicBezTo>
                <a:cubicBezTo>
                  <a:pt x="136" y="140"/>
                  <a:pt x="132" y="136"/>
                  <a:pt x="132" y="130"/>
                </a:cubicBezTo>
                <a:cubicBezTo>
                  <a:pt x="132" y="124"/>
                  <a:pt x="136" y="120"/>
                  <a:pt x="142" y="120"/>
                </a:cubicBezTo>
                <a:cubicBezTo>
                  <a:pt x="148" y="120"/>
                  <a:pt x="152" y="124"/>
                  <a:pt x="152" y="130"/>
                </a:cubicBezTo>
                <a:close/>
                <a:moveTo>
                  <a:pt x="28" y="8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0"/>
                  <a:pt x="30" y="68"/>
                  <a:pt x="33" y="65"/>
                </a:cubicBezTo>
                <a:cubicBezTo>
                  <a:pt x="41" y="56"/>
                  <a:pt x="41" y="56"/>
                  <a:pt x="41" y="56"/>
                </a:cubicBezTo>
                <a:cubicBezTo>
                  <a:pt x="44" y="54"/>
                  <a:pt x="46" y="52"/>
                  <a:pt x="50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84"/>
                  <a:pt x="72" y="84"/>
                  <a:pt x="72" y="84"/>
                </a:cubicBezTo>
                <a:lnTo>
                  <a:pt x="28" y="8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4C8B97E7-8AA2-4C20-BE9E-A2DB0FCA0938}"/>
              </a:ext>
            </a:extLst>
          </p:cNvPr>
          <p:cNvSpPr>
            <a:spLocks/>
          </p:cNvSpPr>
          <p:nvPr/>
        </p:nvSpPr>
        <p:spPr bwMode="auto">
          <a:xfrm>
            <a:off x="7711282" y="3280568"/>
            <a:ext cx="304800" cy="312737"/>
          </a:xfrm>
          <a:custGeom>
            <a:avLst/>
            <a:gdLst>
              <a:gd name="T0" fmla="*/ 84 w 188"/>
              <a:gd name="T1" fmla="*/ 10 h 192"/>
              <a:gd name="T2" fmla="*/ 84 w 188"/>
              <a:gd name="T3" fmla="*/ 17 h 192"/>
              <a:gd name="T4" fmla="*/ 0 w 188"/>
              <a:gd name="T5" fmla="*/ 100 h 192"/>
              <a:gd name="T6" fmla="*/ 0 w 188"/>
              <a:gd name="T7" fmla="*/ 100 h 192"/>
              <a:gd name="T8" fmla="*/ 8 w 188"/>
              <a:gd name="T9" fmla="*/ 108 h 192"/>
              <a:gd name="T10" fmla="*/ 84 w 188"/>
              <a:gd name="T11" fmla="*/ 108 h 192"/>
              <a:gd name="T12" fmla="*/ 84 w 188"/>
              <a:gd name="T13" fmla="*/ 162 h 192"/>
              <a:gd name="T14" fmla="*/ 114 w 188"/>
              <a:gd name="T15" fmla="*/ 192 h 192"/>
              <a:gd name="T16" fmla="*/ 144 w 188"/>
              <a:gd name="T17" fmla="*/ 162 h 192"/>
              <a:gd name="T18" fmla="*/ 134 w 188"/>
              <a:gd name="T19" fmla="*/ 152 h 192"/>
              <a:gd name="T20" fmla="*/ 124 w 188"/>
              <a:gd name="T21" fmla="*/ 162 h 192"/>
              <a:gd name="T22" fmla="*/ 114 w 188"/>
              <a:gd name="T23" fmla="*/ 172 h 192"/>
              <a:gd name="T24" fmla="*/ 104 w 188"/>
              <a:gd name="T25" fmla="*/ 162 h 192"/>
              <a:gd name="T26" fmla="*/ 104 w 188"/>
              <a:gd name="T27" fmla="*/ 108 h 192"/>
              <a:gd name="T28" fmla="*/ 180 w 188"/>
              <a:gd name="T29" fmla="*/ 108 h 192"/>
              <a:gd name="T30" fmla="*/ 188 w 188"/>
              <a:gd name="T31" fmla="*/ 100 h 192"/>
              <a:gd name="T32" fmla="*/ 188 w 188"/>
              <a:gd name="T33" fmla="*/ 100 h 192"/>
              <a:gd name="T34" fmla="*/ 104 w 188"/>
              <a:gd name="T35" fmla="*/ 17 h 192"/>
              <a:gd name="T36" fmla="*/ 104 w 188"/>
              <a:gd name="T37" fmla="*/ 10 h 192"/>
              <a:gd name="T38" fmla="*/ 94 w 188"/>
              <a:gd name="T39" fmla="*/ 0 h 192"/>
              <a:gd name="T40" fmla="*/ 84 w 188"/>
              <a:gd name="T41" fmla="*/ 1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8" h="192">
                <a:moveTo>
                  <a:pt x="84" y="10"/>
                </a:moveTo>
                <a:cubicBezTo>
                  <a:pt x="84" y="17"/>
                  <a:pt x="84" y="17"/>
                  <a:pt x="84" y="17"/>
                </a:cubicBezTo>
                <a:cubicBezTo>
                  <a:pt x="40" y="21"/>
                  <a:pt x="5" y="56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4"/>
                  <a:pt x="4" y="108"/>
                  <a:pt x="8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4" y="179"/>
                  <a:pt x="97" y="192"/>
                  <a:pt x="114" y="192"/>
                </a:cubicBezTo>
                <a:cubicBezTo>
                  <a:pt x="131" y="192"/>
                  <a:pt x="144" y="179"/>
                  <a:pt x="144" y="162"/>
                </a:cubicBezTo>
                <a:cubicBezTo>
                  <a:pt x="144" y="156"/>
                  <a:pt x="140" y="152"/>
                  <a:pt x="134" y="152"/>
                </a:cubicBezTo>
                <a:cubicBezTo>
                  <a:pt x="128" y="152"/>
                  <a:pt x="124" y="156"/>
                  <a:pt x="124" y="162"/>
                </a:cubicBezTo>
                <a:cubicBezTo>
                  <a:pt x="124" y="168"/>
                  <a:pt x="120" y="172"/>
                  <a:pt x="114" y="172"/>
                </a:cubicBezTo>
                <a:cubicBezTo>
                  <a:pt x="108" y="172"/>
                  <a:pt x="104" y="168"/>
                  <a:pt x="104" y="162"/>
                </a:cubicBezTo>
                <a:cubicBezTo>
                  <a:pt x="104" y="108"/>
                  <a:pt x="104" y="108"/>
                  <a:pt x="104" y="108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4" y="108"/>
                  <a:pt x="188" y="105"/>
                  <a:pt x="188" y="100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83" y="56"/>
                  <a:pt x="148" y="21"/>
                  <a:pt x="104" y="17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ubicBezTo>
                  <a:pt x="88" y="0"/>
                  <a:pt x="84" y="4"/>
                  <a:pt x="84" y="1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3EFE560D-B676-4993-B8B5-EF9FBA1CF4CB}"/>
              </a:ext>
            </a:extLst>
          </p:cNvPr>
          <p:cNvSpPr>
            <a:spLocks noEditPoints="1"/>
          </p:cNvSpPr>
          <p:nvPr/>
        </p:nvSpPr>
        <p:spPr bwMode="auto">
          <a:xfrm>
            <a:off x="7060407" y="3280568"/>
            <a:ext cx="201613" cy="312737"/>
          </a:xfrm>
          <a:custGeom>
            <a:avLst/>
            <a:gdLst>
              <a:gd name="T0" fmla="*/ 0 w 124"/>
              <a:gd name="T1" fmla="*/ 131 h 192"/>
              <a:gd name="T2" fmla="*/ 62 w 124"/>
              <a:gd name="T3" fmla="*/ 192 h 192"/>
              <a:gd name="T4" fmla="*/ 124 w 124"/>
              <a:gd name="T5" fmla="*/ 131 h 192"/>
              <a:gd name="T6" fmla="*/ 72 w 124"/>
              <a:gd name="T7" fmla="*/ 12 h 192"/>
              <a:gd name="T8" fmla="*/ 72 w 124"/>
              <a:gd name="T9" fmla="*/ 10 h 192"/>
              <a:gd name="T10" fmla="*/ 62 w 124"/>
              <a:gd name="T11" fmla="*/ 0 h 192"/>
              <a:gd name="T12" fmla="*/ 52 w 124"/>
              <a:gd name="T13" fmla="*/ 10 h 192"/>
              <a:gd name="T14" fmla="*/ 52 w 124"/>
              <a:gd name="T15" fmla="*/ 12 h 192"/>
              <a:gd name="T16" fmla="*/ 0 w 124"/>
              <a:gd name="T17" fmla="*/ 131 h 192"/>
              <a:gd name="T18" fmla="*/ 71 w 124"/>
              <a:gd name="T19" fmla="*/ 156 h 192"/>
              <a:gd name="T20" fmla="*/ 88 w 124"/>
              <a:gd name="T21" fmla="*/ 139 h 192"/>
              <a:gd name="T22" fmla="*/ 96 w 124"/>
              <a:gd name="T23" fmla="*/ 132 h 192"/>
              <a:gd name="T24" fmla="*/ 104 w 124"/>
              <a:gd name="T25" fmla="*/ 140 h 192"/>
              <a:gd name="T26" fmla="*/ 93 w 124"/>
              <a:gd name="T27" fmla="*/ 161 h 192"/>
              <a:gd name="T28" fmla="*/ 72 w 124"/>
              <a:gd name="T29" fmla="*/ 172 h 192"/>
              <a:gd name="T30" fmla="*/ 64 w 124"/>
              <a:gd name="T31" fmla="*/ 164 h 192"/>
              <a:gd name="T32" fmla="*/ 71 w 124"/>
              <a:gd name="T33" fmla="*/ 15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" h="192">
                <a:moveTo>
                  <a:pt x="0" y="131"/>
                </a:moveTo>
                <a:cubicBezTo>
                  <a:pt x="0" y="165"/>
                  <a:pt x="28" y="192"/>
                  <a:pt x="62" y="192"/>
                </a:cubicBezTo>
                <a:cubicBezTo>
                  <a:pt x="96" y="192"/>
                  <a:pt x="124" y="165"/>
                  <a:pt x="124" y="131"/>
                </a:cubicBezTo>
                <a:cubicBezTo>
                  <a:pt x="124" y="88"/>
                  <a:pt x="76" y="60"/>
                  <a:pt x="72" y="12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68" y="0"/>
                  <a:pt x="62" y="0"/>
                </a:cubicBezTo>
                <a:cubicBezTo>
                  <a:pt x="56" y="0"/>
                  <a:pt x="52" y="4"/>
                  <a:pt x="52" y="1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60"/>
                  <a:pt x="0" y="88"/>
                  <a:pt x="0" y="131"/>
                </a:cubicBezTo>
                <a:close/>
                <a:moveTo>
                  <a:pt x="71" y="156"/>
                </a:moveTo>
                <a:cubicBezTo>
                  <a:pt x="79" y="154"/>
                  <a:pt x="86" y="147"/>
                  <a:pt x="88" y="139"/>
                </a:cubicBezTo>
                <a:cubicBezTo>
                  <a:pt x="89" y="135"/>
                  <a:pt x="92" y="132"/>
                  <a:pt x="96" y="132"/>
                </a:cubicBezTo>
                <a:cubicBezTo>
                  <a:pt x="100" y="132"/>
                  <a:pt x="104" y="136"/>
                  <a:pt x="104" y="140"/>
                </a:cubicBezTo>
                <a:cubicBezTo>
                  <a:pt x="104" y="146"/>
                  <a:pt x="99" y="155"/>
                  <a:pt x="93" y="161"/>
                </a:cubicBezTo>
                <a:cubicBezTo>
                  <a:pt x="86" y="167"/>
                  <a:pt x="78" y="172"/>
                  <a:pt x="72" y="172"/>
                </a:cubicBezTo>
                <a:cubicBezTo>
                  <a:pt x="68" y="172"/>
                  <a:pt x="64" y="168"/>
                  <a:pt x="64" y="164"/>
                </a:cubicBezTo>
                <a:cubicBezTo>
                  <a:pt x="64" y="160"/>
                  <a:pt x="67" y="157"/>
                  <a:pt x="71" y="15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4EC26500-8237-4845-BED1-D7A93550D6A6}"/>
              </a:ext>
            </a:extLst>
          </p:cNvPr>
          <p:cNvSpPr>
            <a:spLocks noEditPoints="1"/>
          </p:cNvSpPr>
          <p:nvPr/>
        </p:nvSpPr>
        <p:spPr bwMode="auto">
          <a:xfrm>
            <a:off x="6309519" y="3280568"/>
            <a:ext cx="296863" cy="306387"/>
          </a:xfrm>
          <a:custGeom>
            <a:avLst/>
            <a:gdLst>
              <a:gd name="T0" fmla="*/ 113 w 182"/>
              <a:gd name="T1" fmla="*/ 89 h 188"/>
              <a:gd name="T2" fmla="*/ 129 w 182"/>
              <a:gd name="T3" fmla="*/ 88 h 188"/>
              <a:gd name="T4" fmla="*/ 97 w 182"/>
              <a:gd name="T5" fmla="*/ 56 h 188"/>
              <a:gd name="T6" fmla="*/ 96 w 182"/>
              <a:gd name="T7" fmla="*/ 72 h 188"/>
              <a:gd name="T8" fmla="*/ 22 w 182"/>
              <a:gd name="T9" fmla="*/ 106 h 188"/>
              <a:gd name="T10" fmla="*/ 2 w 182"/>
              <a:gd name="T11" fmla="*/ 123 h 188"/>
              <a:gd name="T12" fmla="*/ 28 w 182"/>
              <a:gd name="T13" fmla="*/ 125 h 188"/>
              <a:gd name="T14" fmla="*/ 34 w 182"/>
              <a:gd name="T15" fmla="*/ 156 h 188"/>
              <a:gd name="T16" fmla="*/ 50 w 182"/>
              <a:gd name="T17" fmla="*/ 168 h 188"/>
              <a:gd name="T18" fmla="*/ 81 w 182"/>
              <a:gd name="T19" fmla="*/ 163 h 188"/>
              <a:gd name="T20" fmla="*/ 91 w 182"/>
              <a:gd name="T21" fmla="*/ 188 h 188"/>
              <a:gd name="T22" fmla="*/ 101 w 182"/>
              <a:gd name="T23" fmla="*/ 163 h 188"/>
              <a:gd name="T24" fmla="*/ 132 w 182"/>
              <a:gd name="T25" fmla="*/ 168 h 188"/>
              <a:gd name="T26" fmla="*/ 148 w 182"/>
              <a:gd name="T27" fmla="*/ 156 h 188"/>
              <a:gd name="T28" fmla="*/ 154 w 182"/>
              <a:gd name="T29" fmla="*/ 125 h 188"/>
              <a:gd name="T30" fmla="*/ 180 w 182"/>
              <a:gd name="T31" fmla="*/ 123 h 188"/>
              <a:gd name="T32" fmla="*/ 160 w 182"/>
              <a:gd name="T33" fmla="*/ 106 h 188"/>
              <a:gd name="T34" fmla="*/ 160 w 182"/>
              <a:gd name="T35" fmla="*/ 82 h 188"/>
              <a:gd name="T36" fmla="*/ 180 w 182"/>
              <a:gd name="T37" fmla="*/ 65 h 188"/>
              <a:gd name="T38" fmla="*/ 154 w 182"/>
              <a:gd name="T39" fmla="*/ 63 h 188"/>
              <a:gd name="T40" fmla="*/ 148 w 182"/>
              <a:gd name="T41" fmla="*/ 32 h 188"/>
              <a:gd name="T42" fmla="*/ 132 w 182"/>
              <a:gd name="T43" fmla="*/ 20 h 188"/>
              <a:gd name="T44" fmla="*/ 101 w 182"/>
              <a:gd name="T45" fmla="*/ 25 h 188"/>
              <a:gd name="T46" fmla="*/ 91 w 182"/>
              <a:gd name="T47" fmla="*/ 0 h 188"/>
              <a:gd name="T48" fmla="*/ 81 w 182"/>
              <a:gd name="T49" fmla="*/ 25 h 188"/>
              <a:gd name="T50" fmla="*/ 50 w 182"/>
              <a:gd name="T51" fmla="*/ 20 h 188"/>
              <a:gd name="T52" fmla="*/ 34 w 182"/>
              <a:gd name="T53" fmla="*/ 32 h 188"/>
              <a:gd name="T54" fmla="*/ 28 w 182"/>
              <a:gd name="T55" fmla="*/ 63 h 188"/>
              <a:gd name="T56" fmla="*/ 2 w 182"/>
              <a:gd name="T57" fmla="*/ 65 h 188"/>
              <a:gd name="T58" fmla="*/ 22 w 182"/>
              <a:gd name="T59" fmla="*/ 82 h 188"/>
              <a:gd name="T60" fmla="*/ 41 w 182"/>
              <a:gd name="T61" fmla="*/ 94 h 188"/>
              <a:gd name="T62" fmla="*/ 141 w 182"/>
              <a:gd name="T63" fmla="*/ 94 h 188"/>
              <a:gd name="T64" fmla="*/ 41 w 182"/>
              <a:gd name="T65" fmla="*/ 9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2" h="188">
                <a:moveTo>
                  <a:pt x="96" y="72"/>
                </a:moveTo>
                <a:cubicBezTo>
                  <a:pt x="104" y="74"/>
                  <a:pt x="111" y="81"/>
                  <a:pt x="113" y="89"/>
                </a:cubicBezTo>
                <a:cubicBezTo>
                  <a:pt x="114" y="93"/>
                  <a:pt x="117" y="96"/>
                  <a:pt x="121" y="96"/>
                </a:cubicBezTo>
                <a:cubicBezTo>
                  <a:pt x="125" y="96"/>
                  <a:pt x="129" y="92"/>
                  <a:pt x="129" y="88"/>
                </a:cubicBezTo>
                <a:cubicBezTo>
                  <a:pt x="129" y="82"/>
                  <a:pt x="124" y="73"/>
                  <a:pt x="118" y="67"/>
                </a:cubicBezTo>
                <a:cubicBezTo>
                  <a:pt x="111" y="61"/>
                  <a:pt x="103" y="56"/>
                  <a:pt x="97" y="56"/>
                </a:cubicBezTo>
                <a:cubicBezTo>
                  <a:pt x="93" y="56"/>
                  <a:pt x="89" y="60"/>
                  <a:pt x="89" y="64"/>
                </a:cubicBezTo>
                <a:cubicBezTo>
                  <a:pt x="89" y="68"/>
                  <a:pt x="92" y="71"/>
                  <a:pt x="96" y="72"/>
                </a:cubicBezTo>
                <a:close/>
                <a:moveTo>
                  <a:pt x="21" y="94"/>
                </a:moveTo>
                <a:cubicBezTo>
                  <a:pt x="21" y="98"/>
                  <a:pt x="21" y="102"/>
                  <a:pt x="22" y="106"/>
                </a:cubicBezTo>
                <a:cubicBezTo>
                  <a:pt x="8" y="110"/>
                  <a:pt x="8" y="110"/>
                  <a:pt x="8" y="110"/>
                </a:cubicBezTo>
                <a:cubicBezTo>
                  <a:pt x="3" y="112"/>
                  <a:pt x="0" y="118"/>
                  <a:pt x="2" y="123"/>
                </a:cubicBezTo>
                <a:cubicBezTo>
                  <a:pt x="3" y="128"/>
                  <a:pt x="9" y="131"/>
                  <a:pt x="14" y="129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32" y="132"/>
                  <a:pt x="36" y="139"/>
                  <a:pt x="42" y="144"/>
                </a:cubicBezTo>
                <a:cubicBezTo>
                  <a:pt x="34" y="156"/>
                  <a:pt x="34" y="156"/>
                  <a:pt x="34" y="156"/>
                </a:cubicBezTo>
                <a:cubicBezTo>
                  <a:pt x="30" y="161"/>
                  <a:pt x="31" y="167"/>
                  <a:pt x="36" y="170"/>
                </a:cubicBezTo>
                <a:cubicBezTo>
                  <a:pt x="40" y="173"/>
                  <a:pt x="46" y="172"/>
                  <a:pt x="50" y="168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65" y="160"/>
                  <a:pt x="73" y="162"/>
                  <a:pt x="81" y="163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1" y="184"/>
                  <a:pt x="85" y="188"/>
                  <a:pt x="91" y="188"/>
                </a:cubicBezTo>
                <a:cubicBezTo>
                  <a:pt x="97" y="188"/>
                  <a:pt x="101" y="184"/>
                  <a:pt x="101" y="178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9" y="162"/>
                  <a:pt x="117" y="160"/>
                  <a:pt x="124" y="156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36" y="172"/>
                  <a:pt x="142" y="173"/>
                  <a:pt x="146" y="170"/>
                </a:cubicBezTo>
                <a:cubicBezTo>
                  <a:pt x="151" y="167"/>
                  <a:pt x="152" y="161"/>
                  <a:pt x="148" y="156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6" y="139"/>
                  <a:pt x="150" y="132"/>
                  <a:pt x="154" y="125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73" y="131"/>
                  <a:pt x="179" y="128"/>
                  <a:pt x="180" y="123"/>
                </a:cubicBezTo>
                <a:cubicBezTo>
                  <a:pt x="182" y="118"/>
                  <a:pt x="179" y="112"/>
                  <a:pt x="174" y="110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1" y="102"/>
                  <a:pt x="161" y="98"/>
                  <a:pt x="161" y="94"/>
                </a:cubicBezTo>
                <a:cubicBezTo>
                  <a:pt x="161" y="90"/>
                  <a:pt x="161" y="86"/>
                  <a:pt x="160" y="82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9" y="76"/>
                  <a:pt x="182" y="70"/>
                  <a:pt x="180" y="65"/>
                </a:cubicBezTo>
                <a:cubicBezTo>
                  <a:pt x="179" y="60"/>
                  <a:pt x="173" y="57"/>
                  <a:pt x="168" y="59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0" y="56"/>
                  <a:pt x="146" y="49"/>
                  <a:pt x="140" y="44"/>
                </a:cubicBezTo>
                <a:cubicBezTo>
                  <a:pt x="148" y="32"/>
                  <a:pt x="148" y="32"/>
                  <a:pt x="148" y="32"/>
                </a:cubicBezTo>
                <a:cubicBezTo>
                  <a:pt x="152" y="27"/>
                  <a:pt x="151" y="21"/>
                  <a:pt x="146" y="18"/>
                </a:cubicBezTo>
                <a:cubicBezTo>
                  <a:pt x="142" y="15"/>
                  <a:pt x="136" y="16"/>
                  <a:pt x="132" y="20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17" y="28"/>
                  <a:pt x="109" y="26"/>
                  <a:pt x="101" y="25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01" y="4"/>
                  <a:pt x="97" y="0"/>
                  <a:pt x="91" y="0"/>
                </a:cubicBezTo>
                <a:cubicBezTo>
                  <a:pt x="85" y="0"/>
                  <a:pt x="81" y="4"/>
                  <a:pt x="81" y="10"/>
                </a:cubicBezTo>
                <a:cubicBezTo>
                  <a:pt x="81" y="25"/>
                  <a:pt x="81" y="25"/>
                  <a:pt x="81" y="25"/>
                </a:cubicBezTo>
                <a:cubicBezTo>
                  <a:pt x="73" y="26"/>
                  <a:pt x="65" y="28"/>
                  <a:pt x="58" y="32"/>
                </a:cubicBezTo>
                <a:cubicBezTo>
                  <a:pt x="50" y="20"/>
                  <a:pt x="50" y="20"/>
                  <a:pt x="50" y="20"/>
                </a:cubicBezTo>
                <a:cubicBezTo>
                  <a:pt x="46" y="16"/>
                  <a:pt x="40" y="15"/>
                  <a:pt x="36" y="18"/>
                </a:cubicBezTo>
                <a:cubicBezTo>
                  <a:pt x="31" y="21"/>
                  <a:pt x="30" y="27"/>
                  <a:pt x="34" y="32"/>
                </a:cubicBezTo>
                <a:cubicBezTo>
                  <a:pt x="42" y="44"/>
                  <a:pt x="42" y="44"/>
                  <a:pt x="42" y="44"/>
                </a:cubicBezTo>
                <a:cubicBezTo>
                  <a:pt x="36" y="49"/>
                  <a:pt x="32" y="56"/>
                  <a:pt x="28" y="63"/>
                </a:cubicBezTo>
                <a:cubicBezTo>
                  <a:pt x="14" y="59"/>
                  <a:pt x="14" y="59"/>
                  <a:pt x="14" y="59"/>
                </a:cubicBezTo>
                <a:cubicBezTo>
                  <a:pt x="9" y="57"/>
                  <a:pt x="3" y="60"/>
                  <a:pt x="2" y="65"/>
                </a:cubicBezTo>
                <a:cubicBezTo>
                  <a:pt x="0" y="70"/>
                  <a:pt x="3" y="76"/>
                  <a:pt x="8" y="78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86"/>
                  <a:pt x="21" y="90"/>
                  <a:pt x="21" y="94"/>
                </a:cubicBezTo>
                <a:close/>
                <a:moveTo>
                  <a:pt x="41" y="94"/>
                </a:moveTo>
                <a:cubicBezTo>
                  <a:pt x="41" y="66"/>
                  <a:pt x="63" y="44"/>
                  <a:pt x="91" y="44"/>
                </a:cubicBezTo>
                <a:cubicBezTo>
                  <a:pt x="119" y="44"/>
                  <a:pt x="141" y="66"/>
                  <a:pt x="141" y="94"/>
                </a:cubicBezTo>
                <a:cubicBezTo>
                  <a:pt x="141" y="122"/>
                  <a:pt x="119" y="144"/>
                  <a:pt x="91" y="144"/>
                </a:cubicBezTo>
                <a:cubicBezTo>
                  <a:pt x="63" y="144"/>
                  <a:pt x="41" y="122"/>
                  <a:pt x="41" y="9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84353D2D-D716-4F49-A904-507FF6204508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2585243"/>
            <a:ext cx="293688" cy="292100"/>
          </a:xfrm>
          <a:custGeom>
            <a:avLst/>
            <a:gdLst>
              <a:gd name="T0" fmla="*/ 0 w 180"/>
              <a:gd name="T1" fmla="*/ 90 h 180"/>
              <a:gd name="T2" fmla="*/ 90 w 180"/>
              <a:gd name="T3" fmla="*/ 180 h 180"/>
              <a:gd name="T4" fmla="*/ 180 w 180"/>
              <a:gd name="T5" fmla="*/ 90 h 180"/>
              <a:gd name="T6" fmla="*/ 90 w 180"/>
              <a:gd name="T7" fmla="*/ 0 h 180"/>
              <a:gd name="T8" fmla="*/ 0 w 180"/>
              <a:gd name="T9" fmla="*/ 90 h 180"/>
              <a:gd name="T10" fmla="*/ 20 w 180"/>
              <a:gd name="T11" fmla="*/ 90 h 180"/>
              <a:gd name="T12" fmla="*/ 43 w 180"/>
              <a:gd name="T13" fmla="*/ 38 h 180"/>
              <a:gd name="T14" fmla="*/ 44 w 180"/>
              <a:gd name="T15" fmla="*/ 37 h 180"/>
              <a:gd name="T16" fmla="*/ 48 w 180"/>
              <a:gd name="T17" fmla="*/ 36 h 180"/>
              <a:gd name="T18" fmla="*/ 54 w 180"/>
              <a:gd name="T19" fmla="*/ 42 h 180"/>
              <a:gd name="T20" fmla="*/ 53 w 180"/>
              <a:gd name="T21" fmla="*/ 45 h 180"/>
              <a:gd name="T22" fmla="*/ 52 w 180"/>
              <a:gd name="T23" fmla="*/ 58 h 180"/>
              <a:gd name="T24" fmla="*/ 122 w 180"/>
              <a:gd name="T25" fmla="*/ 128 h 180"/>
              <a:gd name="T26" fmla="*/ 135 w 180"/>
              <a:gd name="T27" fmla="*/ 127 h 180"/>
              <a:gd name="T28" fmla="*/ 137 w 180"/>
              <a:gd name="T29" fmla="*/ 126 h 180"/>
              <a:gd name="T30" fmla="*/ 138 w 180"/>
              <a:gd name="T31" fmla="*/ 126 h 180"/>
              <a:gd name="T32" fmla="*/ 144 w 180"/>
              <a:gd name="T33" fmla="*/ 132 h 180"/>
              <a:gd name="T34" fmla="*/ 143 w 180"/>
              <a:gd name="T35" fmla="*/ 136 h 180"/>
              <a:gd name="T36" fmla="*/ 141 w 180"/>
              <a:gd name="T37" fmla="*/ 138 h 180"/>
              <a:gd name="T38" fmla="*/ 90 w 180"/>
              <a:gd name="T39" fmla="*/ 160 h 180"/>
              <a:gd name="T40" fmla="*/ 20 w 180"/>
              <a:gd name="T41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0" h="180">
                <a:moveTo>
                  <a:pt x="0" y="90"/>
                </a:moveTo>
                <a:cubicBezTo>
                  <a:pt x="0" y="140"/>
                  <a:pt x="40" y="180"/>
                  <a:pt x="90" y="180"/>
                </a:cubicBezTo>
                <a:cubicBezTo>
                  <a:pt x="140" y="180"/>
                  <a:pt x="180" y="140"/>
                  <a:pt x="180" y="90"/>
                </a:cubicBezTo>
                <a:cubicBezTo>
                  <a:pt x="180" y="40"/>
                  <a:pt x="140" y="0"/>
                  <a:pt x="90" y="0"/>
                </a:cubicBezTo>
                <a:cubicBezTo>
                  <a:pt x="40" y="0"/>
                  <a:pt x="0" y="40"/>
                  <a:pt x="0" y="90"/>
                </a:cubicBezTo>
                <a:close/>
                <a:moveTo>
                  <a:pt x="20" y="90"/>
                </a:moveTo>
                <a:cubicBezTo>
                  <a:pt x="20" y="70"/>
                  <a:pt x="29" y="51"/>
                  <a:pt x="43" y="38"/>
                </a:cubicBezTo>
                <a:cubicBezTo>
                  <a:pt x="43" y="38"/>
                  <a:pt x="44" y="37"/>
                  <a:pt x="44" y="37"/>
                </a:cubicBezTo>
                <a:cubicBezTo>
                  <a:pt x="45" y="36"/>
                  <a:pt x="46" y="36"/>
                  <a:pt x="48" y="36"/>
                </a:cubicBezTo>
                <a:cubicBezTo>
                  <a:pt x="51" y="36"/>
                  <a:pt x="54" y="39"/>
                  <a:pt x="54" y="42"/>
                </a:cubicBezTo>
                <a:cubicBezTo>
                  <a:pt x="54" y="42"/>
                  <a:pt x="53" y="45"/>
                  <a:pt x="53" y="45"/>
                </a:cubicBezTo>
                <a:cubicBezTo>
                  <a:pt x="52" y="49"/>
                  <a:pt x="52" y="53"/>
                  <a:pt x="52" y="58"/>
                </a:cubicBezTo>
                <a:cubicBezTo>
                  <a:pt x="52" y="97"/>
                  <a:pt x="83" y="128"/>
                  <a:pt x="122" y="128"/>
                </a:cubicBezTo>
                <a:cubicBezTo>
                  <a:pt x="126" y="128"/>
                  <a:pt x="131" y="128"/>
                  <a:pt x="135" y="127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1" y="126"/>
                  <a:pt x="144" y="129"/>
                  <a:pt x="144" y="132"/>
                </a:cubicBezTo>
                <a:cubicBezTo>
                  <a:pt x="144" y="134"/>
                  <a:pt x="143" y="135"/>
                  <a:pt x="143" y="136"/>
                </a:cubicBezTo>
                <a:cubicBezTo>
                  <a:pt x="142" y="136"/>
                  <a:pt x="142" y="137"/>
                  <a:pt x="141" y="138"/>
                </a:cubicBezTo>
                <a:cubicBezTo>
                  <a:pt x="128" y="151"/>
                  <a:pt x="110" y="160"/>
                  <a:pt x="90" y="160"/>
                </a:cubicBezTo>
                <a:cubicBezTo>
                  <a:pt x="51" y="160"/>
                  <a:pt x="20" y="129"/>
                  <a:pt x="20" y="9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CAF71A9E-9C61-4BC2-8068-A83C70AA5F96}"/>
              </a:ext>
            </a:extLst>
          </p:cNvPr>
          <p:cNvSpPr>
            <a:spLocks/>
          </p:cNvSpPr>
          <p:nvPr/>
        </p:nvSpPr>
        <p:spPr bwMode="auto">
          <a:xfrm>
            <a:off x="9859169" y="2578893"/>
            <a:ext cx="220663" cy="312737"/>
          </a:xfrm>
          <a:custGeom>
            <a:avLst/>
            <a:gdLst>
              <a:gd name="T0" fmla="*/ 80 w 136"/>
              <a:gd name="T1" fmla="*/ 72 h 192"/>
              <a:gd name="T2" fmla="*/ 96 w 136"/>
              <a:gd name="T3" fmla="*/ 10 h 192"/>
              <a:gd name="T4" fmla="*/ 96 w 136"/>
              <a:gd name="T5" fmla="*/ 8 h 192"/>
              <a:gd name="T6" fmla="*/ 88 w 136"/>
              <a:gd name="T7" fmla="*/ 0 h 192"/>
              <a:gd name="T8" fmla="*/ 82 w 136"/>
              <a:gd name="T9" fmla="*/ 3 h 192"/>
              <a:gd name="T10" fmla="*/ 2 w 136"/>
              <a:gd name="T11" fmla="*/ 107 h 192"/>
              <a:gd name="T12" fmla="*/ 0 w 136"/>
              <a:gd name="T13" fmla="*/ 112 h 192"/>
              <a:gd name="T14" fmla="*/ 8 w 136"/>
              <a:gd name="T15" fmla="*/ 120 h 192"/>
              <a:gd name="T16" fmla="*/ 56 w 136"/>
              <a:gd name="T17" fmla="*/ 120 h 192"/>
              <a:gd name="T18" fmla="*/ 40 w 136"/>
              <a:gd name="T19" fmla="*/ 182 h 192"/>
              <a:gd name="T20" fmla="*/ 40 w 136"/>
              <a:gd name="T21" fmla="*/ 184 h 192"/>
              <a:gd name="T22" fmla="*/ 48 w 136"/>
              <a:gd name="T23" fmla="*/ 192 h 192"/>
              <a:gd name="T24" fmla="*/ 54 w 136"/>
              <a:gd name="T25" fmla="*/ 189 h 192"/>
              <a:gd name="T26" fmla="*/ 134 w 136"/>
              <a:gd name="T27" fmla="*/ 85 h 192"/>
              <a:gd name="T28" fmla="*/ 136 w 136"/>
              <a:gd name="T29" fmla="*/ 80 h 192"/>
              <a:gd name="T30" fmla="*/ 128 w 136"/>
              <a:gd name="T31" fmla="*/ 72 h 192"/>
              <a:gd name="T32" fmla="*/ 80 w 136"/>
              <a:gd name="T33" fmla="*/ 7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92">
                <a:moveTo>
                  <a:pt x="80" y="72"/>
                </a:moveTo>
                <a:cubicBezTo>
                  <a:pt x="96" y="10"/>
                  <a:pt x="96" y="10"/>
                  <a:pt x="96" y="10"/>
                </a:cubicBezTo>
                <a:cubicBezTo>
                  <a:pt x="96" y="10"/>
                  <a:pt x="96" y="9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6" y="0"/>
                  <a:pt x="83" y="1"/>
                  <a:pt x="82" y="3"/>
                </a:cubicBezTo>
                <a:cubicBezTo>
                  <a:pt x="2" y="107"/>
                  <a:pt x="2" y="107"/>
                  <a:pt x="2" y="107"/>
                </a:cubicBezTo>
                <a:cubicBezTo>
                  <a:pt x="1" y="108"/>
                  <a:pt x="0" y="110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0" y="182"/>
                  <a:pt x="40" y="182"/>
                  <a:pt x="40" y="182"/>
                </a:cubicBezTo>
                <a:cubicBezTo>
                  <a:pt x="40" y="182"/>
                  <a:pt x="40" y="183"/>
                  <a:pt x="40" y="184"/>
                </a:cubicBezTo>
                <a:cubicBezTo>
                  <a:pt x="40" y="188"/>
                  <a:pt x="44" y="192"/>
                  <a:pt x="48" y="192"/>
                </a:cubicBezTo>
                <a:cubicBezTo>
                  <a:pt x="50" y="192"/>
                  <a:pt x="53" y="191"/>
                  <a:pt x="54" y="189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5" y="84"/>
                  <a:pt x="136" y="82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lnTo>
                  <a:pt x="80" y="7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20B76275-D39F-4C6A-B92E-7EE152865445}"/>
              </a:ext>
            </a:extLst>
          </p:cNvPr>
          <p:cNvSpPr>
            <a:spLocks/>
          </p:cNvSpPr>
          <p:nvPr/>
        </p:nvSpPr>
        <p:spPr bwMode="auto">
          <a:xfrm>
            <a:off x="9109869" y="2624931"/>
            <a:ext cx="312738" cy="214312"/>
          </a:xfrm>
          <a:custGeom>
            <a:avLst/>
            <a:gdLst>
              <a:gd name="T0" fmla="*/ 0 w 192"/>
              <a:gd name="T1" fmla="*/ 88 h 132"/>
              <a:gd name="T2" fmla="*/ 44 w 192"/>
              <a:gd name="T3" fmla="*/ 132 h 132"/>
              <a:gd name="T4" fmla="*/ 148 w 192"/>
              <a:gd name="T5" fmla="*/ 132 h 132"/>
              <a:gd name="T6" fmla="*/ 192 w 192"/>
              <a:gd name="T7" fmla="*/ 88 h 132"/>
              <a:gd name="T8" fmla="*/ 164 w 192"/>
              <a:gd name="T9" fmla="*/ 47 h 132"/>
              <a:gd name="T10" fmla="*/ 164 w 192"/>
              <a:gd name="T11" fmla="*/ 46 h 132"/>
              <a:gd name="T12" fmla="*/ 118 w 192"/>
              <a:gd name="T13" fmla="*/ 0 h 132"/>
              <a:gd name="T14" fmla="*/ 80 w 192"/>
              <a:gd name="T15" fmla="*/ 21 h 132"/>
              <a:gd name="T16" fmla="*/ 64 w 192"/>
              <a:gd name="T17" fmla="*/ 16 h 132"/>
              <a:gd name="T18" fmla="*/ 36 w 192"/>
              <a:gd name="T19" fmla="*/ 44 h 132"/>
              <a:gd name="T20" fmla="*/ 36 w 192"/>
              <a:gd name="T21" fmla="*/ 45 h 132"/>
              <a:gd name="T22" fmla="*/ 0 w 192"/>
              <a:gd name="T23" fmla="*/ 8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" h="132">
                <a:moveTo>
                  <a:pt x="0" y="88"/>
                </a:moveTo>
                <a:cubicBezTo>
                  <a:pt x="0" y="112"/>
                  <a:pt x="20" y="132"/>
                  <a:pt x="44" y="132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72" y="132"/>
                  <a:pt x="192" y="112"/>
                  <a:pt x="192" y="88"/>
                </a:cubicBezTo>
                <a:cubicBezTo>
                  <a:pt x="192" y="69"/>
                  <a:pt x="180" y="53"/>
                  <a:pt x="164" y="47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64" y="21"/>
                  <a:pt x="143" y="0"/>
                  <a:pt x="118" y="0"/>
                </a:cubicBezTo>
                <a:cubicBezTo>
                  <a:pt x="102" y="0"/>
                  <a:pt x="88" y="8"/>
                  <a:pt x="80" y="21"/>
                </a:cubicBezTo>
                <a:cubicBezTo>
                  <a:pt x="75" y="18"/>
                  <a:pt x="70" y="16"/>
                  <a:pt x="64" y="16"/>
                </a:cubicBezTo>
                <a:cubicBezTo>
                  <a:pt x="49" y="16"/>
                  <a:pt x="36" y="29"/>
                  <a:pt x="36" y="44"/>
                </a:cubicBezTo>
                <a:cubicBezTo>
                  <a:pt x="36" y="45"/>
                  <a:pt x="36" y="45"/>
                  <a:pt x="36" y="45"/>
                </a:cubicBezTo>
                <a:cubicBezTo>
                  <a:pt x="16" y="48"/>
                  <a:pt x="0" y="66"/>
                  <a:pt x="0" y="8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BFE39020-90D8-4FCA-998D-2A9790BA939E}"/>
              </a:ext>
            </a:extLst>
          </p:cNvPr>
          <p:cNvSpPr>
            <a:spLocks noEditPoints="1"/>
          </p:cNvSpPr>
          <p:nvPr/>
        </p:nvSpPr>
        <p:spPr bwMode="auto">
          <a:xfrm>
            <a:off x="8405019" y="2577306"/>
            <a:ext cx="309563" cy="309562"/>
          </a:xfrm>
          <a:custGeom>
            <a:avLst/>
            <a:gdLst>
              <a:gd name="T0" fmla="*/ 59 w 190"/>
              <a:gd name="T1" fmla="*/ 106 h 190"/>
              <a:gd name="T2" fmla="*/ 13 w 190"/>
              <a:gd name="T3" fmla="*/ 108 h 190"/>
              <a:gd name="T4" fmla="*/ 8 w 190"/>
              <a:gd name="T5" fmla="*/ 127 h 190"/>
              <a:gd name="T6" fmla="*/ 25 w 190"/>
              <a:gd name="T7" fmla="*/ 157 h 190"/>
              <a:gd name="T8" fmla="*/ 45 w 190"/>
              <a:gd name="T9" fmla="*/ 162 h 190"/>
              <a:gd name="T10" fmla="*/ 69 w 190"/>
              <a:gd name="T11" fmla="*/ 123 h 190"/>
              <a:gd name="T12" fmla="*/ 85 w 190"/>
              <a:gd name="T13" fmla="*/ 154 h 190"/>
              <a:gd name="T14" fmla="*/ 64 w 190"/>
              <a:gd name="T15" fmla="*/ 186 h 190"/>
              <a:gd name="T16" fmla="*/ 95 w 190"/>
              <a:gd name="T17" fmla="*/ 168 h 190"/>
              <a:gd name="T18" fmla="*/ 126 w 190"/>
              <a:gd name="T19" fmla="*/ 186 h 190"/>
              <a:gd name="T20" fmla="*/ 105 w 190"/>
              <a:gd name="T21" fmla="*/ 154 h 190"/>
              <a:gd name="T22" fmla="*/ 121 w 190"/>
              <a:gd name="T23" fmla="*/ 123 h 190"/>
              <a:gd name="T24" fmla="*/ 145 w 190"/>
              <a:gd name="T25" fmla="*/ 162 h 190"/>
              <a:gd name="T26" fmla="*/ 165 w 190"/>
              <a:gd name="T27" fmla="*/ 157 h 190"/>
              <a:gd name="T28" fmla="*/ 182 w 190"/>
              <a:gd name="T29" fmla="*/ 127 h 190"/>
              <a:gd name="T30" fmla="*/ 177 w 190"/>
              <a:gd name="T31" fmla="*/ 108 h 190"/>
              <a:gd name="T32" fmla="*/ 131 w 190"/>
              <a:gd name="T33" fmla="*/ 106 h 190"/>
              <a:gd name="T34" fmla="*/ 131 w 190"/>
              <a:gd name="T35" fmla="*/ 83 h 190"/>
              <a:gd name="T36" fmla="*/ 177 w 190"/>
              <a:gd name="T37" fmla="*/ 82 h 190"/>
              <a:gd name="T38" fmla="*/ 182 w 190"/>
              <a:gd name="T39" fmla="*/ 63 h 190"/>
              <a:gd name="T40" fmla="*/ 165 w 190"/>
              <a:gd name="T41" fmla="*/ 33 h 190"/>
              <a:gd name="T42" fmla="*/ 145 w 190"/>
              <a:gd name="T43" fmla="*/ 28 h 190"/>
              <a:gd name="T44" fmla="*/ 121 w 190"/>
              <a:gd name="T45" fmla="*/ 67 h 190"/>
              <a:gd name="T46" fmla="*/ 105 w 190"/>
              <a:gd name="T47" fmla="*/ 40 h 190"/>
              <a:gd name="T48" fmla="*/ 126 w 190"/>
              <a:gd name="T49" fmla="*/ 4 h 190"/>
              <a:gd name="T50" fmla="*/ 95 w 190"/>
              <a:gd name="T51" fmla="*/ 22 h 190"/>
              <a:gd name="T52" fmla="*/ 64 w 190"/>
              <a:gd name="T53" fmla="*/ 4 h 190"/>
              <a:gd name="T54" fmla="*/ 85 w 190"/>
              <a:gd name="T55" fmla="*/ 40 h 190"/>
              <a:gd name="T56" fmla="*/ 69 w 190"/>
              <a:gd name="T57" fmla="*/ 67 h 190"/>
              <a:gd name="T58" fmla="*/ 45 w 190"/>
              <a:gd name="T59" fmla="*/ 28 h 190"/>
              <a:gd name="T60" fmla="*/ 25 w 190"/>
              <a:gd name="T61" fmla="*/ 33 h 190"/>
              <a:gd name="T62" fmla="*/ 8 w 190"/>
              <a:gd name="T63" fmla="*/ 63 h 190"/>
              <a:gd name="T64" fmla="*/ 13 w 190"/>
              <a:gd name="T65" fmla="*/ 82 h 190"/>
              <a:gd name="T66" fmla="*/ 59 w 190"/>
              <a:gd name="T67" fmla="*/ 83 h 190"/>
              <a:gd name="T68" fmla="*/ 95 w 190"/>
              <a:gd name="T69" fmla="*/ 113 h 190"/>
              <a:gd name="T70" fmla="*/ 95 w 190"/>
              <a:gd name="T71" fmla="*/ 77 h 190"/>
              <a:gd name="T72" fmla="*/ 95 w 190"/>
              <a:gd name="T73" fmla="*/ 11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0" h="190">
                <a:moveTo>
                  <a:pt x="57" y="95"/>
                </a:moveTo>
                <a:cubicBezTo>
                  <a:pt x="57" y="99"/>
                  <a:pt x="58" y="103"/>
                  <a:pt x="59" y="10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" y="107"/>
                  <a:pt x="3" y="110"/>
                  <a:pt x="1" y="115"/>
                </a:cubicBezTo>
                <a:cubicBezTo>
                  <a:pt x="0" y="120"/>
                  <a:pt x="3" y="126"/>
                  <a:pt x="8" y="127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5" y="157"/>
                  <a:pt x="25" y="157"/>
                  <a:pt x="25" y="157"/>
                </a:cubicBezTo>
                <a:cubicBezTo>
                  <a:pt x="24" y="162"/>
                  <a:pt x="27" y="167"/>
                  <a:pt x="32" y="169"/>
                </a:cubicBezTo>
                <a:cubicBezTo>
                  <a:pt x="38" y="170"/>
                  <a:pt x="43" y="167"/>
                  <a:pt x="45" y="16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74" y="127"/>
                  <a:pt x="79" y="130"/>
                  <a:pt x="85" y="132"/>
                </a:cubicBezTo>
                <a:cubicBezTo>
                  <a:pt x="85" y="154"/>
                  <a:pt x="85" y="154"/>
                  <a:pt x="85" y="154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0" y="176"/>
                  <a:pt x="60" y="182"/>
                  <a:pt x="64" y="186"/>
                </a:cubicBezTo>
                <a:cubicBezTo>
                  <a:pt x="68" y="190"/>
                  <a:pt x="74" y="190"/>
                  <a:pt x="78" y="186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112" y="186"/>
                  <a:pt x="112" y="186"/>
                  <a:pt x="112" y="186"/>
                </a:cubicBezTo>
                <a:cubicBezTo>
                  <a:pt x="116" y="190"/>
                  <a:pt x="122" y="190"/>
                  <a:pt x="126" y="186"/>
                </a:cubicBezTo>
                <a:cubicBezTo>
                  <a:pt x="130" y="182"/>
                  <a:pt x="130" y="176"/>
                  <a:pt x="126" y="172"/>
                </a:cubicBezTo>
                <a:cubicBezTo>
                  <a:pt x="105" y="154"/>
                  <a:pt x="105" y="154"/>
                  <a:pt x="105" y="154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111" y="130"/>
                  <a:pt x="116" y="127"/>
                  <a:pt x="121" y="12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45" y="162"/>
                  <a:pt x="145" y="162"/>
                  <a:pt x="145" y="162"/>
                </a:cubicBezTo>
                <a:cubicBezTo>
                  <a:pt x="147" y="167"/>
                  <a:pt x="152" y="170"/>
                  <a:pt x="158" y="169"/>
                </a:cubicBezTo>
                <a:cubicBezTo>
                  <a:pt x="163" y="167"/>
                  <a:pt x="166" y="162"/>
                  <a:pt x="165" y="157"/>
                </a:cubicBezTo>
                <a:cubicBezTo>
                  <a:pt x="158" y="133"/>
                  <a:pt x="158" y="133"/>
                  <a:pt x="158" y="133"/>
                </a:cubicBezTo>
                <a:cubicBezTo>
                  <a:pt x="182" y="127"/>
                  <a:pt x="182" y="127"/>
                  <a:pt x="182" y="127"/>
                </a:cubicBezTo>
                <a:cubicBezTo>
                  <a:pt x="187" y="126"/>
                  <a:pt x="190" y="120"/>
                  <a:pt x="189" y="115"/>
                </a:cubicBezTo>
                <a:cubicBezTo>
                  <a:pt x="187" y="110"/>
                  <a:pt x="182" y="107"/>
                  <a:pt x="177" y="108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31" y="106"/>
                  <a:pt x="131" y="106"/>
                  <a:pt x="131" y="106"/>
                </a:cubicBezTo>
                <a:cubicBezTo>
                  <a:pt x="132" y="103"/>
                  <a:pt x="133" y="99"/>
                  <a:pt x="133" y="95"/>
                </a:cubicBezTo>
                <a:cubicBezTo>
                  <a:pt x="133" y="91"/>
                  <a:pt x="132" y="87"/>
                  <a:pt x="131" y="83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77" y="82"/>
                  <a:pt x="177" y="82"/>
                  <a:pt x="177" y="82"/>
                </a:cubicBezTo>
                <a:cubicBezTo>
                  <a:pt x="182" y="83"/>
                  <a:pt x="187" y="80"/>
                  <a:pt x="189" y="75"/>
                </a:cubicBezTo>
                <a:cubicBezTo>
                  <a:pt x="190" y="70"/>
                  <a:pt x="187" y="64"/>
                  <a:pt x="182" y="63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6" y="28"/>
                  <a:pt x="163" y="23"/>
                  <a:pt x="158" y="21"/>
                </a:cubicBezTo>
                <a:cubicBezTo>
                  <a:pt x="152" y="20"/>
                  <a:pt x="147" y="23"/>
                  <a:pt x="145" y="28"/>
                </a:cubicBezTo>
                <a:cubicBezTo>
                  <a:pt x="138" y="57"/>
                  <a:pt x="138" y="57"/>
                  <a:pt x="138" y="57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16" y="63"/>
                  <a:pt x="111" y="60"/>
                  <a:pt x="105" y="58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30" y="14"/>
                  <a:pt x="130" y="8"/>
                  <a:pt x="126" y="4"/>
                </a:cubicBezTo>
                <a:cubicBezTo>
                  <a:pt x="122" y="0"/>
                  <a:pt x="116" y="0"/>
                  <a:pt x="112" y="4"/>
                </a:cubicBezTo>
                <a:cubicBezTo>
                  <a:pt x="95" y="22"/>
                  <a:pt x="95" y="22"/>
                  <a:pt x="95" y="22"/>
                </a:cubicBezTo>
                <a:cubicBezTo>
                  <a:pt x="78" y="4"/>
                  <a:pt x="78" y="4"/>
                  <a:pt x="78" y="4"/>
                </a:cubicBezTo>
                <a:cubicBezTo>
                  <a:pt x="74" y="0"/>
                  <a:pt x="68" y="0"/>
                  <a:pt x="64" y="4"/>
                </a:cubicBezTo>
                <a:cubicBezTo>
                  <a:pt x="60" y="8"/>
                  <a:pt x="60" y="14"/>
                  <a:pt x="64" y="18"/>
                </a:cubicBezTo>
                <a:cubicBezTo>
                  <a:pt x="85" y="40"/>
                  <a:pt x="85" y="40"/>
                  <a:pt x="85" y="40"/>
                </a:cubicBezTo>
                <a:cubicBezTo>
                  <a:pt x="85" y="58"/>
                  <a:pt x="85" y="58"/>
                  <a:pt x="85" y="58"/>
                </a:cubicBezTo>
                <a:cubicBezTo>
                  <a:pt x="79" y="60"/>
                  <a:pt x="74" y="63"/>
                  <a:pt x="69" y="67"/>
                </a:cubicBezTo>
                <a:cubicBezTo>
                  <a:pt x="52" y="57"/>
                  <a:pt x="52" y="57"/>
                  <a:pt x="52" y="57"/>
                </a:cubicBezTo>
                <a:cubicBezTo>
                  <a:pt x="45" y="28"/>
                  <a:pt x="45" y="28"/>
                  <a:pt x="45" y="28"/>
                </a:cubicBezTo>
                <a:cubicBezTo>
                  <a:pt x="43" y="23"/>
                  <a:pt x="38" y="20"/>
                  <a:pt x="32" y="21"/>
                </a:cubicBezTo>
                <a:cubicBezTo>
                  <a:pt x="27" y="23"/>
                  <a:pt x="24" y="28"/>
                  <a:pt x="25" y="33"/>
                </a:cubicBezTo>
                <a:cubicBezTo>
                  <a:pt x="32" y="57"/>
                  <a:pt x="32" y="57"/>
                  <a:pt x="32" y="57"/>
                </a:cubicBezTo>
                <a:cubicBezTo>
                  <a:pt x="8" y="63"/>
                  <a:pt x="8" y="63"/>
                  <a:pt x="8" y="63"/>
                </a:cubicBezTo>
                <a:cubicBezTo>
                  <a:pt x="3" y="64"/>
                  <a:pt x="0" y="70"/>
                  <a:pt x="1" y="75"/>
                </a:cubicBezTo>
                <a:cubicBezTo>
                  <a:pt x="3" y="80"/>
                  <a:pt x="8" y="83"/>
                  <a:pt x="13" y="82"/>
                </a:cubicBezTo>
                <a:cubicBezTo>
                  <a:pt x="42" y="74"/>
                  <a:pt x="42" y="74"/>
                  <a:pt x="42" y="74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7"/>
                  <a:pt x="57" y="91"/>
                  <a:pt x="57" y="95"/>
                </a:cubicBezTo>
                <a:close/>
                <a:moveTo>
                  <a:pt x="95" y="113"/>
                </a:moveTo>
                <a:cubicBezTo>
                  <a:pt x="85" y="113"/>
                  <a:pt x="77" y="105"/>
                  <a:pt x="77" y="95"/>
                </a:cubicBezTo>
                <a:cubicBezTo>
                  <a:pt x="77" y="85"/>
                  <a:pt x="85" y="77"/>
                  <a:pt x="95" y="77"/>
                </a:cubicBezTo>
                <a:cubicBezTo>
                  <a:pt x="105" y="77"/>
                  <a:pt x="113" y="85"/>
                  <a:pt x="113" y="95"/>
                </a:cubicBezTo>
                <a:cubicBezTo>
                  <a:pt x="113" y="105"/>
                  <a:pt x="105" y="113"/>
                  <a:pt x="95" y="11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7B06967F-D235-4687-A6AF-6E3BB6DE8527}"/>
              </a:ext>
            </a:extLst>
          </p:cNvPr>
          <p:cNvSpPr>
            <a:spLocks noEditPoints="1"/>
          </p:cNvSpPr>
          <p:nvPr/>
        </p:nvSpPr>
        <p:spPr bwMode="auto">
          <a:xfrm>
            <a:off x="7704932" y="2590006"/>
            <a:ext cx="311150" cy="292100"/>
          </a:xfrm>
          <a:custGeom>
            <a:avLst/>
            <a:gdLst>
              <a:gd name="T0" fmla="*/ 36 w 192"/>
              <a:gd name="T1" fmla="*/ 81 h 180"/>
              <a:gd name="T2" fmla="*/ 66 w 192"/>
              <a:gd name="T3" fmla="*/ 81 h 180"/>
              <a:gd name="T4" fmla="*/ 74 w 192"/>
              <a:gd name="T5" fmla="*/ 89 h 180"/>
              <a:gd name="T6" fmla="*/ 72 w 192"/>
              <a:gd name="T7" fmla="*/ 95 h 180"/>
              <a:gd name="T8" fmla="*/ 72 w 192"/>
              <a:gd name="T9" fmla="*/ 95 h 180"/>
              <a:gd name="T10" fmla="*/ 51 w 192"/>
              <a:gd name="T11" fmla="*/ 115 h 180"/>
              <a:gd name="T12" fmla="*/ 51 w 192"/>
              <a:gd name="T13" fmla="*/ 166 h 180"/>
              <a:gd name="T14" fmla="*/ 102 w 192"/>
              <a:gd name="T15" fmla="*/ 166 h 180"/>
              <a:gd name="T16" fmla="*/ 102 w 192"/>
              <a:gd name="T17" fmla="*/ 115 h 180"/>
              <a:gd name="T18" fmla="*/ 88 w 192"/>
              <a:gd name="T19" fmla="*/ 106 h 180"/>
              <a:gd name="T20" fmla="*/ 94 w 192"/>
              <a:gd name="T21" fmla="*/ 101 h 180"/>
              <a:gd name="T22" fmla="*/ 162 w 192"/>
              <a:gd name="T23" fmla="*/ 101 h 180"/>
              <a:gd name="T24" fmla="*/ 192 w 192"/>
              <a:gd name="T25" fmla="*/ 70 h 180"/>
              <a:gd name="T26" fmla="*/ 192 w 192"/>
              <a:gd name="T27" fmla="*/ 69 h 180"/>
              <a:gd name="T28" fmla="*/ 183 w 192"/>
              <a:gd name="T29" fmla="*/ 61 h 180"/>
              <a:gd name="T30" fmla="*/ 134 w 192"/>
              <a:gd name="T31" fmla="*/ 61 h 180"/>
              <a:gd name="T32" fmla="*/ 169 w 192"/>
              <a:gd name="T33" fmla="*/ 25 h 180"/>
              <a:gd name="T34" fmla="*/ 170 w 192"/>
              <a:gd name="T35" fmla="*/ 13 h 180"/>
              <a:gd name="T36" fmla="*/ 169 w 192"/>
              <a:gd name="T37" fmla="*/ 13 h 180"/>
              <a:gd name="T38" fmla="*/ 126 w 192"/>
              <a:gd name="T39" fmla="*/ 12 h 180"/>
              <a:gd name="T40" fmla="*/ 77 w 192"/>
              <a:gd name="T41" fmla="*/ 61 h 180"/>
              <a:gd name="T42" fmla="*/ 68 w 192"/>
              <a:gd name="T43" fmla="*/ 61 h 180"/>
              <a:gd name="T44" fmla="*/ 72 w 192"/>
              <a:gd name="T45" fmla="*/ 45 h 180"/>
              <a:gd name="T46" fmla="*/ 36 w 192"/>
              <a:gd name="T47" fmla="*/ 9 h 180"/>
              <a:gd name="T48" fmla="*/ 0 w 192"/>
              <a:gd name="T49" fmla="*/ 45 h 180"/>
              <a:gd name="T50" fmla="*/ 36 w 192"/>
              <a:gd name="T51" fmla="*/ 81 h 180"/>
              <a:gd name="T52" fmla="*/ 52 w 192"/>
              <a:gd name="T53" fmla="*/ 45 h 180"/>
              <a:gd name="T54" fmla="*/ 36 w 192"/>
              <a:gd name="T55" fmla="*/ 61 h 180"/>
              <a:gd name="T56" fmla="*/ 20 w 192"/>
              <a:gd name="T57" fmla="*/ 45 h 180"/>
              <a:gd name="T58" fmla="*/ 36 w 192"/>
              <a:gd name="T59" fmla="*/ 29 h 180"/>
              <a:gd name="T60" fmla="*/ 52 w 192"/>
              <a:gd name="T61" fmla="*/ 45 h 180"/>
              <a:gd name="T62" fmla="*/ 88 w 192"/>
              <a:gd name="T63" fmla="*/ 129 h 180"/>
              <a:gd name="T64" fmla="*/ 88 w 192"/>
              <a:gd name="T65" fmla="*/ 152 h 180"/>
              <a:gd name="T66" fmla="*/ 65 w 192"/>
              <a:gd name="T67" fmla="*/ 152 h 180"/>
              <a:gd name="T68" fmla="*/ 65 w 192"/>
              <a:gd name="T69" fmla="*/ 129 h 180"/>
              <a:gd name="T70" fmla="*/ 88 w 192"/>
              <a:gd name="T71" fmla="*/ 12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80">
                <a:moveTo>
                  <a:pt x="36" y="81"/>
                </a:moveTo>
                <a:cubicBezTo>
                  <a:pt x="66" y="81"/>
                  <a:pt x="66" y="81"/>
                  <a:pt x="66" y="81"/>
                </a:cubicBezTo>
                <a:cubicBezTo>
                  <a:pt x="70" y="81"/>
                  <a:pt x="74" y="85"/>
                  <a:pt x="74" y="89"/>
                </a:cubicBezTo>
                <a:cubicBezTo>
                  <a:pt x="74" y="91"/>
                  <a:pt x="73" y="93"/>
                  <a:pt x="72" y="95"/>
                </a:cubicBezTo>
                <a:cubicBezTo>
                  <a:pt x="72" y="95"/>
                  <a:pt x="72" y="95"/>
                  <a:pt x="72" y="95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37" y="129"/>
                  <a:pt x="37" y="152"/>
                  <a:pt x="51" y="166"/>
                </a:cubicBezTo>
                <a:cubicBezTo>
                  <a:pt x="65" y="180"/>
                  <a:pt x="88" y="180"/>
                  <a:pt x="102" y="166"/>
                </a:cubicBezTo>
                <a:cubicBezTo>
                  <a:pt x="116" y="152"/>
                  <a:pt x="116" y="129"/>
                  <a:pt x="102" y="115"/>
                </a:cubicBezTo>
                <a:cubicBezTo>
                  <a:pt x="98" y="111"/>
                  <a:pt x="93" y="108"/>
                  <a:pt x="88" y="106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78" y="101"/>
                  <a:pt x="192" y="87"/>
                  <a:pt x="192" y="70"/>
                </a:cubicBezTo>
                <a:cubicBezTo>
                  <a:pt x="192" y="70"/>
                  <a:pt x="192" y="69"/>
                  <a:pt x="192" y="69"/>
                </a:cubicBezTo>
                <a:cubicBezTo>
                  <a:pt x="192" y="65"/>
                  <a:pt x="188" y="61"/>
                  <a:pt x="183" y="61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73" y="22"/>
                  <a:pt x="173" y="17"/>
                  <a:pt x="170" y="13"/>
                </a:cubicBezTo>
                <a:cubicBezTo>
                  <a:pt x="170" y="13"/>
                  <a:pt x="170" y="13"/>
                  <a:pt x="169" y="13"/>
                </a:cubicBezTo>
                <a:cubicBezTo>
                  <a:pt x="157" y="1"/>
                  <a:pt x="138" y="0"/>
                  <a:pt x="126" y="12"/>
                </a:cubicBezTo>
                <a:cubicBezTo>
                  <a:pt x="77" y="61"/>
                  <a:pt x="77" y="61"/>
                  <a:pt x="77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71" y="56"/>
                  <a:pt x="72" y="51"/>
                  <a:pt x="72" y="45"/>
                </a:cubicBezTo>
                <a:cubicBezTo>
                  <a:pt x="72" y="25"/>
                  <a:pt x="56" y="9"/>
                  <a:pt x="36" y="9"/>
                </a:cubicBezTo>
                <a:cubicBezTo>
                  <a:pt x="16" y="9"/>
                  <a:pt x="0" y="25"/>
                  <a:pt x="0" y="45"/>
                </a:cubicBezTo>
                <a:cubicBezTo>
                  <a:pt x="0" y="65"/>
                  <a:pt x="16" y="81"/>
                  <a:pt x="36" y="81"/>
                </a:cubicBezTo>
                <a:close/>
                <a:moveTo>
                  <a:pt x="52" y="45"/>
                </a:moveTo>
                <a:cubicBezTo>
                  <a:pt x="52" y="54"/>
                  <a:pt x="45" y="61"/>
                  <a:pt x="36" y="61"/>
                </a:cubicBezTo>
                <a:cubicBezTo>
                  <a:pt x="27" y="61"/>
                  <a:pt x="20" y="54"/>
                  <a:pt x="20" y="45"/>
                </a:cubicBezTo>
                <a:cubicBezTo>
                  <a:pt x="20" y="36"/>
                  <a:pt x="27" y="29"/>
                  <a:pt x="36" y="29"/>
                </a:cubicBezTo>
                <a:cubicBezTo>
                  <a:pt x="45" y="29"/>
                  <a:pt x="52" y="36"/>
                  <a:pt x="52" y="45"/>
                </a:cubicBezTo>
                <a:close/>
                <a:moveTo>
                  <a:pt x="88" y="129"/>
                </a:moveTo>
                <a:cubicBezTo>
                  <a:pt x="94" y="135"/>
                  <a:pt x="94" y="146"/>
                  <a:pt x="88" y="152"/>
                </a:cubicBezTo>
                <a:cubicBezTo>
                  <a:pt x="82" y="158"/>
                  <a:pt x="72" y="158"/>
                  <a:pt x="65" y="152"/>
                </a:cubicBezTo>
                <a:cubicBezTo>
                  <a:pt x="59" y="146"/>
                  <a:pt x="59" y="135"/>
                  <a:pt x="65" y="129"/>
                </a:cubicBezTo>
                <a:cubicBezTo>
                  <a:pt x="72" y="123"/>
                  <a:pt x="82" y="123"/>
                  <a:pt x="88" y="12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BD560F0D-4046-4B08-84C2-F539D09A8117}"/>
              </a:ext>
            </a:extLst>
          </p:cNvPr>
          <p:cNvSpPr>
            <a:spLocks noEditPoints="1"/>
          </p:cNvSpPr>
          <p:nvPr/>
        </p:nvSpPr>
        <p:spPr bwMode="auto">
          <a:xfrm>
            <a:off x="7001669" y="2578893"/>
            <a:ext cx="304800" cy="312737"/>
          </a:xfrm>
          <a:custGeom>
            <a:avLst/>
            <a:gdLst>
              <a:gd name="T0" fmla="*/ 44 w 188"/>
              <a:gd name="T1" fmla="*/ 4 h 192"/>
              <a:gd name="T2" fmla="*/ 32 w 188"/>
              <a:gd name="T3" fmla="*/ 0 h 192"/>
              <a:gd name="T4" fmla="*/ 0 w 188"/>
              <a:gd name="T5" fmla="*/ 32 h 192"/>
              <a:gd name="T6" fmla="*/ 44 w 188"/>
              <a:gd name="T7" fmla="*/ 80 h 192"/>
              <a:gd name="T8" fmla="*/ 44 w 188"/>
              <a:gd name="T9" fmla="*/ 86 h 192"/>
              <a:gd name="T10" fmla="*/ 84 w 188"/>
              <a:gd name="T11" fmla="*/ 135 h 192"/>
              <a:gd name="T12" fmla="*/ 84 w 188"/>
              <a:gd name="T13" fmla="*/ 164 h 192"/>
              <a:gd name="T14" fmla="*/ 76 w 188"/>
              <a:gd name="T15" fmla="*/ 172 h 192"/>
              <a:gd name="T16" fmla="*/ 54 w 188"/>
              <a:gd name="T17" fmla="*/ 172 h 192"/>
              <a:gd name="T18" fmla="*/ 44 w 188"/>
              <a:gd name="T19" fmla="*/ 182 h 192"/>
              <a:gd name="T20" fmla="*/ 54 w 188"/>
              <a:gd name="T21" fmla="*/ 192 h 192"/>
              <a:gd name="T22" fmla="*/ 134 w 188"/>
              <a:gd name="T23" fmla="*/ 192 h 192"/>
              <a:gd name="T24" fmla="*/ 144 w 188"/>
              <a:gd name="T25" fmla="*/ 182 h 192"/>
              <a:gd name="T26" fmla="*/ 134 w 188"/>
              <a:gd name="T27" fmla="*/ 172 h 192"/>
              <a:gd name="T28" fmla="*/ 112 w 188"/>
              <a:gd name="T29" fmla="*/ 172 h 192"/>
              <a:gd name="T30" fmla="*/ 104 w 188"/>
              <a:gd name="T31" fmla="*/ 164 h 192"/>
              <a:gd name="T32" fmla="*/ 104 w 188"/>
              <a:gd name="T33" fmla="*/ 135 h 192"/>
              <a:gd name="T34" fmla="*/ 144 w 188"/>
              <a:gd name="T35" fmla="*/ 86 h 192"/>
              <a:gd name="T36" fmla="*/ 144 w 188"/>
              <a:gd name="T37" fmla="*/ 80 h 192"/>
              <a:gd name="T38" fmla="*/ 188 w 188"/>
              <a:gd name="T39" fmla="*/ 32 h 192"/>
              <a:gd name="T40" fmla="*/ 156 w 188"/>
              <a:gd name="T41" fmla="*/ 0 h 192"/>
              <a:gd name="T42" fmla="*/ 144 w 188"/>
              <a:gd name="T43" fmla="*/ 4 h 192"/>
              <a:gd name="T44" fmla="*/ 44 w 188"/>
              <a:gd name="T45" fmla="*/ 4 h 192"/>
              <a:gd name="T46" fmla="*/ 80 w 188"/>
              <a:gd name="T47" fmla="*/ 32 h 192"/>
              <a:gd name="T48" fmla="*/ 80 w 188"/>
              <a:gd name="T49" fmla="*/ 80 h 192"/>
              <a:gd name="T50" fmla="*/ 72 w 188"/>
              <a:gd name="T51" fmla="*/ 88 h 192"/>
              <a:gd name="T52" fmla="*/ 64 w 188"/>
              <a:gd name="T53" fmla="*/ 80 h 192"/>
              <a:gd name="T54" fmla="*/ 64 w 188"/>
              <a:gd name="T55" fmla="*/ 32 h 192"/>
              <a:gd name="T56" fmla="*/ 72 w 188"/>
              <a:gd name="T57" fmla="*/ 24 h 192"/>
              <a:gd name="T58" fmla="*/ 80 w 188"/>
              <a:gd name="T59" fmla="*/ 32 h 192"/>
              <a:gd name="T60" fmla="*/ 20 w 188"/>
              <a:gd name="T61" fmla="*/ 32 h 192"/>
              <a:gd name="T62" fmla="*/ 32 w 188"/>
              <a:gd name="T63" fmla="*/ 20 h 192"/>
              <a:gd name="T64" fmla="*/ 44 w 188"/>
              <a:gd name="T65" fmla="*/ 32 h 192"/>
              <a:gd name="T66" fmla="*/ 44 w 188"/>
              <a:gd name="T67" fmla="*/ 57 h 192"/>
              <a:gd name="T68" fmla="*/ 20 w 188"/>
              <a:gd name="T69" fmla="*/ 32 h 192"/>
              <a:gd name="T70" fmla="*/ 168 w 188"/>
              <a:gd name="T71" fmla="*/ 32 h 192"/>
              <a:gd name="T72" fmla="*/ 144 w 188"/>
              <a:gd name="T73" fmla="*/ 57 h 192"/>
              <a:gd name="T74" fmla="*/ 144 w 188"/>
              <a:gd name="T75" fmla="*/ 32 h 192"/>
              <a:gd name="T76" fmla="*/ 156 w 188"/>
              <a:gd name="T77" fmla="*/ 20 h 192"/>
              <a:gd name="T78" fmla="*/ 168 w 188"/>
              <a:gd name="T79" fmla="*/ 3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192">
                <a:moveTo>
                  <a:pt x="44" y="4"/>
                </a:moveTo>
                <a:cubicBezTo>
                  <a:pt x="41" y="2"/>
                  <a:pt x="36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8"/>
                  <a:pt x="27" y="67"/>
                  <a:pt x="44" y="80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110"/>
                  <a:pt x="61" y="130"/>
                  <a:pt x="84" y="135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84" y="168"/>
                  <a:pt x="80" y="172"/>
                  <a:pt x="76" y="172"/>
                </a:cubicBezTo>
                <a:cubicBezTo>
                  <a:pt x="54" y="172"/>
                  <a:pt x="54" y="172"/>
                  <a:pt x="54" y="172"/>
                </a:cubicBezTo>
                <a:cubicBezTo>
                  <a:pt x="48" y="172"/>
                  <a:pt x="44" y="176"/>
                  <a:pt x="44" y="182"/>
                </a:cubicBezTo>
                <a:cubicBezTo>
                  <a:pt x="44" y="188"/>
                  <a:pt x="48" y="192"/>
                  <a:pt x="5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40" y="192"/>
                  <a:pt x="144" y="188"/>
                  <a:pt x="144" y="182"/>
                </a:cubicBezTo>
                <a:cubicBezTo>
                  <a:pt x="144" y="176"/>
                  <a:pt x="140" y="172"/>
                  <a:pt x="134" y="172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08" y="172"/>
                  <a:pt x="104" y="168"/>
                  <a:pt x="104" y="164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27" y="130"/>
                  <a:pt x="144" y="110"/>
                  <a:pt x="144" y="86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61" y="67"/>
                  <a:pt x="188" y="58"/>
                  <a:pt x="188" y="32"/>
                </a:cubicBezTo>
                <a:cubicBezTo>
                  <a:pt x="188" y="14"/>
                  <a:pt x="174" y="0"/>
                  <a:pt x="156" y="0"/>
                </a:cubicBezTo>
                <a:cubicBezTo>
                  <a:pt x="152" y="0"/>
                  <a:pt x="147" y="2"/>
                  <a:pt x="144" y="4"/>
                </a:cubicBezTo>
                <a:lnTo>
                  <a:pt x="44" y="4"/>
                </a:lnTo>
                <a:close/>
                <a:moveTo>
                  <a:pt x="80" y="32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4"/>
                  <a:pt x="76" y="88"/>
                  <a:pt x="72" y="88"/>
                </a:cubicBezTo>
                <a:cubicBezTo>
                  <a:pt x="68" y="88"/>
                  <a:pt x="64" y="84"/>
                  <a:pt x="64" y="80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28"/>
                  <a:pt x="68" y="24"/>
                  <a:pt x="72" y="24"/>
                </a:cubicBezTo>
                <a:cubicBezTo>
                  <a:pt x="76" y="24"/>
                  <a:pt x="80" y="28"/>
                  <a:pt x="80" y="32"/>
                </a:cubicBezTo>
                <a:close/>
                <a:moveTo>
                  <a:pt x="20" y="32"/>
                </a:moveTo>
                <a:cubicBezTo>
                  <a:pt x="20" y="26"/>
                  <a:pt x="25" y="20"/>
                  <a:pt x="32" y="20"/>
                </a:cubicBezTo>
                <a:cubicBezTo>
                  <a:pt x="39" y="20"/>
                  <a:pt x="44" y="26"/>
                  <a:pt x="44" y="32"/>
                </a:cubicBezTo>
                <a:cubicBezTo>
                  <a:pt x="44" y="57"/>
                  <a:pt x="44" y="57"/>
                  <a:pt x="44" y="57"/>
                </a:cubicBezTo>
                <a:cubicBezTo>
                  <a:pt x="32" y="50"/>
                  <a:pt x="20" y="45"/>
                  <a:pt x="20" y="32"/>
                </a:cubicBezTo>
                <a:close/>
                <a:moveTo>
                  <a:pt x="168" y="32"/>
                </a:moveTo>
                <a:cubicBezTo>
                  <a:pt x="168" y="45"/>
                  <a:pt x="156" y="50"/>
                  <a:pt x="144" y="57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6"/>
                  <a:pt x="149" y="20"/>
                  <a:pt x="156" y="20"/>
                </a:cubicBezTo>
                <a:cubicBezTo>
                  <a:pt x="163" y="20"/>
                  <a:pt x="168" y="26"/>
                  <a:pt x="168" y="3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F36BDE4C-2229-4850-8E0F-298D6188DB0D}"/>
              </a:ext>
            </a:extLst>
          </p:cNvPr>
          <p:cNvSpPr>
            <a:spLocks noEditPoints="1"/>
          </p:cNvSpPr>
          <p:nvPr/>
        </p:nvSpPr>
        <p:spPr bwMode="auto">
          <a:xfrm>
            <a:off x="6350794" y="2578893"/>
            <a:ext cx="207963" cy="312737"/>
          </a:xfrm>
          <a:custGeom>
            <a:avLst/>
            <a:gdLst>
              <a:gd name="T0" fmla="*/ 16 w 128"/>
              <a:gd name="T1" fmla="*/ 0 h 192"/>
              <a:gd name="T2" fmla="*/ 0 w 128"/>
              <a:gd name="T3" fmla="*/ 16 h 192"/>
              <a:gd name="T4" fmla="*/ 0 w 128"/>
              <a:gd name="T5" fmla="*/ 56 h 192"/>
              <a:gd name="T6" fmla="*/ 6 w 128"/>
              <a:gd name="T7" fmla="*/ 70 h 192"/>
              <a:gd name="T8" fmla="*/ 23 w 128"/>
              <a:gd name="T9" fmla="*/ 88 h 192"/>
              <a:gd name="T10" fmla="*/ 4 w 128"/>
              <a:gd name="T11" fmla="*/ 132 h 192"/>
              <a:gd name="T12" fmla="*/ 64 w 128"/>
              <a:gd name="T13" fmla="*/ 192 h 192"/>
              <a:gd name="T14" fmla="*/ 124 w 128"/>
              <a:gd name="T15" fmla="*/ 132 h 192"/>
              <a:gd name="T16" fmla="*/ 105 w 128"/>
              <a:gd name="T17" fmla="*/ 88 h 192"/>
              <a:gd name="T18" fmla="*/ 122 w 128"/>
              <a:gd name="T19" fmla="*/ 70 h 192"/>
              <a:gd name="T20" fmla="*/ 128 w 128"/>
              <a:gd name="T21" fmla="*/ 56 h 192"/>
              <a:gd name="T22" fmla="*/ 128 w 128"/>
              <a:gd name="T23" fmla="*/ 16 h 192"/>
              <a:gd name="T24" fmla="*/ 112 w 128"/>
              <a:gd name="T25" fmla="*/ 0 h 192"/>
              <a:gd name="T26" fmla="*/ 16 w 128"/>
              <a:gd name="T27" fmla="*/ 0 h 192"/>
              <a:gd name="T28" fmla="*/ 64 w 128"/>
              <a:gd name="T29" fmla="*/ 100 h 192"/>
              <a:gd name="T30" fmla="*/ 67 w 128"/>
              <a:gd name="T31" fmla="*/ 102 h 192"/>
              <a:gd name="T32" fmla="*/ 74 w 128"/>
              <a:gd name="T33" fmla="*/ 120 h 192"/>
              <a:gd name="T34" fmla="*/ 93 w 128"/>
              <a:gd name="T35" fmla="*/ 120 h 192"/>
              <a:gd name="T36" fmla="*/ 96 w 128"/>
              <a:gd name="T37" fmla="*/ 123 h 192"/>
              <a:gd name="T38" fmla="*/ 95 w 128"/>
              <a:gd name="T39" fmla="*/ 126 h 192"/>
              <a:gd name="T40" fmla="*/ 79 w 128"/>
              <a:gd name="T41" fmla="*/ 137 h 192"/>
              <a:gd name="T42" fmla="*/ 84 w 128"/>
              <a:gd name="T43" fmla="*/ 156 h 192"/>
              <a:gd name="T44" fmla="*/ 84 w 128"/>
              <a:gd name="T45" fmla="*/ 157 h 192"/>
              <a:gd name="T46" fmla="*/ 81 w 128"/>
              <a:gd name="T47" fmla="*/ 160 h 192"/>
              <a:gd name="T48" fmla="*/ 79 w 128"/>
              <a:gd name="T49" fmla="*/ 159 h 192"/>
              <a:gd name="T50" fmla="*/ 64 w 128"/>
              <a:gd name="T51" fmla="*/ 147 h 192"/>
              <a:gd name="T52" fmla="*/ 49 w 128"/>
              <a:gd name="T53" fmla="*/ 159 h 192"/>
              <a:gd name="T54" fmla="*/ 47 w 128"/>
              <a:gd name="T55" fmla="*/ 160 h 192"/>
              <a:gd name="T56" fmla="*/ 44 w 128"/>
              <a:gd name="T57" fmla="*/ 157 h 192"/>
              <a:gd name="T58" fmla="*/ 44 w 128"/>
              <a:gd name="T59" fmla="*/ 156 h 192"/>
              <a:gd name="T60" fmla="*/ 49 w 128"/>
              <a:gd name="T61" fmla="*/ 137 h 192"/>
              <a:gd name="T62" fmla="*/ 33 w 128"/>
              <a:gd name="T63" fmla="*/ 126 h 192"/>
              <a:gd name="T64" fmla="*/ 32 w 128"/>
              <a:gd name="T65" fmla="*/ 123 h 192"/>
              <a:gd name="T66" fmla="*/ 35 w 128"/>
              <a:gd name="T67" fmla="*/ 120 h 192"/>
              <a:gd name="T68" fmla="*/ 54 w 128"/>
              <a:gd name="T69" fmla="*/ 120 h 192"/>
              <a:gd name="T70" fmla="*/ 61 w 128"/>
              <a:gd name="T71" fmla="*/ 102 h 192"/>
              <a:gd name="T72" fmla="*/ 64 w 128"/>
              <a:gd name="T73" fmla="*/ 100 h 192"/>
              <a:gd name="T74" fmla="*/ 36 w 128"/>
              <a:gd name="T75" fmla="*/ 28 h 192"/>
              <a:gd name="T76" fmla="*/ 36 w 128"/>
              <a:gd name="T77" fmla="*/ 56 h 192"/>
              <a:gd name="T78" fmla="*/ 28 w 128"/>
              <a:gd name="T79" fmla="*/ 64 h 192"/>
              <a:gd name="T80" fmla="*/ 20 w 128"/>
              <a:gd name="T81" fmla="*/ 56 h 192"/>
              <a:gd name="T82" fmla="*/ 20 w 128"/>
              <a:gd name="T83" fmla="*/ 28 h 192"/>
              <a:gd name="T84" fmla="*/ 28 w 128"/>
              <a:gd name="T85" fmla="*/ 20 h 192"/>
              <a:gd name="T86" fmla="*/ 36 w 128"/>
              <a:gd name="T87" fmla="*/ 28 h 192"/>
              <a:gd name="T88" fmla="*/ 72 w 128"/>
              <a:gd name="T89" fmla="*/ 28 h 192"/>
              <a:gd name="T90" fmla="*/ 72 w 128"/>
              <a:gd name="T91" fmla="*/ 64 h 192"/>
              <a:gd name="T92" fmla="*/ 64 w 128"/>
              <a:gd name="T93" fmla="*/ 72 h 192"/>
              <a:gd name="T94" fmla="*/ 56 w 128"/>
              <a:gd name="T95" fmla="*/ 64 h 192"/>
              <a:gd name="T96" fmla="*/ 56 w 128"/>
              <a:gd name="T97" fmla="*/ 28 h 192"/>
              <a:gd name="T98" fmla="*/ 64 w 128"/>
              <a:gd name="T99" fmla="*/ 20 h 192"/>
              <a:gd name="T100" fmla="*/ 72 w 128"/>
              <a:gd name="T101" fmla="*/ 28 h 192"/>
              <a:gd name="T102" fmla="*/ 108 w 128"/>
              <a:gd name="T103" fmla="*/ 28 h 192"/>
              <a:gd name="T104" fmla="*/ 108 w 128"/>
              <a:gd name="T105" fmla="*/ 56 h 192"/>
              <a:gd name="T106" fmla="*/ 100 w 128"/>
              <a:gd name="T107" fmla="*/ 64 h 192"/>
              <a:gd name="T108" fmla="*/ 92 w 128"/>
              <a:gd name="T109" fmla="*/ 56 h 192"/>
              <a:gd name="T110" fmla="*/ 92 w 128"/>
              <a:gd name="T111" fmla="*/ 28 h 192"/>
              <a:gd name="T112" fmla="*/ 100 w 128"/>
              <a:gd name="T113" fmla="*/ 20 h 192"/>
              <a:gd name="T114" fmla="*/ 108 w 128"/>
              <a:gd name="T115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2"/>
                  <a:pt x="2" y="67"/>
                  <a:pt x="6" y="70"/>
                </a:cubicBezTo>
                <a:cubicBezTo>
                  <a:pt x="23" y="88"/>
                  <a:pt x="23" y="88"/>
                  <a:pt x="23" y="88"/>
                </a:cubicBezTo>
                <a:cubicBezTo>
                  <a:pt x="12" y="99"/>
                  <a:pt x="4" y="114"/>
                  <a:pt x="4" y="132"/>
                </a:cubicBezTo>
                <a:cubicBezTo>
                  <a:pt x="4" y="165"/>
                  <a:pt x="31" y="192"/>
                  <a:pt x="64" y="192"/>
                </a:cubicBezTo>
                <a:cubicBezTo>
                  <a:pt x="97" y="192"/>
                  <a:pt x="124" y="165"/>
                  <a:pt x="124" y="132"/>
                </a:cubicBezTo>
                <a:cubicBezTo>
                  <a:pt x="124" y="114"/>
                  <a:pt x="116" y="99"/>
                  <a:pt x="105" y="88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6" y="67"/>
                  <a:pt x="128" y="62"/>
                  <a:pt x="128" y="5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lnTo>
                  <a:pt x="16" y="0"/>
                </a:lnTo>
                <a:close/>
                <a:moveTo>
                  <a:pt x="64" y="100"/>
                </a:moveTo>
                <a:cubicBezTo>
                  <a:pt x="65" y="100"/>
                  <a:pt x="67" y="101"/>
                  <a:pt x="67" y="102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5" y="120"/>
                  <a:pt x="96" y="122"/>
                  <a:pt x="96" y="123"/>
                </a:cubicBezTo>
                <a:cubicBezTo>
                  <a:pt x="96" y="124"/>
                  <a:pt x="96" y="125"/>
                  <a:pt x="95" y="126"/>
                </a:cubicBezTo>
                <a:cubicBezTo>
                  <a:pt x="79" y="137"/>
                  <a:pt x="79" y="137"/>
                  <a:pt x="79" y="137"/>
                </a:cubicBezTo>
                <a:cubicBezTo>
                  <a:pt x="79" y="137"/>
                  <a:pt x="84" y="156"/>
                  <a:pt x="84" y="156"/>
                </a:cubicBezTo>
                <a:cubicBezTo>
                  <a:pt x="84" y="156"/>
                  <a:pt x="84" y="157"/>
                  <a:pt x="84" y="157"/>
                </a:cubicBezTo>
                <a:cubicBezTo>
                  <a:pt x="84" y="159"/>
                  <a:pt x="83" y="160"/>
                  <a:pt x="81" y="160"/>
                </a:cubicBezTo>
                <a:cubicBezTo>
                  <a:pt x="81" y="160"/>
                  <a:pt x="80" y="160"/>
                  <a:pt x="79" y="159"/>
                </a:cubicBezTo>
                <a:cubicBezTo>
                  <a:pt x="64" y="147"/>
                  <a:pt x="64" y="147"/>
                  <a:pt x="64" y="147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48" y="160"/>
                  <a:pt x="47" y="160"/>
                  <a:pt x="47" y="160"/>
                </a:cubicBezTo>
                <a:cubicBezTo>
                  <a:pt x="45" y="160"/>
                  <a:pt x="44" y="159"/>
                  <a:pt x="44" y="157"/>
                </a:cubicBezTo>
                <a:cubicBezTo>
                  <a:pt x="44" y="157"/>
                  <a:pt x="44" y="156"/>
                  <a:pt x="44" y="156"/>
                </a:cubicBezTo>
                <a:cubicBezTo>
                  <a:pt x="44" y="156"/>
                  <a:pt x="49" y="137"/>
                  <a:pt x="49" y="137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5"/>
                  <a:pt x="32" y="124"/>
                  <a:pt x="32" y="123"/>
                </a:cubicBezTo>
                <a:cubicBezTo>
                  <a:pt x="32" y="122"/>
                  <a:pt x="33" y="120"/>
                  <a:pt x="35" y="120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1" y="101"/>
                  <a:pt x="63" y="100"/>
                  <a:pt x="64" y="100"/>
                </a:cubicBezTo>
                <a:close/>
                <a:moveTo>
                  <a:pt x="36" y="28"/>
                </a:moveTo>
                <a:cubicBezTo>
                  <a:pt x="36" y="56"/>
                  <a:pt x="36" y="56"/>
                  <a:pt x="36" y="56"/>
                </a:cubicBezTo>
                <a:cubicBezTo>
                  <a:pt x="36" y="60"/>
                  <a:pt x="32" y="64"/>
                  <a:pt x="28" y="64"/>
                </a:cubicBezTo>
                <a:cubicBezTo>
                  <a:pt x="24" y="64"/>
                  <a:pt x="20" y="60"/>
                  <a:pt x="20" y="56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72" y="28"/>
                </a:moveTo>
                <a:cubicBezTo>
                  <a:pt x="72" y="64"/>
                  <a:pt x="72" y="64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4"/>
                  <a:pt x="60" y="20"/>
                  <a:pt x="64" y="20"/>
                </a:cubicBezTo>
                <a:cubicBezTo>
                  <a:pt x="68" y="20"/>
                  <a:pt x="72" y="24"/>
                  <a:pt x="72" y="28"/>
                </a:cubicBezTo>
                <a:close/>
                <a:moveTo>
                  <a:pt x="108" y="28"/>
                </a:moveTo>
                <a:cubicBezTo>
                  <a:pt x="108" y="56"/>
                  <a:pt x="108" y="56"/>
                  <a:pt x="108" y="56"/>
                </a:cubicBezTo>
                <a:cubicBezTo>
                  <a:pt x="108" y="60"/>
                  <a:pt x="104" y="64"/>
                  <a:pt x="100" y="64"/>
                </a:cubicBezTo>
                <a:cubicBezTo>
                  <a:pt x="96" y="64"/>
                  <a:pt x="92" y="60"/>
                  <a:pt x="92" y="56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4"/>
                  <a:pt x="96" y="20"/>
                  <a:pt x="100" y="20"/>
                </a:cubicBezTo>
                <a:cubicBezTo>
                  <a:pt x="104" y="20"/>
                  <a:pt x="108" y="24"/>
                  <a:pt x="108" y="2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E72D0710-DA87-45E5-93CF-8A6E46C0C39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888331"/>
            <a:ext cx="312738" cy="282575"/>
          </a:xfrm>
          <a:custGeom>
            <a:avLst/>
            <a:gdLst>
              <a:gd name="T0" fmla="*/ 96 w 192"/>
              <a:gd name="T1" fmla="*/ 25 h 173"/>
              <a:gd name="T2" fmla="*/ 56 w 192"/>
              <a:gd name="T3" fmla="*/ 0 h 173"/>
              <a:gd name="T4" fmla="*/ 0 w 192"/>
              <a:gd name="T5" fmla="*/ 56 h 173"/>
              <a:gd name="T6" fmla="*/ 88 w 192"/>
              <a:gd name="T7" fmla="*/ 168 h 173"/>
              <a:gd name="T8" fmla="*/ 89 w 192"/>
              <a:gd name="T9" fmla="*/ 169 h 173"/>
              <a:gd name="T10" fmla="*/ 103 w 192"/>
              <a:gd name="T11" fmla="*/ 169 h 173"/>
              <a:gd name="T12" fmla="*/ 104 w 192"/>
              <a:gd name="T13" fmla="*/ 168 h 173"/>
              <a:gd name="T14" fmla="*/ 192 w 192"/>
              <a:gd name="T15" fmla="*/ 56 h 173"/>
              <a:gd name="T16" fmla="*/ 136 w 192"/>
              <a:gd name="T17" fmla="*/ 0 h 173"/>
              <a:gd name="T18" fmla="*/ 96 w 192"/>
              <a:gd name="T19" fmla="*/ 25 h 173"/>
              <a:gd name="T20" fmla="*/ 139 w 192"/>
              <a:gd name="T21" fmla="*/ 36 h 173"/>
              <a:gd name="T22" fmla="*/ 132 w 192"/>
              <a:gd name="T23" fmla="*/ 28 h 173"/>
              <a:gd name="T24" fmla="*/ 140 w 192"/>
              <a:gd name="T25" fmla="*/ 20 h 173"/>
              <a:gd name="T26" fmla="*/ 161 w 192"/>
              <a:gd name="T27" fmla="*/ 31 h 173"/>
              <a:gd name="T28" fmla="*/ 172 w 192"/>
              <a:gd name="T29" fmla="*/ 52 h 173"/>
              <a:gd name="T30" fmla="*/ 164 w 192"/>
              <a:gd name="T31" fmla="*/ 60 h 173"/>
              <a:gd name="T32" fmla="*/ 156 w 192"/>
              <a:gd name="T33" fmla="*/ 53 h 173"/>
              <a:gd name="T34" fmla="*/ 139 w 192"/>
              <a:gd name="T35" fmla="*/ 3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73">
                <a:moveTo>
                  <a:pt x="96" y="25"/>
                </a:moveTo>
                <a:cubicBezTo>
                  <a:pt x="92" y="9"/>
                  <a:pt x="72" y="0"/>
                  <a:pt x="56" y="0"/>
                </a:cubicBezTo>
                <a:cubicBezTo>
                  <a:pt x="25" y="0"/>
                  <a:pt x="0" y="24"/>
                  <a:pt x="0" y="56"/>
                </a:cubicBezTo>
                <a:cubicBezTo>
                  <a:pt x="0" y="116"/>
                  <a:pt x="57" y="132"/>
                  <a:pt x="88" y="168"/>
                </a:cubicBezTo>
                <a:cubicBezTo>
                  <a:pt x="88" y="168"/>
                  <a:pt x="89" y="169"/>
                  <a:pt x="89" y="169"/>
                </a:cubicBezTo>
                <a:cubicBezTo>
                  <a:pt x="93" y="173"/>
                  <a:pt x="99" y="173"/>
                  <a:pt x="103" y="169"/>
                </a:cubicBezTo>
                <a:cubicBezTo>
                  <a:pt x="103" y="169"/>
                  <a:pt x="104" y="168"/>
                  <a:pt x="104" y="168"/>
                </a:cubicBezTo>
                <a:cubicBezTo>
                  <a:pt x="135" y="132"/>
                  <a:pt x="192" y="116"/>
                  <a:pt x="192" y="56"/>
                </a:cubicBezTo>
                <a:cubicBezTo>
                  <a:pt x="192" y="24"/>
                  <a:pt x="167" y="0"/>
                  <a:pt x="136" y="0"/>
                </a:cubicBezTo>
                <a:cubicBezTo>
                  <a:pt x="120" y="0"/>
                  <a:pt x="100" y="9"/>
                  <a:pt x="96" y="25"/>
                </a:cubicBezTo>
                <a:close/>
                <a:moveTo>
                  <a:pt x="139" y="36"/>
                </a:moveTo>
                <a:cubicBezTo>
                  <a:pt x="135" y="35"/>
                  <a:pt x="132" y="32"/>
                  <a:pt x="132" y="28"/>
                </a:cubicBezTo>
                <a:cubicBezTo>
                  <a:pt x="132" y="24"/>
                  <a:pt x="136" y="20"/>
                  <a:pt x="140" y="20"/>
                </a:cubicBezTo>
                <a:cubicBezTo>
                  <a:pt x="146" y="20"/>
                  <a:pt x="154" y="25"/>
                  <a:pt x="161" y="31"/>
                </a:cubicBezTo>
                <a:cubicBezTo>
                  <a:pt x="167" y="37"/>
                  <a:pt x="172" y="46"/>
                  <a:pt x="172" y="52"/>
                </a:cubicBezTo>
                <a:cubicBezTo>
                  <a:pt x="172" y="56"/>
                  <a:pt x="168" y="60"/>
                  <a:pt x="164" y="60"/>
                </a:cubicBezTo>
                <a:cubicBezTo>
                  <a:pt x="160" y="60"/>
                  <a:pt x="157" y="57"/>
                  <a:pt x="156" y="53"/>
                </a:cubicBezTo>
                <a:cubicBezTo>
                  <a:pt x="154" y="45"/>
                  <a:pt x="147" y="38"/>
                  <a:pt x="139" y="3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53B120A8-E318-444B-BEFF-A78DF82E44F4}"/>
              </a:ext>
            </a:extLst>
          </p:cNvPr>
          <p:cNvSpPr>
            <a:spLocks/>
          </p:cNvSpPr>
          <p:nvPr/>
        </p:nvSpPr>
        <p:spPr bwMode="auto">
          <a:xfrm>
            <a:off x="9819482" y="1881981"/>
            <a:ext cx="312738" cy="300037"/>
          </a:xfrm>
          <a:custGeom>
            <a:avLst/>
            <a:gdLst>
              <a:gd name="T0" fmla="*/ 96 w 192"/>
              <a:gd name="T1" fmla="*/ 0 h 184"/>
              <a:gd name="T2" fmla="*/ 89 w 192"/>
              <a:gd name="T3" fmla="*/ 6 h 184"/>
              <a:gd name="T4" fmla="*/ 70 w 192"/>
              <a:gd name="T5" fmla="*/ 64 h 184"/>
              <a:gd name="T6" fmla="*/ 8 w 192"/>
              <a:gd name="T7" fmla="*/ 64 h 184"/>
              <a:gd name="T8" fmla="*/ 0 w 192"/>
              <a:gd name="T9" fmla="*/ 72 h 184"/>
              <a:gd name="T10" fmla="*/ 3 w 192"/>
              <a:gd name="T11" fmla="*/ 78 h 184"/>
              <a:gd name="T12" fmla="*/ 53 w 192"/>
              <a:gd name="T13" fmla="*/ 115 h 184"/>
              <a:gd name="T14" fmla="*/ 34 w 192"/>
              <a:gd name="T15" fmla="*/ 173 h 184"/>
              <a:gd name="T16" fmla="*/ 34 w 192"/>
              <a:gd name="T17" fmla="*/ 176 h 184"/>
              <a:gd name="T18" fmla="*/ 42 w 192"/>
              <a:gd name="T19" fmla="*/ 184 h 184"/>
              <a:gd name="T20" fmla="*/ 46 w 192"/>
              <a:gd name="T21" fmla="*/ 183 h 184"/>
              <a:gd name="T22" fmla="*/ 96 w 192"/>
              <a:gd name="T23" fmla="*/ 146 h 184"/>
              <a:gd name="T24" fmla="*/ 146 w 192"/>
              <a:gd name="T25" fmla="*/ 183 h 184"/>
              <a:gd name="T26" fmla="*/ 150 w 192"/>
              <a:gd name="T27" fmla="*/ 184 h 184"/>
              <a:gd name="T28" fmla="*/ 158 w 192"/>
              <a:gd name="T29" fmla="*/ 176 h 184"/>
              <a:gd name="T30" fmla="*/ 158 w 192"/>
              <a:gd name="T31" fmla="*/ 173 h 184"/>
              <a:gd name="T32" fmla="*/ 139 w 192"/>
              <a:gd name="T33" fmla="*/ 115 h 184"/>
              <a:gd name="T34" fmla="*/ 189 w 192"/>
              <a:gd name="T35" fmla="*/ 78 h 184"/>
              <a:gd name="T36" fmla="*/ 192 w 192"/>
              <a:gd name="T37" fmla="*/ 72 h 184"/>
              <a:gd name="T38" fmla="*/ 184 w 192"/>
              <a:gd name="T39" fmla="*/ 64 h 184"/>
              <a:gd name="T40" fmla="*/ 122 w 192"/>
              <a:gd name="T41" fmla="*/ 64 h 184"/>
              <a:gd name="T42" fmla="*/ 103 w 192"/>
              <a:gd name="T43" fmla="*/ 6 h 184"/>
              <a:gd name="T44" fmla="*/ 96 w 192"/>
              <a:gd name="T4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96" y="0"/>
                </a:moveTo>
                <a:cubicBezTo>
                  <a:pt x="92" y="0"/>
                  <a:pt x="89" y="2"/>
                  <a:pt x="89" y="6"/>
                </a:cubicBezTo>
                <a:cubicBezTo>
                  <a:pt x="70" y="64"/>
                  <a:pt x="70" y="64"/>
                  <a:pt x="70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3" y="64"/>
                  <a:pt x="0" y="68"/>
                  <a:pt x="0" y="72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79"/>
                  <a:pt x="53" y="115"/>
                  <a:pt x="53" y="115"/>
                </a:cubicBezTo>
                <a:cubicBezTo>
                  <a:pt x="53" y="115"/>
                  <a:pt x="35" y="173"/>
                  <a:pt x="34" y="173"/>
                </a:cubicBezTo>
                <a:cubicBezTo>
                  <a:pt x="34" y="174"/>
                  <a:pt x="34" y="175"/>
                  <a:pt x="34" y="176"/>
                </a:cubicBezTo>
                <a:cubicBezTo>
                  <a:pt x="34" y="181"/>
                  <a:pt x="37" y="184"/>
                  <a:pt x="42" y="184"/>
                </a:cubicBezTo>
                <a:cubicBezTo>
                  <a:pt x="43" y="184"/>
                  <a:pt x="45" y="183"/>
                  <a:pt x="46" y="183"/>
                </a:cubicBezTo>
                <a:cubicBezTo>
                  <a:pt x="96" y="146"/>
                  <a:pt x="96" y="146"/>
                  <a:pt x="96" y="146"/>
                </a:cubicBezTo>
                <a:cubicBezTo>
                  <a:pt x="96" y="146"/>
                  <a:pt x="145" y="182"/>
                  <a:pt x="146" y="183"/>
                </a:cubicBezTo>
                <a:cubicBezTo>
                  <a:pt x="147" y="183"/>
                  <a:pt x="149" y="184"/>
                  <a:pt x="150" y="184"/>
                </a:cubicBezTo>
                <a:cubicBezTo>
                  <a:pt x="155" y="184"/>
                  <a:pt x="158" y="180"/>
                  <a:pt x="158" y="176"/>
                </a:cubicBezTo>
                <a:cubicBezTo>
                  <a:pt x="158" y="175"/>
                  <a:pt x="158" y="174"/>
                  <a:pt x="158" y="173"/>
                </a:cubicBezTo>
                <a:cubicBezTo>
                  <a:pt x="157" y="173"/>
                  <a:pt x="139" y="115"/>
                  <a:pt x="139" y="115"/>
                </a:cubicBezTo>
                <a:cubicBezTo>
                  <a:pt x="139" y="115"/>
                  <a:pt x="187" y="79"/>
                  <a:pt x="189" y="78"/>
                </a:cubicBezTo>
                <a:cubicBezTo>
                  <a:pt x="191" y="77"/>
                  <a:pt x="192" y="75"/>
                  <a:pt x="192" y="72"/>
                </a:cubicBezTo>
                <a:cubicBezTo>
                  <a:pt x="192" y="68"/>
                  <a:pt x="189" y="64"/>
                  <a:pt x="184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2"/>
                  <a:pt x="100" y="0"/>
                  <a:pt x="96" y="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8A51D971-ABCB-4DA3-A2DB-591C12AC0316}"/>
              </a:ext>
            </a:extLst>
          </p:cNvPr>
          <p:cNvSpPr>
            <a:spLocks noEditPoints="1"/>
          </p:cNvSpPr>
          <p:nvPr/>
        </p:nvSpPr>
        <p:spPr bwMode="auto">
          <a:xfrm>
            <a:off x="9122569" y="1875631"/>
            <a:ext cx="293688" cy="312737"/>
          </a:xfrm>
          <a:custGeom>
            <a:avLst/>
            <a:gdLst>
              <a:gd name="T0" fmla="*/ 20 w 180"/>
              <a:gd name="T1" fmla="*/ 139 h 192"/>
              <a:gd name="T2" fmla="*/ 56 w 180"/>
              <a:gd name="T3" fmla="*/ 128 h 192"/>
              <a:gd name="T4" fmla="*/ 131 w 180"/>
              <a:gd name="T5" fmla="*/ 148 h 192"/>
              <a:gd name="T6" fmla="*/ 175 w 180"/>
              <a:gd name="T7" fmla="*/ 131 h 192"/>
              <a:gd name="T8" fmla="*/ 180 w 180"/>
              <a:gd name="T9" fmla="*/ 119 h 192"/>
              <a:gd name="T10" fmla="*/ 180 w 180"/>
              <a:gd name="T11" fmla="*/ 22 h 192"/>
              <a:gd name="T12" fmla="*/ 172 w 180"/>
              <a:gd name="T13" fmla="*/ 13 h 192"/>
              <a:gd name="T14" fmla="*/ 163 w 180"/>
              <a:gd name="T15" fmla="*/ 17 h 192"/>
              <a:gd name="T16" fmla="*/ 126 w 180"/>
              <a:gd name="T17" fmla="*/ 28 h 192"/>
              <a:gd name="T18" fmla="*/ 59 w 180"/>
              <a:gd name="T19" fmla="*/ 8 h 192"/>
              <a:gd name="T20" fmla="*/ 20 w 180"/>
              <a:gd name="T21" fmla="*/ 17 h 192"/>
              <a:gd name="T22" fmla="*/ 20 w 180"/>
              <a:gd name="T23" fmla="*/ 10 h 192"/>
              <a:gd name="T24" fmla="*/ 10 w 180"/>
              <a:gd name="T25" fmla="*/ 0 h 192"/>
              <a:gd name="T26" fmla="*/ 0 w 180"/>
              <a:gd name="T27" fmla="*/ 10 h 192"/>
              <a:gd name="T28" fmla="*/ 0 w 180"/>
              <a:gd name="T29" fmla="*/ 182 h 192"/>
              <a:gd name="T30" fmla="*/ 10 w 180"/>
              <a:gd name="T31" fmla="*/ 192 h 192"/>
              <a:gd name="T32" fmla="*/ 20 w 180"/>
              <a:gd name="T33" fmla="*/ 182 h 192"/>
              <a:gd name="T34" fmla="*/ 20 w 180"/>
              <a:gd name="T35" fmla="*/ 139 h 192"/>
              <a:gd name="T36" fmla="*/ 36 w 180"/>
              <a:gd name="T37" fmla="*/ 40 h 192"/>
              <a:gd name="T38" fmla="*/ 36 w 180"/>
              <a:gd name="T39" fmla="*/ 104 h 192"/>
              <a:gd name="T40" fmla="*/ 28 w 180"/>
              <a:gd name="T41" fmla="*/ 112 h 192"/>
              <a:gd name="T42" fmla="*/ 20 w 180"/>
              <a:gd name="T43" fmla="*/ 104 h 192"/>
              <a:gd name="T44" fmla="*/ 20 w 180"/>
              <a:gd name="T45" fmla="*/ 40 h 192"/>
              <a:gd name="T46" fmla="*/ 28 w 180"/>
              <a:gd name="T47" fmla="*/ 32 h 192"/>
              <a:gd name="T48" fmla="*/ 36 w 180"/>
              <a:gd name="T49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0" h="192">
                <a:moveTo>
                  <a:pt x="20" y="139"/>
                </a:moveTo>
                <a:cubicBezTo>
                  <a:pt x="20" y="139"/>
                  <a:pt x="32" y="128"/>
                  <a:pt x="56" y="128"/>
                </a:cubicBezTo>
                <a:cubicBezTo>
                  <a:pt x="84" y="128"/>
                  <a:pt x="107" y="148"/>
                  <a:pt x="131" y="148"/>
                </a:cubicBezTo>
                <a:cubicBezTo>
                  <a:pt x="152" y="148"/>
                  <a:pt x="167" y="139"/>
                  <a:pt x="175" y="131"/>
                </a:cubicBezTo>
                <a:cubicBezTo>
                  <a:pt x="178" y="128"/>
                  <a:pt x="180" y="124"/>
                  <a:pt x="180" y="119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180" y="17"/>
                  <a:pt x="177" y="13"/>
                  <a:pt x="172" y="13"/>
                </a:cubicBezTo>
                <a:cubicBezTo>
                  <a:pt x="168" y="13"/>
                  <a:pt x="166" y="15"/>
                  <a:pt x="163" y="17"/>
                </a:cubicBezTo>
                <a:cubicBezTo>
                  <a:pt x="160" y="21"/>
                  <a:pt x="150" y="28"/>
                  <a:pt x="126" y="28"/>
                </a:cubicBezTo>
                <a:cubicBezTo>
                  <a:pt x="104" y="28"/>
                  <a:pt x="87" y="8"/>
                  <a:pt x="59" y="8"/>
                </a:cubicBezTo>
                <a:cubicBezTo>
                  <a:pt x="32" y="8"/>
                  <a:pt x="20" y="17"/>
                  <a:pt x="20" y="17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4"/>
                  <a:pt x="16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16" y="192"/>
                  <a:pt x="20" y="188"/>
                  <a:pt x="20" y="182"/>
                </a:cubicBezTo>
                <a:lnTo>
                  <a:pt x="20" y="139"/>
                </a:lnTo>
                <a:close/>
                <a:moveTo>
                  <a:pt x="36" y="40"/>
                </a:moveTo>
                <a:cubicBezTo>
                  <a:pt x="36" y="104"/>
                  <a:pt x="36" y="104"/>
                  <a:pt x="36" y="104"/>
                </a:cubicBezTo>
                <a:cubicBezTo>
                  <a:pt x="36" y="108"/>
                  <a:pt x="32" y="112"/>
                  <a:pt x="28" y="112"/>
                </a:cubicBezTo>
                <a:cubicBezTo>
                  <a:pt x="24" y="112"/>
                  <a:pt x="20" y="108"/>
                  <a:pt x="20" y="104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6"/>
                  <a:pt x="24" y="32"/>
                  <a:pt x="28" y="32"/>
                </a:cubicBezTo>
                <a:cubicBezTo>
                  <a:pt x="32" y="32"/>
                  <a:pt x="36" y="36"/>
                  <a:pt x="36" y="4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A39CA51B-5654-4A4C-91C1-A7D946FBB38B}"/>
              </a:ext>
            </a:extLst>
          </p:cNvPr>
          <p:cNvSpPr>
            <a:spLocks/>
          </p:cNvSpPr>
          <p:nvPr/>
        </p:nvSpPr>
        <p:spPr bwMode="auto">
          <a:xfrm>
            <a:off x="8433594" y="1875631"/>
            <a:ext cx="273050" cy="312737"/>
          </a:xfrm>
          <a:custGeom>
            <a:avLst/>
            <a:gdLst>
              <a:gd name="T0" fmla="*/ 66 w 168"/>
              <a:gd name="T1" fmla="*/ 50 h 192"/>
              <a:gd name="T2" fmla="*/ 66 w 168"/>
              <a:gd name="T3" fmla="*/ 50 h 192"/>
              <a:gd name="T4" fmla="*/ 69 w 168"/>
              <a:gd name="T5" fmla="*/ 56 h 192"/>
              <a:gd name="T6" fmla="*/ 61 w 168"/>
              <a:gd name="T7" fmla="*/ 64 h 192"/>
              <a:gd name="T8" fmla="*/ 16 w 168"/>
              <a:gd name="T9" fmla="*/ 64 h 192"/>
              <a:gd name="T10" fmla="*/ 0 w 168"/>
              <a:gd name="T11" fmla="*/ 80 h 192"/>
              <a:gd name="T12" fmla="*/ 0 w 168"/>
              <a:gd name="T13" fmla="*/ 111 h 192"/>
              <a:gd name="T14" fmla="*/ 8 w 168"/>
              <a:gd name="T15" fmla="*/ 119 h 192"/>
              <a:gd name="T16" fmla="*/ 14 w 168"/>
              <a:gd name="T17" fmla="*/ 116 h 192"/>
              <a:gd name="T18" fmla="*/ 16 w 168"/>
              <a:gd name="T19" fmla="*/ 115 h 192"/>
              <a:gd name="T20" fmla="*/ 32 w 168"/>
              <a:gd name="T21" fmla="*/ 108 h 192"/>
              <a:gd name="T22" fmla="*/ 56 w 168"/>
              <a:gd name="T23" fmla="*/ 132 h 192"/>
              <a:gd name="T24" fmla="*/ 32 w 168"/>
              <a:gd name="T25" fmla="*/ 156 h 192"/>
              <a:gd name="T26" fmla="*/ 15 w 168"/>
              <a:gd name="T27" fmla="*/ 149 h 192"/>
              <a:gd name="T28" fmla="*/ 14 w 168"/>
              <a:gd name="T29" fmla="*/ 148 h 192"/>
              <a:gd name="T30" fmla="*/ 8 w 168"/>
              <a:gd name="T31" fmla="*/ 145 h 192"/>
              <a:gd name="T32" fmla="*/ 0 w 168"/>
              <a:gd name="T33" fmla="*/ 153 h 192"/>
              <a:gd name="T34" fmla="*/ 0 w 168"/>
              <a:gd name="T35" fmla="*/ 176 h 192"/>
              <a:gd name="T36" fmla="*/ 16 w 168"/>
              <a:gd name="T37" fmla="*/ 192 h 192"/>
              <a:gd name="T38" fmla="*/ 152 w 168"/>
              <a:gd name="T39" fmla="*/ 192 h 192"/>
              <a:gd name="T40" fmla="*/ 168 w 168"/>
              <a:gd name="T41" fmla="*/ 176 h 192"/>
              <a:gd name="T42" fmla="*/ 168 w 168"/>
              <a:gd name="T43" fmla="*/ 141 h 192"/>
              <a:gd name="T44" fmla="*/ 160 w 168"/>
              <a:gd name="T45" fmla="*/ 133 h 192"/>
              <a:gd name="T46" fmla="*/ 154 w 168"/>
              <a:gd name="T47" fmla="*/ 136 h 192"/>
              <a:gd name="T48" fmla="*/ 153 w 168"/>
              <a:gd name="T49" fmla="*/ 137 h 192"/>
              <a:gd name="T50" fmla="*/ 136 w 168"/>
              <a:gd name="T51" fmla="*/ 144 h 192"/>
              <a:gd name="T52" fmla="*/ 112 w 168"/>
              <a:gd name="T53" fmla="*/ 120 h 192"/>
              <a:gd name="T54" fmla="*/ 136 w 168"/>
              <a:gd name="T55" fmla="*/ 96 h 192"/>
              <a:gd name="T56" fmla="*/ 153 w 168"/>
              <a:gd name="T57" fmla="*/ 103 h 192"/>
              <a:gd name="T58" fmla="*/ 154 w 168"/>
              <a:gd name="T59" fmla="*/ 104 h 192"/>
              <a:gd name="T60" fmla="*/ 160 w 168"/>
              <a:gd name="T61" fmla="*/ 107 h 192"/>
              <a:gd name="T62" fmla="*/ 168 w 168"/>
              <a:gd name="T63" fmla="*/ 99 h 192"/>
              <a:gd name="T64" fmla="*/ 168 w 168"/>
              <a:gd name="T65" fmla="*/ 80 h 192"/>
              <a:gd name="T66" fmla="*/ 152 w 168"/>
              <a:gd name="T67" fmla="*/ 64 h 192"/>
              <a:gd name="T68" fmla="*/ 107 w 168"/>
              <a:gd name="T69" fmla="*/ 64 h 192"/>
              <a:gd name="T70" fmla="*/ 99 w 168"/>
              <a:gd name="T71" fmla="*/ 56 h 192"/>
              <a:gd name="T72" fmla="*/ 101 w 168"/>
              <a:gd name="T73" fmla="*/ 50 h 192"/>
              <a:gd name="T74" fmla="*/ 112 w 168"/>
              <a:gd name="T75" fmla="*/ 28 h 192"/>
              <a:gd name="T76" fmla="*/ 84 w 168"/>
              <a:gd name="T77" fmla="*/ 0 h 192"/>
              <a:gd name="T78" fmla="*/ 56 w 168"/>
              <a:gd name="T79" fmla="*/ 28 h 192"/>
              <a:gd name="T80" fmla="*/ 66 w 168"/>
              <a:gd name="T81" fmla="*/ 5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8" h="192">
                <a:moveTo>
                  <a:pt x="66" y="50"/>
                </a:moveTo>
                <a:cubicBezTo>
                  <a:pt x="66" y="50"/>
                  <a:pt x="66" y="50"/>
                  <a:pt x="66" y="50"/>
                </a:cubicBezTo>
                <a:cubicBezTo>
                  <a:pt x="68" y="51"/>
                  <a:pt x="69" y="54"/>
                  <a:pt x="69" y="56"/>
                </a:cubicBezTo>
                <a:cubicBezTo>
                  <a:pt x="69" y="60"/>
                  <a:pt x="66" y="64"/>
                  <a:pt x="61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5"/>
                  <a:pt x="4" y="119"/>
                  <a:pt x="8" y="119"/>
                </a:cubicBezTo>
                <a:cubicBezTo>
                  <a:pt x="10" y="119"/>
                  <a:pt x="13" y="118"/>
                  <a:pt x="14" y="116"/>
                </a:cubicBezTo>
                <a:cubicBezTo>
                  <a:pt x="14" y="116"/>
                  <a:pt x="15" y="115"/>
                  <a:pt x="16" y="115"/>
                </a:cubicBezTo>
                <a:cubicBezTo>
                  <a:pt x="20" y="110"/>
                  <a:pt x="26" y="108"/>
                  <a:pt x="32" y="108"/>
                </a:cubicBezTo>
                <a:cubicBezTo>
                  <a:pt x="45" y="108"/>
                  <a:pt x="56" y="119"/>
                  <a:pt x="56" y="132"/>
                </a:cubicBezTo>
                <a:cubicBezTo>
                  <a:pt x="56" y="145"/>
                  <a:pt x="45" y="156"/>
                  <a:pt x="32" y="156"/>
                </a:cubicBezTo>
                <a:cubicBezTo>
                  <a:pt x="26" y="156"/>
                  <a:pt x="20" y="153"/>
                  <a:pt x="15" y="149"/>
                </a:cubicBezTo>
                <a:cubicBezTo>
                  <a:pt x="15" y="149"/>
                  <a:pt x="14" y="148"/>
                  <a:pt x="14" y="148"/>
                </a:cubicBezTo>
                <a:cubicBezTo>
                  <a:pt x="13" y="146"/>
                  <a:pt x="10" y="145"/>
                  <a:pt x="8" y="145"/>
                </a:cubicBezTo>
                <a:cubicBezTo>
                  <a:pt x="4" y="145"/>
                  <a:pt x="0" y="149"/>
                  <a:pt x="0" y="153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61" y="192"/>
                  <a:pt x="168" y="185"/>
                  <a:pt x="168" y="176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68" y="137"/>
                  <a:pt x="164" y="133"/>
                  <a:pt x="160" y="133"/>
                </a:cubicBezTo>
                <a:cubicBezTo>
                  <a:pt x="158" y="133"/>
                  <a:pt x="156" y="134"/>
                  <a:pt x="154" y="136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48" y="141"/>
                  <a:pt x="142" y="144"/>
                  <a:pt x="136" y="144"/>
                </a:cubicBezTo>
                <a:cubicBezTo>
                  <a:pt x="123" y="144"/>
                  <a:pt x="112" y="133"/>
                  <a:pt x="112" y="120"/>
                </a:cubicBezTo>
                <a:cubicBezTo>
                  <a:pt x="112" y="107"/>
                  <a:pt x="123" y="96"/>
                  <a:pt x="136" y="96"/>
                </a:cubicBezTo>
                <a:cubicBezTo>
                  <a:pt x="143" y="96"/>
                  <a:pt x="148" y="99"/>
                  <a:pt x="153" y="103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5" y="106"/>
                  <a:pt x="158" y="107"/>
                  <a:pt x="160" y="107"/>
                </a:cubicBezTo>
                <a:cubicBezTo>
                  <a:pt x="164" y="107"/>
                  <a:pt x="168" y="103"/>
                  <a:pt x="168" y="99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71"/>
                  <a:pt x="161" y="64"/>
                  <a:pt x="152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2" y="64"/>
                  <a:pt x="99" y="60"/>
                  <a:pt x="99" y="56"/>
                </a:cubicBezTo>
                <a:cubicBezTo>
                  <a:pt x="99" y="54"/>
                  <a:pt x="99" y="52"/>
                  <a:pt x="101" y="50"/>
                </a:cubicBezTo>
                <a:cubicBezTo>
                  <a:pt x="108" y="45"/>
                  <a:pt x="112" y="37"/>
                  <a:pt x="112" y="28"/>
                </a:cubicBezTo>
                <a:cubicBezTo>
                  <a:pt x="112" y="13"/>
                  <a:pt x="99" y="0"/>
                  <a:pt x="84" y="0"/>
                </a:cubicBezTo>
                <a:cubicBezTo>
                  <a:pt x="69" y="0"/>
                  <a:pt x="56" y="13"/>
                  <a:pt x="56" y="28"/>
                </a:cubicBezTo>
                <a:cubicBezTo>
                  <a:pt x="56" y="37"/>
                  <a:pt x="60" y="45"/>
                  <a:pt x="66" y="5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BFA63ED5-C7B6-47D7-BC82-B3D5C8ED277B}"/>
              </a:ext>
            </a:extLst>
          </p:cNvPr>
          <p:cNvSpPr>
            <a:spLocks noEditPoints="1"/>
          </p:cNvSpPr>
          <p:nvPr/>
        </p:nvSpPr>
        <p:spPr bwMode="auto">
          <a:xfrm>
            <a:off x="7711282" y="1875631"/>
            <a:ext cx="311150" cy="312737"/>
          </a:xfrm>
          <a:custGeom>
            <a:avLst/>
            <a:gdLst>
              <a:gd name="T0" fmla="*/ 68 w 192"/>
              <a:gd name="T1" fmla="*/ 77 h 192"/>
              <a:gd name="T2" fmla="*/ 3 w 192"/>
              <a:gd name="T3" fmla="*/ 166 h 192"/>
              <a:gd name="T4" fmla="*/ 0 w 192"/>
              <a:gd name="T5" fmla="*/ 176 h 192"/>
              <a:gd name="T6" fmla="*/ 16 w 192"/>
              <a:gd name="T7" fmla="*/ 192 h 192"/>
              <a:gd name="T8" fmla="*/ 176 w 192"/>
              <a:gd name="T9" fmla="*/ 192 h 192"/>
              <a:gd name="T10" fmla="*/ 192 w 192"/>
              <a:gd name="T11" fmla="*/ 176 h 192"/>
              <a:gd name="T12" fmla="*/ 189 w 192"/>
              <a:gd name="T13" fmla="*/ 166 h 192"/>
              <a:gd name="T14" fmla="*/ 124 w 192"/>
              <a:gd name="T15" fmla="*/ 77 h 192"/>
              <a:gd name="T16" fmla="*/ 124 w 192"/>
              <a:gd name="T17" fmla="*/ 20 h 192"/>
              <a:gd name="T18" fmla="*/ 126 w 192"/>
              <a:gd name="T19" fmla="*/ 20 h 192"/>
              <a:gd name="T20" fmla="*/ 136 w 192"/>
              <a:gd name="T21" fmla="*/ 10 h 192"/>
              <a:gd name="T22" fmla="*/ 126 w 192"/>
              <a:gd name="T23" fmla="*/ 0 h 192"/>
              <a:gd name="T24" fmla="*/ 66 w 192"/>
              <a:gd name="T25" fmla="*/ 0 h 192"/>
              <a:gd name="T26" fmla="*/ 56 w 192"/>
              <a:gd name="T27" fmla="*/ 10 h 192"/>
              <a:gd name="T28" fmla="*/ 66 w 192"/>
              <a:gd name="T29" fmla="*/ 20 h 192"/>
              <a:gd name="T30" fmla="*/ 68 w 192"/>
              <a:gd name="T31" fmla="*/ 20 h 192"/>
              <a:gd name="T32" fmla="*/ 68 w 192"/>
              <a:gd name="T33" fmla="*/ 77 h 192"/>
              <a:gd name="T34" fmla="*/ 88 w 192"/>
              <a:gd name="T35" fmla="*/ 20 h 192"/>
              <a:gd name="T36" fmla="*/ 104 w 192"/>
              <a:gd name="T37" fmla="*/ 20 h 192"/>
              <a:gd name="T38" fmla="*/ 104 w 192"/>
              <a:gd name="T39" fmla="*/ 80 h 192"/>
              <a:gd name="T40" fmla="*/ 132 w 192"/>
              <a:gd name="T41" fmla="*/ 120 h 192"/>
              <a:gd name="T42" fmla="*/ 60 w 192"/>
              <a:gd name="T43" fmla="*/ 120 h 192"/>
              <a:gd name="T44" fmla="*/ 88 w 192"/>
              <a:gd name="T45" fmla="*/ 80 h 192"/>
              <a:gd name="T46" fmla="*/ 88 w 192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2" h="192">
                <a:moveTo>
                  <a:pt x="68" y="77"/>
                </a:moveTo>
                <a:cubicBezTo>
                  <a:pt x="3" y="166"/>
                  <a:pt x="3" y="166"/>
                  <a:pt x="3" y="166"/>
                </a:cubicBezTo>
                <a:cubicBezTo>
                  <a:pt x="1" y="169"/>
                  <a:pt x="0" y="172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172"/>
                  <a:pt x="191" y="169"/>
                  <a:pt x="189" y="166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6" y="4"/>
                  <a:pt x="56" y="10"/>
                </a:cubicBezTo>
                <a:cubicBezTo>
                  <a:pt x="56" y="16"/>
                  <a:pt x="60" y="20"/>
                  <a:pt x="66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77"/>
                </a:lnTo>
                <a:close/>
                <a:moveTo>
                  <a:pt x="88" y="20"/>
                </a:moveTo>
                <a:cubicBezTo>
                  <a:pt x="104" y="20"/>
                  <a:pt x="104" y="20"/>
                  <a:pt x="104" y="2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88" y="80"/>
                  <a:pt x="88" y="80"/>
                  <a:pt x="88" y="80"/>
                </a:cubicBezTo>
                <a:lnTo>
                  <a:pt x="88" y="2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D3BF40A1-0B4B-415B-8BE5-0E1F57E73925}"/>
              </a:ext>
            </a:extLst>
          </p:cNvPr>
          <p:cNvSpPr>
            <a:spLocks noEditPoints="1"/>
          </p:cNvSpPr>
          <p:nvPr/>
        </p:nvSpPr>
        <p:spPr bwMode="auto">
          <a:xfrm>
            <a:off x="7052469" y="1875631"/>
            <a:ext cx="228600" cy="312737"/>
          </a:xfrm>
          <a:custGeom>
            <a:avLst/>
            <a:gdLst>
              <a:gd name="T0" fmla="*/ 60 w 140"/>
              <a:gd name="T1" fmla="*/ 139 h 192"/>
              <a:gd name="T2" fmla="*/ 60 w 140"/>
              <a:gd name="T3" fmla="*/ 182 h 192"/>
              <a:gd name="T4" fmla="*/ 70 w 140"/>
              <a:gd name="T5" fmla="*/ 192 h 192"/>
              <a:gd name="T6" fmla="*/ 80 w 140"/>
              <a:gd name="T7" fmla="*/ 182 h 192"/>
              <a:gd name="T8" fmla="*/ 80 w 140"/>
              <a:gd name="T9" fmla="*/ 139 h 192"/>
              <a:gd name="T10" fmla="*/ 140 w 140"/>
              <a:gd name="T11" fmla="*/ 70 h 192"/>
              <a:gd name="T12" fmla="*/ 70 w 140"/>
              <a:gd name="T13" fmla="*/ 0 h 192"/>
              <a:gd name="T14" fmla="*/ 0 w 140"/>
              <a:gd name="T15" fmla="*/ 70 h 192"/>
              <a:gd name="T16" fmla="*/ 60 w 140"/>
              <a:gd name="T17" fmla="*/ 139 h 192"/>
              <a:gd name="T18" fmla="*/ 76 w 140"/>
              <a:gd name="T19" fmla="*/ 78 h 192"/>
              <a:gd name="T20" fmla="*/ 69 w 140"/>
              <a:gd name="T21" fmla="*/ 65 h 192"/>
              <a:gd name="T22" fmla="*/ 58 w 140"/>
              <a:gd name="T23" fmla="*/ 81 h 192"/>
              <a:gd name="T24" fmla="*/ 76 w 140"/>
              <a:gd name="T25" fmla="*/ 102 h 192"/>
              <a:gd name="T26" fmla="*/ 106 w 140"/>
              <a:gd name="T27" fmla="*/ 72 h 192"/>
              <a:gd name="T28" fmla="*/ 68 w 140"/>
              <a:gd name="T29" fmla="*/ 34 h 192"/>
              <a:gd name="T30" fmla="*/ 29 w 140"/>
              <a:gd name="T31" fmla="*/ 76 h 192"/>
              <a:gd name="T32" fmla="*/ 31 w 140"/>
              <a:gd name="T33" fmla="*/ 95 h 192"/>
              <a:gd name="T34" fmla="*/ 24 w 140"/>
              <a:gd name="T35" fmla="*/ 97 h 192"/>
              <a:gd name="T36" fmla="*/ 18 w 140"/>
              <a:gd name="T37" fmla="*/ 72 h 192"/>
              <a:gd name="T38" fmla="*/ 68 w 140"/>
              <a:gd name="T39" fmla="*/ 20 h 192"/>
              <a:gd name="T40" fmla="*/ 120 w 140"/>
              <a:gd name="T41" fmla="*/ 72 h 192"/>
              <a:gd name="T42" fmla="*/ 78 w 140"/>
              <a:gd name="T43" fmla="*/ 116 h 192"/>
              <a:gd name="T44" fmla="*/ 41 w 140"/>
              <a:gd name="T45" fmla="*/ 80 h 192"/>
              <a:gd name="T46" fmla="*/ 70 w 140"/>
              <a:gd name="T47" fmla="*/ 50 h 192"/>
              <a:gd name="T48" fmla="*/ 92 w 140"/>
              <a:gd name="T49" fmla="*/ 70 h 192"/>
              <a:gd name="T50" fmla="*/ 87 w 140"/>
              <a:gd name="T51" fmla="*/ 84 h 192"/>
              <a:gd name="T52" fmla="*/ 76 w 140"/>
              <a:gd name="T53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" h="192">
                <a:moveTo>
                  <a:pt x="60" y="139"/>
                </a:moveTo>
                <a:cubicBezTo>
                  <a:pt x="60" y="182"/>
                  <a:pt x="60" y="182"/>
                  <a:pt x="60" y="182"/>
                </a:cubicBezTo>
                <a:cubicBezTo>
                  <a:pt x="60" y="188"/>
                  <a:pt x="64" y="192"/>
                  <a:pt x="70" y="192"/>
                </a:cubicBezTo>
                <a:cubicBezTo>
                  <a:pt x="76" y="192"/>
                  <a:pt x="80" y="188"/>
                  <a:pt x="80" y="182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114" y="134"/>
                  <a:pt x="140" y="105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ubicBezTo>
                  <a:pt x="31" y="0"/>
                  <a:pt x="0" y="31"/>
                  <a:pt x="0" y="70"/>
                </a:cubicBezTo>
                <a:cubicBezTo>
                  <a:pt x="0" y="105"/>
                  <a:pt x="26" y="134"/>
                  <a:pt x="60" y="139"/>
                </a:cubicBezTo>
                <a:close/>
                <a:moveTo>
                  <a:pt x="76" y="78"/>
                </a:moveTo>
                <a:cubicBezTo>
                  <a:pt x="80" y="71"/>
                  <a:pt x="76" y="65"/>
                  <a:pt x="69" y="65"/>
                </a:cubicBezTo>
                <a:cubicBezTo>
                  <a:pt x="61" y="65"/>
                  <a:pt x="58" y="72"/>
                  <a:pt x="58" y="81"/>
                </a:cubicBezTo>
                <a:cubicBezTo>
                  <a:pt x="58" y="90"/>
                  <a:pt x="66" y="102"/>
                  <a:pt x="76" y="102"/>
                </a:cubicBezTo>
                <a:cubicBezTo>
                  <a:pt x="94" y="102"/>
                  <a:pt x="106" y="88"/>
                  <a:pt x="106" y="72"/>
                </a:cubicBezTo>
                <a:cubicBezTo>
                  <a:pt x="106" y="50"/>
                  <a:pt x="89" y="34"/>
                  <a:pt x="68" y="34"/>
                </a:cubicBezTo>
                <a:cubicBezTo>
                  <a:pt x="44" y="34"/>
                  <a:pt x="29" y="53"/>
                  <a:pt x="29" y="76"/>
                </a:cubicBezTo>
                <a:cubicBezTo>
                  <a:pt x="29" y="81"/>
                  <a:pt x="29" y="87"/>
                  <a:pt x="31" y="95"/>
                </a:cubicBezTo>
                <a:cubicBezTo>
                  <a:pt x="32" y="101"/>
                  <a:pt x="26" y="101"/>
                  <a:pt x="24" y="97"/>
                </a:cubicBezTo>
                <a:cubicBezTo>
                  <a:pt x="21" y="91"/>
                  <a:pt x="18" y="80"/>
                  <a:pt x="18" y="72"/>
                </a:cubicBezTo>
                <a:cubicBezTo>
                  <a:pt x="18" y="41"/>
                  <a:pt x="39" y="20"/>
                  <a:pt x="68" y="20"/>
                </a:cubicBezTo>
                <a:cubicBezTo>
                  <a:pt x="96" y="20"/>
                  <a:pt x="120" y="43"/>
                  <a:pt x="120" y="72"/>
                </a:cubicBezTo>
                <a:cubicBezTo>
                  <a:pt x="120" y="91"/>
                  <a:pt x="106" y="116"/>
                  <a:pt x="78" y="116"/>
                </a:cubicBezTo>
                <a:cubicBezTo>
                  <a:pt x="57" y="116"/>
                  <a:pt x="41" y="102"/>
                  <a:pt x="41" y="80"/>
                </a:cubicBezTo>
                <a:cubicBezTo>
                  <a:pt x="41" y="65"/>
                  <a:pt x="51" y="50"/>
                  <a:pt x="70" y="50"/>
                </a:cubicBezTo>
                <a:cubicBezTo>
                  <a:pt x="85" y="50"/>
                  <a:pt x="92" y="64"/>
                  <a:pt x="92" y="70"/>
                </a:cubicBezTo>
                <a:cubicBezTo>
                  <a:pt x="92" y="73"/>
                  <a:pt x="91" y="80"/>
                  <a:pt x="87" y="84"/>
                </a:cubicBezTo>
                <a:cubicBezTo>
                  <a:pt x="82" y="88"/>
                  <a:pt x="73" y="83"/>
                  <a:pt x="76" y="7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43D9E83A-6702-40BC-929B-188F9C1BCF66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875631"/>
            <a:ext cx="312738" cy="312737"/>
          </a:xfrm>
          <a:custGeom>
            <a:avLst/>
            <a:gdLst>
              <a:gd name="T0" fmla="*/ 148 w 192"/>
              <a:gd name="T1" fmla="*/ 154 h 192"/>
              <a:gd name="T2" fmla="*/ 160 w 192"/>
              <a:gd name="T3" fmla="*/ 156 h 192"/>
              <a:gd name="T4" fmla="*/ 192 w 192"/>
              <a:gd name="T5" fmla="*/ 124 h 192"/>
              <a:gd name="T6" fmla="*/ 192 w 192"/>
              <a:gd name="T7" fmla="*/ 64 h 192"/>
              <a:gd name="T8" fmla="*/ 160 w 192"/>
              <a:gd name="T9" fmla="*/ 32 h 192"/>
              <a:gd name="T10" fmla="*/ 148 w 192"/>
              <a:gd name="T11" fmla="*/ 34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76 h 192"/>
              <a:gd name="T22" fmla="*/ 16 w 192"/>
              <a:gd name="T23" fmla="*/ 192 h 192"/>
              <a:gd name="T24" fmla="*/ 132 w 192"/>
              <a:gd name="T25" fmla="*/ 192 h 192"/>
              <a:gd name="T26" fmla="*/ 148 w 192"/>
              <a:gd name="T27" fmla="*/ 176 h 192"/>
              <a:gd name="T28" fmla="*/ 148 w 192"/>
              <a:gd name="T29" fmla="*/ 154 h 192"/>
              <a:gd name="T30" fmla="*/ 29 w 192"/>
              <a:gd name="T31" fmla="*/ 20 h 192"/>
              <a:gd name="T32" fmla="*/ 119 w 192"/>
              <a:gd name="T33" fmla="*/ 20 h 192"/>
              <a:gd name="T34" fmla="*/ 128 w 192"/>
              <a:gd name="T35" fmla="*/ 29 h 192"/>
              <a:gd name="T36" fmla="*/ 128 w 192"/>
              <a:gd name="T37" fmla="*/ 51 h 192"/>
              <a:gd name="T38" fmla="*/ 119 w 192"/>
              <a:gd name="T39" fmla="*/ 60 h 192"/>
              <a:gd name="T40" fmla="*/ 29 w 192"/>
              <a:gd name="T41" fmla="*/ 60 h 192"/>
              <a:gd name="T42" fmla="*/ 20 w 192"/>
              <a:gd name="T43" fmla="*/ 51 h 192"/>
              <a:gd name="T44" fmla="*/ 20 w 192"/>
              <a:gd name="T45" fmla="*/ 29 h 192"/>
              <a:gd name="T46" fmla="*/ 29 w 192"/>
              <a:gd name="T47" fmla="*/ 20 h 192"/>
              <a:gd name="T48" fmla="*/ 172 w 192"/>
              <a:gd name="T49" fmla="*/ 124 h 192"/>
              <a:gd name="T50" fmla="*/ 160 w 192"/>
              <a:gd name="T51" fmla="*/ 136 h 192"/>
              <a:gd name="T52" fmla="*/ 148 w 192"/>
              <a:gd name="T53" fmla="*/ 124 h 192"/>
              <a:gd name="T54" fmla="*/ 148 w 192"/>
              <a:gd name="T55" fmla="*/ 64 h 192"/>
              <a:gd name="T56" fmla="*/ 160 w 192"/>
              <a:gd name="T57" fmla="*/ 52 h 192"/>
              <a:gd name="T58" fmla="*/ 172 w 192"/>
              <a:gd name="T59" fmla="*/ 64 h 192"/>
              <a:gd name="T60" fmla="*/ 172 w 192"/>
              <a:gd name="T61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148" y="154"/>
                </a:moveTo>
                <a:cubicBezTo>
                  <a:pt x="152" y="155"/>
                  <a:pt x="156" y="156"/>
                  <a:pt x="160" y="156"/>
                </a:cubicBezTo>
                <a:cubicBezTo>
                  <a:pt x="178" y="156"/>
                  <a:pt x="192" y="142"/>
                  <a:pt x="192" y="124"/>
                </a:cubicBezTo>
                <a:cubicBezTo>
                  <a:pt x="192" y="64"/>
                  <a:pt x="192" y="64"/>
                  <a:pt x="192" y="64"/>
                </a:cubicBezTo>
                <a:cubicBezTo>
                  <a:pt x="192" y="46"/>
                  <a:pt x="178" y="32"/>
                  <a:pt x="160" y="32"/>
                </a:cubicBezTo>
                <a:cubicBezTo>
                  <a:pt x="156" y="32"/>
                  <a:pt x="152" y="33"/>
                  <a:pt x="148" y="3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41" y="192"/>
                  <a:pt x="148" y="185"/>
                  <a:pt x="148" y="176"/>
                </a:cubicBezTo>
                <a:lnTo>
                  <a:pt x="148" y="154"/>
                </a:lnTo>
                <a:close/>
                <a:moveTo>
                  <a:pt x="29" y="20"/>
                </a:moveTo>
                <a:cubicBezTo>
                  <a:pt x="119" y="20"/>
                  <a:pt x="119" y="20"/>
                  <a:pt x="119" y="20"/>
                </a:cubicBezTo>
                <a:cubicBezTo>
                  <a:pt x="124" y="20"/>
                  <a:pt x="128" y="24"/>
                  <a:pt x="128" y="29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8" y="56"/>
                  <a:pt x="124" y="60"/>
                  <a:pt x="119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172" y="124"/>
                </a:moveTo>
                <a:cubicBezTo>
                  <a:pt x="172" y="131"/>
                  <a:pt x="167" y="136"/>
                  <a:pt x="160" y="136"/>
                </a:cubicBezTo>
                <a:cubicBezTo>
                  <a:pt x="153" y="136"/>
                  <a:pt x="148" y="131"/>
                  <a:pt x="148" y="12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48" y="57"/>
                  <a:pt x="153" y="52"/>
                  <a:pt x="160" y="52"/>
                </a:cubicBezTo>
                <a:cubicBezTo>
                  <a:pt x="167" y="52"/>
                  <a:pt x="172" y="57"/>
                  <a:pt x="172" y="64"/>
                </a:cubicBezTo>
                <a:lnTo>
                  <a:pt x="172" y="12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9969C45C-9EA3-4485-9397-40872D3C9F7D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173956"/>
            <a:ext cx="312738" cy="311150"/>
          </a:xfrm>
          <a:custGeom>
            <a:avLst/>
            <a:gdLst>
              <a:gd name="T0" fmla="*/ 64 w 192"/>
              <a:gd name="T1" fmla="*/ 120 h 192"/>
              <a:gd name="T2" fmla="*/ 64 w 192"/>
              <a:gd name="T3" fmla="*/ 164 h 192"/>
              <a:gd name="T4" fmla="*/ 56 w 192"/>
              <a:gd name="T5" fmla="*/ 172 h 192"/>
              <a:gd name="T6" fmla="*/ 34 w 192"/>
              <a:gd name="T7" fmla="*/ 172 h 192"/>
              <a:gd name="T8" fmla="*/ 24 w 192"/>
              <a:gd name="T9" fmla="*/ 182 h 192"/>
              <a:gd name="T10" fmla="*/ 34 w 192"/>
              <a:gd name="T11" fmla="*/ 192 h 192"/>
              <a:gd name="T12" fmla="*/ 114 w 192"/>
              <a:gd name="T13" fmla="*/ 192 h 192"/>
              <a:gd name="T14" fmla="*/ 124 w 192"/>
              <a:gd name="T15" fmla="*/ 182 h 192"/>
              <a:gd name="T16" fmla="*/ 114 w 192"/>
              <a:gd name="T17" fmla="*/ 172 h 192"/>
              <a:gd name="T18" fmla="*/ 92 w 192"/>
              <a:gd name="T19" fmla="*/ 172 h 192"/>
              <a:gd name="T20" fmla="*/ 84 w 192"/>
              <a:gd name="T21" fmla="*/ 164 h 192"/>
              <a:gd name="T22" fmla="*/ 84 w 192"/>
              <a:gd name="T23" fmla="*/ 120 h 192"/>
              <a:gd name="T24" fmla="*/ 116 w 192"/>
              <a:gd name="T25" fmla="*/ 87 h 192"/>
              <a:gd name="T26" fmla="*/ 144 w 192"/>
              <a:gd name="T27" fmla="*/ 96 h 192"/>
              <a:gd name="T28" fmla="*/ 192 w 192"/>
              <a:gd name="T29" fmla="*/ 48 h 192"/>
              <a:gd name="T30" fmla="*/ 144 w 192"/>
              <a:gd name="T31" fmla="*/ 0 h 192"/>
              <a:gd name="T32" fmla="*/ 96 w 192"/>
              <a:gd name="T33" fmla="*/ 44 h 192"/>
              <a:gd name="T34" fmla="*/ 8 w 192"/>
              <a:gd name="T35" fmla="*/ 44 h 192"/>
              <a:gd name="T36" fmla="*/ 0 w 192"/>
              <a:gd name="T37" fmla="*/ 52 h 192"/>
              <a:gd name="T38" fmla="*/ 2 w 192"/>
              <a:gd name="T39" fmla="*/ 58 h 192"/>
              <a:gd name="T40" fmla="*/ 64 w 192"/>
              <a:gd name="T41" fmla="*/ 120 h 192"/>
              <a:gd name="T42" fmla="*/ 131 w 192"/>
              <a:gd name="T43" fmla="*/ 73 h 192"/>
              <a:gd name="T44" fmla="*/ 146 w 192"/>
              <a:gd name="T45" fmla="*/ 58 h 192"/>
              <a:gd name="T46" fmla="*/ 148 w 192"/>
              <a:gd name="T47" fmla="*/ 52 h 192"/>
              <a:gd name="T48" fmla="*/ 140 w 192"/>
              <a:gd name="T49" fmla="*/ 44 h 192"/>
              <a:gd name="T50" fmla="*/ 116 w 192"/>
              <a:gd name="T51" fmla="*/ 44 h 192"/>
              <a:gd name="T52" fmla="*/ 144 w 192"/>
              <a:gd name="T53" fmla="*/ 20 h 192"/>
              <a:gd name="T54" fmla="*/ 172 w 192"/>
              <a:gd name="T55" fmla="*/ 48 h 192"/>
              <a:gd name="T56" fmla="*/ 144 w 192"/>
              <a:gd name="T57" fmla="*/ 76 h 192"/>
              <a:gd name="T58" fmla="*/ 131 w 192"/>
              <a:gd name="T59" fmla="*/ 7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92">
                <a:moveTo>
                  <a:pt x="64" y="120"/>
                </a:moveTo>
                <a:cubicBezTo>
                  <a:pt x="64" y="164"/>
                  <a:pt x="64" y="164"/>
                  <a:pt x="64" y="164"/>
                </a:cubicBezTo>
                <a:cubicBezTo>
                  <a:pt x="64" y="168"/>
                  <a:pt x="60" y="172"/>
                  <a:pt x="56" y="172"/>
                </a:cubicBezTo>
                <a:cubicBezTo>
                  <a:pt x="34" y="172"/>
                  <a:pt x="34" y="172"/>
                  <a:pt x="34" y="172"/>
                </a:cubicBezTo>
                <a:cubicBezTo>
                  <a:pt x="28" y="172"/>
                  <a:pt x="24" y="176"/>
                  <a:pt x="24" y="182"/>
                </a:cubicBezTo>
                <a:cubicBezTo>
                  <a:pt x="24" y="188"/>
                  <a:pt x="28" y="192"/>
                  <a:pt x="34" y="192"/>
                </a:cubicBezTo>
                <a:cubicBezTo>
                  <a:pt x="114" y="192"/>
                  <a:pt x="114" y="192"/>
                  <a:pt x="114" y="192"/>
                </a:cubicBezTo>
                <a:cubicBezTo>
                  <a:pt x="120" y="192"/>
                  <a:pt x="124" y="188"/>
                  <a:pt x="124" y="182"/>
                </a:cubicBezTo>
                <a:cubicBezTo>
                  <a:pt x="124" y="176"/>
                  <a:pt x="120" y="172"/>
                  <a:pt x="114" y="172"/>
                </a:cubicBezTo>
                <a:cubicBezTo>
                  <a:pt x="92" y="172"/>
                  <a:pt x="92" y="172"/>
                  <a:pt x="92" y="172"/>
                </a:cubicBezTo>
                <a:cubicBezTo>
                  <a:pt x="88" y="172"/>
                  <a:pt x="84" y="168"/>
                  <a:pt x="84" y="16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4" y="93"/>
                  <a:pt x="134" y="96"/>
                  <a:pt x="144" y="96"/>
                </a:cubicBezTo>
                <a:cubicBezTo>
                  <a:pt x="171" y="96"/>
                  <a:pt x="192" y="75"/>
                  <a:pt x="192" y="48"/>
                </a:cubicBezTo>
                <a:cubicBezTo>
                  <a:pt x="192" y="21"/>
                  <a:pt x="171" y="0"/>
                  <a:pt x="144" y="0"/>
                </a:cubicBezTo>
                <a:cubicBezTo>
                  <a:pt x="119" y="0"/>
                  <a:pt x="98" y="19"/>
                  <a:pt x="96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8"/>
                  <a:pt x="0" y="52"/>
                </a:cubicBezTo>
                <a:cubicBezTo>
                  <a:pt x="0" y="54"/>
                  <a:pt x="1" y="56"/>
                  <a:pt x="2" y="58"/>
                </a:cubicBezTo>
                <a:lnTo>
                  <a:pt x="64" y="120"/>
                </a:lnTo>
                <a:close/>
                <a:moveTo>
                  <a:pt x="131" y="73"/>
                </a:moveTo>
                <a:cubicBezTo>
                  <a:pt x="146" y="58"/>
                  <a:pt x="146" y="58"/>
                  <a:pt x="146" y="58"/>
                </a:cubicBezTo>
                <a:cubicBezTo>
                  <a:pt x="147" y="56"/>
                  <a:pt x="148" y="54"/>
                  <a:pt x="148" y="52"/>
                </a:cubicBezTo>
                <a:cubicBezTo>
                  <a:pt x="148" y="48"/>
                  <a:pt x="144" y="44"/>
                  <a:pt x="140" y="44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8" y="30"/>
                  <a:pt x="130" y="20"/>
                  <a:pt x="144" y="20"/>
                </a:cubicBezTo>
                <a:cubicBezTo>
                  <a:pt x="159" y="20"/>
                  <a:pt x="172" y="33"/>
                  <a:pt x="172" y="48"/>
                </a:cubicBezTo>
                <a:cubicBezTo>
                  <a:pt x="172" y="63"/>
                  <a:pt x="159" y="76"/>
                  <a:pt x="144" y="76"/>
                </a:cubicBezTo>
                <a:cubicBezTo>
                  <a:pt x="139" y="76"/>
                  <a:pt x="135" y="75"/>
                  <a:pt x="131" y="7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E92672B6-9B92-44AE-A7CD-5EC6CE3C0BF0}"/>
              </a:ext>
            </a:extLst>
          </p:cNvPr>
          <p:cNvSpPr>
            <a:spLocks noEditPoints="1"/>
          </p:cNvSpPr>
          <p:nvPr/>
        </p:nvSpPr>
        <p:spPr bwMode="auto">
          <a:xfrm>
            <a:off x="9859169" y="1173956"/>
            <a:ext cx="227013" cy="311150"/>
          </a:xfrm>
          <a:custGeom>
            <a:avLst/>
            <a:gdLst>
              <a:gd name="T0" fmla="*/ 0 w 140"/>
              <a:gd name="T1" fmla="*/ 66 h 192"/>
              <a:gd name="T2" fmla="*/ 60 w 140"/>
              <a:gd name="T3" fmla="*/ 135 h 192"/>
              <a:gd name="T4" fmla="*/ 60 w 140"/>
              <a:gd name="T5" fmla="*/ 164 h 192"/>
              <a:gd name="T6" fmla="*/ 52 w 140"/>
              <a:gd name="T7" fmla="*/ 172 h 192"/>
              <a:gd name="T8" fmla="*/ 30 w 140"/>
              <a:gd name="T9" fmla="*/ 172 h 192"/>
              <a:gd name="T10" fmla="*/ 20 w 140"/>
              <a:gd name="T11" fmla="*/ 182 h 192"/>
              <a:gd name="T12" fmla="*/ 30 w 140"/>
              <a:gd name="T13" fmla="*/ 192 h 192"/>
              <a:gd name="T14" fmla="*/ 110 w 140"/>
              <a:gd name="T15" fmla="*/ 192 h 192"/>
              <a:gd name="T16" fmla="*/ 120 w 140"/>
              <a:gd name="T17" fmla="*/ 182 h 192"/>
              <a:gd name="T18" fmla="*/ 110 w 140"/>
              <a:gd name="T19" fmla="*/ 172 h 192"/>
              <a:gd name="T20" fmla="*/ 88 w 140"/>
              <a:gd name="T21" fmla="*/ 172 h 192"/>
              <a:gd name="T22" fmla="*/ 80 w 140"/>
              <a:gd name="T23" fmla="*/ 164 h 192"/>
              <a:gd name="T24" fmla="*/ 80 w 140"/>
              <a:gd name="T25" fmla="*/ 135 h 192"/>
              <a:gd name="T26" fmla="*/ 140 w 140"/>
              <a:gd name="T27" fmla="*/ 66 h 192"/>
              <a:gd name="T28" fmla="*/ 140 w 140"/>
              <a:gd name="T29" fmla="*/ 16 h 192"/>
              <a:gd name="T30" fmla="*/ 124 w 140"/>
              <a:gd name="T31" fmla="*/ 0 h 192"/>
              <a:gd name="T32" fmla="*/ 16 w 140"/>
              <a:gd name="T33" fmla="*/ 0 h 192"/>
              <a:gd name="T34" fmla="*/ 0 w 140"/>
              <a:gd name="T35" fmla="*/ 16 h 192"/>
              <a:gd name="T36" fmla="*/ 0 w 140"/>
              <a:gd name="T37" fmla="*/ 66 h 192"/>
              <a:gd name="T38" fmla="*/ 29 w 140"/>
              <a:gd name="T39" fmla="*/ 20 h 192"/>
              <a:gd name="T40" fmla="*/ 111 w 140"/>
              <a:gd name="T41" fmla="*/ 20 h 192"/>
              <a:gd name="T42" fmla="*/ 120 w 140"/>
              <a:gd name="T43" fmla="*/ 29 h 192"/>
              <a:gd name="T44" fmla="*/ 120 w 140"/>
              <a:gd name="T45" fmla="*/ 51 h 192"/>
              <a:gd name="T46" fmla="*/ 111 w 140"/>
              <a:gd name="T47" fmla="*/ 60 h 192"/>
              <a:gd name="T48" fmla="*/ 29 w 140"/>
              <a:gd name="T49" fmla="*/ 60 h 192"/>
              <a:gd name="T50" fmla="*/ 20 w 140"/>
              <a:gd name="T51" fmla="*/ 51 h 192"/>
              <a:gd name="T52" fmla="*/ 20 w 140"/>
              <a:gd name="T53" fmla="*/ 29 h 192"/>
              <a:gd name="T54" fmla="*/ 29 w 140"/>
              <a:gd name="T55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0" h="192">
                <a:moveTo>
                  <a:pt x="0" y="66"/>
                </a:moveTo>
                <a:cubicBezTo>
                  <a:pt x="0" y="101"/>
                  <a:pt x="26" y="130"/>
                  <a:pt x="60" y="135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0" y="168"/>
                  <a:pt x="56" y="172"/>
                  <a:pt x="52" y="172"/>
                </a:cubicBezTo>
                <a:cubicBezTo>
                  <a:pt x="30" y="172"/>
                  <a:pt x="30" y="172"/>
                  <a:pt x="30" y="172"/>
                </a:cubicBezTo>
                <a:cubicBezTo>
                  <a:pt x="24" y="172"/>
                  <a:pt x="20" y="176"/>
                  <a:pt x="20" y="182"/>
                </a:cubicBezTo>
                <a:cubicBezTo>
                  <a:pt x="20" y="188"/>
                  <a:pt x="24" y="192"/>
                  <a:pt x="3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6" y="192"/>
                  <a:pt x="120" y="188"/>
                  <a:pt x="120" y="182"/>
                </a:cubicBezTo>
                <a:cubicBezTo>
                  <a:pt x="120" y="176"/>
                  <a:pt x="116" y="172"/>
                  <a:pt x="110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2"/>
                  <a:pt x="80" y="168"/>
                  <a:pt x="80" y="164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114" y="130"/>
                  <a:pt x="140" y="101"/>
                  <a:pt x="140" y="6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7"/>
                  <a:pt x="133" y="0"/>
                  <a:pt x="12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66"/>
                </a:lnTo>
                <a:close/>
                <a:moveTo>
                  <a:pt x="29" y="20"/>
                </a:moveTo>
                <a:cubicBezTo>
                  <a:pt x="111" y="20"/>
                  <a:pt x="111" y="20"/>
                  <a:pt x="111" y="20"/>
                </a:cubicBezTo>
                <a:cubicBezTo>
                  <a:pt x="116" y="20"/>
                  <a:pt x="120" y="24"/>
                  <a:pt x="120" y="29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20" y="56"/>
                  <a:pt x="116" y="60"/>
                  <a:pt x="111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E86245A-D308-4713-AF26-148D1E2EB415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1173956"/>
            <a:ext cx="312738" cy="311150"/>
          </a:xfrm>
          <a:custGeom>
            <a:avLst/>
            <a:gdLst>
              <a:gd name="T0" fmla="*/ 148 w 192"/>
              <a:gd name="T1" fmla="*/ 146 h 192"/>
              <a:gd name="T2" fmla="*/ 160 w 192"/>
              <a:gd name="T3" fmla="*/ 148 h 192"/>
              <a:gd name="T4" fmla="*/ 192 w 192"/>
              <a:gd name="T5" fmla="*/ 116 h 192"/>
              <a:gd name="T6" fmla="*/ 192 w 192"/>
              <a:gd name="T7" fmla="*/ 56 h 192"/>
              <a:gd name="T8" fmla="*/ 160 w 192"/>
              <a:gd name="T9" fmla="*/ 24 h 192"/>
              <a:gd name="T10" fmla="*/ 148 w 192"/>
              <a:gd name="T11" fmla="*/ 26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51 h 192"/>
              <a:gd name="T22" fmla="*/ 41 w 192"/>
              <a:gd name="T23" fmla="*/ 192 h 192"/>
              <a:gd name="T24" fmla="*/ 107 w 192"/>
              <a:gd name="T25" fmla="*/ 192 h 192"/>
              <a:gd name="T26" fmla="*/ 148 w 192"/>
              <a:gd name="T27" fmla="*/ 151 h 192"/>
              <a:gd name="T28" fmla="*/ 148 w 192"/>
              <a:gd name="T29" fmla="*/ 146 h 192"/>
              <a:gd name="T30" fmla="*/ 36 w 192"/>
              <a:gd name="T31" fmla="*/ 28 h 192"/>
              <a:gd name="T32" fmla="*/ 36 w 192"/>
              <a:gd name="T33" fmla="*/ 144 h 192"/>
              <a:gd name="T34" fmla="*/ 28 w 192"/>
              <a:gd name="T35" fmla="*/ 152 h 192"/>
              <a:gd name="T36" fmla="*/ 20 w 192"/>
              <a:gd name="T37" fmla="*/ 144 h 192"/>
              <a:gd name="T38" fmla="*/ 20 w 192"/>
              <a:gd name="T39" fmla="*/ 28 h 192"/>
              <a:gd name="T40" fmla="*/ 28 w 192"/>
              <a:gd name="T41" fmla="*/ 20 h 192"/>
              <a:gd name="T42" fmla="*/ 36 w 192"/>
              <a:gd name="T43" fmla="*/ 28 h 192"/>
              <a:gd name="T44" fmla="*/ 172 w 192"/>
              <a:gd name="T45" fmla="*/ 116 h 192"/>
              <a:gd name="T46" fmla="*/ 160 w 192"/>
              <a:gd name="T47" fmla="*/ 128 h 192"/>
              <a:gd name="T48" fmla="*/ 148 w 192"/>
              <a:gd name="T49" fmla="*/ 116 h 192"/>
              <a:gd name="T50" fmla="*/ 148 w 192"/>
              <a:gd name="T51" fmla="*/ 56 h 192"/>
              <a:gd name="T52" fmla="*/ 160 w 192"/>
              <a:gd name="T53" fmla="*/ 44 h 192"/>
              <a:gd name="T54" fmla="*/ 172 w 192"/>
              <a:gd name="T55" fmla="*/ 56 h 192"/>
              <a:gd name="T56" fmla="*/ 172 w 192"/>
              <a:gd name="T57" fmla="*/ 1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92">
                <a:moveTo>
                  <a:pt x="148" y="146"/>
                </a:moveTo>
                <a:cubicBezTo>
                  <a:pt x="152" y="147"/>
                  <a:pt x="156" y="148"/>
                  <a:pt x="160" y="148"/>
                </a:cubicBezTo>
                <a:cubicBezTo>
                  <a:pt x="178" y="148"/>
                  <a:pt x="192" y="134"/>
                  <a:pt x="192" y="11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38"/>
                  <a:pt x="178" y="24"/>
                  <a:pt x="160" y="24"/>
                </a:cubicBezTo>
                <a:cubicBezTo>
                  <a:pt x="156" y="24"/>
                  <a:pt x="152" y="25"/>
                  <a:pt x="148" y="2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74"/>
                  <a:pt x="18" y="192"/>
                  <a:pt x="41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30" y="192"/>
                  <a:pt x="148" y="174"/>
                  <a:pt x="148" y="151"/>
                </a:cubicBezTo>
                <a:lnTo>
                  <a:pt x="148" y="146"/>
                </a:lnTo>
                <a:close/>
                <a:moveTo>
                  <a:pt x="36" y="28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148"/>
                  <a:pt x="32" y="152"/>
                  <a:pt x="28" y="152"/>
                </a:cubicBezTo>
                <a:cubicBezTo>
                  <a:pt x="24" y="152"/>
                  <a:pt x="20" y="148"/>
                  <a:pt x="20" y="144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172" y="116"/>
                </a:moveTo>
                <a:cubicBezTo>
                  <a:pt x="172" y="123"/>
                  <a:pt x="167" y="128"/>
                  <a:pt x="160" y="128"/>
                </a:cubicBezTo>
                <a:cubicBezTo>
                  <a:pt x="153" y="128"/>
                  <a:pt x="148" y="123"/>
                  <a:pt x="148" y="11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8" y="49"/>
                  <a:pt x="153" y="44"/>
                  <a:pt x="160" y="44"/>
                </a:cubicBezTo>
                <a:cubicBezTo>
                  <a:pt x="167" y="44"/>
                  <a:pt x="172" y="49"/>
                  <a:pt x="172" y="56"/>
                </a:cubicBezTo>
                <a:lnTo>
                  <a:pt x="172" y="11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07301136-E78E-4280-BA8C-53ECA7CBC69D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1199356"/>
            <a:ext cx="311150" cy="254000"/>
          </a:xfrm>
          <a:custGeom>
            <a:avLst/>
            <a:gdLst>
              <a:gd name="T0" fmla="*/ 0 w 192"/>
              <a:gd name="T1" fmla="*/ 115 h 156"/>
              <a:gd name="T2" fmla="*/ 41 w 192"/>
              <a:gd name="T3" fmla="*/ 156 h 156"/>
              <a:gd name="T4" fmla="*/ 107 w 192"/>
              <a:gd name="T5" fmla="*/ 156 h 156"/>
              <a:gd name="T6" fmla="*/ 148 w 192"/>
              <a:gd name="T7" fmla="*/ 115 h 156"/>
              <a:gd name="T8" fmla="*/ 148 w 192"/>
              <a:gd name="T9" fmla="*/ 107 h 156"/>
              <a:gd name="T10" fmla="*/ 192 w 192"/>
              <a:gd name="T11" fmla="*/ 60 h 156"/>
              <a:gd name="T12" fmla="*/ 160 w 192"/>
              <a:gd name="T13" fmla="*/ 28 h 156"/>
              <a:gd name="T14" fmla="*/ 148 w 192"/>
              <a:gd name="T15" fmla="*/ 30 h 156"/>
              <a:gd name="T16" fmla="*/ 148 w 192"/>
              <a:gd name="T17" fmla="*/ 16 h 156"/>
              <a:gd name="T18" fmla="*/ 132 w 192"/>
              <a:gd name="T19" fmla="*/ 0 h 156"/>
              <a:gd name="T20" fmla="*/ 16 w 192"/>
              <a:gd name="T21" fmla="*/ 0 h 156"/>
              <a:gd name="T22" fmla="*/ 0 w 192"/>
              <a:gd name="T23" fmla="*/ 16 h 156"/>
              <a:gd name="T24" fmla="*/ 0 w 192"/>
              <a:gd name="T25" fmla="*/ 115 h 156"/>
              <a:gd name="T26" fmla="*/ 148 w 192"/>
              <a:gd name="T27" fmla="*/ 84 h 156"/>
              <a:gd name="T28" fmla="*/ 148 w 192"/>
              <a:gd name="T29" fmla="*/ 60 h 156"/>
              <a:gd name="T30" fmla="*/ 160 w 192"/>
              <a:gd name="T31" fmla="*/ 48 h 156"/>
              <a:gd name="T32" fmla="*/ 172 w 192"/>
              <a:gd name="T33" fmla="*/ 60 h 156"/>
              <a:gd name="T34" fmla="*/ 148 w 192"/>
              <a:gd name="T35" fmla="*/ 84 h 156"/>
              <a:gd name="T36" fmla="*/ 36 w 192"/>
              <a:gd name="T37" fmla="*/ 28 h 156"/>
              <a:gd name="T38" fmla="*/ 36 w 192"/>
              <a:gd name="T39" fmla="*/ 108 h 156"/>
              <a:gd name="T40" fmla="*/ 28 w 192"/>
              <a:gd name="T41" fmla="*/ 116 h 156"/>
              <a:gd name="T42" fmla="*/ 20 w 192"/>
              <a:gd name="T43" fmla="*/ 108 h 156"/>
              <a:gd name="T44" fmla="*/ 20 w 192"/>
              <a:gd name="T45" fmla="*/ 28 h 156"/>
              <a:gd name="T46" fmla="*/ 28 w 192"/>
              <a:gd name="T47" fmla="*/ 20 h 156"/>
              <a:gd name="T48" fmla="*/ 36 w 192"/>
              <a:gd name="T49" fmla="*/ 2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2" h="156">
                <a:moveTo>
                  <a:pt x="0" y="115"/>
                </a:moveTo>
                <a:cubicBezTo>
                  <a:pt x="0" y="138"/>
                  <a:pt x="18" y="156"/>
                  <a:pt x="41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30" y="156"/>
                  <a:pt x="148" y="138"/>
                  <a:pt x="148" y="115"/>
                </a:cubicBezTo>
                <a:cubicBezTo>
                  <a:pt x="148" y="107"/>
                  <a:pt x="148" y="107"/>
                  <a:pt x="148" y="107"/>
                </a:cubicBezTo>
                <a:cubicBezTo>
                  <a:pt x="165" y="95"/>
                  <a:pt x="192" y="86"/>
                  <a:pt x="192" y="60"/>
                </a:cubicBezTo>
                <a:cubicBezTo>
                  <a:pt x="192" y="42"/>
                  <a:pt x="178" y="28"/>
                  <a:pt x="160" y="28"/>
                </a:cubicBezTo>
                <a:cubicBezTo>
                  <a:pt x="156" y="28"/>
                  <a:pt x="152" y="29"/>
                  <a:pt x="148" y="30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15"/>
                </a:lnTo>
                <a:close/>
                <a:moveTo>
                  <a:pt x="148" y="84"/>
                </a:moveTo>
                <a:cubicBezTo>
                  <a:pt x="148" y="60"/>
                  <a:pt x="148" y="60"/>
                  <a:pt x="148" y="60"/>
                </a:cubicBezTo>
                <a:cubicBezTo>
                  <a:pt x="148" y="53"/>
                  <a:pt x="153" y="48"/>
                  <a:pt x="160" y="48"/>
                </a:cubicBezTo>
                <a:cubicBezTo>
                  <a:pt x="167" y="48"/>
                  <a:pt x="172" y="53"/>
                  <a:pt x="172" y="60"/>
                </a:cubicBezTo>
                <a:cubicBezTo>
                  <a:pt x="172" y="72"/>
                  <a:pt x="160" y="77"/>
                  <a:pt x="148" y="84"/>
                </a:cubicBezTo>
                <a:close/>
                <a:moveTo>
                  <a:pt x="36" y="28"/>
                </a:moveTo>
                <a:cubicBezTo>
                  <a:pt x="36" y="108"/>
                  <a:pt x="36" y="108"/>
                  <a:pt x="36" y="108"/>
                </a:cubicBezTo>
                <a:cubicBezTo>
                  <a:pt x="36" y="112"/>
                  <a:pt x="32" y="116"/>
                  <a:pt x="28" y="116"/>
                </a:cubicBezTo>
                <a:cubicBezTo>
                  <a:pt x="24" y="116"/>
                  <a:pt x="20" y="112"/>
                  <a:pt x="20" y="10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Freeform 51">
            <a:extLst>
              <a:ext uri="{FF2B5EF4-FFF2-40B4-BE49-F238E27FC236}">
                <a16:creationId xmlns:a16="http://schemas.microsoft.com/office/drawing/2014/main" id="{C0B8ED6B-3AF7-4553-A182-E1AE2CB96CE8}"/>
              </a:ext>
            </a:extLst>
          </p:cNvPr>
          <p:cNvSpPr>
            <a:spLocks/>
          </p:cNvSpPr>
          <p:nvPr/>
        </p:nvSpPr>
        <p:spPr bwMode="auto">
          <a:xfrm>
            <a:off x="7708107" y="1172368"/>
            <a:ext cx="315913" cy="315912"/>
          </a:xfrm>
          <a:custGeom>
            <a:avLst/>
            <a:gdLst>
              <a:gd name="T0" fmla="*/ 95 w 195"/>
              <a:gd name="T1" fmla="*/ 40 h 195"/>
              <a:gd name="T2" fmla="*/ 82 w 195"/>
              <a:gd name="T3" fmla="*/ 82 h 195"/>
              <a:gd name="T4" fmla="*/ 16 w 195"/>
              <a:gd name="T5" fmla="*/ 15 h 195"/>
              <a:gd name="T6" fmla="*/ 10 w 195"/>
              <a:gd name="T7" fmla="*/ 12 h 195"/>
              <a:gd name="T8" fmla="*/ 2 w 195"/>
              <a:gd name="T9" fmla="*/ 20 h 195"/>
              <a:gd name="T10" fmla="*/ 2 w 195"/>
              <a:gd name="T11" fmla="*/ 23 h 195"/>
              <a:gd name="T12" fmla="*/ 45 w 195"/>
              <a:gd name="T13" fmla="*/ 128 h 195"/>
              <a:gd name="T14" fmla="*/ 7 w 195"/>
              <a:gd name="T15" fmla="*/ 166 h 195"/>
              <a:gd name="T16" fmla="*/ 7 w 195"/>
              <a:gd name="T17" fmla="*/ 188 h 195"/>
              <a:gd name="T18" fmla="*/ 29 w 195"/>
              <a:gd name="T19" fmla="*/ 188 h 195"/>
              <a:gd name="T20" fmla="*/ 67 w 195"/>
              <a:gd name="T21" fmla="*/ 150 h 195"/>
              <a:gd name="T22" fmla="*/ 90 w 195"/>
              <a:gd name="T23" fmla="*/ 173 h 195"/>
              <a:gd name="T24" fmla="*/ 110 w 195"/>
              <a:gd name="T25" fmla="*/ 155 h 195"/>
              <a:gd name="T26" fmla="*/ 143 w 195"/>
              <a:gd name="T27" fmla="*/ 188 h 195"/>
              <a:gd name="T28" fmla="*/ 165 w 195"/>
              <a:gd name="T29" fmla="*/ 188 h 195"/>
              <a:gd name="T30" fmla="*/ 165 w 195"/>
              <a:gd name="T31" fmla="*/ 166 h 195"/>
              <a:gd name="T32" fmla="*/ 113 w 195"/>
              <a:gd name="T33" fmla="*/ 113 h 195"/>
              <a:gd name="T34" fmla="*/ 155 w 195"/>
              <a:gd name="T35" fmla="*/ 100 h 195"/>
              <a:gd name="T36" fmla="*/ 191 w 195"/>
              <a:gd name="T37" fmla="*/ 64 h 195"/>
              <a:gd name="T38" fmla="*/ 191 w 195"/>
              <a:gd name="T39" fmla="*/ 50 h 195"/>
              <a:gd name="T40" fmla="*/ 177 w 195"/>
              <a:gd name="T41" fmla="*/ 50 h 195"/>
              <a:gd name="T42" fmla="*/ 145 w 195"/>
              <a:gd name="T43" fmla="*/ 81 h 195"/>
              <a:gd name="T44" fmla="*/ 137 w 195"/>
              <a:gd name="T45" fmla="*/ 81 h 195"/>
              <a:gd name="T46" fmla="*/ 137 w 195"/>
              <a:gd name="T47" fmla="*/ 73 h 195"/>
              <a:gd name="T48" fmla="*/ 168 w 195"/>
              <a:gd name="T49" fmla="*/ 41 h 195"/>
              <a:gd name="T50" fmla="*/ 168 w 195"/>
              <a:gd name="T51" fmla="*/ 27 h 195"/>
              <a:gd name="T52" fmla="*/ 154 w 195"/>
              <a:gd name="T53" fmla="*/ 27 h 195"/>
              <a:gd name="T54" fmla="*/ 122 w 195"/>
              <a:gd name="T55" fmla="*/ 58 h 195"/>
              <a:gd name="T56" fmla="*/ 114 w 195"/>
              <a:gd name="T57" fmla="*/ 58 h 195"/>
              <a:gd name="T58" fmla="*/ 114 w 195"/>
              <a:gd name="T59" fmla="*/ 50 h 195"/>
              <a:gd name="T60" fmla="*/ 145 w 195"/>
              <a:gd name="T61" fmla="*/ 18 h 195"/>
              <a:gd name="T62" fmla="*/ 145 w 195"/>
              <a:gd name="T63" fmla="*/ 4 h 195"/>
              <a:gd name="T64" fmla="*/ 131 w 195"/>
              <a:gd name="T65" fmla="*/ 4 h 195"/>
              <a:gd name="T66" fmla="*/ 95 w 195"/>
              <a:gd name="T67" fmla="*/ 4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195">
                <a:moveTo>
                  <a:pt x="95" y="40"/>
                </a:moveTo>
                <a:cubicBezTo>
                  <a:pt x="83" y="52"/>
                  <a:pt x="86" y="67"/>
                  <a:pt x="82" y="82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3"/>
                  <a:pt x="12" y="12"/>
                  <a:pt x="10" y="12"/>
                </a:cubicBezTo>
                <a:cubicBezTo>
                  <a:pt x="6" y="12"/>
                  <a:pt x="2" y="16"/>
                  <a:pt x="2" y="20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47"/>
                  <a:pt x="12" y="92"/>
                  <a:pt x="45" y="128"/>
                </a:cubicBezTo>
                <a:cubicBezTo>
                  <a:pt x="7" y="166"/>
                  <a:pt x="7" y="166"/>
                  <a:pt x="7" y="166"/>
                </a:cubicBezTo>
                <a:cubicBezTo>
                  <a:pt x="0" y="172"/>
                  <a:pt x="0" y="182"/>
                  <a:pt x="7" y="188"/>
                </a:cubicBezTo>
                <a:cubicBezTo>
                  <a:pt x="13" y="195"/>
                  <a:pt x="23" y="195"/>
                  <a:pt x="29" y="188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90" y="173"/>
                  <a:pt x="90" y="173"/>
                  <a:pt x="90" y="173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49" y="195"/>
                  <a:pt x="159" y="195"/>
                  <a:pt x="165" y="188"/>
                </a:cubicBezTo>
                <a:cubicBezTo>
                  <a:pt x="172" y="182"/>
                  <a:pt x="172" y="172"/>
                  <a:pt x="165" y="166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28" y="109"/>
                  <a:pt x="143" y="112"/>
                  <a:pt x="155" y="100"/>
                </a:cubicBezTo>
                <a:cubicBezTo>
                  <a:pt x="191" y="64"/>
                  <a:pt x="191" y="64"/>
                  <a:pt x="191" y="64"/>
                </a:cubicBezTo>
                <a:cubicBezTo>
                  <a:pt x="195" y="60"/>
                  <a:pt x="195" y="54"/>
                  <a:pt x="191" y="50"/>
                </a:cubicBezTo>
                <a:cubicBezTo>
                  <a:pt x="187" y="46"/>
                  <a:pt x="181" y="46"/>
                  <a:pt x="177" y="50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43" y="84"/>
                  <a:pt x="139" y="84"/>
                  <a:pt x="137" y="81"/>
                </a:cubicBezTo>
                <a:cubicBezTo>
                  <a:pt x="134" y="79"/>
                  <a:pt x="134" y="75"/>
                  <a:pt x="137" y="7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2" y="37"/>
                  <a:pt x="172" y="31"/>
                  <a:pt x="168" y="27"/>
                </a:cubicBezTo>
                <a:cubicBezTo>
                  <a:pt x="164" y="23"/>
                  <a:pt x="158" y="23"/>
                  <a:pt x="154" y="27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0" y="61"/>
                  <a:pt x="116" y="61"/>
                  <a:pt x="114" y="58"/>
                </a:cubicBezTo>
                <a:cubicBezTo>
                  <a:pt x="111" y="56"/>
                  <a:pt x="111" y="52"/>
                  <a:pt x="114" y="50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9" y="14"/>
                  <a:pt x="149" y="8"/>
                  <a:pt x="145" y="4"/>
                </a:cubicBezTo>
                <a:cubicBezTo>
                  <a:pt x="141" y="0"/>
                  <a:pt x="135" y="0"/>
                  <a:pt x="131" y="4"/>
                </a:cubicBezTo>
                <a:lnTo>
                  <a:pt x="95" y="4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6B6BD3A5-43C5-4BF8-B20A-6E384A84EB8C}"/>
              </a:ext>
            </a:extLst>
          </p:cNvPr>
          <p:cNvSpPr>
            <a:spLocks noEditPoints="1"/>
          </p:cNvSpPr>
          <p:nvPr/>
        </p:nvSpPr>
        <p:spPr bwMode="auto">
          <a:xfrm>
            <a:off x="7033419" y="1173956"/>
            <a:ext cx="254000" cy="304800"/>
          </a:xfrm>
          <a:custGeom>
            <a:avLst/>
            <a:gdLst>
              <a:gd name="T0" fmla="*/ 0 w 156"/>
              <a:gd name="T1" fmla="*/ 110 h 188"/>
              <a:gd name="T2" fmla="*/ 78 w 156"/>
              <a:gd name="T3" fmla="*/ 188 h 188"/>
              <a:gd name="T4" fmla="*/ 156 w 156"/>
              <a:gd name="T5" fmla="*/ 110 h 188"/>
              <a:gd name="T6" fmla="*/ 101 w 156"/>
              <a:gd name="T7" fmla="*/ 36 h 188"/>
              <a:gd name="T8" fmla="*/ 101 w 156"/>
              <a:gd name="T9" fmla="*/ 35 h 188"/>
              <a:gd name="T10" fmla="*/ 96 w 156"/>
              <a:gd name="T11" fmla="*/ 28 h 188"/>
              <a:gd name="T12" fmla="*/ 104 w 156"/>
              <a:gd name="T13" fmla="*/ 20 h 188"/>
              <a:gd name="T14" fmla="*/ 106 w 156"/>
              <a:gd name="T15" fmla="*/ 20 h 188"/>
              <a:gd name="T16" fmla="*/ 116 w 156"/>
              <a:gd name="T17" fmla="*/ 10 h 188"/>
              <a:gd name="T18" fmla="*/ 106 w 156"/>
              <a:gd name="T19" fmla="*/ 0 h 188"/>
              <a:gd name="T20" fmla="*/ 50 w 156"/>
              <a:gd name="T21" fmla="*/ 0 h 188"/>
              <a:gd name="T22" fmla="*/ 40 w 156"/>
              <a:gd name="T23" fmla="*/ 10 h 188"/>
              <a:gd name="T24" fmla="*/ 50 w 156"/>
              <a:gd name="T25" fmla="*/ 20 h 188"/>
              <a:gd name="T26" fmla="*/ 52 w 156"/>
              <a:gd name="T27" fmla="*/ 20 h 188"/>
              <a:gd name="T28" fmla="*/ 60 w 156"/>
              <a:gd name="T29" fmla="*/ 28 h 188"/>
              <a:gd name="T30" fmla="*/ 55 w 156"/>
              <a:gd name="T31" fmla="*/ 36 h 188"/>
              <a:gd name="T32" fmla="*/ 34 w 156"/>
              <a:gd name="T33" fmla="*/ 45 h 188"/>
              <a:gd name="T34" fmla="*/ 27 w 156"/>
              <a:gd name="T35" fmla="*/ 38 h 188"/>
              <a:gd name="T36" fmla="*/ 17 w 156"/>
              <a:gd name="T37" fmla="*/ 38 h 188"/>
              <a:gd name="T38" fmla="*/ 6 w 156"/>
              <a:gd name="T39" fmla="*/ 49 h 188"/>
              <a:gd name="T40" fmla="*/ 6 w 156"/>
              <a:gd name="T41" fmla="*/ 59 h 188"/>
              <a:gd name="T42" fmla="*/ 13 w 156"/>
              <a:gd name="T43" fmla="*/ 66 h 188"/>
              <a:gd name="T44" fmla="*/ 0 w 156"/>
              <a:gd name="T45" fmla="*/ 110 h 188"/>
              <a:gd name="T46" fmla="*/ 68 w 156"/>
              <a:gd name="T47" fmla="*/ 62 h 188"/>
              <a:gd name="T48" fmla="*/ 78 w 156"/>
              <a:gd name="T49" fmla="*/ 52 h 188"/>
              <a:gd name="T50" fmla="*/ 88 w 156"/>
              <a:gd name="T51" fmla="*/ 62 h 188"/>
              <a:gd name="T52" fmla="*/ 78 w 156"/>
              <a:gd name="T53" fmla="*/ 72 h 188"/>
              <a:gd name="T54" fmla="*/ 68 w 156"/>
              <a:gd name="T55" fmla="*/ 62 h 188"/>
              <a:gd name="T56" fmla="*/ 20 w 156"/>
              <a:gd name="T57" fmla="*/ 110 h 188"/>
              <a:gd name="T58" fmla="*/ 30 w 156"/>
              <a:gd name="T59" fmla="*/ 100 h 188"/>
              <a:gd name="T60" fmla="*/ 40 w 156"/>
              <a:gd name="T61" fmla="*/ 110 h 188"/>
              <a:gd name="T62" fmla="*/ 30 w 156"/>
              <a:gd name="T63" fmla="*/ 120 h 188"/>
              <a:gd name="T64" fmla="*/ 20 w 156"/>
              <a:gd name="T65" fmla="*/ 110 h 188"/>
              <a:gd name="T66" fmla="*/ 116 w 156"/>
              <a:gd name="T67" fmla="*/ 110 h 188"/>
              <a:gd name="T68" fmla="*/ 126 w 156"/>
              <a:gd name="T69" fmla="*/ 100 h 188"/>
              <a:gd name="T70" fmla="*/ 136 w 156"/>
              <a:gd name="T71" fmla="*/ 110 h 188"/>
              <a:gd name="T72" fmla="*/ 126 w 156"/>
              <a:gd name="T73" fmla="*/ 120 h 188"/>
              <a:gd name="T74" fmla="*/ 116 w 156"/>
              <a:gd name="T75" fmla="*/ 110 h 188"/>
              <a:gd name="T76" fmla="*/ 68 w 156"/>
              <a:gd name="T77" fmla="*/ 158 h 188"/>
              <a:gd name="T78" fmla="*/ 78 w 156"/>
              <a:gd name="T79" fmla="*/ 148 h 188"/>
              <a:gd name="T80" fmla="*/ 88 w 156"/>
              <a:gd name="T81" fmla="*/ 158 h 188"/>
              <a:gd name="T82" fmla="*/ 78 w 156"/>
              <a:gd name="T83" fmla="*/ 168 h 188"/>
              <a:gd name="T84" fmla="*/ 68 w 156"/>
              <a:gd name="T85" fmla="*/ 158 h 188"/>
              <a:gd name="T86" fmla="*/ 118 w 156"/>
              <a:gd name="T87" fmla="*/ 81 h 188"/>
              <a:gd name="T88" fmla="*/ 85 w 156"/>
              <a:gd name="T89" fmla="*/ 114 h 188"/>
              <a:gd name="T90" fmla="*/ 74 w 156"/>
              <a:gd name="T91" fmla="*/ 114 h 188"/>
              <a:gd name="T92" fmla="*/ 74 w 156"/>
              <a:gd name="T93" fmla="*/ 103 h 188"/>
              <a:gd name="T94" fmla="*/ 107 w 156"/>
              <a:gd name="T95" fmla="*/ 70 h 188"/>
              <a:gd name="T96" fmla="*/ 118 w 156"/>
              <a:gd name="T97" fmla="*/ 70 h 188"/>
              <a:gd name="T98" fmla="*/ 118 w 156"/>
              <a:gd name="T99" fmla="*/ 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88">
                <a:moveTo>
                  <a:pt x="0" y="110"/>
                </a:moveTo>
                <a:cubicBezTo>
                  <a:pt x="0" y="153"/>
                  <a:pt x="35" y="188"/>
                  <a:pt x="78" y="188"/>
                </a:cubicBezTo>
                <a:cubicBezTo>
                  <a:pt x="121" y="188"/>
                  <a:pt x="156" y="153"/>
                  <a:pt x="156" y="110"/>
                </a:cubicBezTo>
                <a:cubicBezTo>
                  <a:pt x="156" y="75"/>
                  <a:pt x="133" y="45"/>
                  <a:pt x="101" y="36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98" y="34"/>
                  <a:pt x="96" y="31"/>
                  <a:pt x="96" y="28"/>
                </a:cubicBezTo>
                <a:cubicBezTo>
                  <a:pt x="96" y="24"/>
                  <a:pt x="100" y="20"/>
                  <a:pt x="104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2" y="20"/>
                  <a:pt x="116" y="16"/>
                  <a:pt x="116" y="10"/>
                </a:cubicBezTo>
                <a:cubicBezTo>
                  <a:pt x="116" y="4"/>
                  <a:pt x="112" y="0"/>
                  <a:pt x="106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40" y="4"/>
                  <a:pt x="40" y="10"/>
                </a:cubicBezTo>
                <a:cubicBezTo>
                  <a:pt x="40" y="16"/>
                  <a:pt x="44" y="20"/>
                  <a:pt x="50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6" y="20"/>
                  <a:pt x="60" y="24"/>
                  <a:pt x="60" y="28"/>
                </a:cubicBezTo>
                <a:cubicBezTo>
                  <a:pt x="60" y="31"/>
                  <a:pt x="58" y="34"/>
                  <a:pt x="55" y="36"/>
                </a:cubicBezTo>
                <a:cubicBezTo>
                  <a:pt x="47" y="38"/>
                  <a:pt x="40" y="41"/>
                  <a:pt x="34" y="45"/>
                </a:cubicBezTo>
                <a:cubicBezTo>
                  <a:pt x="27" y="38"/>
                  <a:pt x="27" y="38"/>
                  <a:pt x="27" y="38"/>
                </a:cubicBezTo>
                <a:cubicBezTo>
                  <a:pt x="24" y="35"/>
                  <a:pt x="19" y="35"/>
                  <a:pt x="17" y="38"/>
                </a:cubicBezTo>
                <a:cubicBezTo>
                  <a:pt x="6" y="49"/>
                  <a:pt x="6" y="49"/>
                  <a:pt x="6" y="49"/>
                </a:cubicBezTo>
                <a:cubicBezTo>
                  <a:pt x="3" y="51"/>
                  <a:pt x="3" y="56"/>
                  <a:pt x="6" y="59"/>
                </a:cubicBezTo>
                <a:cubicBezTo>
                  <a:pt x="13" y="66"/>
                  <a:pt x="13" y="66"/>
                  <a:pt x="13" y="66"/>
                </a:cubicBezTo>
                <a:cubicBezTo>
                  <a:pt x="5" y="79"/>
                  <a:pt x="0" y="94"/>
                  <a:pt x="0" y="110"/>
                </a:cubicBezTo>
                <a:close/>
                <a:moveTo>
                  <a:pt x="68" y="62"/>
                </a:moveTo>
                <a:cubicBezTo>
                  <a:pt x="68" y="56"/>
                  <a:pt x="72" y="52"/>
                  <a:pt x="78" y="52"/>
                </a:cubicBezTo>
                <a:cubicBezTo>
                  <a:pt x="84" y="52"/>
                  <a:pt x="88" y="56"/>
                  <a:pt x="88" y="62"/>
                </a:cubicBezTo>
                <a:cubicBezTo>
                  <a:pt x="88" y="68"/>
                  <a:pt x="84" y="72"/>
                  <a:pt x="78" y="72"/>
                </a:cubicBezTo>
                <a:cubicBezTo>
                  <a:pt x="72" y="72"/>
                  <a:pt x="68" y="68"/>
                  <a:pt x="68" y="62"/>
                </a:cubicBezTo>
                <a:close/>
                <a:moveTo>
                  <a:pt x="20" y="110"/>
                </a:moveTo>
                <a:cubicBezTo>
                  <a:pt x="20" y="104"/>
                  <a:pt x="24" y="100"/>
                  <a:pt x="30" y="100"/>
                </a:cubicBezTo>
                <a:cubicBezTo>
                  <a:pt x="36" y="100"/>
                  <a:pt x="40" y="104"/>
                  <a:pt x="40" y="110"/>
                </a:cubicBezTo>
                <a:cubicBezTo>
                  <a:pt x="40" y="116"/>
                  <a:pt x="36" y="120"/>
                  <a:pt x="30" y="120"/>
                </a:cubicBezTo>
                <a:cubicBezTo>
                  <a:pt x="24" y="120"/>
                  <a:pt x="20" y="116"/>
                  <a:pt x="20" y="110"/>
                </a:cubicBezTo>
                <a:close/>
                <a:moveTo>
                  <a:pt x="116" y="110"/>
                </a:moveTo>
                <a:cubicBezTo>
                  <a:pt x="116" y="104"/>
                  <a:pt x="120" y="100"/>
                  <a:pt x="126" y="100"/>
                </a:cubicBezTo>
                <a:cubicBezTo>
                  <a:pt x="132" y="100"/>
                  <a:pt x="136" y="104"/>
                  <a:pt x="136" y="110"/>
                </a:cubicBezTo>
                <a:cubicBezTo>
                  <a:pt x="136" y="116"/>
                  <a:pt x="132" y="120"/>
                  <a:pt x="126" y="120"/>
                </a:cubicBezTo>
                <a:cubicBezTo>
                  <a:pt x="120" y="120"/>
                  <a:pt x="116" y="116"/>
                  <a:pt x="116" y="110"/>
                </a:cubicBezTo>
                <a:close/>
                <a:moveTo>
                  <a:pt x="68" y="158"/>
                </a:moveTo>
                <a:cubicBezTo>
                  <a:pt x="68" y="152"/>
                  <a:pt x="72" y="148"/>
                  <a:pt x="78" y="148"/>
                </a:cubicBezTo>
                <a:cubicBezTo>
                  <a:pt x="84" y="148"/>
                  <a:pt x="88" y="152"/>
                  <a:pt x="88" y="158"/>
                </a:cubicBezTo>
                <a:cubicBezTo>
                  <a:pt x="88" y="164"/>
                  <a:pt x="84" y="168"/>
                  <a:pt x="78" y="168"/>
                </a:cubicBezTo>
                <a:cubicBezTo>
                  <a:pt x="72" y="168"/>
                  <a:pt x="68" y="164"/>
                  <a:pt x="68" y="158"/>
                </a:cubicBezTo>
                <a:close/>
                <a:moveTo>
                  <a:pt x="118" y="81"/>
                </a:moveTo>
                <a:cubicBezTo>
                  <a:pt x="85" y="114"/>
                  <a:pt x="85" y="114"/>
                  <a:pt x="85" y="114"/>
                </a:cubicBezTo>
                <a:cubicBezTo>
                  <a:pt x="82" y="117"/>
                  <a:pt x="77" y="117"/>
                  <a:pt x="74" y="114"/>
                </a:cubicBezTo>
                <a:cubicBezTo>
                  <a:pt x="71" y="111"/>
                  <a:pt x="71" y="106"/>
                  <a:pt x="74" y="103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10" y="67"/>
                  <a:pt x="115" y="67"/>
                  <a:pt x="118" y="70"/>
                </a:cubicBezTo>
                <a:cubicBezTo>
                  <a:pt x="121" y="73"/>
                  <a:pt x="121" y="78"/>
                  <a:pt x="118" y="81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Freeform 53">
            <a:extLst>
              <a:ext uri="{FF2B5EF4-FFF2-40B4-BE49-F238E27FC236}">
                <a16:creationId xmlns:a16="http://schemas.microsoft.com/office/drawing/2014/main" id="{A282F445-397F-448E-B303-33CF159199FC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173956"/>
            <a:ext cx="306388" cy="304800"/>
          </a:xfrm>
          <a:custGeom>
            <a:avLst/>
            <a:gdLst>
              <a:gd name="T0" fmla="*/ 0 w 188"/>
              <a:gd name="T1" fmla="*/ 94 h 188"/>
              <a:gd name="T2" fmla="*/ 94 w 188"/>
              <a:gd name="T3" fmla="*/ 188 h 188"/>
              <a:gd name="T4" fmla="*/ 188 w 188"/>
              <a:gd name="T5" fmla="*/ 94 h 188"/>
              <a:gd name="T6" fmla="*/ 94 w 188"/>
              <a:gd name="T7" fmla="*/ 0 h 188"/>
              <a:gd name="T8" fmla="*/ 0 w 188"/>
              <a:gd name="T9" fmla="*/ 94 h 188"/>
              <a:gd name="T10" fmla="*/ 84 w 188"/>
              <a:gd name="T11" fmla="*/ 30 h 188"/>
              <a:gd name="T12" fmla="*/ 94 w 188"/>
              <a:gd name="T13" fmla="*/ 20 h 188"/>
              <a:gd name="T14" fmla="*/ 104 w 188"/>
              <a:gd name="T15" fmla="*/ 30 h 188"/>
              <a:gd name="T16" fmla="*/ 94 w 188"/>
              <a:gd name="T17" fmla="*/ 40 h 188"/>
              <a:gd name="T18" fmla="*/ 84 w 188"/>
              <a:gd name="T19" fmla="*/ 30 h 188"/>
              <a:gd name="T20" fmla="*/ 20 w 188"/>
              <a:gd name="T21" fmla="*/ 94 h 188"/>
              <a:gd name="T22" fmla="*/ 30 w 188"/>
              <a:gd name="T23" fmla="*/ 84 h 188"/>
              <a:gd name="T24" fmla="*/ 40 w 188"/>
              <a:gd name="T25" fmla="*/ 94 h 188"/>
              <a:gd name="T26" fmla="*/ 30 w 188"/>
              <a:gd name="T27" fmla="*/ 104 h 188"/>
              <a:gd name="T28" fmla="*/ 20 w 188"/>
              <a:gd name="T29" fmla="*/ 94 h 188"/>
              <a:gd name="T30" fmla="*/ 148 w 188"/>
              <a:gd name="T31" fmla="*/ 94 h 188"/>
              <a:gd name="T32" fmla="*/ 158 w 188"/>
              <a:gd name="T33" fmla="*/ 84 h 188"/>
              <a:gd name="T34" fmla="*/ 168 w 188"/>
              <a:gd name="T35" fmla="*/ 94 h 188"/>
              <a:gd name="T36" fmla="*/ 158 w 188"/>
              <a:gd name="T37" fmla="*/ 104 h 188"/>
              <a:gd name="T38" fmla="*/ 148 w 188"/>
              <a:gd name="T39" fmla="*/ 94 h 188"/>
              <a:gd name="T40" fmla="*/ 84 w 188"/>
              <a:gd name="T41" fmla="*/ 158 h 188"/>
              <a:gd name="T42" fmla="*/ 94 w 188"/>
              <a:gd name="T43" fmla="*/ 148 h 188"/>
              <a:gd name="T44" fmla="*/ 104 w 188"/>
              <a:gd name="T45" fmla="*/ 158 h 188"/>
              <a:gd name="T46" fmla="*/ 94 w 188"/>
              <a:gd name="T47" fmla="*/ 168 h 188"/>
              <a:gd name="T48" fmla="*/ 84 w 188"/>
              <a:gd name="T49" fmla="*/ 158 h 188"/>
              <a:gd name="T50" fmla="*/ 79 w 188"/>
              <a:gd name="T51" fmla="*/ 99 h 188"/>
              <a:gd name="T52" fmla="*/ 50 w 188"/>
              <a:gd name="T53" fmla="*/ 69 h 188"/>
              <a:gd name="T54" fmla="*/ 50 w 188"/>
              <a:gd name="T55" fmla="*/ 58 h 188"/>
              <a:gd name="T56" fmla="*/ 61 w 188"/>
              <a:gd name="T57" fmla="*/ 58 h 188"/>
              <a:gd name="T58" fmla="*/ 88 w 188"/>
              <a:gd name="T59" fmla="*/ 85 h 188"/>
              <a:gd name="T60" fmla="*/ 96 w 188"/>
              <a:gd name="T61" fmla="*/ 85 h 188"/>
              <a:gd name="T62" fmla="*/ 135 w 188"/>
              <a:gd name="T63" fmla="*/ 46 h 188"/>
              <a:gd name="T64" fmla="*/ 146 w 188"/>
              <a:gd name="T65" fmla="*/ 46 h 188"/>
              <a:gd name="T66" fmla="*/ 146 w 188"/>
              <a:gd name="T67" fmla="*/ 57 h 188"/>
              <a:gd name="T68" fmla="*/ 105 w 188"/>
              <a:gd name="T69" fmla="*/ 99 h 188"/>
              <a:gd name="T70" fmla="*/ 92 w 188"/>
              <a:gd name="T71" fmla="*/ 104 h 188"/>
              <a:gd name="T72" fmla="*/ 79 w 188"/>
              <a:gd name="T73" fmla="*/ 99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84" y="30"/>
                </a:moveTo>
                <a:cubicBezTo>
                  <a:pt x="84" y="24"/>
                  <a:pt x="88" y="20"/>
                  <a:pt x="94" y="20"/>
                </a:cubicBezTo>
                <a:cubicBezTo>
                  <a:pt x="100" y="20"/>
                  <a:pt x="104" y="24"/>
                  <a:pt x="104" y="30"/>
                </a:cubicBezTo>
                <a:cubicBezTo>
                  <a:pt x="104" y="36"/>
                  <a:pt x="100" y="40"/>
                  <a:pt x="94" y="40"/>
                </a:cubicBezTo>
                <a:cubicBezTo>
                  <a:pt x="88" y="40"/>
                  <a:pt x="84" y="36"/>
                  <a:pt x="84" y="30"/>
                </a:cubicBezTo>
                <a:close/>
                <a:moveTo>
                  <a:pt x="20" y="94"/>
                </a:moveTo>
                <a:cubicBezTo>
                  <a:pt x="20" y="88"/>
                  <a:pt x="24" y="84"/>
                  <a:pt x="30" y="84"/>
                </a:cubicBezTo>
                <a:cubicBezTo>
                  <a:pt x="36" y="84"/>
                  <a:pt x="40" y="88"/>
                  <a:pt x="40" y="94"/>
                </a:cubicBezTo>
                <a:cubicBezTo>
                  <a:pt x="40" y="100"/>
                  <a:pt x="36" y="104"/>
                  <a:pt x="30" y="104"/>
                </a:cubicBezTo>
                <a:cubicBezTo>
                  <a:pt x="24" y="104"/>
                  <a:pt x="20" y="100"/>
                  <a:pt x="20" y="94"/>
                </a:cubicBezTo>
                <a:close/>
                <a:moveTo>
                  <a:pt x="148" y="94"/>
                </a:moveTo>
                <a:cubicBezTo>
                  <a:pt x="148" y="88"/>
                  <a:pt x="152" y="84"/>
                  <a:pt x="158" y="84"/>
                </a:cubicBezTo>
                <a:cubicBezTo>
                  <a:pt x="164" y="84"/>
                  <a:pt x="168" y="88"/>
                  <a:pt x="168" y="94"/>
                </a:cubicBezTo>
                <a:cubicBezTo>
                  <a:pt x="168" y="100"/>
                  <a:pt x="164" y="104"/>
                  <a:pt x="158" y="104"/>
                </a:cubicBezTo>
                <a:cubicBezTo>
                  <a:pt x="152" y="104"/>
                  <a:pt x="148" y="100"/>
                  <a:pt x="148" y="94"/>
                </a:cubicBezTo>
                <a:close/>
                <a:moveTo>
                  <a:pt x="84" y="158"/>
                </a:moveTo>
                <a:cubicBezTo>
                  <a:pt x="84" y="152"/>
                  <a:pt x="88" y="148"/>
                  <a:pt x="94" y="148"/>
                </a:cubicBezTo>
                <a:cubicBezTo>
                  <a:pt x="100" y="148"/>
                  <a:pt x="104" y="152"/>
                  <a:pt x="104" y="158"/>
                </a:cubicBezTo>
                <a:cubicBezTo>
                  <a:pt x="104" y="164"/>
                  <a:pt x="100" y="168"/>
                  <a:pt x="94" y="168"/>
                </a:cubicBezTo>
                <a:cubicBezTo>
                  <a:pt x="88" y="168"/>
                  <a:pt x="84" y="164"/>
                  <a:pt x="84" y="158"/>
                </a:cubicBezTo>
                <a:close/>
                <a:moveTo>
                  <a:pt x="79" y="99"/>
                </a:moveTo>
                <a:cubicBezTo>
                  <a:pt x="77" y="97"/>
                  <a:pt x="50" y="69"/>
                  <a:pt x="50" y="69"/>
                </a:cubicBezTo>
                <a:cubicBezTo>
                  <a:pt x="47" y="66"/>
                  <a:pt x="47" y="61"/>
                  <a:pt x="50" y="58"/>
                </a:cubicBezTo>
                <a:cubicBezTo>
                  <a:pt x="53" y="55"/>
                  <a:pt x="58" y="55"/>
                  <a:pt x="61" y="58"/>
                </a:cubicBezTo>
                <a:cubicBezTo>
                  <a:pt x="88" y="85"/>
                  <a:pt x="88" y="85"/>
                  <a:pt x="88" y="85"/>
                </a:cubicBezTo>
                <a:cubicBezTo>
                  <a:pt x="90" y="87"/>
                  <a:pt x="94" y="87"/>
                  <a:pt x="96" y="85"/>
                </a:cubicBezTo>
                <a:cubicBezTo>
                  <a:pt x="135" y="46"/>
                  <a:pt x="135" y="46"/>
                  <a:pt x="135" y="46"/>
                </a:cubicBezTo>
                <a:cubicBezTo>
                  <a:pt x="138" y="43"/>
                  <a:pt x="143" y="43"/>
                  <a:pt x="146" y="46"/>
                </a:cubicBezTo>
                <a:cubicBezTo>
                  <a:pt x="149" y="49"/>
                  <a:pt x="149" y="54"/>
                  <a:pt x="146" y="57"/>
                </a:cubicBezTo>
                <a:cubicBezTo>
                  <a:pt x="146" y="57"/>
                  <a:pt x="107" y="97"/>
                  <a:pt x="105" y="99"/>
                </a:cubicBezTo>
                <a:cubicBezTo>
                  <a:pt x="101" y="102"/>
                  <a:pt x="97" y="104"/>
                  <a:pt x="92" y="104"/>
                </a:cubicBezTo>
                <a:cubicBezTo>
                  <a:pt x="87" y="104"/>
                  <a:pt x="83" y="102"/>
                  <a:pt x="79" y="9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Freeform 54">
            <a:extLst>
              <a:ext uri="{FF2B5EF4-FFF2-40B4-BE49-F238E27FC236}">
                <a16:creationId xmlns:a16="http://schemas.microsoft.com/office/drawing/2014/main" id="{5D6C601F-0EFF-4061-AE1B-2D724A055890}"/>
              </a:ext>
            </a:extLst>
          </p:cNvPr>
          <p:cNvSpPr>
            <a:spLocks noEditPoints="1"/>
          </p:cNvSpPr>
          <p:nvPr/>
        </p:nvSpPr>
        <p:spPr bwMode="auto">
          <a:xfrm>
            <a:off x="5666582" y="5374481"/>
            <a:ext cx="169863" cy="312737"/>
          </a:xfrm>
          <a:custGeom>
            <a:avLst/>
            <a:gdLst>
              <a:gd name="T0" fmla="*/ 20 w 104"/>
              <a:gd name="T1" fmla="*/ 32 h 192"/>
              <a:gd name="T2" fmla="*/ 52 w 104"/>
              <a:gd name="T3" fmla="*/ 64 h 192"/>
              <a:gd name="T4" fmla="*/ 84 w 104"/>
              <a:gd name="T5" fmla="*/ 32 h 192"/>
              <a:gd name="T6" fmla="*/ 52 w 104"/>
              <a:gd name="T7" fmla="*/ 0 h 192"/>
              <a:gd name="T8" fmla="*/ 20 w 104"/>
              <a:gd name="T9" fmla="*/ 32 h 192"/>
              <a:gd name="T10" fmla="*/ 20 w 104"/>
              <a:gd name="T11" fmla="*/ 100 h 192"/>
              <a:gd name="T12" fmla="*/ 20 w 104"/>
              <a:gd name="T13" fmla="*/ 172 h 192"/>
              <a:gd name="T14" fmla="*/ 10 w 104"/>
              <a:gd name="T15" fmla="*/ 172 h 192"/>
              <a:gd name="T16" fmla="*/ 0 w 104"/>
              <a:gd name="T17" fmla="*/ 182 h 192"/>
              <a:gd name="T18" fmla="*/ 10 w 104"/>
              <a:gd name="T19" fmla="*/ 192 h 192"/>
              <a:gd name="T20" fmla="*/ 94 w 104"/>
              <a:gd name="T21" fmla="*/ 192 h 192"/>
              <a:gd name="T22" fmla="*/ 104 w 104"/>
              <a:gd name="T23" fmla="*/ 182 h 192"/>
              <a:gd name="T24" fmla="*/ 94 w 104"/>
              <a:gd name="T25" fmla="*/ 172 h 192"/>
              <a:gd name="T26" fmla="*/ 84 w 104"/>
              <a:gd name="T27" fmla="*/ 172 h 192"/>
              <a:gd name="T28" fmla="*/ 84 w 104"/>
              <a:gd name="T29" fmla="*/ 89 h 192"/>
              <a:gd name="T30" fmla="*/ 75 w 104"/>
              <a:gd name="T31" fmla="*/ 80 h 192"/>
              <a:gd name="T32" fmla="*/ 10 w 104"/>
              <a:gd name="T33" fmla="*/ 80 h 192"/>
              <a:gd name="T34" fmla="*/ 0 w 104"/>
              <a:gd name="T35" fmla="*/ 90 h 192"/>
              <a:gd name="T36" fmla="*/ 10 w 104"/>
              <a:gd name="T37" fmla="*/ 100 h 192"/>
              <a:gd name="T38" fmla="*/ 20 w 104"/>
              <a:gd name="T39" fmla="*/ 10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192">
                <a:moveTo>
                  <a:pt x="20" y="32"/>
                </a:moveTo>
                <a:cubicBezTo>
                  <a:pt x="20" y="50"/>
                  <a:pt x="34" y="64"/>
                  <a:pt x="52" y="64"/>
                </a:cubicBezTo>
                <a:cubicBezTo>
                  <a:pt x="70" y="64"/>
                  <a:pt x="84" y="50"/>
                  <a:pt x="84" y="32"/>
                </a:cubicBezTo>
                <a:cubicBezTo>
                  <a:pt x="84" y="14"/>
                  <a:pt x="70" y="0"/>
                  <a:pt x="52" y="0"/>
                </a:cubicBezTo>
                <a:cubicBezTo>
                  <a:pt x="34" y="0"/>
                  <a:pt x="20" y="14"/>
                  <a:pt x="20" y="32"/>
                </a:cubicBezTo>
                <a:close/>
                <a:moveTo>
                  <a:pt x="20" y="100"/>
                </a:moveTo>
                <a:cubicBezTo>
                  <a:pt x="20" y="172"/>
                  <a:pt x="20" y="172"/>
                  <a:pt x="2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94" y="192"/>
                  <a:pt x="94" y="192"/>
                  <a:pt x="94" y="192"/>
                </a:cubicBezTo>
                <a:cubicBezTo>
                  <a:pt x="100" y="192"/>
                  <a:pt x="104" y="188"/>
                  <a:pt x="104" y="182"/>
                </a:cubicBezTo>
                <a:cubicBezTo>
                  <a:pt x="104" y="176"/>
                  <a:pt x="100" y="172"/>
                  <a:pt x="94" y="172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4"/>
                  <a:pt x="80" y="80"/>
                  <a:pt x="75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4" y="80"/>
                  <a:pt x="0" y="84"/>
                  <a:pt x="0" y="90"/>
                </a:cubicBezTo>
                <a:cubicBezTo>
                  <a:pt x="0" y="96"/>
                  <a:pt x="4" y="100"/>
                  <a:pt x="10" y="100"/>
                </a:cubicBezTo>
                <a:lnTo>
                  <a:pt x="20" y="10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77530531-6E33-4226-B188-87ABC87361AD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5374481"/>
            <a:ext cx="296863" cy="314325"/>
          </a:xfrm>
          <a:custGeom>
            <a:avLst/>
            <a:gdLst>
              <a:gd name="T0" fmla="*/ 7 w 182"/>
              <a:gd name="T1" fmla="*/ 153 h 193"/>
              <a:gd name="T2" fmla="*/ 7 w 182"/>
              <a:gd name="T3" fmla="*/ 175 h 193"/>
              <a:gd name="T4" fmla="*/ 29 w 182"/>
              <a:gd name="T5" fmla="*/ 175 h 193"/>
              <a:gd name="T6" fmla="*/ 34 w 182"/>
              <a:gd name="T7" fmla="*/ 171 h 193"/>
              <a:gd name="T8" fmla="*/ 52 w 182"/>
              <a:gd name="T9" fmla="*/ 190 h 193"/>
              <a:gd name="T10" fmla="*/ 64 w 182"/>
              <a:gd name="T11" fmla="*/ 190 h 193"/>
              <a:gd name="T12" fmla="*/ 92 w 182"/>
              <a:gd name="T13" fmla="*/ 162 h 193"/>
              <a:gd name="T14" fmla="*/ 92 w 182"/>
              <a:gd name="T15" fmla="*/ 150 h 193"/>
              <a:gd name="T16" fmla="*/ 73 w 182"/>
              <a:gd name="T17" fmla="*/ 132 h 193"/>
              <a:gd name="T18" fmla="*/ 106 w 182"/>
              <a:gd name="T19" fmla="*/ 98 h 193"/>
              <a:gd name="T20" fmla="*/ 130 w 182"/>
              <a:gd name="T21" fmla="*/ 104 h 193"/>
              <a:gd name="T22" fmla="*/ 182 w 182"/>
              <a:gd name="T23" fmla="*/ 52 h 193"/>
              <a:gd name="T24" fmla="*/ 130 w 182"/>
              <a:gd name="T25" fmla="*/ 0 h 193"/>
              <a:gd name="T26" fmla="*/ 78 w 182"/>
              <a:gd name="T27" fmla="*/ 52 h 193"/>
              <a:gd name="T28" fmla="*/ 84 w 182"/>
              <a:gd name="T29" fmla="*/ 76 h 193"/>
              <a:gd name="T30" fmla="*/ 7 w 182"/>
              <a:gd name="T31" fmla="*/ 153 h 193"/>
              <a:gd name="T32" fmla="*/ 110 w 182"/>
              <a:gd name="T33" fmla="*/ 52 h 193"/>
              <a:gd name="T34" fmla="*/ 130 w 182"/>
              <a:gd name="T35" fmla="*/ 32 h 193"/>
              <a:gd name="T36" fmla="*/ 150 w 182"/>
              <a:gd name="T37" fmla="*/ 52 h 193"/>
              <a:gd name="T38" fmla="*/ 130 w 182"/>
              <a:gd name="T39" fmla="*/ 72 h 193"/>
              <a:gd name="T40" fmla="*/ 110 w 182"/>
              <a:gd name="T41" fmla="*/ 5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2" h="193"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5" y="193"/>
                  <a:pt x="61" y="193"/>
                  <a:pt x="64" y="190"/>
                </a:cubicBezTo>
                <a:cubicBezTo>
                  <a:pt x="92" y="162"/>
                  <a:pt x="92" y="162"/>
                  <a:pt x="92" y="162"/>
                </a:cubicBezTo>
                <a:cubicBezTo>
                  <a:pt x="95" y="159"/>
                  <a:pt x="95" y="153"/>
                  <a:pt x="92" y="150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13" y="102"/>
                  <a:pt x="121" y="104"/>
                  <a:pt x="130" y="104"/>
                </a:cubicBezTo>
                <a:cubicBezTo>
                  <a:pt x="159" y="104"/>
                  <a:pt x="182" y="81"/>
                  <a:pt x="182" y="52"/>
                </a:cubicBezTo>
                <a:cubicBezTo>
                  <a:pt x="182" y="23"/>
                  <a:pt x="159" y="0"/>
                  <a:pt x="130" y="0"/>
                </a:cubicBezTo>
                <a:cubicBezTo>
                  <a:pt x="101" y="0"/>
                  <a:pt x="78" y="23"/>
                  <a:pt x="78" y="52"/>
                </a:cubicBezTo>
                <a:cubicBezTo>
                  <a:pt x="78" y="61"/>
                  <a:pt x="80" y="69"/>
                  <a:pt x="84" y="76"/>
                </a:cubicBezTo>
                <a:lnTo>
                  <a:pt x="7" y="153"/>
                </a:lnTo>
                <a:close/>
                <a:moveTo>
                  <a:pt x="110" y="52"/>
                </a:moveTo>
                <a:cubicBezTo>
                  <a:pt x="110" y="41"/>
                  <a:pt x="119" y="32"/>
                  <a:pt x="130" y="32"/>
                </a:cubicBezTo>
                <a:cubicBezTo>
                  <a:pt x="141" y="32"/>
                  <a:pt x="150" y="41"/>
                  <a:pt x="150" y="52"/>
                </a:cubicBezTo>
                <a:cubicBezTo>
                  <a:pt x="150" y="63"/>
                  <a:pt x="141" y="72"/>
                  <a:pt x="130" y="72"/>
                </a:cubicBezTo>
                <a:cubicBezTo>
                  <a:pt x="119" y="72"/>
                  <a:pt x="110" y="63"/>
                  <a:pt x="110" y="5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6284D357-D399-4D7A-A839-7F76AA32C7E6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5374481"/>
            <a:ext cx="260350" cy="312737"/>
          </a:xfrm>
          <a:custGeom>
            <a:avLst/>
            <a:gdLst>
              <a:gd name="T0" fmla="*/ 0 w 160"/>
              <a:gd name="T1" fmla="*/ 176 h 192"/>
              <a:gd name="T2" fmla="*/ 16 w 160"/>
              <a:gd name="T3" fmla="*/ 192 h 192"/>
              <a:gd name="T4" fmla="*/ 144 w 160"/>
              <a:gd name="T5" fmla="*/ 192 h 192"/>
              <a:gd name="T6" fmla="*/ 160 w 160"/>
              <a:gd name="T7" fmla="*/ 176 h 192"/>
              <a:gd name="T8" fmla="*/ 160 w 160"/>
              <a:gd name="T9" fmla="*/ 96 h 192"/>
              <a:gd name="T10" fmla="*/ 144 w 160"/>
              <a:gd name="T11" fmla="*/ 80 h 192"/>
              <a:gd name="T12" fmla="*/ 48 w 160"/>
              <a:gd name="T13" fmla="*/ 80 h 192"/>
              <a:gd name="T14" fmla="*/ 48 w 160"/>
              <a:gd name="T15" fmla="*/ 52 h 192"/>
              <a:gd name="T16" fmla="*/ 80 w 160"/>
              <a:gd name="T17" fmla="*/ 20 h 192"/>
              <a:gd name="T18" fmla="*/ 112 w 160"/>
              <a:gd name="T19" fmla="*/ 52 h 192"/>
              <a:gd name="T20" fmla="*/ 112 w 160"/>
              <a:gd name="T21" fmla="*/ 54 h 192"/>
              <a:gd name="T22" fmla="*/ 122 w 160"/>
              <a:gd name="T23" fmla="*/ 64 h 192"/>
              <a:gd name="T24" fmla="*/ 132 w 160"/>
              <a:gd name="T25" fmla="*/ 54 h 192"/>
              <a:gd name="T26" fmla="*/ 132 w 160"/>
              <a:gd name="T27" fmla="*/ 52 h 192"/>
              <a:gd name="T28" fmla="*/ 80 w 160"/>
              <a:gd name="T29" fmla="*/ 0 h 192"/>
              <a:gd name="T30" fmla="*/ 28 w 160"/>
              <a:gd name="T31" fmla="*/ 52 h 192"/>
              <a:gd name="T32" fmla="*/ 28 w 160"/>
              <a:gd name="T33" fmla="*/ 80 h 192"/>
              <a:gd name="T34" fmla="*/ 16 w 160"/>
              <a:gd name="T35" fmla="*/ 80 h 192"/>
              <a:gd name="T36" fmla="*/ 0 w 160"/>
              <a:gd name="T37" fmla="*/ 96 h 192"/>
              <a:gd name="T38" fmla="*/ 0 w 160"/>
              <a:gd name="T39" fmla="*/ 176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2" y="60"/>
                  <a:pt x="116" y="64"/>
                  <a:pt x="122" y="64"/>
                </a:cubicBezTo>
                <a:cubicBezTo>
                  <a:pt x="128" y="64"/>
                  <a:pt x="132" y="60"/>
                  <a:pt x="132" y="54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lnTo>
                  <a:pt x="0" y="176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63D1B21A-B5B7-437F-A9CE-943C48FCE3E8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5374481"/>
            <a:ext cx="260350" cy="312737"/>
          </a:xfrm>
          <a:custGeom>
            <a:avLst/>
            <a:gdLst>
              <a:gd name="T0" fmla="*/ 28 w 160"/>
              <a:gd name="T1" fmla="*/ 52 h 192"/>
              <a:gd name="T2" fmla="*/ 28 w 160"/>
              <a:gd name="T3" fmla="*/ 80 h 192"/>
              <a:gd name="T4" fmla="*/ 16 w 160"/>
              <a:gd name="T5" fmla="*/ 80 h 192"/>
              <a:gd name="T6" fmla="*/ 0 w 160"/>
              <a:gd name="T7" fmla="*/ 96 h 192"/>
              <a:gd name="T8" fmla="*/ 0 w 160"/>
              <a:gd name="T9" fmla="*/ 176 h 192"/>
              <a:gd name="T10" fmla="*/ 16 w 160"/>
              <a:gd name="T11" fmla="*/ 192 h 192"/>
              <a:gd name="T12" fmla="*/ 144 w 160"/>
              <a:gd name="T13" fmla="*/ 192 h 192"/>
              <a:gd name="T14" fmla="*/ 160 w 160"/>
              <a:gd name="T15" fmla="*/ 176 h 192"/>
              <a:gd name="T16" fmla="*/ 160 w 160"/>
              <a:gd name="T17" fmla="*/ 96 h 192"/>
              <a:gd name="T18" fmla="*/ 144 w 160"/>
              <a:gd name="T19" fmla="*/ 80 h 192"/>
              <a:gd name="T20" fmla="*/ 132 w 160"/>
              <a:gd name="T21" fmla="*/ 80 h 192"/>
              <a:gd name="T22" fmla="*/ 132 w 160"/>
              <a:gd name="T23" fmla="*/ 52 h 192"/>
              <a:gd name="T24" fmla="*/ 80 w 160"/>
              <a:gd name="T25" fmla="*/ 0 h 192"/>
              <a:gd name="T26" fmla="*/ 28 w 160"/>
              <a:gd name="T27" fmla="*/ 52 h 192"/>
              <a:gd name="T28" fmla="*/ 48 w 160"/>
              <a:gd name="T29" fmla="*/ 80 h 192"/>
              <a:gd name="T30" fmla="*/ 48 w 160"/>
              <a:gd name="T31" fmla="*/ 52 h 192"/>
              <a:gd name="T32" fmla="*/ 80 w 160"/>
              <a:gd name="T33" fmla="*/ 20 h 192"/>
              <a:gd name="T34" fmla="*/ 112 w 160"/>
              <a:gd name="T35" fmla="*/ 52 h 192"/>
              <a:gd name="T36" fmla="*/ 112 w 160"/>
              <a:gd name="T37" fmla="*/ 80 h 192"/>
              <a:gd name="T38" fmla="*/ 48 w 160"/>
              <a:gd name="T39" fmla="*/ 80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28" y="52"/>
                </a:move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lose/>
                <a:moveTo>
                  <a:pt x="48" y="80"/>
                </a:move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80"/>
                  <a:pt x="112" y="80"/>
                  <a:pt x="112" y="80"/>
                </a:cubicBezTo>
                <a:lnTo>
                  <a:pt x="48" y="80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54E53B4B-093E-4864-9139-88A09AB430DD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5374481"/>
            <a:ext cx="304800" cy="312737"/>
          </a:xfrm>
          <a:custGeom>
            <a:avLst/>
            <a:gdLst>
              <a:gd name="T0" fmla="*/ 0 w 188"/>
              <a:gd name="T1" fmla="*/ 182 h 192"/>
              <a:gd name="T2" fmla="*/ 10 w 188"/>
              <a:gd name="T3" fmla="*/ 192 h 192"/>
              <a:gd name="T4" fmla="*/ 178 w 188"/>
              <a:gd name="T5" fmla="*/ 192 h 192"/>
              <a:gd name="T6" fmla="*/ 188 w 188"/>
              <a:gd name="T7" fmla="*/ 182 h 192"/>
              <a:gd name="T8" fmla="*/ 178 w 188"/>
              <a:gd name="T9" fmla="*/ 172 h 192"/>
              <a:gd name="T10" fmla="*/ 156 w 188"/>
              <a:gd name="T11" fmla="*/ 172 h 192"/>
              <a:gd name="T12" fmla="*/ 103 w 188"/>
              <a:gd name="T13" fmla="*/ 7 h 192"/>
              <a:gd name="T14" fmla="*/ 94 w 188"/>
              <a:gd name="T15" fmla="*/ 0 h 192"/>
              <a:gd name="T16" fmla="*/ 85 w 188"/>
              <a:gd name="T17" fmla="*/ 7 h 192"/>
              <a:gd name="T18" fmla="*/ 32 w 188"/>
              <a:gd name="T19" fmla="*/ 172 h 192"/>
              <a:gd name="T20" fmla="*/ 10 w 188"/>
              <a:gd name="T21" fmla="*/ 172 h 192"/>
              <a:gd name="T22" fmla="*/ 0 w 188"/>
              <a:gd name="T23" fmla="*/ 182 h 192"/>
              <a:gd name="T24" fmla="*/ 58 w 188"/>
              <a:gd name="T25" fmla="*/ 152 h 192"/>
              <a:gd name="T26" fmla="*/ 66 w 188"/>
              <a:gd name="T27" fmla="*/ 124 h 192"/>
              <a:gd name="T28" fmla="*/ 122 w 188"/>
              <a:gd name="T29" fmla="*/ 124 h 192"/>
              <a:gd name="T30" fmla="*/ 130 w 188"/>
              <a:gd name="T31" fmla="*/ 152 h 192"/>
              <a:gd name="T32" fmla="*/ 58 w 188"/>
              <a:gd name="T33" fmla="*/ 152 h 192"/>
              <a:gd name="T34" fmla="*/ 77 w 188"/>
              <a:gd name="T35" fmla="*/ 88 h 192"/>
              <a:gd name="T36" fmla="*/ 87 w 188"/>
              <a:gd name="T37" fmla="*/ 56 h 192"/>
              <a:gd name="T38" fmla="*/ 101 w 188"/>
              <a:gd name="T39" fmla="*/ 56 h 192"/>
              <a:gd name="T40" fmla="*/ 111 w 188"/>
              <a:gd name="T41" fmla="*/ 88 h 192"/>
              <a:gd name="T42" fmla="*/ 77 w 188"/>
              <a:gd name="T4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192">
                <a:moveTo>
                  <a:pt x="0" y="182"/>
                </a:moveTo>
                <a:cubicBezTo>
                  <a:pt x="0" y="188"/>
                  <a:pt x="4" y="192"/>
                  <a:pt x="10" y="192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84" y="192"/>
                  <a:pt x="188" y="188"/>
                  <a:pt x="188" y="182"/>
                </a:cubicBezTo>
                <a:cubicBezTo>
                  <a:pt x="188" y="176"/>
                  <a:pt x="184" y="172"/>
                  <a:pt x="178" y="172"/>
                </a:cubicBezTo>
                <a:cubicBezTo>
                  <a:pt x="156" y="172"/>
                  <a:pt x="156" y="172"/>
                  <a:pt x="156" y="172"/>
                </a:cubicBezTo>
                <a:cubicBezTo>
                  <a:pt x="103" y="7"/>
                  <a:pt x="103" y="7"/>
                  <a:pt x="103" y="7"/>
                </a:cubicBezTo>
                <a:cubicBezTo>
                  <a:pt x="102" y="3"/>
                  <a:pt x="98" y="0"/>
                  <a:pt x="94" y="0"/>
                </a:cubicBezTo>
                <a:cubicBezTo>
                  <a:pt x="90" y="0"/>
                  <a:pt x="86" y="3"/>
                  <a:pt x="85" y="7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lose/>
                <a:moveTo>
                  <a:pt x="58" y="152"/>
                </a:moveTo>
                <a:cubicBezTo>
                  <a:pt x="66" y="124"/>
                  <a:pt x="66" y="124"/>
                  <a:pt x="66" y="124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0" y="152"/>
                  <a:pt x="130" y="152"/>
                  <a:pt x="130" y="152"/>
                </a:cubicBezTo>
                <a:lnTo>
                  <a:pt x="58" y="152"/>
                </a:lnTo>
                <a:close/>
                <a:moveTo>
                  <a:pt x="77" y="88"/>
                </a:moveTo>
                <a:cubicBezTo>
                  <a:pt x="87" y="56"/>
                  <a:pt x="87" y="56"/>
                  <a:pt x="87" y="56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11" y="88"/>
                  <a:pt x="111" y="88"/>
                  <a:pt x="111" y="88"/>
                </a:cubicBezTo>
                <a:lnTo>
                  <a:pt x="77" y="8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Freeform 59">
            <a:extLst>
              <a:ext uri="{FF2B5EF4-FFF2-40B4-BE49-F238E27FC236}">
                <a16:creationId xmlns:a16="http://schemas.microsoft.com/office/drawing/2014/main" id="{3A3595A5-5A91-478F-AE03-19126BB3A0B8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5374481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56 h 192"/>
              <a:gd name="T10" fmla="*/ 176 w 192"/>
              <a:gd name="T11" fmla="*/ 40 h 192"/>
              <a:gd name="T12" fmla="*/ 144 w 192"/>
              <a:gd name="T13" fmla="*/ 40 h 192"/>
              <a:gd name="T14" fmla="*/ 144 w 192"/>
              <a:gd name="T15" fmla="*/ 16 h 192"/>
              <a:gd name="T16" fmla="*/ 128 w 192"/>
              <a:gd name="T17" fmla="*/ 0 h 192"/>
              <a:gd name="T18" fmla="*/ 64 w 192"/>
              <a:gd name="T19" fmla="*/ 0 h 192"/>
              <a:gd name="T20" fmla="*/ 48 w 192"/>
              <a:gd name="T21" fmla="*/ 16 h 192"/>
              <a:gd name="T22" fmla="*/ 48 w 192"/>
              <a:gd name="T23" fmla="*/ 40 h 192"/>
              <a:gd name="T24" fmla="*/ 16 w 192"/>
              <a:gd name="T25" fmla="*/ 40 h 192"/>
              <a:gd name="T26" fmla="*/ 0 w 192"/>
              <a:gd name="T27" fmla="*/ 56 h 192"/>
              <a:gd name="T28" fmla="*/ 0 w 192"/>
              <a:gd name="T29" fmla="*/ 176 h 192"/>
              <a:gd name="T30" fmla="*/ 124 w 192"/>
              <a:gd name="T31" fmla="*/ 40 h 192"/>
              <a:gd name="T32" fmla="*/ 68 w 192"/>
              <a:gd name="T33" fmla="*/ 40 h 192"/>
              <a:gd name="T34" fmla="*/ 68 w 192"/>
              <a:gd name="T35" fmla="*/ 29 h 192"/>
              <a:gd name="T36" fmla="*/ 77 w 192"/>
              <a:gd name="T37" fmla="*/ 20 h 192"/>
              <a:gd name="T38" fmla="*/ 115 w 192"/>
              <a:gd name="T39" fmla="*/ 20 h 192"/>
              <a:gd name="T40" fmla="*/ 124 w 192"/>
              <a:gd name="T41" fmla="*/ 29 h 192"/>
              <a:gd name="T42" fmla="*/ 124 w 192"/>
              <a:gd name="T43" fmla="*/ 40 h 192"/>
              <a:gd name="T44" fmla="*/ 57 w 192"/>
              <a:gd name="T45" fmla="*/ 96 h 192"/>
              <a:gd name="T46" fmla="*/ 76 w 192"/>
              <a:gd name="T47" fmla="*/ 96 h 192"/>
              <a:gd name="T48" fmla="*/ 76 w 192"/>
              <a:gd name="T49" fmla="*/ 77 h 192"/>
              <a:gd name="T50" fmla="*/ 85 w 192"/>
              <a:gd name="T51" fmla="*/ 68 h 192"/>
              <a:gd name="T52" fmla="*/ 107 w 192"/>
              <a:gd name="T53" fmla="*/ 68 h 192"/>
              <a:gd name="T54" fmla="*/ 116 w 192"/>
              <a:gd name="T55" fmla="*/ 77 h 192"/>
              <a:gd name="T56" fmla="*/ 116 w 192"/>
              <a:gd name="T57" fmla="*/ 96 h 192"/>
              <a:gd name="T58" fmla="*/ 135 w 192"/>
              <a:gd name="T59" fmla="*/ 96 h 192"/>
              <a:gd name="T60" fmla="*/ 144 w 192"/>
              <a:gd name="T61" fmla="*/ 105 h 192"/>
              <a:gd name="T62" fmla="*/ 144 w 192"/>
              <a:gd name="T63" fmla="*/ 127 h 192"/>
              <a:gd name="T64" fmla="*/ 135 w 192"/>
              <a:gd name="T65" fmla="*/ 136 h 192"/>
              <a:gd name="T66" fmla="*/ 116 w 192"/>
              <a:gd name="T67" fmla="*/ 136 h 192"/>
              <a:gd name="T68" fmla="*/ 116 w 192"/>
              <a:gd name="T69" fmla="*/ 155 h 192"/>
              <a:gd name="T70" fmla="*/ 107 w 192"/>
              <a:gd name="T71" fmla="*/ 164 h 192"/>
              <a:gd name="T72" fmla="*/ 85 w 192"/>
              <a:gd name="T73" fmla="*/ 164 h 192"/>
              <a:gd name="T74" fmla="*/ 76 w 192"/>
              <a:gd name="T75" fmla="*/ 155 h 192"/>
              <a:gd name="T76" fmla="*/ 76 w 192"/>
              <a:gd name="T77" fmla="*/ 136 h 192"/>
              <a:gd name="T78" fmla="*/ 57 w 192"/>
              <a:gd name="T79" fmla="*/ 136 h 192"/>
              <a:gd name="T80" fmla="*/ 48 w 192"/>
              <a:gd name="T81" fmla="*/ 127 h 192"/>
              <a:gd name="T82" fmla="*/ 48 w 192"/>
              <a:gd name="T83" fmla="*/ 105 h 192"/>
              <a:gd name="T84" fmla="*/ 57 w 192"/>
              <a:gd name="T85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lnTo>
                  <a:pt x="0" y="176"/>
                </a:lnTo>
                <a:close/>
                <a:moveTo>
                  <a:pt x="12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lnTo>
                  <a:pt x="124" y="40"/>
                </a:lnTo>
                <a:close/>
                <a:moveTo>
                  <a:pt x="57" y="96"/>
                </a:moveTo>
                <a:cubicBezTo>
                  <a:pt x="76" y="96"/>
                  <a:pt x="76" y="96"/>
                  <a:pt x="76" y="96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72"/>
                  <a:pt x="80" y="68"/>
                  <a:pt x="85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12" y="68"/>
                  <a:pt x="116" y="72"/>
                  <a:pt x="116" y="77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40" y="96"/>
                  <a:pt x="144" y="100"/>
                  <a:pt x="144" y="105"/>
                </a:cubicBezTo>
                <a:cubicBezTo>
                  <a:pt x="144" y="127"/>
                  <a:pt x="144" y="127"/>
                  <a:pt x="144" y="127"/>
                </a:cubicBezTo>
                <a:cubicBezTo>
                  <a:pt x="144" y="132"/>
                  <a:pt x="140" y="136"/>
                  <a:pt x="135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16" y="155"/>
                  <a:pt x="116" y="155"/>
                  <a:pt x="116" y="155"/>
                </a:cubicBezTo>
                <a:cubicBezTo>
                  <a:pt x="116" y="160"/>
                  <a:pt x="112" y="164"/>
                  <a:pt x="107" y="164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0" y="164"/>
                  <a:pt x="76" y="160"/>
                  <a:pt x="76" y="155"/>
                </a:cubicBezTo>
                <a:cubicBezTo>
                  <a:pt x="76" y="136"/>
                  <a:pt x="76" y="136"/>
                  <a:pt x="76" y="136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52" y="136"/>
                  <a:pt x="48" y="132"/>
                  <a:pt x="48" y="127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0"/>
                  <a:pt x="52" y="96"/>
                  <a:pt x="57" y="9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948DF778-5CD9-4C4F-9DC7-15BCC76648BB}"/>
              </a:ext>
            </a:extLst>
          </p:cNvPr>
          <p:cNvSpPr>
            <a:spLocks noEditPoints="1"/>
          </p:cNvSpPr>
          <p:nvPr/>
        </p:nvSpPr>
        <p:spPr bwMode="auto">
          <a:xfrm>
            <a:off x="1356519" y="5353844"/>
            <a:ext cx="354013" cy="354012"/>
          </a:xfrm>
          <a:custGeom>
            <a:avLst/>
            <a:gdLst>
              <a:gd name="T0" fmla="*/ 20 w 218"/>
              <a:gd name="T1" fmla="*/ 145 h 218"/>
              <a:gd name="T2" fmla="*/ 145 w 218"/>
              <a:gd name="T3" fmla="*/ 198 h 218"/>
              <a:gd name="T4" fmla="*/ 198 w 218"/>
              <a:gd name="T5" fmla="*/ 73 h 218"/>
              <a:gd name="T6" fmla="*/ 73 w 218"/>
              <a:gd name="T7" fmla="*/ 20 h 218"/>
              <a:gd name="T8" fmla="*/ 20 w 218"/>
              <a:gd name="T9" fmla="*/ 145 h 218"/>
              <a:gd name="T10" fmla="*/ 39 w 218"/>
              <a:gd name="T11" fmla="*/ 137 h 218"/>
              <a:gd name="T12" fmla="*/ 65 w 218"/>
              <a:gd name="T13" fmla="*/ 127 h 218"/>
              <a:gd name="T14" fmla="*/ 91 w 218"/>
              <a:gd name="T15" fmla="*/ 153 h 218"/>
              <a:gd name="T16" fmla="*/ 80 w 218"/>
              <a:gd name="T17" fmla="*/ 178 h 218"/>
              <a:gd name="T18" fmla="*/ 39 w 218"/>
              <a:gd name="T19" fmla="*/ 137 h 218"/>
              <a:gd name="T20" fmla="*/ 138 w 218"/>
              <a:gd name="T21" fmla="*/ 179 h 218"/>
              <a:gd name="T22" fmla="*/ 127 w 218"/>
              <a:gd name="T23" fmla="*/ 153 h 218"/>
              <a:gd name="T24" fmla="*/ 153 w 218"/>
              <a:gd name="T25" fmla="*/ 127 h 218"/>
              <a:gd name="T26" fmla="*/ 178 w 218"/>
              <a:gd name="T27" fmla="*/ 138 h 218"/>
              <a:gd name="T28" fmla="*/ 138 w 218"/>
              <a:gd name="T29" fmla="*/ 179 h 218"/>
              <a:gd name="T30" fmla="*/ 179 w 218"/>
              <a:gd name="T31" fmla="*/ 80 h 218"/>
              <a:gd name="T32" fmla="*/ 153 w 218"/>
              <a:gd name="T33" fmla="*/ 91 h 218"/>
              <a:gd name="T34" fmla="*/ 127 w 218"/>
              <a:gd name="T35" fmla="*/ 65 h 218"/>
              <a:gd name="T36" fmla="*/ 138 w 218"/>
              <a:gd name="T37" fmla="*/ 40 h 218"/>
              <a:gd name="T38" fmla="*/ 179 w 218"/>
              <a:gd name="T39" fmla="*/ 80 h 218"/>
              <a:gd name="T40" fmla="*/ 81 w 218"/>
              <a:gd name="T41" fmla="*/ 39 h 218"/>
              <a:gd name="T42" fmla="*/ 91 w 218"/>
              <a:gd name="T43" fmla="*/ 65 h 218"/>
              <a:gd name="T44" fmla="*/ 65 w 218"/>
              <a:gd name="T45" fmla="*/ 91 h 218"/>
              <a:gd name="T46" fmla="*/ 40 w 218"/>
              <a:gd name="T47" fmla="*/ 80 h 218"/>
              <a:gd name="T48" fmla="*/ 81 w 218"/>
              <a:gd name="T49" fmla="*/ 39 h 218"/>
              <a:gd name="T50" fmla="*/ 83 w 218"/>
              <a:gd name="T51" fmla="*/ 119 h 218"/>
              <a:gd name="T52" fmla="*/ 99 w 218"/>
              <a:gd name="T53" fmla="*/ 83 h 218"/>
              <a:gd name="T54" fmla="*/ 135 w 218"/>
              <a:gd name="T55" fmla="*/ 98 h 218"/>
              <a:gd name="T56" fmla="*/ 120 w 218"/>
              <a:gd name="T57" fmla="*/ 135 h 218"/>
              <a:gd name="T58" fmla="*/ 83 w 218"/>
              <a:gd name="T59" fmla="*/ 11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8" h="218">
                <a:moveTo>
                  <a:pt x="20" y="145"/>
                </a:moveTo>
                <a:cubicBezTo>
                  <a:pt x="40" y="194"/>
                  <a:pt x="96" y="218"/>
                  <a:pt x="145" y="198"/>
                </a:cubicBezTo>
                <a:cubicBezTo>
                  <a:pt x="194" y="178"/>
                  <a:pt x="218" y="122"/>
                  <a:pt x="198" y="73"/>
                </a:cubicBezTo>
                <a:cubicBezTo>
                  <a:pt x="178" y="24"/>
                  <a:pt x="122" y="0"/>
                  <a:pt x="73" y="20"/>
                </a:cubicBezTo>
                <a:cubicBezTo>
                  <a:pt x="24" y="40"/>
                  <a:pt x="0" y="96"/>
                  <a:pt x="20" y="145"/>
                </a:cubicBezTo>
                <a:close/>
                <a:moveTo>
                  <a:pt x="39" y="137"/>
                </a:moveTo>
                <a:cubicBezTo>
                  <a:pt x="65" y="127"/>
                  <a:pt x="65" y="127"/>
                  <a:pt x="65" y="127"/>
                </a:cubicBezTo>
                <a:cubicBezTo>
                  <a:pt x="70" y="139"/>
                  <a:pt x="79" y="148"/>
                  <a:pt x="91" y="153"/>
                </a:cubicBezTo>
                <a:cubicBezTo>
                  <a:pt x="80" y="178"/>
                  <a:pt x="80" y="178"/>
                  <a:pt x="80" y="178"/>
                </a:cubicBezTo>
                <a:cubicBezTo>
                  <a:pt x="62" y="171"/>
                  <a:pt x="47" y="157"/>
                  <a:pt x="39" y="137"/>
                </a:cubicBezTo>
                <a:close/>
                <a:moveTo>
                  <a:pt x="138" y="179"/>
                </a:moveTo>
                <a:cubicBezTo>
                  <a:pt x="127" y="153"/>
                  <a:pt x="127" y="153"/>
                  <a:pt x="127" y="153"/>
                </a:cubicBezTo>
                <a:cubicBezTo>
                  <a:pt x="139" y="148"/>
                  <a:pt x="148" y="139"/>
                  <a:pt x="153" y="127"/>
                </a:cubicBezTo>
                <a:cubicBezTo>
                  <a:pt x="178" y="138"/>
                  <a:pt x="178" y="138"/>
                  <a:pt x="178" y="138"/>
                </a:cubicBezTo>
                <a:cubicBezTo>
                  <a:pt x="171" y="156"/>
                  <a:pt x="157" y="171"/>
                  <a:pt x="138" y="179"/>
                </a:cubicBezTo>
                <a:close/>
                <a:moveTo>
                  <a:pt x="179" y="80"/>
                </a:moveTo>
                <a:cubicBezTo>
                  <a:pt x="153" y="91"/>
                  <a:pt x="153" y="91"/>
                  <a:pt x="153" y="91"/>
                </a:cubicBezTo>
                <a:cubicBezTo>
                  <a:pt x="148" y="79"/>
                  <a:pt x="139" y="70"/>
                  <a:pt x="127" y="65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56" y="47"/>
                  <a:pt x="171" y="61"/>
                  <a:pt x="179" y="80"/>
                </a:cubicBezTo>
                <a:close/>
                <a:moveTo>
                  <a:pt x="81" y="39"/>
                </a:moveTo>
                <a:cubicBezTo>
                  <a:pt x="91" y="65"/>
                  <a:pt x="91" y="65"/>
                  <a:pt x="91" y="65"/>
                </a:cubicBezTo>
                <a:cubicBezTo>
                  <a:pt x="79" y="70"/>
                  <a:pt x="70" y="79"/>
                  <a:pt x="65" y="91"/>
                </a:cubicBezTo>
                <a:cubicBezTo>
                  <a:pt x="40" y="80"/>
                  <a:pt x="40" y="80"/>
                  <a:pt x="40" y="80"/>
                </a:cubicBezTo>
                <a:cubicBezTo>
                  <a:pt x="47" y="62"/>
                  <a:pt x="61" y="47"/>
                  <a:pt x="81" y="39"/>
                </a:cubicBezTo>
                <a:close/>
                <a:moveTo>
                  <a:pt x="83" y="119"/>
                </a:moveTo>
                <a:cubicBezTo>
                  <a:pt x="78" y="105"/>
                  <a:pt x="84" y="89"/>
                  <a:pt x="99" y="83"/>
                </a:cubicBezTo>
                <a:cubicBezTo>
                  <a:pt x="113" y="78"/>
                  <a:pt x="129" y="84"/>
                  <a:pt x="135" y="98"/>
                </a:cubicBezTo>
                <a:cubicBezTo>
                  <a:pt x="140" y="113"/>
                  <a:pt x="134" y="129"/>
                  <a:pt x="120" y="135"/>
                </a:cubicBezTo>
                <a:cubicBezTo>
                  <a:pt x="105" y="140"/>
                  <a:pt x="89" y="134"/>
                  <a:pt x="83" y="11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1ADDFF01-259D-46BE-9579-E0EAA11F448D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4671219"/>
            <a:ext cx="312738" cy="315912"/>
          </a:xfrm>
          <a:custGeom>
            <a:avLst/>
            <a:gdLst>
              <a:gd name="T0" fmla="*/ 0 w 192"/>
              <a:gd name="T1" fmla="*/ 164 h 194"/>
              <a:gd name="T2" fmla="*/ 28 w 192"/>
              <a:gd name="T3" fmla="*/ 192 h 194"/>
              <a:gd name="T4" fmla="*/ 48 w 192"/>
              <a:gd name="T5" fmla="*/ 184 h 194"/>
              <a:gd name="T6" fmla="*/ 99 w 192"/>
              <a:gd name="T7" fmla="*/ 133 h 194"/>
              <a:gd name="T8" fmla="*/ 113 w 192"/>
              <a:gd name="T9" fmla="*/ 147 h 194"/>
              <a:gd name="T10" fmla="*/ 118 w 192"/>
              <a:gd name="T11" fmla="*/ 166 h 194"/>
              <a:gd name="T12" fmla="*/ 138 w 192"/>
              <a:gd name="T13" fmla="*/ 186 h 194"/>
              <a:gd name="T14" fmla="*/ 166 w 192"/>
              <a:gd name="T15" fmla="*/ 186 h 194"/>
              <a:gd name="T16" fmla="*/ 166 w 192"/>
              <a:gd name="T17" fmla="*/ 158 h 194"/>
              <a:gd name="T18" fmla="*/ 146 w 192"/>
              <a:gd name="T19" fmla="*/ 138 h 194"/>
              <a:gd name="T20" fmla="*/ 127 w 192"/>
              <a:gd name="T21" fmla="*/ 133 h 194"/>
              <a:gd name="T22" fmla="*/ 113 w 192"/>
              <a:gd name="T23" fmla="*/ 119 h 194"/>
              <a:gd name="T24" fmla="*/ 122 w 192"/>
              <a:gd name="T25" fmla="*/ 110 h 194"/>
              <a:gd name="T26" fmla="*/ 176 w 192"/>
              <a:gd name="T27" fmla="*/ 96 h 194"/>
              <a:gd name="T28" fmla="*/ 192 w 192"/>
              <a:gd name="T29" fmla="*/ 61 h 194"/>
              <a:gd name="T30" fmla="*/ 192 w 192"/>
              <a:gd name="T31" fmla="*/ 60 h 194"/>
              <a:gd name="T32" fmla="*/ 184 w 192"/>
              <a:gd name="T33" fmla="*/ 52 h 194"/>
              <a:gd name="T34" fmla="*/ 178 w 192"/>
              <a:gd name="T35" fmla="*/ 54 h 194"/>
              <a:gd name="T36" fmla="*/ 176 w 192"/>
              <a:gd name="T37" fmla="*/ 57 h 194"/>
              <a:gd name="T38" fmla="*/ 168 w 192"/>
              <a:gd name="T39" fmla="*/ 65 h 194"/>
              <a:gd name="T40" fmla="*/ 148 w 192"/>
              <a:gd name="T41" fmla="*/ 72 h 194"/>
              <a:gd name="T42" fmla="*/ 128 w 192"/>
              <a:gd name="T43" fmla="*/ 64 h 194"/>
              <a:gd name="T44" fmla="*/ 120 w 192"/>
              <a:gd name="T45" fmla="*/ 44 h 194"/>
              <a:gd name="T46" fmla="*/ 127 w 192"/>
              <a:gd name="T47" fmla="*/ 24 h 194"/>
              <a:gd name="T48" fmla="*/ 135 w 192"/>
              <a:gd name="T49" fmla="*/ 16 h 194"/>
              <a:gd name="T50" fmla="*/ 138 w 192"/>
              <a:gd name="T51" fmla="*/ 14 h 194"/>
              <a:gd name="T52" fmla="*/ 140 w 192"/>
              <a:gd name="T53" fmla="*/ 8 h 194"/>
              <a:gd name="T54" fmla="*/ 132 w 192"/>
              <a:gd name="T55" fmla="*/ 0 h 194"/>
              <a:gd name="T56" fmla="*/ 131 w 192"/>
              <a:gd name="T57" fmla="*/ 0 h 194"/>
              <a:gd name="T58" fmla="*/ 96 w 192"/>
              <a:gd name="T59" fmla="*/ 16 h 194"/>
              <a:gd name="T60" fmla="*/ 82 w 192"/>
              <a:gd name="T61" fmla="*/ 70 h 194"/>
              <a:gd name="T62" fmla="*/ 73 w 192"/>
              <a:gd name="T63" fmla="*/ 79 h 194"/>
              <a:gd name="T64" fmla="*/ 36 w 192"/>
              <a:gd name="T65" fmla="*/ 42 h 194"/>
              <a:gd name="T66" fmla="*/ 36 w 192"/>
              <a:gd name="T67" fmla="*/ 32 h 194"/>
              <a:gd name="T68" fmla="*/ 12 w 192"/>
              <a:gd name="T69" fmla="*/ 20 h 194"/>
              <a:gd name="T70" fmla="*/ 0 w 192"/>
              <a:gd name="T71" fmla="*/ 32 h 194"/>
              <a:gd name="T72" fmla="*/ 12 w 192"/>
              <a:gd name="T73" fmla="*/ 56 h 194"/>
              <a:gd name="T74" fmla="*/ 22 w 192"/>
              <a:gd name="T75" fmla="*/ 56 h 194"/>
              <a:gd name="T76" fmla="*/ 59 w 192"/>
              <a:gd name="T77" fmla="*/ 93 h 194"/>
              <a:gd name="T78" fmla="*/ 8 w 192"/>
              <a:gd name="T79" fmla="*/ 144 h 194"/>
              <a:gd name="T80" fmla="*/ 0 w 192"/>
              <a:gd name="T81" fmla="*/ 164 h 194"/>
              <a:gd name="T82" fmla="*/ 20 w 192"/>
              <a:gd name="T83" fmla="*/ 162 h 194"/>
              <a:gd name="T84" fmla="*/ 30 w 192"/>
              <a:gd name="T85" fmla="*/ 152 h 194"/>
              <a:gd name="T86" fmla="*/ 40 w 192"/>
              <a:gd name="T87" fmla="*/ 162 h 194"/>
              <a:gd name="T88" fmla="*/ 30 w 192"/>
              <a:gd name="T89" fmla="*/ 172 h 194"/>
              <a:gd name="T90" fmla="*/ 20 w 192"/>
              <a:gd name="T91" fmla="*/ 16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4">
                <a:moveTo>
                  <a:pt x="0" y="164"/>
                </a:moveTo>
                <a:cubicBezTo>
                  <a:pt x="0" y="179"/>
                  <a:pt x="13" y="192"/>
                  <a:pt x="28" y="192"/>
                </a:cubicBezTo>
                <a:cubicBezTo>
                  <a:pt x="36" y="192"/>
                  <a:pt x="43" y="189"/>
                  <a:pt x="48" y="184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1" y="153"/>
                  <a:pt x="113" y="161"/>
                  <a:pt x="118" y="166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46" y="194"/>
                  <a:pt x="158" y="194"/>
                  <a:pt x="166" y="186"/>
                </a:cubicBezTo>
                <a:cubicBezTo>
                  <a:pt x="174" y="178"/>
                  <a:pt x="174" y="166"/>
                  <a:pt x="166" y="15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41" y="133"/>
                  <a:pt x="133" y="131"/>
                  <a:pt x="127" y="133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22" y="110"/>
                  <a:pt x="122" y="110"/>
                  <a:pt x="122" y="110"/>
                </a:cubicBezTo>
                <a:cubicBezTo>
                  <a:pt x="140" y="115"/>
                  <a:pt x="161" y="110"/>
                  <a:pt x="176" y="96"/>
                </a:cubicBezTo>
                <a:cubicBezTo>
                  <a:pt x="186" y="86"/>
                  <a:pt x="191" y="73"/>
                  <a:pt x="192" y="61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92" y="56"/>
                  <a:pt x="188" y="52"/>
                  <a:pt x="184" y="52"/>
                </a:cubicBezTo>
                <a:cubicBezTo>
                  <a:pt x="182" y="52"/>
                  <a:pt x="180" y="53"/>
                  <a:pt x="178" y="54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68" y="65"/>
                  <a:pt x="168" y="65"/>
                  <a:pt x="168" y="65"/>
                </a:cubicBezTo>
                <a:cubicBezTo>
                  <a:pt x="163" y="69"/>
                  <a:pt x="156" y="72"/>
                  <a:pt x="148" y="72"/>
                </a:cubicBezTo>
                <a:cubicBezTo>
                  <a:pt x="140" y="72"/>
                  <a:pt x="133" y="69"/>
                  <a:pt x="128" y="64"/>
                </a:cubicBezTo>
                <a:cubicBezTo>
                  <a:pt x="123" y="59"/>
                  <a:pt x="120" y="52"/>
                  <a:pt x="120" y="44"/>
                </a:cubicBezTo>
                <a:cubicBezTo>
                  <a:pt x="120" y="36"/>
                  <a:pt x="123" y="29"/>
                  <a:pt x="127" y="24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39" y="12"/>
                  <a:pt x="140" y="10"/>
                  <a:pt x="140" y="8"/>
                </a:cubicBezTo>
                <a:cubicBezTo>
                  <a:pt x="140" y="4"/>
                  <a:pt x="136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19" y="1"/>
                  <a:pt x="106" y="6"/>
                  <a:pt x="96" y="16"/>
                </a:cubicBezTo>
                <a:cubicBezTo>
                  <a:pt x="82" y="31"/>
                  <a:pt x="77" y="52"/>
                  <a:pt x="82" y="70"/>
                </a:cubicBezTo>
                <a:cubicBezTo>
                  <a:pt x="73" y="79"/>
                  <a:pt x="73" y="79"/>
                  <a:pt x="73" y="79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2"/>
                  <a:pt x="36" y="32"/>
                  <a:pt x="36" y="32"/>
                </a:cubicBezTo>
                <a:cubicBezTo>
                  <a:pt x="12" y="20"/>
                  <a:pt x="12" y="20"/>
                  <a:pt x="12" y="20"/>
                </a:cubicBezTo>
                <a:cubicBezTo>
                  <a:pt x="0" y="32"/>
                  <a:pt x="0" y="32"/>
                  <a:pt x="0" y="32"/>
                </a:cubicBezTo>
                <a:cubicBezTo>
                  <a:pt x="12" y="56"/>
                  <a:pt x="12" y="56"/>
                  <a:pt x="1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59" y="93"/>
                  <a:pt x="59" y="93"/>
                  <a:pt x="59" y="93"/>
                </a:cubicBezTo>
                <a:cubicBezTo>
                  <a:pt x="8" y="144"/>
                  <a:pt x="8" y="144"/>
                  <a:pt x="8" y="144"/>
                </a:cubicBezTo>
                <a:cubicBezTo>
                  <a:pt x="3" y="149"/>
                  <a:pt x="0" y="156"/>
                  <a:pt x="0" y="164"/>
                </a:cubicBezTo>
                <a:close/>
                <a:moveTo>
                  <a:pt x="20" y="162"/>
                </a:moveTo>
                <a:cubicBezTo>
                  <a:pt x="20" y="156"/>
                  <a:pt x="24" y="152"/>
                  <a:pt x="30" y="152"/>
                </a:cubicBezTo>
                <a:cubicBezTo>
                  <a:pt x="36" y="152"/>
                  <a:pt x="40" y="156"/>
                  <a:pt x="40" y="162"/>
                </a:cubicBezTo>
                <a:cubicBezTo>
                  <a:pt x="40" y="168"/>
                  <a:pt x="36" y="172"/>
                  <a:pt x="30" y="172"/>
                </a:cubicBezTo>
                <a:cubicBezTo>
                  <a:pt x="24" y="172"/>
                  <a:pt x="20" y="168"/>
                  <a:pt x="20" y="16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15C8D32D-5745-4D60-A4CB-C26D49A714E8}"/>
              </a:ext>
            </a:extLst>
          </p:cNvPr>
          <p:cNvSpPr>
            <a:spLocks noEditPoints="1"/>
          </p:cNvSpPr>
          <p:nvPr/>
        </p:nvSpPr>
        <p:spPr bwMode="auto">
          <a:xfrm>
            <a:off x="4944269" y="4671219"/>
            <a:ext cx="207963" cy="315912"/>
          </a:xfrm>
          <a:custGeom>
            <a:avLst/>
            <a:gdLst>
              <a:gd name="T0" fmla="*/ 32 w 128"/>
              <a:gd name="T1" fmla="*/ 148 h 194"/>
              <a:gd name="T2" fmla="*/ 32 w 128"/>
              <a:gd name="T3" fmla="*/ 160 h 194"/>
              <a:gd name="T4" fmla="*/ 38 w 128"/>
              <a:gd name="T5" fmla="*/ 174 h 194"/>
              <a:gd name="T6" fmla="*/ 50 w 128"/>
              <a:gd name="T7" fmla="*/ 186 h 194"/>
              <a:gd name="T8" fmla="*/ 78 w 128"/>
              <a:gd name="T9" fmla="*/ 186 h 194"/>
              <a:gd name="T10" fmla="*/ 90 w 128"/>
              <a:gd name="T11" fmla="*/ 174 h 194"/>
              <a:gd name="T12" fmla="*/ 96 w 128"/>
              <a:gd name="T13" fmla="*/ 160 h 194"/>
              <a:gd name="T14" fmla="*/ 96 w 128"/>
              <a:gd name="T15" fmla="*/ 152 h 194"/>
              <a:gd name="T16" fmla="*/ 60 w 128"/>
              <a:gd name="T17" fmla="*/ 152 h 194"/>
              <a:gd name="T18" fmla="*/ 52 w 128"/>
              <a:gd name="T19" fmla="*/ 144 h 194"/>
              <a:gd name="T20" fmla="*/ 60 w 128"/>
              <a:gd name="T21" fmla="*/ 136 h 194"/>
              <a:gd name="T22" fmla="*/ 97 w 128"/>
              <a:gd name="T23" fmla="*/ 136 h 194"/>
              <a:gd name="T24" fmla="*/ 128 w 128"/>
              <a:gd name="T25" fmla="*/ 62 h 194"/>
              <a:gd name="T26" fmla="*/ 64 w 128"/>
              <a:gd name="T27" fmla="*/ 0 h 194"/>
              <a:gd name="T28" fmla="*/ 0 w 128"/>
              <a:gd name="T29" fmla="*/ 62 h 194"/>
              <a:gd name="T30" fmla="*/ 32 w 128"/>
              <a:gd name="T31" fmla="*/ 148 h 194"/>
              <a:gd name="T32" fmla="*/ 75 w 128"/>
              <a:gd name="T33" fmla="*/ 36 h 194"/>
              <a:gd name="T34" fmla="*/ 68 w 128"/>
              <a:gd name="T35" fmla="*/ 28 h 194"/>
              <a:gd name="T36" fmla="*/ 76 w 128"/>
              <a:gd name="T37" fmla="*/ 20 h 194"/>
              <a:gd name="T38" fmla="*/ 97 w 128"/>
              <a:gd name="T39" fmla="*/ 31 h 194"/>
              <a:gd name="T40" fmla="*/ 108 w 128"/>
              <a:gd name="T41" fmla="*/ 52 h 194"/>
              <a:gd name="T42" fmla="*/ 100 w 128"/>
              <a:gd name="T43" fmla="*/ 60 h 194"/>
              <a:gd name="T44" fmla="*/ 92 w 128"/>
              <a:gd name="T45" fmla="*/ 53 h 194"/>
              <a:gd name="T46" fmla="*/ 75 w 128"/>
              <a:gd name="T47" fmla="*/ 3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8" h="194">
                <a:moveTo>
                  <a:pt x="32" y="148"/>
                </a:moveTo>
                <a:cubicBezTo>
                  <a:pt x="32" y="160"/>
                  <a:pt x="32" y="160"/>
                  <a:pt x="32" y="160"/>
                </a:cubicBezTo>
                <a:cubicBezTo>
                  <a:pt x="32" y="166"/>
                  <a:pt x="34" y="171"/>
                  <a:pt x="38" y="174"/>
                </a:cubicBezTo>
                <a:cubicBezTo>
                  <a:pt x="50" y="186"/>
                  <a:pt x="50" y="186"/>
                  <a:pt x="50" y="186"/>
                </a:cubicBezTo>
                <a:cubicBezTo>
                  <a:pt x="58" y="194"/>
                  <a:pt x="70" y="194"/>
                  <a:pt x="78" y="186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4" y="171"/>
                  <a:pt x="96" y="166"/>
                  <a:pt x="96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56" y="152"/>
                  <a:pt x="52" y="148"/>
                  <a:pt x="52" y="144"/>
                </a:cubicBezTo>
                <a:cubicBezTo>
                  <a:pt x="52" y="140"/>
                  <a:pt x="56" y="136"/>
                  <a:pt x="60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103" y="105"/>
                  <a:pt x="128" y="92"/>
                  <a:pt x="128" y="62"/>
                </a:cubicBezTo>
                <a:cubicBezTo>
                  <a:pt x="128" y="28"/>
                  <a:pt x="99" y="0"/>
                  <a:pt x="64" y="0"/>
                </a:cubicBezTo>
                <a:cubicBezTo>
                  <a:pt x="29" y="0"/>
                  <a:pt x="0" y="28"/>
                  <a:pt x="0" y="62"/>
                </a:cubicBezTo>
                <a:cubicBezTo>
                  <a:pt x="0" y="96"/>
                  <a:pt x="32" y="108"/>
                  <a:pt x="32" y="148"/>
                </a:cubicBezTo>
                <a:close/>
                <a:moveTo>
                  <a:pt x="75" y="36"/>
                </a:moveTo>
                <a:cubicBezTo>
                  <a:pt x="71" y="35"/>
                  <a:pt x="68" y="32"/>
                  <a:pt x="68" y="28"/>
                </a:cubicBezTo>
                <a:cubicBezTo>
                  <a:pt x="68" y="24"/>
                  <a:pt x="72" y="20"/>
                  <a:pt x="76" y="20"/>
                </a:cubicBezTo>
                <a:cubicBezTo>
                  <a:pt x="82" y="20"/>
                  <a:pt x="90" y="25"/>
                  <a:pt x="97" y="31"/>
                </a:cubicBezTo>
                <a:cubicBezTo>
                  <a:pt x="103" y="37"/>
                  <a:pt x="108" y="46"/>
                  <a:pt x="108" y="52"/>
                </a:cubicBezTo>
                <a:cubicBezTo>
                  <a:pt x="108" y="56"/>
                  <a:pt x="104" y="60"/>
                  <a:pt x="100" y="60"/>
                </a:cubicBezTo>
                <a:cubicBezTo>
                  <a:pt x="96" y="60"/>
                  <a:pt x="93" y="57"/>
                  <a:pt x="92" y="53"/>
                </a:cubicBezTo>
                <a:cubicBezTo>
                  <a:pt x="90" y="45"/>
                  <a:pt x="83" y="38"/>
                  <a:pt x="75" y="3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29F20DB5-4151-4A38-8F43-2236BC4E51AC}"/>
              </a:ext>
            </a:extLst>
          </p:cNvPr>
          <p:cNvSpPr>
            <a:spLocks noEditPoints="1"/>
          </p:cNvSpPr>
          <p:nvPr/>
        </p:nvSpPr>
        <p:spPr bwMode="auto">
          <a:xfrm>
            <a:off x="4182269" y="4664869"/>
            <a:ext cx="325438" cy="319087"/>
          </a:xfrm>
          <a:custGeom>
            <a:avLst/>
            <a:gdLst>
              <a:gd name="T0" fmla="*/ 72 w 200"/>
              <a:gd name="T1" fmla="*/ 16 h 196"/>
              <a:gd name="T2" fmla="*/ 16 w 200"/>
              <a:gd name="T3" fmla="*/ 16 h 196"/>
              <a:gd name="T4" fmla="*/ 16 w 200"/>
              <a:gd name="T5" fmla="*/ 72 h 196"/>
              <a:gd name="T6" fmla="*/ 44 w 200"/>
              <a:gd name="T7" fmla="*/ 84 h 196"/>
              <a:gd name="T8" fmla="*/ 13 w 200"/>
              <a:gd name="T9" fmla="*/ 84 h 196"/>
              <a:gd name="T10" fmla="*/ 4 w 200"/>
              <a:gd name="T11" fmla="*/ 93 h 196"/>
              <a:gd name="T12" fmla="*/ 4 w 200"/>
              <a:gd name="T13" fmla="*/ 111 h 196"/>
              <a:gd name="T14" fmla="*/ 13 w 200"/>
              <a:gd name="T15" fmla="*/ 120 h 196"/>
              <a:gd name="T16" fmla="*/ 20 w 200"/>
              <a:gd name="T17" fmla="*/ 120 h 196"/>
              <a:gd name="T18" fmla="*/ 20 w 200"/>
              <a:gd name="T19" fmla="*/ 180 h 196"/>
              <a:gd name="T20" fmla="*/ 36 w 200"/>
              <a:gd name="T21" fmla="*/ 196 h 196"/>
              <a:gd name="T22" fmla="*/ 164 w 200"/>
              <a:gd name="T23" fmla="*/ 196 h 196"/>
              <a:gd name="T24" fmla="*/ 180 w 200"/>
              <a:gd name="T25" fmla="*/ 180 h 196"/>
              <a:gd name="T26" fmla="*/ 180 w 200"/>
              <a:gd name="T27" fmla="*/ 120 h 196"/>
              <a:gd name="T28" fmla="*/ 187 w 200"/>
              <a:gd name="T29" fmla="*/ 120 h 196"/>
              <a:gd name="T30" fmla="*/ 196 w 200"/>
              <a:gd name="T31" fmla="*/ 111 h 196"/>
              <a:gd name="T32" fmla="*/ 196 w 200"/>
              <a:gd name="T33" fmla="*/ 93 h 196"/>
              <a:gd name="T34" fmla="*/ 187 w 200"/>
              <a:gd name="T35" fmla="*/ 84 h 196"/>
              <a:gd name="T36" fmla="*/ 156 w 200"/>
              <a:gd name="T37" fmla="*/ 84 h 196"/>
              <a:gd name="T38" fmla="*/ 184 w 200"/>
              <a:gd name="T39" fmla="*/ 72 h 196"/>
              <a:gd name="T40" fmla="*/ 184 w 200"/>
              <a:gd name="T41" fmla="*/ 16 h 196"/>
              <a:gd name="T42" fmla="*/ 128 w 200"/>
              <a:gd name="T43" fmla="*/ 16 h 196"/>
              <a:gd name="T44" fmla="*/ 100 w 200"/>
              <a:gd name="T45" fmla="*/ 44 h 196"/>
              <a:gd name="T46" fmla="*/ 72 w 200"/>
              <a:gd name="T47" fmla="*/ 16 h 196"/>
              <a:gd name="T48" fmla="*/ 121 w 200"/>
              <a:gd name="T49" fmla="*/ 51 h 196"/>
              <a:gd name="T50" fmla="*/ 142 w 200"/>
              <a:gd name="T51" fmla="*/ 30 h 196"/>
              <a:gd name="T52" fmla="*/ 170 w 200"/>
              <a:gd name="T53" fmla="*/ 30 h 196"/>
              <a:gd name="T54" fmla="*/ 170 w 200"/>
              <a:gd name="T55" fmla="*/ 58 h 196"/>
              <a:gd name="T56" fmla="*/ 156 w 200"/>
              <a:gd name="T57" fmla="*/ 64 h 196"/>
              <a:gd name="T58" fmla="*/ 127 w 200"/>
              <a:gd name="T59" fmla="*/ 64 h 196"/>
              <a:gd name="T60" fmla="*/ 119 w 200"/>
              <a:gd name="T61" fmla="*/ 56 h 196"/>
              <a:gd name="T62" fmla="*/ 121 w 200"/>
              <a:gd name="T63" fmla="*/ 51 h 196"/>
              <a:gd name="T64" fmla="*/ 58 w 200"/>
              <a:gd name="T65" fmla="*/ 30 h 196"/>
              <a:gd name="T66" fmla="*/ 79 w 200"/>
              <a:gd name="T67" fmla="*/ 50 h 196"/>
              <a:gd name="T68" fmla="*/ 79 w 200"/>
              <a:gd name="T69" fmla="*/ 50 h 196"/>
              <a:gd name="T70" fmla="*/ 81 w 200"/>
              <a:gd name="T71" fmla="*/ 56 h 196"/>
              <a:gd name="T72" fmla="*/ 73 w 200"/>
              <a:gd name="T73" fmla="*/ 64 h 196"/>
              <a:gd name="T74" fmla="*/ 44 w 200"/>
              <a:gd name="T75" fmla="*/ 64 h 196"/>
              <a:gd name="T76" fmla="*/ 30 w 200"/>
              <a:gd name="T77" fmla="*/ 58 h 196"/>
              <a:gd name="T78" fmla="*/ 30 w 200"/>
              <a:gd name="T79" fmla="*/ 30 h 196"/>
              <a:gd name="T80" fmla="*/ 58 w 200"/>
              <a:gd name="T81" fmla="*/ 30 h 196"/>
              <a:gd name="T82" fmla="*/ 80 w 200"/>
              <a:gd name="T83" fmla="*/ 84 h 196"/>
              <a:gd name="T84" fmla="*/ 120 w 200"/>
              <a:gd name="T85" fmla="*/ 84 h 196"/>
              <a:gd name="T86" fmla="*/ 120 w 200"/>
              <a:gd name="T87" fmla="*/ 167 h 196"/>
              <a:gd name="T88" fmla="*/ 111 w 200"/>
              <a:gd name="T89" fmla="*/ 176 h 196"/>
              <a:gd name="T90" fmla="*/ 89 w 200"/>
              <a:gd name="T91" fmla="*/ 176 h 196"/>
              <a:gd name="T92" fmla="*/ 80 w 200"/>
              <a:gd name="T93" fmla="*/ 167 h 196"/>
              <a:gd name="T94" fmla="*/ 80 w 200"/>
              <a:gd name="T95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0" h="196">
                <a:moveTo>
                  <a:pt x="72" y="16"/>
                </a:moveTo>
                <a:cubicBezTo>
                  <a:pt x="56" y="0"/>
                  <a:pt x="31" y="0"/>
                  <a:pt x="16" y="16"/>
                </a:cubicBezTo>
                <a:cubicBezTo>
                  <a:pt x="0" y="31"/>
                  <a:pt x="0" y="57"/>
                  <a:pt x="16" y="72"/>
                </a:cubicBezTo>
                <a:cubicBezTo>
                  <a:pt x="24" y="80"/>
                  <a:pt x="34" y="84"/>
                  <a:pt x="44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8" y="84"/>
                  <a:pt x="4" y="88"/>
                  <a:pt x="4" y="93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6"/>
                  <a:pt x="8" y="120"/>
                  <a:pt x="13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89"/>
                  <a:pt x="27" y="196"/>
                  <a:pt x="36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73" y="196"/>
                  <a:pt x="180" y="189"/>
                  <a:pt x="180" y="18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192" y="120"/>
                  <a:pt x="196" y="116"/>
                  <a:pt x="196" y="111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88"/>
                  <a:pt x="192" y="84"/>
                  <a:pt x="187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66" y="84"/>
                  <a:pt x="176" y="80"/>
                  <a:pt x="184" y="72"/>
                </a:cubicBezTo>
                <a:cubicBezTo>
                  <a:pt x="200" y="57"/>
                  <a:pt x="200" y="31"/>
                  <a:pt x="184" y="16"/>
                </a:cubicBezTo>
                <a:cubicBezTo>
                  <a:pt x="169" y="0"/>
                  <a:pt x="144" y="0"/>
                  <a:pt x="128" y="16"/>
                </a:cubicBezTo>
                <a:cubicBezTo>
                  <a:pt x="100" y="44"/>
                  <a:pt x="100" y="44"/>
                  <a:pt x="100" y="44"/>
                </a:cubicBezTo>
                <a:lnTo>
                  <a:pt x="72" y="16"/>
                </a:lnTo>
                <a:close/>
                <a:moveTo>
                  <a:pt x="121" y="51"/>
                </a:moveTo>
                <a:cubicBezTo>
                  <a:pt x="142" y="30"/>
                  <a:pt x="142" y="30"/>
                  <a:pt x="142" y="30"/>
                </a:cubicBezTo>
                <a:cubicBezTo>
                  <a:pt x="150" y="22"/>
                  <a:pt x="162" y="22"/>
                  <a:pt x="170" y="30"/>
                </a:cubicBezTo>
                <a:cubicBezTo>
                  <a:pt x="178" y="38"/>
                  <a:pt x="178" y="50"/>
                  <a:pt x="170" y="58"/>
                </a:cubicBezTo>
                <a:cubicBezTo>
                  <a:pt x="166" y="62"/>
                  <a:pt x="161" y="64"/>
                  <a:pt x="156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3" y="64"/>
                  <a:pt x="119" y="60"/>
                  <a:pt x="119" y="56"/>
                </a:cubicBezTo>
                <a:cubicBezTo>
                  <a:pt x="119" y="54"/>
                  <a:pt x="120" y="52"/>
                  <a:pt x="121" y="51"/>
                </a:cubicBezTo>
                <a:close/>
                <a:moveTo>
                  <a:pt x="58" y="30"/>
                </a:moveTo>
                <a:cubicBezTo>
                  <a:pt x="79" y="50"/>
                  <a:pt x="79" y="50"/>
                  <a:pt x="79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2"/>
                  <a:pt x="81" y="54"/>
                  <a:pt x="81" y="56"/>
                </a:cubicBezTo>
                <a:cubicBezTo>
                  <a:pt x="81" y="60"/>
                  <a:pt x="77" y="64"/>
                  <a:pt x="73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39" y="64"/>
                  <a:pt x="34" y="62"/>
                  <a:pt x="30" y="58"/>
                </a:cubicBezTo>
                <a:cubicBezTo>
                  <a:pt x="22" y="50"/>
                  <a:pt x="22" y="38"/>
                  <a:pt x="30" y="30"/>
                </a:cubicBezTo>
                <a:cubicBezTo>
                  <a:pt x="38" y="22"/>
                  <a:pt x="50" y="22"/>
                  <a:pt x="58" y="30"/>
                </a:cubicBezTo>
                <a:close/>
                <a:moveTo>
                  <a:pt x="80" y="84"/>
                </a:moveTo>
                <a:cubicBezTo>
                  <a:pt x="120" y="84"/>
                  <a:pt x="120" y="84"/>
                  <a:pt x="120" y="84"/>
                </a:cubicBezTo>
                <a:cubicBezTo>
                  <a:pt x="120" y="167"/>
                  <a:pt x="120" y="167"/>
                  <a:pt x="120" y="167"/>
                </a:cubicBezTo>
                <a:cubicBezTo>
                  <a:pt x="120" y="172"/>
                  <a:pt x="116" y="176"/>
                  <a:pt x="111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84" y="176"/>
                  <a:pt x="80" y="172"/>
                  <a:pt x="80" y="167"/>
                </a:cubicBezTo>
                <a:lnTo>
                  <a:pt x="80" y="8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C7BB5AF5-CB55-49B5-9DF9-14DE619F1A05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4683919"/>
            <a:ext cx="311150" cy="287337"/>
          </a:xfrm>
          <a:custGeom>
            <a:avLst/>
            <a:gdLst>
              <a:gd name="T0" fmla="*/ 0 w 192"/>
              <a:gd name="T1" fmla="*/ 160 h 176"/>
              <a:gd name="T2" fmla="*/ 16 w 192"/>
              <a:gd name="T3" fmla="*/ 176 h 176"/>
              <a:gd name="T4" fmla="*/ 160 w 192"/>
              <a:gd name="T5" fmla="*/ 176 h 176"/>
              <a:gd name="T6" fmla="*/ 176 w 192"/>
              <a:gd name="T7" fmla="*/ 160 h 176"/>
              <a:gd name="T8" fmla="*/ 176 w 192"/>
              <a:gd name="T9" fmla="*/ 136 h 176"/>
              <a:gd name="T10" fmla="*/ 183 w 192"/>
              <a:gd name="T11" fmla="*/ 136 h 176"/>
              <a:gd name="T12" fmla="*/ 192 w 192"/>
              <a:gd name="T13" fmla="*/ 127 h 176"/>
              <a:gd name="T14" fmla="*/ 192 w 192"/>
              <a:gd name="T15" fmla="*/ 85 h 176"/>
              <a:gd name="T16" fmla="*/ 183 w 192"/>
              <a:gd name="T17" fmla="*/ 76 h 176"/>
              <a:gd name="T18" fmla="*/ 176 w 192"/>
              <a:gd name="T19" fmla="*/ 76 h 176"/>
              <a:gd name="T20" fmla="*/ 176 w 192"/>
              <a:gd name="T21" fmla="*/ 52 h 176"/>
              <a:gd name="T22" fmla="*/ 160 w 192"/>
              <a:gd name="T23" fmla="*/ 36 h 176"/>
              <a:gd name="T24" fmla="*/ 28 w 192"/>
              <a:gd name="T25" fmla="*/ 36 h 176"/>
              <a:gd name="T26" fmla="*/ 20 w 192"/>
              <a:gd name="T27" fmla="*/ 28 h 176"/>
              <a:gd name="T28" fmla="*/ 28 w 192"/>
              <a:gd name="T29" fmla="*/ 20 h 176"/>
              <a:gd name="T30" fmla="*/ 146 w 192"/>
              <a:gd name="T31" fmla="*/ 20 h 176"/>
              <a:gd name="T32" fmla="*/ 156 w 192"/>
              <a:gd name="T33" fmla="*/ 10 h 176"/>
              <a:gd name="T34" fmla="*/ 146 w 192"/>
              <a:gd name="T35" fmla="*/ 0 h 176"/>
              <a:gd name="T36" fmla="*/ 16 w 192"/>
              <a:gd name="T37" fmla="*/ 0 h 176"/>
              <a:gd name="T38" fmla="*/ 0 w 192"/>
              <a:gd name="T39" fmla="*/ 16 h 176"/>
              <a:gd name="T40" fmla="*/ 0 w 192"/>
              <a:gd name="T41" fmla="*/ 160 h 176"/>
              <a:gd name="T42" fmla="*/ 136 w 192"/>
              <a:gd name="T43" fmla="*/ 106 h 176"/>
              <a:gd name="T44" fmla="*/ 146 w 192"/>
              <a:gd name="T45" fmla="*/ 96 h 176"/>
              <a:gd name="T46" fmla="*/ 156 w 192"/>
              <a:gd name="T47" fmla="*/ 106 h 176"/>
              <a:gd name="T48" fmla="*/ 146 w 192"/>
              <a:gd name="T49" fmla="*/ 116 h 176"/>
              <a:gd name="T50" fmla="*/ 136 w 192"/>
              <a:gd name="T51" fmla="*/ 10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" h="176"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8" y="136"/>
                  <a:pt x="192" y="132"/>
                  <a:pt x="192" y="127"/>
                </a:cubicBezTo>
                <a:cubicBezTo>
                  <a:pt x="192" y="85"/>
                  <a:pt x="192" y="85"/>
                  <a:pt x="192" y="85"/>
                </a:cubicBezTo>
                <a:cubicBezTo>
                  <a:pt x="192" y="80"/>
                  <a:pt x="188" y="76"/>
                  <a:pt x="183" y="76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43"/>
                  <a:pt x="169" y="36"/>
                  <a:pt x="160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4" y="36"/>
                  <a:pt x="20" y="32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52" y="20"/>
                  <a:pt x="156" y="16"/>
                  <a:pt x="156" y="10"/>
                </a:cubicBezTo>
                <a:cubicBezTo>
                  <a:pt x="156" y="4"/>
                  <a:pt x="152" y="0"/>
                  <a:pt x="14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60"/>
                </a:lnTo>
                <a:close/>
                <a:moveTo>
                  <a:pt x="136" y="106"/>
                </a:moveTo>
                <a:cubicBezTo>
                  <a:pt x="136" y="100"/>
                  <a:pt x="140" y="96"/>
                  <a:pt x="146" y="96"/>
                </a:cubicBezTo>
                <a:cubicBezTo>
                  <a:pt x="152" y="96"/>
                  <a:pt x="156" y="100"/>
                  <a:pt x="156" y="106"/>
                </a:cubicBezTo>
                <a:cubicBezTo>
                  <a:pt x="156" y="112"/>
                  <a:pt x="152" y="116"/>
                  <a:pt x="146" y="116"/>
                </a:cubicBezTo>
                <a:cubicBezTo>
                  <a:pt x="140" y="116"/>
                  <a:pt x="136" y="112"/>
                  <a:pt x="136" y="10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9C39EF9B-5B41-4151-AA16-4EAB1488CD0F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4704556"/>
            <a:ext cx="311150" cy="247650"/>
          </a:xfrm>
          <a:custGeom>
            <a:avLst/>
            <a:gdLst>
              <a:gd name="T0" fmla="*/ 106 w 192"/>
              <a:gd name="T1" fmla="*/ 92 h 152"/>
              <a:gd name="T2" fmla="*/ 50 w 192"/>
              <a:gd name="T3" fmla="*/ 92 h 152"/>
              <a:gd name="T4" fmla="*/ 40 w 192"/>
              <a:gd name="T5" fmla="*/ 102 h 152"/>
              <a:gd name="T6" fmla="*/ 50 w 192"/>
              <a:gd name="T7" fmla="*/ 112 h 152"/>
              <a:gd name="T8" fmla="*/ 106 w 192"/>
              <a:gd name="T9" fmla="*/ 112 h 152"/>
              <a:gd name="T10" fmla="*/ 116 w 192"/>
              <a:gd name="T11" fmla="*/ 102 h 152"/>
              <a:gd name="T12" fmla="*/ 106 w 192"/>
              <a:gd name="T13" fmla="*/ 92 h 152"/>
              <a:gd name="T14" fmla="*/ 0 w 192"/>
              <a:gd name="T15" fmla="*/ 136 h 152"/>
              <a:gd name="T16" fmla="*/ 16 w 192"/>
              <a:gd name="T17" fmla="*/ 152 h 152"/>
              <a:gd name="T18" fmla="*/ 176 w 192"/>
              <a:gd name="T19" fmla="*/ 152 h 152"/>
              <a:gd name="T20" fmla="*/ 192 w 192"/>
              <a:gd name="T21" fmla="*/ 136 h 152"/>
              <a:gd name="T22" fmla="*/ 192 w 192"/>
              <a:gd name="T23" fmla="*/ 16 h 152"/>
              <a:gd name="T24" fmla="*/ 176 w 192"/>
              <a:gd name="T25" fmla="*/ 0 h 152"/>
              <a:gd name="T26" fmla="*/ 16 w 192"/>
              <a:gd name="T27" fmla="*/ 0 h 152"/>
              <a:gd name="T28" fmla="*/ 0 w 192"/>
              <a:gd name="T29" fmla="*/ 16 h 152"/>
              <a:gd name="T30" fmla="*/ 0 w 192"/>
              <a:gd name="T31" fmla="*/ 136 h 152"/>
              <a:gd name="T32" fmla="*/ 29 w 192"/>
              <a:gd name="T33" fmla="*/ 20 h 152"/>
              <a:gd name="T34" fmla="*/ 163 w 192"/>
              <a:gd name="T35" fmla="*/ 20 h 152"/>
              <a:gd name="T36" fmla="*/ 172 w 192"/>
              <a:gd name="T37" fmla="*/ 29 h 152"/>
              <a:gd name="T38" fmla="*/ 172 w 192"/>
              <a:gd name="T39" fmla="*/ 40 h 152"/>
              <a:gd name="T40" fmla="*/ 20 w 192"/>
              <a:gd name="T41" fmla="*/ 40 h 152"/>
              <a:gd name="T42" fmla="*/ 20 w 192"/>
              <a:gd name="T43" fmla="*/ 29 h 152"/>
              <a:gd name="T44" fmla="*/ 29 w 192"/>
              <a:gd name="T45" fmla="*/ 20 h 152"/>
              <a:gd name="T46" fmla="*/ 20 w 192"/>
              <a:gd name="T47" fmla="*/ 72 h 152"/>
              <a:gd name="T48" fmla="*/ 172 w 192"/>
              <a:gd name="T49" fmla="*/ 72 h 152"/>
              <a:gd name="T50" fmla="*/ 172 w 192"/>
              <a:gd name="T51" fmla="*/ 123 h 152"/>
              <a:gd name="T52" fmla="*/ 163 w 192"/>
              <a:gd name="T53" fmla="*/ 132 h 152"/>
              <a:gd name="T54" fmla="*/ 29 w 192"/>
              <a:gd name="T55" fmla="*/ 132 h 152"/>
              <a:gd name="T56" fmla="*/ 20 w 192"/>
              <a:gd name="T57" fmla="*/ 123 h 152"/>
              <a:gd name="T58" fmla="*/ 20 w 192"/>
              <a:gd name="T59" fmla="*/ 7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52">
                <a:moveTo>
                  <a:pt x="106" y="92"/>
                </a:moveTo>
                <a:cubicBezTo>
                  <a:pt x="50" y="92"/>
                  <a:pt x="50" y="92"/>
                  <a:pt x="50" y="92"/>
                </a:cubicBezTo>
                <a:cubicBezTo>
                  <a:pt x="44" y="92"/>
                  <a:pt x="40" y="96"/>
                  <a:pt x="40" y="102"/>
                </a:cubicBezTo>
                <a:cubicBezTo>
                  <a:pt x="40" y="108"/>
                  <a:pt x="44" y="112"/>
                  <a:pt x="50" y="112"/>
                </a:cubicBezTo>
                <a:cubicBezTo>
                  <a:pt x="106" y="112"/>
                  <a:pt x="106" y="112"/>
                  <a:pt x="106" y="112"/>
                </a:cubicBezTo>
                <a:cubicBezTo>
                  <a:pt x="112" y="112"/>
                  <a:pt x="116" y="108"/>
                  <a:pt x="116" y="102"/>
                </a:cubicBezTo>
                <a:cubicBezTo>
                  <a:pt x="116" y="96"/>
                  <a:pt x="112" y="92"/>
                  <a:pt x="106" y="92"/>
                </a:cubicBezTo>
                <a:close/>
                <a:moveTo>
                  <a:pt x="0" y="136"/>
                </a:moveTo>
                <a:cubicBezTo>
                  <a:pt x="0" y="145"/>
                  <a:pt x="7" y="152"/>
                  <a:pt x="16" y="152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85" y="152"/>
                  <a:pt x="192" y="145"/>
                  <a:pt x="192" y="13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36"/>
                </a:lnTo>
                <a:close/>
                <a:moveTo>
                  <a:pt x="29" y="20"/>
                </a:moveTo>
                <a:cubicBezTo>
                  <a:pt x="163" y="20"/>
                  <a:pt x="163" y="20"/>
                  <a:pt x="163" y="20"/>
                </a:cubicBezTo>
                <a:cubicBezTo>
                  <a:pt x="168" y="20"/>
                  <a:pt x="172" y="24"/>
                  <a:pt x="172" y="29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20" y="72"/>
                </a:moveTo>
                <a:cubicBezTo>
                  <a:pt x="172" y="72"/>
                  <a:pt x="172" y="72"/>
                  <a:pt x="172" y="72"/>
                </a:cubicBezTo>
                <a:cubicBezTo>
                  <a:pt x="172" y="123"/>
                  <a:pt x="172" y="123"/>
                  <a:pt x="172" y="123"/>
                </a:cubicBezTo>
                <a:cubicBezTo>
                  <a:pt x="172" y="128"/>
                  <a:pt x="168" y="132"/>
                  <a:pt x="163" y="132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4" y="132"/>
                  <a:pt x="20" y="128"/>
                  <a:pt x="20" y="123"/>
                </a:cubicBezTo>
                <a:lnTo>
                  <a:pt x="20" y="7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A60A215C-6DC2-4C32-A9C5-697DF9A0A956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4683919"/>
            <a:ext cx="312738" cy="287337"/>
          </a:xfrm>
          <a:custGeom>
            <a:avLst/>
            <a:gdLst>
              <a:gd name="T0" fmla="*/ 144 w 192"/>
              <a:gd name="T1" fmla="*/ 40 h 176"/>
              <a:gd name="T2" fmla="*/ 144 w 192"/>
              <a:gd name="T3" fmla="*/ 16 h 176"/>
              <a:gd name="T4" fmla="*/ 128 w 192"/>
              <a:gd name="T5" fmla="*/ 0 h 176"/>
              <a:gd name="T6" fmla="*/ 64 w 192"/>
              <a:gd name="T7" fmla="*/ 0 h 176"/>
              <a:gd name="T8" fmla="*/ 48 w 192"/>
              <a:gd name="T9" fmla="*/ 16 h 176"/>
              <a:gd name="T10" fmla="*/ 48 w 192"/>
              <a:gd name="T11" fmla="*/ 40 h 176"/>
              <a:gd name="T12" fmla="*/ 16 w 192"/>
              <a:gd name="T13" fmla="*/ 40 h 176"/>
              <a:gd name="T14" fmla="*/ 0 w 192"/>
              <a:gd name="T15" fmla="*/ 56 h 176"/>
              <a:gd name="T16" fmla="*/ 0 w 192"/>
              <a:gd name="T17" fmla="*/ 160 h 176"/>
              <a:gd name="T18" fmla="*/ 16 w 192"/>
              <a:gd name="T19" fmla="*/ 176 h 176"/>
              <a:gd name="T20" fmla="*/ 176 w 192"/>
              <a:gd name="T21" fmla="*/ 176 h 176"/>
              <a:gd name="T22" fmla="*/ 192 w 192"/>
              <a:gd name="T23" fmla="*/ 160 h 176"/>
              <a:gd name="T24" fmla="*/ 192 w 192"/>
              <a:gd name="T25" fmla="*/ 56 h 176"/>
              <a:gd name="T26" fmla="*/ 176 w 192"/>
              <a:gd name="T27" fmla="*/ 40 h 176"/>
              <a:gd name="T28" fmla="*/ 144 w 192"/>
              <a:gd name="T29" fmla="*/ 40 h 176"/>
              <a:gd name="T30" fmla="*/ 77 w 192"/>
              <a:gd name="T31" fmla="*/ 20 h 176"/>
              <a:gd name="T32" fmla="*/ 115 w 192"/>
              <a:gd name="T33" fmla="*/ 20 h 176"/>
              <a:gd name="T34" fmla="*/ 124 w 192"/>
              <a:gd name="T35" fmla="*/ 29 h 176"/>
              <a:gd name="T36" fmla="*/ 124 w 192"/>
              <a:gd name="T37" fmla="*/ 40 h 176"/>
              <a:gd name="T38" fmla="*/ 68 w 192"/>
              <a:gd name="T39" fmla="*/ 40 h 176"/>
              <a:gd name="T40" fmla="*/ 68 w 192"/>
              <a:gd name="T41" fmla="*/ 29 h 176"/>
              <a:gd name="T42" fmla="*/ 77 w 192"/>
              <a:gd name="T43" fmla="*/ 20 h 176"/>
              <a:gd name="T44" fmla="*/ 48 w 192"/>
              <a:gd name="T45" fmla="*/ 68 h 176"/>
              <a:gd name="T46" fmla="*/ 48 w 192"/>
              <a:gd name="T47" fmla="*/ 148 h 176"/>
              <a:gd name="T48" fmla="*/ 40 w 192"/>
              <a:gd name="T49" fmla="*/ 156 h 176"/>
              <a:gd name="T50" fmla="*/ 32 w 192"/>
              <a:gd name="T51" fmla="*/ 148 h 176"/>
              <a:gd name="T52" fmla="*/ 32 w 192"/>
              <a:gd name="T53" fmla="*/ 68 h 176"/>
              <a:gd name="T54" fmla="*/ 40 w 192"/>
              <a:gd name="T55" fmla="*/ 60 h 176"/>
              <a:gd name="T56" fmla="*/ 48 w 192"/>
              <a:gd name="T57" fmla="*/ 68 h 176"/>
              <a:gd name="T58" fmla="*/ 160 w 192"/>
              <a:gd name="T59" fmla="*/ 68 h 176"/>
              <a:gd name="T60" fmla="*/ 160 w 192"/>
              <a:gd name="T61" fmla="*/ 148 h 176"/>
              <a:gd name="T62" fmla="*/ 152 w 192"/>
              <a:gd name="T63" fmla="*/ 156 h 176"/>
              <a:gd name="T64" fmla="*/ 144 w 192"/>
              <a:gd name="T65" fmla="*/ 148 h 176"/>
              <a:gd name="T66" fmla="*/ 144 w 192"/>
              <a:gd name="T67" fmla="*/ 68 h 176"/>
              <a:gd name="T68" fmla="*/ 152 w 192"/>
              <a:gd name="T69" fmla="*/ 60 h 176"/>
              <a:gd name="T70" fmla="*/ 160 w 192"/>
              <a:gd name="T71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76">
                <a:moveTo>
                  <a:pt x="144" y="40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lnTo>
                  <a:pt x="144" y="40"/>
                </a:lnTo>
                <a:close/>
                <a:moveTo>
                  <a:pt x="77" y="20"/>
                </a:move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lose/>
                <a:moveTo>
                  <a:pt x="48" y="68"/>
                </a:moveTo>
                <a:cubicBezTo>
                  <a:pt x="48" y="148"/>
                  <a:pt x="48" y="148"/>
                  <a:pt x="48" y="148"/>
                </a:cubicBezTo>
                <a:cubicBezTo>
                  <a:pt x="48" y="152"/>
                  <a:pt x="44" y="156"/>
                  <a:pt x="40" y="156"/>
                </a:cubicBezTo>
                <a:cubicBezTo>
                  <a:pt x="36" y="156"/>
                  <a:pt x="32" y="152"/>
                  <a:pt x="32" y="14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4"/>
                  <a:pt x="36" y="60"/>
                  <a:pt x="40" y="60"/>
                </a:cubicBezTo>
                <a:cubicBezTo>
                  <a:pt x="44" y="60"/>
                  <a:pt x="48" y="64"/>
                  <a:pt x="48" y="68"/>
                </a:cubicBezTo>
                <a:close/>
                <a:moveTo>
                  <a:pt x="160" y="68"/>
                </a:moveTo>
                <a:cubicBezTo>
                  <a:pt x="160" y="148"/>
                  <a:pt x="160" y="148"/>
                  <a:pt x="160" y="148"/>
                </a:cubicBezTo>
                <a:cubicBezTo>
                  <a:pt x="160" y="152"/>
                  <a:pt x="156" y="156"/>
                  <a:pt x="152" y="156"/>
                </a:cubicBezTo>
                <a:cubicBezTo>
                  <a:pt x="148" y="156"/>
                  <a:pt x="144" y="152"/>
                  <a:pt x="144" y="14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64"/>
                  <a:pt x="148" y="60"/>
                  <a:pt x="152" y="60"/>
                </a:cubicBezTo>
                <a:cubicBezTo>
                  <a:pt x="156" y="60"/>
                  <a:pt x="160" y="64"/>
                  <a:pt x="160" y="6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E0C7230F-E99C-4D23-AB72-89093239347F}"/>
              </a:ext>
            </a:extLst>
          </p:cNvPr>
          <p:cNvSpPr>
            <a:spLocks noEditPoints="1"/>
          </p:cNvSpPr>
          <p:nvPr/>
        </p:nvSpPr>
        <p:spPr bwMode="auto">
          <a:xfrm>
            <a:off x="1377157" y="4671219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76 h 192"/>
              <a:gd name="T10" fmla="*/ 176 w 192"/>
              <a:gd name="T11" fmla="*/ 60 h 192"/>
              <a:gd name="T12" fmla="*/ 160 w 192"/>
              <a:gd name="T13" fmla="*/ 60 h 192"/>
              <a:gd name="T14" fmla="*/ 160 w 192"/>
              <a:gd name="T15" fmla="*/ 42 h 192"/>
              <a:gd name="T16" fmla="*/ 118 w 192"/>
              <a:gd name="T17" fmla="*/ 0 h 192"/>
              <a:gd name="T18" fmla="*/ 93 w 192"/>
              <a:gd name="T19" fmla="*/ 8 h 192"/>
              <a:gd name="T20" fmla="*/ 74 w 192"/>
              <a:gd name="T21" fmla="*/ 4 h 192"/>
              <a:gd name="T22" fmla="*/ 32 w 192"/>
              <a:gd name="T23" fmla="*/ 46 h 192"/>
              <a:gd name="T24" fmla="*/ 32 w 192"/>
              <a:gd name="T25" fmla="*/ 60 h 192"/>
              <a:gd name="T26" fmla="*/ 16 w 192"/>
              <a:gd name="T27" fmla="*/ 60 h 192"/>
              <a:gd name="T28" fmla="*/ 0 w 192"/>
              <a:gd name="T29" fmla="*/ 76 h 192"/>
              <a:gd name="T30" fmla="*/ 0 w 192"/>
              <a:gd name="T31" fmla="*/ 176 h 192"/>
              <a:gd name="T32" fmla="*/ 140 w 192"/>
              <a:gd name="T33" fmla="*/ 60 h 192"/>
              <a:gd name="T34" fmla="*/ 96 w 192"/>
              <a:gd name="T35" fmla="*/ 60 h 192"/>
              <a:gd name="T36" fmla="*/ 96 w 192"/>
              <a:gd name="T37" fmla="*/ 42 h 192"/>
              <a:gd name="T38" fmla="*/ 118 w 192"/>
              <a:gd name="T39" fmla="*/ 20 h 192"/>
              <a:gd name="T40" fmla="*/ 140 w 192"/>
              <a:gd name="T41" fmla="*/ 42 h 192"/>
              <a:gd name="T42" fmla="*/ 140 w 192"/>
              <a:gd name="T43" fmla="*/ 60 h 192"/>
              <a:gd name="T44" fmla="*/ 76 w 192"/>
              <a:gd name="T45" fmla="*/ 60 h 192"/>
              <a:gd name="T46" fmla="*/ 52 w 192"/>
              <a:gd name="T47" fmla="*/ 60 h 192"/>
              <a:gd name="T48" fmla="*/ 52 w 192"/>
              <a:gd name="T49" fmla="*/ 46 h 192"/>
              <a:gd name="T50" fmla="*/ 74 w 192"/>
              <a:gd name="T51" fmla="*/ 24 h 192"/>
              <a:gd name="T52" fmla="*/ 80 w 192"/>
              <a:gd name="T53" fmla="*/ 25 h 192"/>
              <a:gd name="T54" fmla="*/ 76 w 192"/>
              <a:gd name="T55" fmla="*/ 42 h 192"/>
              <a:gd name="T56" fmla="*/ 76 w 192"/>
              <a:gd name="T57" fmla="*/ 60 h 192"/>
              <a:gd name="T58" fmla="*/ 76 w 192"/>
              <a:gd name="T59" fmla="*/ 86 h 192"/>
              <a:gd name="T60" fmla="*/ 86 w 192"/>
              <a:gd name="T61" fmla="*/ 76 h 192"/>
              <a:gd name="T62" fmla="*/ 96 w 192"/>
              <a:gd name="T63" fmla="*/ 86 h 192"/>
              <a:gd name="T64" fmla="*/ 86 w 192"/>
              <a:gd name="T65" fmla="*/ 96 h 192"/>
              <a:gd name="T66" fmla="*/ 76 w 192"/>
              <a:gd name="T67" fmla="*/ 86 h 192"/>
              <a:gd name="T68" fmla="*/ 140 w 192"/>
              <a:gd name="T69" fmla="*/ 86 h 192"/>
              <a:gd name="T70" fmla="*/ 150 w 192"/>
              <a:gd name="T71" fmla="*/ 76 h 192"/>
              <a:gd name="T72" fmla="*/ 160 w 192"/>
              <a:gd name="T73" fmla="*/ 86 h 192"/>
              <a:gd name="T74" fmla="*/ 150 w 192"/>
              <a:gd name="T75" fmla="*/ 96 h 192"/>
              <a:gd name="T76" fmla="*/ 140 w 192"/>
              <a:gd name="T77" fmla="*/ 86 h 192"/>
              <a:gd name="T78" fmla="*/ 36 w 192"/>
              <a:gd name="T79" fmla="*/ 88 h 192"/>
              <a:gd name="T80" fmla="*/ 36 w 192"/>
              <a:gd name="T81" fmla="*/ 164 h 192"/>
              <a:gd name="T82" fmla="*/ 28 w 192"/>
              <a:gd name="T83" fmla="*/ 172 h 192"/>
              <a:gd name="T84" fmla="*/ 20 w 192"/>
              <a:gd name="T85" fmla="*/ 164 h 192"/>
              <a:gd name="T86" fmla="*/ 20 w 192"/>
              <a:gd name="T87" fmla="*/ 88 h 192"/>
              <a:gd name="T88" fmla="*/ 28 w 192"/>
              <a:gd name="T89" fmla="*/ 80 h 192"/>
              <a:gd name="T90" fmla="*/ 36 w 192"/>
              <a:gd name="T91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2" y="67"/>
                  <a:pt x="185" y="60"/>
                  <a:pt x="176" y="60"/>
                </a:cubicBezTo>
                <a:cubicBezTo>
                  <a:pt x="160" y="60"/>
                  <a:pt x="160" y="60"/>
                  <a:pt x="160" y="60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19"/>
                  <a:pt x="141" y="0"/>
                  <a:pt x="118" y="0"/>
                </a:cubicBezTo>
                <a:cubicBezTo>
                  <a:pt x="109" y="0"/>
                  <a:pt x="100" y="3"/>
                  <a:pt x="93" y="8"/>
                </a:cubicBezTo>
                <a:cubicBezTo>
                  <a:pt x="87" y="6"/>
                  <a:pt x="81" y="4"/>
                  <a:pt x="74" y="4"/>
                </a:cubicBezTo>
                <a:cubicBezTo>
                  <a:pt x="51" y="4"/>
                  <a:pt x="32" y="23"/>
                  <a:pt x="32" y="46"/>
                </a:cubicBezTo>
                <a:cubicBezTo>
                  <a:pt x="32" y="60"/>
                  <a:pt x="32" y="60"/>
                  <a:pt x="32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7" y="60"/>
                  <a:pt x="0" y="67"/>
                  <a:pt x="0" y="76"/>
                </a:cubicBezTo>
                <a:lnTo>
                  <a:pt x="0" y="176"/>
                </a:lnTo>
                <a:close/>
                <a:moveTo>
                  <a:pt x="140" y="60"/>
                </a:moveTo>
                <a:cubicBezTo>
                  <a:pt x="96" y="60"/>
                  <a:pt x="96" y="60"/>
                  <a:pt x="96" y="60"/>
                </a:cubicBezTo>
                <a:cubicBezTo>
                  <a:pt x="96" y="42"/>
                  <a:pt x="96" y="42"/>
                  <a:pt x="96" y="42"/>
                </a:cubicBezTo>
                <a:cubicBezTo>
                  <a:pt x="96" y="30"/>
                  <a:pt x="106" y="20"/>
                  <a:pt x="118" y="20"/>
                </a:cubicBezTo>
                <a:cubicBezTo>
                  <a:pt x="130" y="20"/>
                  <a:pt x="140" y="30"/>
                  <a:pt x="140" y="42"/>
                </a:cubicBezTo>
                <a:lnTo>
                  <a:pt x="140" y="60"/>
                </a:lnTo>
                <a:close/>
                <a:moveTo>
                  <a:pt x="76" y="60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34"/>
                  <a:pt x="62" y="24"/>
                  <a:pt x="74" y="24"/>
                </a:cubicBezTo>
                <a:cubicBezTo>
                  <a:pt x="76" y="24"/>
                  <a:pt x="78" y="24"/>
                  <a:pt x="80" y="25"/>
                </a:cubicBezTo>
                <a:cubicBezTo>
                  <a:pt x="77" y="30"/>
                  <a:pt x="76" y="36"/>
                  <a:pt x="76" y="42"/>
                </a:cubicBezTo>
                <a:lnTo>
                  <a:pt x="76" y="60"/>
                </a:lnTo>
                <a:close/>
                <a:moveTo>
                  <a:pt x="76" y="86"/>
                </a:moveTo>
                <a:cubicBezTo>
                  <a:pt x="76" y="80"/>
                  <a:pt x="80" y="76"/>
                  <a:pt x="86" y="76"/>
                </a:cubicBezTo>
                <a:cubicBezTo>
                  <a:pt x="92" y="76"/>
                  <a:pt x="96" y="80"/>
                  <a:pt x="96" y="86"/>
                </a:cubicBezTo>
                <a:cubicBezTo>
                  <a:pt x="96" y="92"/>
                  <a:pt x="92" y="96"/>
                  <a:pt x="86" y="96"/>
                </a:cubicBezTo>
                <a:cubicBezTo>
                  <a:pt x="80" y="96"/>
                  <a:pt x="76" y="92"/>
                  <a:pt x="76" y="86"/>
                </a:cubicBezTo>
                <a:close/>
                <a:moveTo>
                  <a:pt x="140" y="86"/>
                </a:moveTo>
                <a:cubicBezTo>
                  <a:pt x="140" y="80"/>
                  <a:pt x="144" y="76"/>
                  <a:pt x="150" y="76"/>
                </a:cubicBezTo>
                <a:cubicBezTo>
                  <a:pt x="156" y="76"/>
                  <a:pt x="160" y="80"/>
                  <a:pt x="160" y="86"/>
                </a:cubicBezTo>
                <a:cubicBezTo>
                  <a:pt x="160" y="92"/>
                  <a:pt x="156" y="96"/>
                  <a:pt x="150" y="96"/>
                </a:cubicBezTo>
                <a:cubicBezTo>
                  <a:pt x="144" y="96"/>
                  <a:pt x="140" y="92"/>
                  <a:pt x="140" y="86"/>
                </a:cubicBezTo>
                <a:close/>
                <a:moveTo>
                  <a:pt x="36" y="88"/>
                </a:moveTo>
                <a:cubicBezTo>
                  <a:pt x="36" y="164"/>
                  <a:pt x="36" y="164"/>
                  <a:pt x="36" y="164"/>
                </a:cubicBezTo>
                <a:cubicBezTo>
                  <a:pt x="36" y="168"/>
                  <a:pt x="32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84"/>
                  <a:pt x="24" y="80"/>
                  <a:pt x="28" y="80"/>
                </a:cubicBezTo>
                <a:cubicBezTo>
                  <a:pt x="32" y="80"/>
                  <a:pt x="36" y="84"/>
                  <a:pt x="36" y="8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6AF9CBB4-419B-4DA5-8A34-207C0BEBB728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988594"/>
            <a:ext cx="312738" cy="273050"/>
          </a:xfrm>
          <a:custGeom>
            <a:avLst/>
            <a:gdLst>
              <a:gd name="T0" fmla="*/ 100 w 192"/>
              <a:gd name="T1" fmla="*/ 138 h 168"/>
              <a:gd name="T2" fmla="*/ 98 w 192"/>
              <a:gd name="T3" fmla="*/ 128 h 168"/>
              <a:gd name="T4" fmla="*/ 122 w 192"/>
              <a:gd name="T5" fmla="*/ 128 h 168"/>
              <a:gd name="T6" fmla="*/ 120 w 192"/>
              <a:gd name="T7" fmla="*/ 138 h 168"/>
              <a:gd name="T8" fmla="*/ 150 w 192"/>
              <a:gd name="T9" fmla="*/ 168 h 168"/>
              <a:gd name="T10" fmla="*/ 180 w 192"/>
              <a:gd name="T11" fmla="*/ 138 h 168"/>
              <a:gd name="T12" fmla="*/ 150 w 192"/>
              <a:gd name="T13" fmla="*/ 108 h 168"/>
              <a:gd name="T14" fmla="*/ 84 w 192"/>
              <a:gd name="T15" fmla="*/ 108 h 168"/>
              <a:gd name="T16" fmla="*/ 76 w 192"/>
              <a:gd name="T17" fmla="*/ 100 h 168"/>
              <a:gd name="T18" fmla="*/ 84 w 192"/>
              <a:gd name="T19" fmla="*/ 92 h 168"/>
              <a:gd name="T20" fmla="*/ 153 w 192"/>
              <a:gd name="T21" fmla="*/ 92 h 168"/>
              <a:gd name="T22" fmla="*/ 169 w 192"/>
              <a:gd name="T23" fmla="*/ 82 h 168"/>
              <a:gd name="T24" fmla="*/ 191 w 192"/>
              <a:gd name="T25" fmla="*/ 32 h 168"/>
              <a:gd name="T26" fmla="*/ 192 w 192"/>
              <a:gd name="T27" fmla="*/ 28 h 168"/>
              <a:gd name="T28" fmla="*/ 184 w 192"/>
              <a:gd name="T29" fmla="*/ 20 h 168"/>
              <a:gd name="T30" fmla="*/ 59 w 192"/>
              <a:gd name="T31" fmla="*/ 20 h 168"/>
              <a:gd name="T32" fmla="*/ 56 w 192"/>
              <a:gd name="T33" fmla="*/ 10 h 168"/>
              <a:gd name="T34" fmla="*/ 44 w 192"/>
              <a:gd name="T35" fmla="*/ 0 h 168"/>
              <a:gd name="T36" fmla="*/ 10 w 192"/>
              <a:gd name="T37" fmla="*/ 0 h 168"/>
              <a:gd name="T38" fmla="*/ 0 w 192"/>
              <a:gd name="T39" fmla="*/ 10 h 168"/>
              <a:gd name="T40" fmla="*/ 10 w 192"/>
              <a:gd name="T41" fmla="*/ 20 h 168"/>
              <a:gd name="T42" fmla="*/ 31 w 192"/>
              <a:gd name="T43" fmla="*/ 20 h 168"/>
              <a:gd name="T44" fmla="*/ 39 w 192"/>
              <a:gd name="T45" fmla="*/ 25 h 168"/>
              <a:gd name="T46" fmla="*/ 55 w 192"/>
              <a:gd name="T47" fmla="*/ 112 h 168"/>
              <a:gd name="T48" fmla="*/ 40 w 192"/>
              <a:gd name="T49" fmla="*/ 138 h 168"/>
              <a:gd name="T50" fmla="*/ 70 w 192"/>
              <a:gd name="T51" fmla="*/ 168 h 168"/>
              <a:gd name="T52" fmla="*/ 100 w 192"/>
              <a:gd name="T53" fmla="*/ 138 h 168"/>
              <a:gd name="T54" fmla="*/ 80 w 192"/>
              <a:gd name="T55" fmla="*/ 138 h 168"/>
              <a:gd name="T56" fmla="*/ 70 w 192"/>
              <a:gd name="T57" fmla="*/ 148 h 168"/>
              <a:gd name="T58" fmla="*/ 60 w 192"/>
              <a:gd name="T59" fmla="*/ 138 h 168"/>
              <a:gd name="T60" fmla="*/ 70 w 192"/>
              <a:gd name="T61" fmla="*/ 128 h 168"/>
              <a:gd name="T62" fmla="*/ 80 w 192"/>
              <a:gd name="T63" fmla="*/ 138 h 168"/>
              <a:gd name="T64" fmla="*/ 160 w 192"/>
              <a:gd name="T65" fmla="*/ 138 h 168"/>
              <a:gd name="T66" fmla="*/ 150 w 192"/>
              <a:gd name="T67" fmla="*/ 148 h 168"/>
              <a:gd name="T68" fmla="*/ 140 w 192"/>
              <a:gd name="T69" fmla="*/ 138 h 168"/>
              <a:gd name="T70" fmla="*/ 150 w 192"/>
              <a:gd name="T71" fmla="*/ 128 h 168"/>
              <a:gd name="T72" fmla="*/ 160 w 192"/>
              <a:gd name="T73" fmla="*/ 13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68">
                <a:moveTo>
                  <a:pt x="100" y="138"/>
                </a:moveTo>
                <a:cubicBezTo>
                  <a:pt x="100" y="134"/>
                  <a:pt x="99" y="131"/>
                  <a:pt x="98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1" y="131"/>
                  <a:pt x="120" y="134"/>
                  <a:pt x="120" y="138"/>
                </a:cubicBezTo>
                <a:cubicBezTo>
                  <a:pt x="120" y="155"/>
                  <a:pt x="133" y="168"/>
                  <a:pt x="150" y="168"/>
                </a:cubicBezTo>
                <a:cubicBezTo>
                  <a:pt x="167" y="168"/>
                  <a:pt x="180" y="155"/>
                  <a:pt x="180" y="138"/>
                </a:cubicBezTo>
                <a:cubicBezTo>
                  <a:pt x="180" y="121"/>
                  <a:pt x="167" y="108"/>
                  <a:pt x="150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0" y="108"/>
                  <a:pt x="76" y="104"/>
                  <a:pt x="76" y="100"/>
                </a:cubicBezTo>
                <a:cubicBezTo>
                  <a:pt x="76" y="96"/>
                  <a:pt x="80" y="92"/>
                  <a:pt x="8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60" y="92"/>
                  <a:pt x="166" y="88"/>
                  <a:pt x="169" y="82"/>
                </a:cubicBezTo>
                <a:cubicBezTo>
                  <a:pt x="170" y="79"/>
                  <a:pt x="191" y="32"/>
                  <a:pt x="191" y="32"/>
                </a:cubicBezTo>
                <a:cubicBezTo>
                  <a:pt x="191" y="31"/>
                  <a:pt x="192" y="29"/>
                  <a:pt x="192" y="28"/>
                </a:cubicBezTo>
                <a:cubicBezTo>
                  <a:pt x="192" y="24"/>
                  <a:pt x="188" y="20"/>
                  <a:pt x="184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4"/>
                  <a:pt x="50" y="0"/>
                  <a:pt x="4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20"/>
                  <a:pt x="38" y="22"/>
                  <a:pt x="39" y="25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46" y="117"/>
                  <a:pt x="40" y="127"/>
                  <a:pt x="40" y="138"/>
                </a:cubicBezTo>
                <a:cubicBezTo>
                  <a:pt x="40" y="155"/>
                  <a:pt x="53" y="168"/>
                  <a:pt x="70" y="168"/>
                </a:cubicBezTo>
                <a:cubicBezTo>
                  <a:pt x="87" y="168"/>
                  <a:pt x="100" y="155"/>
                  <a:pt x="100" y="138"/>
                </a:cubicBezTo>
                <a:close/>
                <a:moveTo>
                  <a:pt x="80" y="138"/>
                </a:moveTo>
                <a:cubicBezTo>
                  <a:pt x="80" y="144"/>
                  <a:pt x="76" y="148"/>
                  <a:pt x="70" y="148"/>
                </a:cubicBezTo>
                <a:cubicBezTo>
                  <a:pt x="64" y="148"/>
                  <a:pt x="60" y="144"/>
                  <a:pt x="60" y="138"/>
                </a:cubicBezTo>
                <a:cubicBezTo>
                  <a:pt x="60" y="132"/>
                  <a:pt x="64" y="128"/>
                  <a:pt x="70" y="128"/>
                </a:cubicBezTo>
                <a:cubicBezTo>
                  <a:pt x="76" y="128"/>
                  <a:pt x="80" y="132"/>
                  <a:pt x="80" y="138"/>
                </a:cubicBezTo>
                <a:close/>
                <a:moveTo>
                  <a:pt x="160" y="138"/>
                </a:moveTo>
                <a:cubicBezTo>
                  <a:pt x="160" y="144"/>
                  <a:pt x="156" y="148"/>
                  <a:pt x="150" y="148"/>
                </a:cubicBezTo>
                <a:cubicBezTo>
                  <a:pt x="144" y="148"/>
                  <a:pt x="140" y="144"/>
                  <a:pt x="140" y="138"/>
                </a:cubicBezTo>
                <a:cubicBezTo>
                  <a:pt x="140" y="132"/>
                  <a:pt x="144" y="128"/>
                  <a:pt x="150" y="128"/>
                </a:cubicBezTo>
                <a:cubicBezTo>
                  <a:pt x="156" y="128"/>
                  <a:pt x="160" y="132"/>
                  <a:pt x="160" y="13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C07E0734-E048-4B25-824D-3F7B85319CB9}"/>
              </a:ext>
            </a:extLst>
          </p:cNvPr>
          <p:cNvSpPr>
            <a:spLocks noEditPoints="1"/>
          </p:cNvSpPr>
          <p:nvPr/>
        </p:nvSpPr>
        <p:spPr bwMode="auto">
          <a:xfrm>
            <a:off x="4912519" y="3969544"/>
            <a:ext cx="273050" cy="311150"/>
          </a:xfrm>
          <a:custGeom>
            <a:avLst/>
            <a:gdLst>
              <a:gd name="T0" fmla="*/ 158 w 168"/>
              <a:gd name="T1" fmla="*/ 40 h 192"/>
              <a:gd name="T2" fmla="*/ 132 w 168"/>
              <a:gd name="T3" fmla="*/ 40 h 192"/>
              <a:gd name="T4" fmla="*/ 132 w 168"/>
              <a:gd name="T5" fmla="*/ 16 h 192"/>
              <a:gd name="T6" fmla="*/ 116 w 168"/>
              <a:gd name="T7" fmla="*/ 0 h 192"/>
              <a:gd name="T8" fmla="*/ 52 w 168"/>
              <a:gd name="T9" fmla="*/ 0 h 192"/>
              <a:gd name="T10" fmla="*/ 36 w 168"/>
              <a:gd name="T11" fmla="*/ 16 h 192"/>
              <a:gd name="T12" fmla="*/ 36 w 168"/>
              <a:gd name="T13" fmla="*/ 40 h 192"/>
              <a:gd name="T14" fmla="*/ 10 w 168"/>
              <a:gd name="T15" fmla="*/ 40 h 192"/>
              <a:gd name="T16" fmla="*/ 0 w 168"/>
              <a:gd name="T17" fmla="*/ 50 h 192"/>
              <a:gd name="T18" fmla="*/ 10 w 168"/>
              <a:gd name="T19" fmla="*/ 60 h 192"/>
              <a:gd name="T20" fmla="*/ 16 w 168"/>
              <a:gd name="T21" fmla="*/ 60 h 192"/>
              <a:gd name="T22" fmla="*/ 16 w 168"/>
              <a:gd name="T23" fmla="*/ 176 h 192"/>
              <a:gd name="T24" fmla="*/ 32 w 168"/>
              <a:gd name="T25" fmla="*/ 192 h 192"/>
              <a:gd name="T26" fmla="*/ 136 w 168"/>
              <a:gd name="T27" fmla="*/ 192 h 192"/>
              <a:gd name="T28" fmla="*/ 152 w 168"/>
              <a:gd name="T29" fmla="*/ 176 h 192"/>
              <a:gd name="T30" fmla="*/ 152 w 168"/>
              <a:gd name="T31" fmla="*/ 60 h 192"/>
              <a:gd name="T32" fmla="*/ 158 w 168"/>
              <a:gd name="T33" fmla="*/ 60 h 192"/>
              <a:gd name="T34" fmla="*/ 168 w 168"/>
              <a:gd name="T35" fmla="*/ 50 h 192"/>
              <a:gd name="T36" fmla="*/ 158 w 168"/>
              <a:gd name="T37" fmla="*/ 40 h 192"/>
              <a:gd name="T38" fmla="*/ 112 w 168"/>
              <a:gd name="T39" fmla="*/ 40 h 192"/>
              <a:gd name="T40" fmla="*/ 56 w 168"/>
              <a:gd name="T41" fmla="*/ 40 h 192"/>
              <a:gd name="T42" fmla="*/ 56 w 168"/>
              <a:gd name="T43" fmla="*/ 29 h 192"/>
              <a:gd name="T44" fmla="*/ 65 w 168"/>
              <a:gd name="T45" fmla="*/ 20 h 192"/>
              <a:gd name="T46" fmla="*/ 103 w 168"/>
              <a:gd name="T47" fmla="*/ 20 h 192"/>
              <a:gd name="T48" fmla="*/ 112 w 168"/>
              <a:gd name="T49" fmla="*/ 29 h 192"/>
              <a:gd name="T50" fmla="*/ 112 w 168"/>
              <a:gd name="T51" fmla="*/ 40 h 192"/>
              <a:gd name="T52" fmla="*/ 56 w 168"/>
              <a:gd name="T53" fmla="*/ 68 h 192"/>
              <a:gd name="T54" fmla="*/ 56 w 168"/>
              <a:gd name="T55" fmla="*/ 164 h 192"/>
              <a:gd name="T56" fmla="*/ 48 w 168"/>
              <a:gd name="T57" fmla="*/ 172 h 192"/>
              <a:gd name="T58" fmla="*/ 40 w 168"/>
              <a:gd name="T59" fmla="*/ 164 h 192"/>
              <a:gd name="T60" fmla="*/ 40 w 168"/>
              <a:gd name="T61" fmla="*/ 68 h 192"/>
              <a:gd name="T62" fmla="*/ 48 w 168"/>
              <a:gd name="T63" fmla="*/ 60 h 192"/>
              <a:gd name="T64" fmla="*/ 56 w 168"/>
              <a:gd name="T65" fmla="*/ 68 h 192"/>
              <a:gd name="T66" fmla="*/ 92 w 168"/>
              <a:gd name="T67" fmla="*/ 68 h 192"/>
              <a:gd name="T68" fmla="*/ 92 w 168"/>
              <a:gd name="T69" fmla="*/ 164 h 192"/>
              <a:gd name="T70" fmla="*/ 84 w 168"/>
              <a:gd name="T71" fmla="*/ 172 h 192"/>
              <a:gd name="T72" fmla="*/ 76 w 168"/>
              <a:gd name="T73" fmla="*/ 164 h 192"/>
              <a:gd name="T74" fmla="*/ 76 w 168"/>
              <a:gd name="T75" fmla="*/ 68 h 192"/>
              <a:gd name="T76" fmla="*/ 84 w 168"/>
              <a:gd name="T77" fmla="*/ 60 h 192"/>
              <a:gd name="T78" fmla="*/ 92 w 168"/>
              <a:gd name="T79" fmla="*/ 68 h 192"/>
              <a:gd name="T80" fmla="*/ 128 w 168"/>
              <a:gd name="T81" fmla="*/ 68 h 192"/>
              <a:gd name="T82" fmla="*/ 128 w 168"/>
              <a:gd name="T83" fmla="*/ 164 h 192"/>
              <a:gd name="T84" fmla="*/ 120 w 168"/>
              <a:gd name="T85" fmla="*/ 172 h 192"/>
              <a:gd name="T86" fmla="*/ 112 w 168"/>
              <a:gd name="T87" fmla="*/ 164 h 192"/>
              <a:gd name="T88" fmla="*/ 112 w 168"/>
              <a:gd name="T89" fmla="*/ 68 h 192"/>
              <a:gd name="T90" fmla="*/ 120 w 168"/>
              <a:gd name="T91" fmla="*/ 60 h 192"/>
              <a:gd name="T92" fmla="*/ 128 w 168"/>
              <a:gd name="T93" fmla="*/ 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8" h="192">
                <a:moveTo>
                  <a:pt x="158" y="40"/>
                </a:moveTo>
                <a:cubicBezTo>
                  <a:pt x="132" y="40"/>
                  <a:pt x="132" y="40"/>
                  <a:pt x="132" y="4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7"/>
                  <a:pt x="125" y="0"/>
                  <a:pt x="11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40"/>
                  <a:pt x="36" y="40"/>
                  <a:pt x="36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4" y="40"/>
                  <a:pt x="0" y="44"/>
                  <a:pt x="0" y="50"/>
                </a:cubicBezTo>
                <a:cubicBezTo>
                  <a:pt x="0" y="56"/>
                  <a:pt x="4" y="60"/>
                  <a:pt x="10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85"/>
                  <a:pt x="23" y="192"/>
                  <a:pt x="32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64" y="60"/>
                  <a:pt x="168" y="56"/>
                  <a:pt x="168" y="50"/>
                </a:cubicBezTo>
                <a:cubicBezTo>
                  <a:pt x="168" y="44"/>
                  <a:pt x="164" y="40"/>
                  <a:pt x="158" y="40"/>
                </a:cubicBezTo>
                <a:close/>
                <a:moveTo>
                  <a:pt x="112" y="40"/>
                </a:moveTo>
                <a:cubicBezTo>
                  <a:pt x="56" y="40"/>
                  <a:pt x="56" y="40"/>
                  <a:pt x="56" y="4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lnTo>
                  <a:pt x="112" y="40"/>
                </a:lnTo>
                <a:close/>
                <a:moveTo>
                  <a:pt x="56" y="68"/>
                </a:moveTo>
                <a:cubicBezTo>
                  <a:pt x="56" y="164"/>
                  <a:pt x="56" y="164"/>
                  <a:pt x="56" y="164"/>
                </a:cubicBezTo>
                <a:cubicBezTo>
                  <a:pt x="56" y="168"/>
                  <a:pt x="52" y="172"/>
                  <a:pt x="48" y="172"/>
                </a:cubicBezTo>
                <a:cubicBezTo>
                  <a:pt x="44" y="172"/>
                  <a:pt x="40" y="168"/>
                  <a:pt x="40" y="164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64"/>
                  <a:pt x="44" y="60"/>
                  <a:pt x="48" y="60"/>
                </a:cubicBezTo>
                <a:cubicBezTo>
                  <a:pt x="52" y="60"/>
                  <a:pt x="56" y="64"/>
                  <a:pt x="56" y="68"/>
                </a:cubicBezTo>
                <a:close/>
                <a:moveTo>
                  <a:pt x="92" y="68"/>
                </a:moveTo>
                <a:cubicBezTo>
                  <a:pt x="92" y="164"/>
                  <a:pt x="92" y="164"/>
                  <a:pt x="92" y="164"/>
                </a:cubicBezTo>
                <a:cubicBezTo>
                  <a:pt x="92" y="168"/>
                  <a:pt x="88" y="172"/>
                  <a:pt x="84" y="172"/>
                </a:cubicBezTo>
                <a:cubicBezTo>
                  <a:pt x="80" y="172"/>
                  <a:pt x="76" y="168"/>
                  <a:pt x="76" y="16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4"/>
                  <a:pt x="80" y="60"/>
                  <a:pt x="84" y="60"/>
                </a:cubicBezTo>
                <a:cubicBezTo>
                  <a:pt x="88" y="60"/>
                  <a:pt x="92" y="64"/>
                  <a:pt x="92" y="68"/>
                </a:cubicBezTo>
                <a:close/>
                <a:moveTo>
                  <a:pt x="128" y="68"/>
                </a:moveTo>
                <a:cubicBezTo>
                  <a:pt x="128" y="164"/>
                  <a:pt x="128" y="164"/>
                  <a:pt x="128" y="164"/>
                </a:cubicBezTo>
                <a:cubicBezTo>
                  <a:pt x="128" y="168"/>
                  <a:pt x="124" y="172"/>
                  <a:pt x="120" y="172"/>
                </a:cubicBezTo>
                <a:cubicBezTo>
                  <a:pt x="116" y="172"/>
                  <a:pt x="112" y="168"/>
                  <a:pt x="112" y="16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64"/>
                  <a:pt x="116" y="60"/>
                  <a:pt x="120" y="60"/>
                </a:cubicBezTo>
                <a:cubicBezTo>
                  <a:pt x="124" y="60"/>
                  <a:pt x="128" y="64"/>
                  <a:pt x="128" y="6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5172A6BE-1C72-45B3-917D-9D6CF3DA296C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35 w 156"/>
              <a:gd name="T3" fmla="*/ 123 h 192"/>
              <a:gd name="T4" fmla="*/ 78 w 156"/>
              <a:gd name="T5" fmla="*/ 160 h 192"/>
              <a:gd name="T6" fmla="*/ 21 w 156"/>
              <a:gd name="T7" fmla="*/ 123 h 192"/>
              <a:gd name="T8" fmla="*/ 5 w 156"/>
              <a:gd name="T9" fmla="*/ 138 h 192"/>
              <a:gd name="T10" fmla="*/ 0 w 156"/>
              <a:gd name="T11" fmla="*/ 156 h 192"/>
              <a:gd name="T12" fmla="*/ 0 w 156"/>
              <a:gd name="T13" fmla="*/ 176 h 192"/>
              <a:gd name="T14" fmla="*/ 16 w 156"/>
              <a:gd name="T15" fmla="*/ 192 h 192"/>
              <a:gd name="T16" fmla="*/ 140 w 156"/>
              <a:gd name="T17" fmla="*/ 192 h 192"/>
              <a:gd name="T18" fmla="*/ 156 w 156"/>
              <a:gd name="T19" fmla="*/ 176 h 192"/>
              <a:gd name="T20" fmla="*/ 156 w 156"/>
              <a:gd name="T21" fmla="*/ 156 h 192"/>
              <a:gd name="T22" fmla="*/ 151 w 156"/>
              <a:gd name="T23" fmla="*/ 138 h 192"/>
              <a:gd name="T24" fmla="*/ 56 w 156"/>
              <a:gd name="T25" fmla="*/ 113 h 192"/>
              <a:gd name="T26" fmla="*/ 47 w 156"/>
              <a:gd name="T27" fmla="*/ 114 h 192"/>
              <a:gd name="T28" fmla="*/ 41 w 156"/>
              <a:gd name="T29" fmla="*/ 122 h 192"/>
              <a:gd name="T30" fmla="*/ 42 w 156"/>
              <a:gd name="T31" fmla="*/ 126 h 192"/>
              <a:gd name="T32" fmla="*/ 78 w 156"/>
              <a:gd name="T33" fmla="*/ 144 h 192"/>
              <a:gd name="T34" fmla="*/ 114 w 156"/>
              <a:gd name="T35" fmla="*/ 127 h 192"/>
              <a:gd name="T36" fmla="*/ 115 w 156"/>
              <a:gd name="T37" fmla="*/ 122 h 192"/>
              <a:gd name="T38" fmla="*/ 109 w 156"/>
              <a:gd name="T39" fmla="*/ 114 h 192"/>
              <a:gd name="T40" fmla="*/ 99 w 156"/>
              <a:gd name="T41" fmla="*/ 113 h 192"/>
              <a:gd name="T42" fmla="*/ 91 w 156"/>
              <a:gd name="T43" fmla="*/ 104 h 192"/>
              <a:gd name="T44" fmla="*/ 99 w 156"/>
              <a:gd name="T45" fmla="*/ 96 h 192"/>
              <a:gd name="T46" fmla="*/ 100 w 156"/>
              <a:gd name="T47" fmla="*/ 96 h 192"/>
              <a:gd name="T48" fmla="*/ 146 w 156"/>
              <a:gd name="T49" fmla="*/ 81 h 192"/>
              <a:gd name="T50" fmla="*/ 148 w 156"/>
              <a:gd name="T51" fmla="*/ 76 h 192"/>
              <a:gd name="T52" fmla="*/ 141 w 156"/>
              <a:gd name="T53" fmla="*/ 68 h 192"/>
              <a:gd name="T54" fmla="*/ 120 w 156"/>
              <a:gd name="T55" fmla="*/ 44 h 192"/>
              <a:gd name="T56" fmla="*/ 120 w 156"/>
              <a:gd name="T57" fmla="*/ 42 h 192"/>
              <a:gd name="T58" fmla="*/ 78 w 156"/>
              <a:gd name="T59" fmla="*/ 0 h 192"/>
              <a:gd name="T60" fmla="*/ 36 w 156"/>
              <a:gd name="T61" fmla="*/ 42 h 192"/>
              <a:gd name="T62" fmla="*/ 36 w 156"/>
              <a:gd name="T63" fmla="*/ 44 h 192"/>
              <a:gd name="T64" fmla="*/ 15 w 156"/>
              <a:gd name="T65" fmla="*/ 68 h 192"/>
              <a:gd name="T66" fmla="*/ 8 w 156"/>
              <a:gd name="T67" fmla="*/ 76 h 192"/>
              <a:gd name="T68" fmla="*/ 10 w 156"/>
              <a:gd name="T69" fmla="*/ 81 h 192"/>
              <a:gd name="T70" fmla="*/ 56 w 156"/>
              <a:gd name="T71" fmla="*/ 96 h 192"/>
              <a:gd name="T72" fmla="*/ 58 w 156"/>
              <a:gd name="T73" fmla="*/ 96 h 192"/>
              <a:gd name="T74" fmla="*/ 65 w 156"/>
              <a:gd name="T75" fmla="*/ 104 h 192"/>
              <a:gd name="T76" fmla="*/ 56 w 156"/>
              <a:gd name="T77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6" y="132"/>
                  <a:pt x="141" y="127"/>
                  <a:pt x="135" y="123"/>
                </a:cubicBezTo>
                <a:cubicBezTo>
                  <a:pt x="125" y="145"/>
                  <a:pt x="103" y="160"/>
                  <a:pt x="78" y="160"/>
                </a:cubicBezTo>
                <a:cubicBezTo>
                  <a:pt x="53" y="160"/>
                  <a:pt x="31" y="145"/>
                  <a:pt x="21" y="123"/>
                </a:cubicBezTo>
                <a:cubicBezTo>
                  <a:pt x="15" y="127"/>
                  <a:pt x="10" y="132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56" y="113"/>
                </a:moveTo>
                <a:cubicBezTo>
                  <a:pt x="53" y="113"/>
                  <a:pt x="50" y="114"/>
                  <a:pt x="47" y="114"/>
                </a:cubicBezTo>
                <a:cubicBezTo>
                  <a:pt x="43" y="115"/>
                  <a:pt x="41" y="118"/>
                  <a:pt x="41" y="122"/>
                </a:cubicBezTo>
                <a:cubicBezTo>
                  <a:pt x="41" y="124"/>
                  <a:pt x="41" y="125"/>
                  <a:pt x="42" y="126"/>
                </a:cubicBezTo>
                <a:cubicBezTo>
                  <a:pt x="50" y="137"/>
                  <a:pt x="63" y="144"/>
                  <a:pt x="78" y="144"/>
                </a:cubicBezTo>
                <a:cubicBezTo>
                  <a:pt x="92" y="144"/>
                  <a:pt x="105" y="137"/>
                  <a:pt x="114" y="127"/>
                </a:cubicBezTo>
                <a:cubicBezTo>
                  <a:pt x="115" y="126"/>
                  <a:pt x="115" y="124"/>
                  <a:pt x="115" y="122"/>
                </a:cubicBezTo>
                <a:cubicBezTo>
                  <a:pt x="115" y="118"/>
                  <a:pt x="113" y="115"/>
                  <a:pt x="109" y="114"/>
                </a:cubicBezTo>
                <a:cubicBezTo>
                  <a:pt x="106" y="114"/>
                  <a:pt x="102" y="113"/>
                  <a:pt x="99" y="113"/>
                </a:cubicBezTo>
                <a:cubicBezTo>
                  <a:pt x="94" y="112"/>
                  <a:pt x="91" y="109"/>
                  <a:pt x="91" y="104"/>
                </a:cubicBezTo>
                <a:cubicBezTo>
                  <a:pt x="91" y="100"/>
                  <a:pt x="94" y="96"/>
                  <a:pt x="99" y="96"/>
                </a:cubicBezTo>
                <a:cubicBezTo>
                  <a:pt x="99" y="96"/>
                  <a:pt x="100" y="96"/>
                  <a:pt x="100" y="96"/>
                </a:cubicBezTo>
                <a:cubicBezTo>
                  <a:pt x="122" y="94"/>
                  <a:pt x="136" y="90"/>
                  <a:pt x="146" y="81"/>
                </a:cubicBezTo>
                <a:cubicBezTo>
                  <a:pt x="147" y="80"/>
                  <a:pt x="148" y="78"/>
                  <a:pt x="148" y="76"/>
                </a:cubicBezTo>
                <a:cubicBezTo>
                  <a:pt x="148" y="72"/>
                  <a:pt x="145" y="68"/>
                  <a:pt x="141" y="68"/>
                </a:cubicBezTo>
                <a:cubicBezTo>
                  <a:pt x="129" y="66"/>
                  <a:pt x="120" y="56"/>
                  <a:pt x="120" y="44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56"/>
                  <a:pt x="27" y="66"/>
                  <a:pt x="15" y="68"/>
                </a:cubicBezTo>
                <a:cubicBezTo>
                  <a:pt x="11" y="68"/>
                  <a:pt x="8" y="72"/>
                  <a:pt x="8" y="76"/>
                </a:cubicBezTo>
                <a:cubicBezTo>
                  <a:pt x="8" y="78"/>
                  <a:pt x="9" y="80"/>
                  <a:pt x="10" y="81"/>
                </a:cubicBezTo>
                <a:cubicBezTo>
                  <a:pt x="20" y="90"/>
                  <a:pt x="34" y="94"/>
                  <a:pt x="56" y="96"/>
                </a:cubicBezTo>
                <a:cubicBezTo>
                  <a:pt x="57" y="96"/>
                  <a:pt x="57" y="96"/>
                  <a:pt x="58" y="96"/>
                </a:cubicBezTo>
                <a:cubicBezTo>
                  <a:pt x="62" y="96"/>
                  <a:pt x="65" y="100"/>
                  <a:pt x="65" y="104"/>
                </a:cubicBezTo>
                <a:cubicBezTo>
                  <a:pt x="65" y="109"/>
                  <a:pt x="61" y="112"/>
                  <a:pt x="56" y="11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9ACD4678-B6F8-4DC2-9D60-AF44E3F18D14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18 w 156"/>
              <a:gd name="T3" fmla="*/ 116 h 192"/>
              <a:gd name="T4" fmla="*/ 104 w 156"/>
              <a:gd name="T5" fmla="*/ 164 h 192"/>
              <a:gd name="T6" fmla="*/ 96 w 156"/>
              <a:gd name="T7" fmla="*/ 172 h 192"/>
              <a:gd name="T8" fmla="*/ 88 w 156"/>
              <a:gd name="T9" fmla="*/ 164 h 192"/>
              <a:gd name="T10" fmla="*/ 88 w 156"/>
              <a:gd name="T11" fmla="*/ 126 h 192"/>
              <a:gd name="T12" fmla="*/ 78 w 156"/>
              <a:gd name="T13" fmla="*/ 116 h 192"/>
              <a:gd name="T14" fmla="*/ 68 w 156"/>
              <a:gd name="T15" fmla="*/ 126 h 192"/>
              <a:gd name="T16" fmla="*/ 68 w 156"/>
              <a:gd name="T17" fmla="*/ 164 h 192"/>
              <a:gd name="T18" fmla="*/ 60 w 156"/>
              <a:gd name="T19" fmla="*/ 172 h 192"/>
              <a:gd name="T20" fmla="*/ 52 w 156"/>
              <a:gd name="T21" fmla="*/ 164 h 192"/>
              <a:gd name="T22" fmla="*/ 38 w 156"/>
              <a:gd name="T23" fmla="*/ 116 h 192"/>
              <a:gd name="T24" fmla="*/ 5 w 156"/>
              <a:gd name="T25" fmla="*/ 138 h 192"/>
              <a:gd name="T26" fmla="*/ 0 w 156"/>
              <a:gd name="T27" fmla="*/ 156 h 192"/>
              <a:gd name="T28" fmla="*/ 0 w 156"/>
              <a:gd name="T29" fmla="*/ 160 h 192"/>
              <a:gd name="T30" fmla="*/ 0 w 156"/>
              <a:gd name="T31" fmla="*/ 168 h 192"/>
              <a:gd name="T32" fmla="*/ 0 w 156"/>
              <a:gd name="T33" fmla="*/ 176 h 192"/>
              <a:gd name="T34" fmla="*/ 16 w 156"/>
              <a:gd name="T35" fmla="*/ 192 h 192"/>
              <a:gd name="T36" fmla="*/ 140 w 156"/>
              <a:gd name="T37" fmla="*/ 192 h 192"/>
              <a:gd name="T38" fmla="*/ 156 w 156"/>
              <a:gd name="T39" fmla="*/ 176 h 192"/>
              <a:gd name="T40" fmla="*/ 156 w 156"/>
              <a:gd name="T41" fmla="*/ 168 h 192"/>
              <a:gd name="T42" fmla="*/ 156 w 156"/>
              <a:gd name="T43" fmla="*/ 160 h 192"/>
              <a:gd name="T44" fmla="*/ 156 w 156"/>
              <a:gd name="T45" fmla="*/ 156 h 192"/>
              <a:gd name="T46" fmla="*/ 151 w 156"/>
              <a:gd name="T47" fmla="*/ 138 h 192"/>
              <a:gd name="T48" fmla="*/ 36 w 156"/>
              <a:gd name="T49" fmla="*/ 42 h 192"/>
              <a:gd name="T50" fmla="*/ 78 w 156"/>
              <a:gd name="T51" fmla="*/ 100 h 192"/>
              <a:gd name="T52" fmla="*/ 120 w 156"/>
              <a:gd name="T53" fmla="*/ 42 h 192"/>
              <a:gd name="T54" fmla="*/ 78 w 156"/>
              <a:gd name="T55" fmla="*/ 0 h 192"/>
              <a:gd name="T56" fmla="*/ 36 w 156"/>
              <a:gd name="T57" fmla="*/ 4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2" y="127"/>
                  <a:pt x="132" y="120"/>
                  <a:pt x="118" y="11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8"/>
                  <a:pt x="100" y="172"/>
                  <a:pt x="96" y="172"/>
                </a:cubicBezTo>
                <a:cubicBezTo>
                  <a:pt x="92" y="172"/>
                  <a:pt x="88" y="168"/>
                  <a:pt x="88" y="164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8" y="120"/>
                  <a:pt x="84" y="116"/>
                  <a:pt x="78" y="116"/>
                </a:cubicBezTo>
                <a:cubicBezTo>
                  <a:pt x="72" y="116"/>
                  <a:pt x="68" y="120"/>
                  <a:pt x="68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8" y="168"/>
                  <a:pt x="64" y="172"/>
                  <a:pt x="60" y="172"/>
                </a:cubicBezTo>
                <a:cubicBezTo>
                  <a:pt x="56" y="172"/>
                  <a:pt x="52" y="168"/>
                  <a:pt x="52" y="164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24" y="120"/>
                  <a:pt x="14" y="127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59"/>
                  <a:pt x="0" y="16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68"/>
                  <a:pt x="156" y="168"/>
                  <a:pt x="156" y="168"/>
                </a:cubicBezTo>
                <a:cubicBezTo>
                  <a:pt x="156" y="160"/>
                  <a:pt x="156" y="160"/>
                  <a:pt x="156" y="160"/>
                </a:cubicBezTo>
                <a:cubicBezTo>
                  <a:pt x="156" y="159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36" y="42"/>
                </a:moveTo>
                <a:cubicBezTo>
                  <a:pt x="36" y="66"/>
                  <a:pt x="51" y="100"/>
                  <a:pt x="78" y="100"/>
                </a:cubicBezTo>
                <a:cubicBezTo>
                  <a:pt x="105" y="100"/>
                  <a:pt x="120" y="66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74D4AEC8-119D-4CDE-816D-63F5FDDA695C}"/>
              </a:ext>
            </a:extLst>
          </p:cNvPr>
          <p:cNvSpPr>
            <a:spLocks/>
          </p:cNvSpPr>
          <p:nvPr/>
        </p:nvSpPr>
        <p:spPr bwMode="auto">
          <a:xfrm>
            <a:off x="2809082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1A4375E3-C377-442F-9F83-26C758D60E6D}"/>
              </a:ext>
            </a:extLst>
          </p:cNvPr>
          <p:cNvSpPr>
            <a:spLocks/>
          </p:cNvSpPr>
          <p:nvPr/>
        </p:nvSpPr>
        <p:spPr bwMode="auto">
          <a:xfrm>
            <a:off x="2080419" y="3967956"/>
            <a:ext cx="314325" cy="312737"/>
          </a:xfrm>
          <a:custGeom>
            <a:avLst/>
            <a:gdLst>
              <a:gd name="T0" fmla="*/ 92 w 193"/>
              <a:gd name="T1" fmla="*/ 112 h 193"/>
              <a:gd name="T2" fmla="*/ 25 w 193"/>
              <a:gd name="T3" fmla="*/ 179 h 193"/>
              <a:gd name="T4" fmla="*/ 22 w 193"/>
              <a:gd name="T5" fmla="*/ 185 h 193"/>
              <a:gd name="T6" fmla="*/ 30 w 193"/>
              <a:gd name="T7" fmla="*/ 193 h 193"/>
              <a:gd name="T8" fmla="*/ 34 w 193"/>
              <a:gd name="T9" fmla="*/ 192 h 193"/>
              <a:gd name="T10" fmla="*/ 148 w 193"/>
              <a:gd name="T11" fmla="*/ 143 h 193"/>
              <a:gd name="T12" fmla="*/ 153 w 193"/>
              <a:gd name="T13" fmla="*/ 136 h 193"/>
              <a:gd name="T14" fmla="*/ 172 w 193"/>
              <a:gd name="T15" fmla="*/ 70 h 193"/>
              <a:gd name="T16" fmla="*/ 175 w 193"/>
              <a:gd name="T17" fmla="*/ 74 h 193"/>
              <a:gd name="T18" fmla="*/ 189 w 193"/>
              <a:gd name="T19" fmla="*/ 74 h 193"/>
              <a:gd name="T20" fmla="*/ 189 w 193"/>
              <a:gd name="T21" fmla="*/ 60 h 193"/>
              <a:gd name="T22" fmla="*/ 133 w 193"/>
              <a:gd name="T23" fmla="*/ 4 h 193"/>
              <a:gd name="T24" fmla="*/ 119 w 193"/>
              <a:gd name="T25" fmla="*/ 4 h 193"/>
              <a:gd name="T26" fmla="*/ 119 w 193"/>
              <a:gd name="T27" fmla="*/ 18 h 193"/>
              <a:gd name="T28" fmla="*/ 123 w 193"/>
              <a:gd name="T29" fmla="*/ 21 h 193"/>
              <a:gd name="T30" fmla="*/ 57 w 193"/>
              <a:gd name="T31" fmla="*/ 40 h 193"/>
              <a:gd name="T32" fmla="*/ 50 w 193"/>
              <a:gd name="T33" fmla="*/ 45 h 193"/>
              <a:gd name="T34" fmla="*/ 1 w 193"/>
              <a:gd name="T35" fmla="*/ 160 h 193"/>
              <a:gd name="T36" fmla="*/ 0 w 193"/>
              <a:gd name="T37" fmla="*/ 163 h 193"/>
              <a:gd name="T38" fmla="*/ 8 w 193"/>
              <a:gd name="T39" fmla="*/ 171 h 193"/>
              <a:gd name="T40" fmla="*/ 14 w 193"/>
              <a:gd name="T41" fmla="*/ 168 h 193"/>
              <a:gd name="T42" fmla="*/ 81 w 193"/>
              <a:gd name="T43" fmla="*/ 101 h 193"/>
              <a:gd name="T44" fmla="*/ 80 w 193"/>
              <a:gd name="T45" fmla="*/ 93 h 193"/>
              <a:gd name="T46" fmla="*/ 100 w 193"/>
              <a:gd name="T47" fmla="*/ 73 h 193"/>
              <a:gd name="T48" fmla="*/ 120 w 193"/>
              <a:gd name="T49" fmla="*/ 93 h 193"/>
              <a:gd name="T50" fmla="*/ 100 w 193"/>
              <a:gd name="T51" fmla="*/ 113 h 193"/>
              <a:gd name="T52" fmla="*/ 92 w 193"/>
              <a:gd name="T53" fmla="*/ 1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3" h="193">
                <a:moveTo>
                  <a:pt x="92" y="112"/>
                </a:moveTo>
                <a:cubicBezTo>
                  <a:pt x="25" y="179"/>
                  <a:pt x="25" y="179"/>
                  <a:pt x="25" y="179"/>
                </a:cubicBezTo>
                <a:cubicBezTo>
                  <a:pt x="23" y="181"/>
                  <a:pt x="22" y="183"/>
                  <a:pt x="22" y="185"/>
                </a:cubicBezTo>
                <a:cubicBezTo>
                  <a:pt x="22" y="189"/>
                  <a:pt x="26" y="193"/>
                  <a:pt x="30" y="193"/>
                </a:cubicBezTo>
                <a:cubicBezTo>
                  <a:pt x="31" y="193"/>
                  <a:pt x="33" y="193"/>
                  <a:pt x="34" y="192"/>
                </a:cubicBezTo>
                <a:cubicBezTo>
                  <a:pt x="34" y="192"/>
                  <a:pt x="147" y="143"/>
                  <a:pt x="148" y="143"/>
                </a:cubicBezTo>
                <a:cubicBezTo>
                  <a:pt x="150" y="142"/>
                  <a:pt x="152" y="139"/>
                  <a:pt x="153" y="136"/>
                </a:cubicBezTo>
                <a:cubicBezTo>
                  <a:pt x="172" y="70"/>
                  <a:pt x="172" y="70"/>
                  <a:pt x="172" y="70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9" y="78"/>
                  <a:pt x="185" y="78"/>
                  <a:pt x="189" y="74"/>
                </a:cubicBezTo>
                <a:cubicBezTo>
                  <a:pt x="193" y="70"/>
                  <a:pt x="193" y="64"/>
                  <a:pt x="189" y="60"/>
                </a:cubicBezTo>
                <a:cubicBezTo>
                  <a:pt x="133" y="4"/>
                  <a:pt x="133" y="4"/>
                  <a:pt x="133" y="4"/>
                </a:cubicBezTo>
                <a:cubicBezTo>
                  <a:pt x="129" y="0"/>
                  <a:pt x="123" y="0"/>
                  <a:pt x="119" y="4"/>
                </a:cubicBezTo>
                <a:cubicBezTo>
                  <a:pt x="115" y="8"/>
                  <a:pt x="115" y="14"/>
                  <a:pt x="119" y="18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1" y="43"/>
                  <a:pt x="50" y="45"/>
                </a:cubicBezTo>
                <a:cubicBezTo>
                  <a:pt x="1" y="160"/>
                  <a:pt x="1" y="160"/>
                  <a:pt x="1" y="160"/>
                </a:cubicBezTo>
                <a:cubicBezTo>
                  <a:pt x="0" y="161"/>
                  <a:pt x="0" y="162"/>
                  <a:pt x="0" y="163"/>
                </a:cubicBezTo>
                <a:cubicBezTo>
                  <a:pt x="0" y="167"/>
                  <a:pt x="4" y="171"/>
                  <a:pt x="8" y="171"/>
                </a:cubicBezTo>
                <a:cubicBezTo>
                  <a:pt x="10" y="171"/>
                  <a:pt x="12" y="170"/>
                  <a:pt x="14" y="16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81" y="98"/>
                  <a:pt x="80" y="96"/>
                  <a:pt x="80" y="93"/>
                </a:cubicBezTo>
                <a:cubicBezTo>
                  <a:pt x="80" y="82"/>
                  <a:pt x="89" y="73"/>
                  <a:pt x="100" y="73"/>
                </a:cubicBezTo>
                <a:cubicBezTo>
                  <a:pt x="111" y="73"/>
                  <a:pt x="120" y="82"/>
                  <a:pt x="120" y="93"/>
                </a:cubicBezTo>
                <a:cubicBezTo>
                  <a:pt x="120" y="104"/>
                  <a:pt x="111" y="113"/>
                  <a:pt x="100" y="113"/>
                </a:cubicBezTo>
                <a:cubicBezTo>
                  <a:pt x="97" y="113"/>
                  <a:pt x="95" y="112"/>
                  <a:pt x="92" y="11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B80F6D70-795A-4313-971D-0744C1352220}"/>
              </a:ext>
            </a:extLst>
          </p:cNvPr>
          <p:cNvSpPr>
            <a:spLocks noEditPoints="1"/>
          </p:cNvSpPr>
          <p:nvPr/>
        </p:nvSpPr>
        <p:spPr bwMode="auto">
          <a:xfrm>
            <a:off x="1373982" y="3966369"/>
            <a:ext cx="319088" cy="317500"/>
          </a:xfrm>
          <a:custGeom>
            <a:avLst/>
            <a:gdLst>
              <a:gd name="T0" fmla="*/ 24 w 196"/>
              <a:gd name="T1" fmla="*/ 83 h 196"/>
              <a:gd name="T2" fmla="*/ 17 w 196"/>
              <a:gd name="T3" fmla="*/ 98 h 196"/>
              <a:gd name="T4" fmla="*/ 2 w 196"/>
              <a:gd name="T5" fmla="*/ 170 h 196"/>
              <a:gd name="T6" fmla="*/ 26 w 196"/>
              <a:gd name="T7" fmla="*/ 194 h 196"/>
              <a:gd name="T8" fmla="*/ 98 w 196"/>
              <a:gd name="T9" fmla="*/ 179 h 196"/>
              <a:gd name="T10" fmla="*/ 113 w 196"/>
              <a:gd name="T11" fmla="*/ 172 h 196"/>
              <a:gd name="T12" fmla="*/ 189 w 196"/>
              <a:gd name="T13" fmla="*/ 96 h 196"/>
              <a:gd name="T14" fmla="*/ 189 w 196"/>
              <a:gd name="T15" fmla="*/ 73 h 196"/>
              <a:gd name="T16" fmla="*/ 123 w 196"/>
              <a:gd name="T17" fmla="*/ 7 h 196"/>
              <a:gd name="T18" fmla="*/ 100 w 196"/>
              <a:gd name="T19" fmla="*/ 7 h 196"/>
              <a:gd name="T20" fmla="*/ 24 w 196"/>
              <a:gd name="T21" fmla="*/ 83 h 196"/>
              <a:gd name="T22" fmla="*/ 98 w 196"/>
              <a:gd name="T23" fmla="*/ 160 h 196"/>
              <a:gd name="T24" fmla="*/ 60 w 196"/>
              <a:gd name="T25" fmla="*/ 167 h 196"/>
              <a:gd name="T26" fmla="*/ 29 w 196"/>
              <a:gd name="T27" fmla="*/ 136 h 196"/>
              <a:gd name="T28" fmla="*/ 36 w 196"/>
              <a:gd name="T29" fmla="*/ 99 h 196"/>
              <a:gd name="T30" fmla="*/ 92 w 196"/>
              <a:gd name="T31" fmla="*/ 43 h 196"/>
              <a:gd name="T32" fmla="*/ 103 w 196"/>
              <a:gd name="T33" fmla="*/ 43 h 196"/>
              <a:gd name="T34" fmla="*/ 103 w 196"/>
              <a:gd name="T35" fmla="*/ 54 h 196"/>
              <a:gd name="T36" fmla="*/ 52 w 196"/>
              <a:gd name="T37" fmla="*/ 105 h 196"/>
              <a:gd name="T38" fmla="*/ 52 w 196"/>
              <a:gd name="T39" fmla="*/ 119 h 196"/>
              <a:gd name="T40" fmla="*/ 66 w 196"/>
              <a:gd name="T41" fmla="*/ 119 h 196"/>
              <a:gd name="T42" fmla="*/ 117 w 196"/>
              <a:gd name="T43" fmla="*/ 68 h 196"/>
              <a:gd name="T44" fmla="*/ 128 w 196"/>
              <a:gd name="T45" fmla="*/ 68 h 196"/>
              <a:gd name="T46" fmla="*/ 128 w 196"/>
              <a:gd name="T47" fmla="*/ 79 h 196"/>
              <a:gd name="T48" fmla="*/ 77 w 196"/>
              <a:gd name="T49" fmla="*/ 131 h 196"/>
              <a:gd name="T50" fmla="*/ 77 w 196"/>
              <a:gd name="T51" fmla="*/ 144 h 196"/>
              <a:gd name="T52" fmla="*/ 91 w 196"/>
              <a:gd name="T53" fmla="*/ 144 h 196"/>
              <a:gd name="T54" fmla="*/ 142 w 196"/>
              <a:gd name="T55" fmla="*/ 93 h 196"/>
              <a:gd name="T56" fmla="*/ 153 w 196"/>
              <a:gd name="T57" fmla="*/ 93 h 196"/>
              <a:gd name="T58" fmla="*/ 153 w 196"/>
              <a:gd name="T59" fmla="*/ 104 h 196"/>
              <a:gd name="T60" fmla="*/ 98 w 196"/>
              <a:gd name="T61" fmla="*/ 16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6" h="196">
                <a:moveTo>
                  <a:pt x="24" y="83"/>
                </a:moveTo>
                <a:cubicBezTo>
                  <a:pt x="20" y="87"/>
                  <a:pt x="18" y="92"/>
                  <a:pt x="17" y="98"/>
                </a:cubicBezTo>
                <a:cubicBezTo>
                  <a:pt x="2" y="170"/>
                  <a:pt x="2" y="170"/>
                  <a:pt x="2" y="170"/>
                </a:cubicBezTo>
                <a:cubicBezTo>
                  <a:pt x="0" y="183"/>
                  <a:pt x="13" y="196"/>
                  <a:pt x="26" y="194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03" y="178"/>
                  <a:pt x="109" y="176"/>
                  <a:pt x="113" y="172"/>
                </a:cubicBezTo>
                <a:cubicBezTo>
                  <a:pt x="189" y="96"/>
                  <a:pt x="189" y="96"/>
                  <a:pt x="189" y="96"/>
                </a:cubicBezTo>
                <a:cubicBezTo>
                  <a:pt x="196" y="90"/>
                  <a:pt x="196" y="80"/>
                  <a:pt x="189" y="73"/>
                </a:cubicBezTo>
                <a:cubicBezTo>
                  <a:pt x="123" y="7"/>
                  <a:pt x="123" y="7"/>
                  <a:pt x="123" y="7"/>
                </a:cubicBezTo>
                <a:cubicBezTo>
                  <a:pt x="116" y="0"/>
                  <a:pt x="107" y="0"/>
                  <a:pt x="100" y="7"/>
                </a:cubicBezTo>
                <a:lnTo>
                  <a:pt x="24" y="83"/>
                </a:lnTo>
                <a:close/>
                <a:moveTo>
                  <a:pt x="98" y="160"/>
                </a:moveTo>
                <a:cubicBezTo>
                  <a:pt x="60" y="167"/>
                  <a:pt x="60" y="167"/>
                  <a:pt x="60" y="167"/>
                </a:cubicBezTo>
                <a:cubicBezTo>
                  <a:pt x="29" y="136"/>
                  <a:pt x="29" y="136"/>
                  <a:pt x="29" y="136"/>
                </a:cubicBezTo>
                <a:cubicBezTo>
                  <a:pt x="36" y="99"/>
                  <a:pt x="36" y="99"/>
                  <a:pt x="36" y="99"/>
                </a:cubicBezTo>
                <a:cubicBezTo>
                  <a:pt x="92" y="43"/>
                  <a:pt x="92" y="43"/>
                  <a:pt x="92" y="43"/>
                </a:cubicBezTo>
                <a:cubicBezTo>
                  <a:pt x="95" y="40"/>
                  <a:pt x="100" y="40"/>
                  <a:pt x="103" y="43"/>
                </a:cubicBezTo>
                <a:cubicBezTo>
                  <a:pt x="106" y="46"/>
                  <a:pt x="106" y="51"/>
                  <a:pt x="103" y="54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48" y="109"/>
                  <a:pt x="48" y="116"/>
                  <a:pt x="52" y="119"/>
                </a:cubicBezTo>
                <a:cubicBezTo>
                  <a:pt x="56" y="123"/>
                  <a:pt x="62" y="123"/>
                  <a:pt x="66" y="119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20" y="65"/>
                  <a:pt x="125" y="65"/>
                  <a:pt x="128" y="68"/>
                </a:cubicBezTo>
                <a:cubicBezTo>
                  <a:pt x="131" y="71"/>
                  <a:pt x="131" y="76"/>
                  <a:pt x="128" y="79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3" y="134"/>
                  <a:pt x="73" y="141"/>
                  <a:pt x="77" y="144"/>
                </a:cubicBezTo>
                <a:cubicBezTo>
                  <a:pt x="81" y="148"/>
                  <a:pt x="87" y="148"/>
                  <a:pt x="91" y="144"/>
                </a:cubicBezTo>
                <a:cubicBezTo>
                  <a:pt x="142" y="93"/>
                  <a:pt x="142" y="93"/>
                  <a:pt x="142" y="93"/>
                </a:cubicBezTo>
                <a:cubicBezTo>
                  <a:pt x="145" y="90"/>
                  <a:pt x="150" y="90"/>
                  <a:pt x="153" y="93"/>
                </a:cubicBezTo>
                <a:cubicBezTo>
                  <a:pt x="156" y="96"/>
                  <a:pt x="156" y="101"/>
                  <a:pt x="153" y="104"/>
                </a:cubicBezTo>
                <a:lnTo>
                  <a:pt x="98" y="16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9B0FA242-6505-4F38-9743-24DED729FE86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278981"/>
            <a:ext cx="312738" cy="287337"/>
          </a:xfrm>
          <a:custGeom>
            <a:avLst/>
            <a:gdLst>
              <a:gd name="T0" fmla="*/ 94 w 192"/>
              <a:gd name="T1" fmla="*/ 120 h 176"/>
              <a:gd name="T2" fmla="*/ 76 w 192"/>
              <a:gd name="T3" fmla="*/ 110 h 176"/>
              <a:gd name="T4" fmla="*/ 73 w 192"/>
              <a:gd name="T5" fmla="*/ 107 h 176"/>
              <a:gd name="T6" fmla="*/ 77 w 192"/>
              <a:gd name="T7" fmla="*/ 101 h 176"/>
              <a:gd name="T8" fmla="*/ 84 w 192"/>
              <a:gd name="T9" fmla="*/ 84 h 176"/>
              <a:gd name="T10" fmla="*/ 66 w 192"/>
              <a:gd name="T11" fmla="*/ 68 h 176"/>
              <a:gd name="T12" fmla="*/ 48 w 192"/>
              <a:gd name="T13" fmla="*/ 84 h 176"/>
              <a:gd name="T14" fmla="*/ 55 w 192"/>
              <a:gd name="T15" fmla="*/ 102 h 176"/>
              <a:gd name="T16" fmla="*/ 59 w 192"/>
              <a:gd name="T17" fmla="*/ 107 h 176"/>
              <a:gd name="T18" fmla="*/ 56 w 192"/>
              <a:gd name="T19" fmla="*/ 111 h 176"/>
              <a:gd name="T20" fmla="*/ 38 w 192"/>
              <a:gd name="T21" fmla="*/ 120 h 176"/>
              <a:gd name="T22" fmla="*/ 36 w 192"/>
              <a:gd name="T23" fmla="*/ 126 h 176"/>
              <a:gd name="T24" fmla="*/ 36 w 192"/>
              <a:gd name="T25" fmla="*/ 134 h 176"/>
              <a:gd name="T26" fmla="*/ 42 w 192"/>
              <a:gd name="T27" fmla="*/ 140 h 176"/>
              <a:gd name="T28" fmla="*/ 90 w 192"/>
              <a:gd name="T29" fmla="*/ 140 h 176"/>
              <a:gd name="T30" fmla="*/ 96 w 192"/>
              <a:gd name="T31" fmla="*/ 134 h 176"/>
              <a:gd name="T32" fmla="*/ 96 w 192"/>
              <a:gd name="T33" fmla="*/ 126 h 176"/>
              <a:gd name="T34" fmla="*/ 94 w 192"/>
              <a:gd name="T35" fmla="*/ 120 h 176"/>
              <a:gd name="T36" fmla="*/ 142 w 192"/>
              <a:gd name="T37" fmla="*/ 76 h 176"/>
              <a:gd name="T38" fmla="*/ 122 w 192"/>
              <a:gd name="T39" fmla="*/ 76 h 176"/>
              <a:gd name="T40" fmla="*/ 112 w 192"/>
              <a:gd name="T41" fmla="*/ 86 h 176"/>
              <a:gd name="T42" fmla="*/ 122 w 192"/>
              <a:gd name="T43" fmla="*/ 96 h 176"/>
              <a:gd name="T44" fmla="*/ 142 w 192"/>
              <a:gd name="T45" fmla="*/ 96 h 176"/>
              <a:gd name="T46" fmla="*/ 152 w 192"/>
              <a:gd name="T47" fmla="*/ 86 h 176"/>
              <a:gd name="T48" fmla="*/ 142 w 192"/>
              <a:gd name="T49" fmla="*/ 76 h 176"/>
              <a:gd name="T50" fmla="*/ 142 w 192"/>
              <a:gd name="T51" fmla="*/ 112 h 176"/>
              <a:gd name="T52" fmla="*/ 122 w 192"/>
              <a:gd name="T53" fmla="*/ 112 h 176"/>
              <a:gd name="T54" fmla="*/ 112 w 192"/>
              <a:gd name="T55" fmla="*/ 122 h 176"/>
              <a:gd name="T56" fmla="*/ 122 w 192"/>
              <a:gd name="T57" fmla="*/ 132 h 176"/>
              <a:gd name="T58" fmla="*/ 142 w 192"/>
              <a:gd name="T59" fmla="*/ 132 h 176"/>
              <a:gd name="T60" fmla="*/ 152 w 192"/>
              <a:gd name="T61" fmla="*/ 122 h 176"/>
              <a:gd name="T62" fmla="*/ 142 w 192"/>
              <a:gd name="T63" fmla="*/ 112 h 176"/>
              <a:gd name="T64" fmla="*/ 0 w 192"/>
              <a:gd name="T65" fmla="*/ 160 h 176"/>
              <a:gd name="T66" fmla="*/ 16 w 192"/>
              <a:gd name="T67" fmla="*/ 176 h 176"/>
              <a:gd name="T68" fmla="*/ 176 w 192"/>
              <a:gd name="T69" fmla="*/ 176 h 176"/>
              <a:gd name="T70" fmla="*/ 192 w 192"/>
              <a:gd name="T71" fmla="*/ 160 h 176"/>
              <a:gd name="T72" fmla="*/ 192 w 192"/>
              <a:gd name="T73" fmla="*/ 32 h 176"/>
              <a:gd name="T74" fmla="*/ 176 w 192"/>
              <a:gd name="T75" fmla="*/ 16 h 176"/>
              <a:gd name="T76" fmla="*/ 128 w 192"/>
              <a:gd name="T77" fmla="*/ 16 h 176"/>
              <a:gd name="T78" fmla="*/ 128 w 192"/>
              <a:gd name="T79" fmla="*/ 9 h 176"/>
              <a:gd name="T80" fmla="*/ 119 w 192"/>
              <a:gd name="T81" fmla="*/ 0 h 176"/>
              <a:gd name="T82" fmla="*/ 73 w 192"/>
              <a:gd name="T83" fmla="*/ 0 h 176"/>
              <a:gd name="T84" fmla="*/ 64 w 192"/>
              <a:gd name="T85" fmla="*/ 9 h 176"/>
              <a:gd name="T86" fmla="*/ 64 w 192"/>
              <a:gd name="T87" fmla="*/ 16 h 176"/>
              <a:gd name="T88" fmla="*/ 16 w 192"/>
              <a:gd name="T89" fmla="*/ 16 h 176"/>
              <a:gd name="T90" fmla="*/ 0 w 192"/>
              <a:gd name="T91" fmla="*/ 32 h 176"/>
              <a:gd name="T92" fmla="*/ 0 w 192"/>
              <a:gd name="T93" fmla="*/ 160 h 176"/>
              <a:gd name="T94" fmla="*/ 29 w 192"/>
              <a:gd name="T95" fmla="*/ 36 h 176"/>
              <a:gd name="T96" fmla="*/ 64 w 192"/>
              <a:gd name="T97" fmla="*/ 36 h 176"/>
              <a:gd name="T98" fmla="*/ 64 w 192"/>
              <a:gd name="T99" fmla="*/ 43 h 176"/>
              <a:gd name="T100" fmla="*/ 73 w 192"/>
              <a:gd name="T101" fmla="*/ 52 h 176"/>
              <a:gd name="T102" fmla="*/ 119 w 192"/>
              <a:gd name="T103" fmla="*/ 52 h 176"/>
              <a:gd name="T104" fmla="*/ 128 w 192"/>
              <a:gd name="T105" fmla="*/ 43 h 176"/>
              <a:gd name="T106" fmla="*/ 128 w 192"/>
              <a:gd name="T107" fmla="*/ 36 h 176"/>
              <a:gd name="T108" fmla="*/ 163 w 192"/>
              <a:gd name="T109" fmla="*/ 36 h 176"/>
              <a:gd name="T110" fmla="*/ 172 w 192"/>
              <a:gd name="T111" fmla="*/ 45 h 176"/>
              <a:gd name="T112" fmla="*/ 172 w 192"/>
              <a:gd name="T113" fmla="*/ 147 h 176"/>
              <a:gd name="T114" fmla="*/ 163 w 192"/>
              <a:gd name="T115" fmla="*/ 156 h 176"/>
              <a:gd name="T116" fmla="*/ 29 w 192"/>
              <a:gd name="T117" fmla="*/ 156 h 176"/>
              <a:gd name="T118" fmla="*/ 20 w 192"/>
              <a:gd name="T119" fmla="*/ 147 h 176"/>
              <a:gd name="T120" fmla="*/ 20 w 192"/>
              <a:gd name="T121" fmla="*/ 45 h 176"/>
              <a:gd name="T122" fmla="*/ 29 w 192"/>
              <a:gd name="T123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2" h="176">
                <a:moveTo>
                  <a:pt x="94" y="120"/>
                </a:moveTo>
                <a:cubicBezTo>
                  <a:pt x="90" y="114"/>
                  <a:pt x="86" y="111"/>
                  <a:pt x="76" y="110"/>
                </a:cubicBezTo>
                <a:cubicBezTo>
                  <a:pt x="74" y="110"/>
                  <a:pt x="73" y="109"/>
                  <a:pt x="73" y="107"/>
                </a:cubicBezTo>
                <a:cubicBezTo>
                  <a:pt x="73" y="105"/>
                  <a:pt x="77" y="102"/>
                  <a:pt x="77" y="101"/>
                </a:cubicBezTo>
                <a:cubicBezTo>
                  <a:pt x="82" y="97"/>
                  <a:pt x="84" y="90"/>
                  <a:pt x="84" y="84"/>
                </a:cubicBezTo>
                <a:cubicBezTo>
                  <a:pt x="84" y="75"/>
                  <a:pt x="76" y="68"/>
                  <a:pt x="66" y="68"/>
                </a:cubicBezTo>
                <a:cubicBezTo>
                  <a:pt x="56" y="68"/>
                  <a:pt x="48" y="75"/>
                  <a:pt x="48" y="84"/>
                </a:cubicBezTo>
                <a:cubicBezTo>
                  <a:pt x="48" y="90"/>
                  <a:pt x="50" y="97"/>
                  <a:pt x="55" y="102"/>
                </a:cubicBezTo>
                <a:cubicBezTo>
                  <a:pt x="55" y="102"/>
                  <a:pt x="59" y="105"/>
                  <a:pt x="59" y="107"/>
                </a:cubicBezTo>
                <a:cubicBezTo>
                  <a:pt x="59" y="109"/>
                  <a:pt x="58" y="110"/>
                  <a:pt x="56" y="111"/>
                </a:cubicBezTo>
                <a:cubicBezTo>
                  <a:pt x="46" y="111"/>
                  <a:pt x="42" y="114"/>
                  <a:pt x="38" y="120"/>
                </a:cubicBezTo>
                <a:cubicBezTo>
                  <a:pt x="37" y="122"/>
                  <a:pt x="36" y="125"/>
                  <a:pt x="36" y="126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7"/>
                  <a:pt x="39" y="140"/>
                  <a:pt x="42" y="140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3" y="140"/>
                  <a:pt x="96" y="137"/>
                  <a:pt x="96" y="134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5" y="122"/>
                  <a:pt x="94" y="120"/>
                </a:cubicBezTo>
                <a:close/>
                <a:moveTo>
                  <a:pt x="142" y="76"/>
                </a:moveTo>
                <a:cubicBezTo>
                  <a:pt x="122" y="76"/>
                  <a:pt x="122" y="76"/>
                  <a:pt x="122" y="76"/>
                </a:cubicBezTo>
                <a:cubicBezTo>
                  <a:pt x="116" y="76"/>
                  <a:pt x="112" y="80"/>
                  <a:pt x="112" y="86"/>
                </a:cubicBezTo>
                <a:cubicBezTo>
                  <a:pt x="112" y="92"/>
                  <a:pt x="116" y="96"/>
                  <a:pt x="122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8" y="96"/>
                  <a:pt x="152" y="92"/>
                  <a:pt x="152" y="86"/>
                </a:cubicBezTo>
                <a:cubicBezTo>
                  <a:pt x="152" y="80"/>
                  <a:pt x="148" y="76"/>
                  <a:pt x="142" y="76"/>
                </a:cubicBezTo>
                <a:close/>
                <a:moveTo>
                  <a:pt x="142" y="112"/>
                </a:moveTo>
                <a:cubicBezTo>
                  <a:pt x="122" y="112"/>
                  <a:pt x="122" y="112"/>
                  <a:pt x="122" y="112"/>
                </a:cubicBezTo>
                <a:cubicBezTo>
                  <a:pt x="116" y="112"/>
                  <a:pt x="112" y="116"/>
                  <a:pt x="112" y="122"/>
                </a:cubicBezTo>
                <a:cubicBezTo>
                  <a:pt x="112" y="128"/>
                  <a:pt x="116" y="132"/>
                  <a:pt x="122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8" y="132"/>
                  <a:pt x="152" y="128"/>
                  <a:pt x="152" y="122"/>
                </a:cubicBezTo>
                <a:cubicBezTo>
                  <a:pt x="152" y="116"/>
                  <a:pt x="148" y="112"/>
                  <a:pt x="142" y="112"/>
                </a:cubicBezTo>
                <a:close/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4"/>
                  <a:pt x="124" y="0"/>
                  <a:pt x="11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8" y="0"/>
                  <a:pt x="64" y="4"/>
                  <a:pt x="64" y="9"/>
                </a:cubicBezTo>
                <a:cubicBezTo>
                  <a:pt x="64" y="16"/>
                  <a:pt x="64" y="16"/>
                  <a:pt x="64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60"/>
                </a:lnTo>
                <a:close/>
                <a:moveTo>
                  <a:pt x="29" y="36"/>
                </a:moveTo>
                <a:cubicBezTo>
                  <a:pt x="64" y="36"/>
                  <a:pt x="64" y="36"/>
                  <a:pt x="64" y="36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8"/>
                  <a:pt x="68" y="52"/>
                  <a:pt x="73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24" y="52"/>
                  <a:pt x="128" y="48"/>
                  <a:pt x="128" y="43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8" y="36"/>
                  <a:pt x="172" y="40"/>
                  <a:pt x="172" y="45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2"/>
                  <a:pt x="168" y="156"/>
                  <a:pt x="163" y="156"/>
                </a:cubicBezTo>
                <a:cubicBezTo>
                  <a:pt x="29" y="156"/>
                  <a:pt x="29" y="156"/>
                  <a:pt x="29" y="156"/>
                </a:cubicBezTo>
                <a:cubicBezTo>
                  <a:pt x="24" y="156"/>
                  <a:pt x="20" y="152"/>
                  <a:pt x="20" y="147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974146BA-AA90-4B42-9F98-CC6CD7F8FB20}"/>
              </a:ext>
            </a:extLst>
          </p:cNvPr>
          <p:cNvSpPr>
            <a:spLocks noEditPoints="1"/>
          </p:cNvSpPr>
          <p:nvPr/>
        </p:nvSpPr>
        <p:spPr bwMode="auto">
          <a:xfrm>
            <a:off x="4918869" y="3266281"/>
            <a:ext cx="254000" cy="312737"/>
          </a:xfrm>
          <a:custGeom>
            <a:avLst/>
            <a:gdLst>
              <a:gd name="T0" fmla="*/ 0 w 156"/>
              <a:gd name="T1" fmla="*/ 176 h 192"/>
              <a:gd name="T2" fmla="*/ 16 w 156"/>
              <a:gd name="T3" fmla="*/ 192 h 192"/>
              <a:gd name="T4" fmla="*/ 140 w 156"/>
              <a:gd name="T5" fmla="*/ 192 h 192"/>
              <a:gd name="T6" fmla="*/ 156 w 156"/>
              <a:gd name="T7" fmla="*/ 176 h 192"/>
              <a:gd name="T8" fmla="*/ 156 w 156"/>
              <a:gd name="T9" fmla="*/ 40 h 192"/>
              <a:gd name="T10" fmla="*/ 140 w 156"/>
              <a:gd name="T11" fmla="*/ 24 h 192"/>
              <a:gd name="T12" fmla="*/ 107 w 156"/>
              <a:gd name="T13" fmla="*/ 24 h 192"/>
              <a:gd name="T14" fmla="*/ 78 w 156"/>
              <a:gd name="T15" fmla="*/ 0 h 192"/>
              <a:gd name="T16" fmla="*/ 49 w 156"/>
              <a:gd name="T17" fmla="*/ 24 h 192"/>
              <a:gd name="T18" fmla="*/ 16 w 156"/>
              <a:gd name="T19" fmla="*/ 24 h 192"/>
              <a:gd name="T20" fmla="*/ 0 w 156"/>
              <a:gd name="T21" fmla="*/ 40 h 192"/>
              <a:gd name="T22" fmla="*/ 0 w 156"/>
              <a:gd name="T23" fmla="*/ 176 h 192"/>
              <a:gd name="T24" fmla="*/ 29 w 156"/>
              <a:gd name="T25" fmla="*/ 44 h 192"/>
              <a:gd name="T26" fmla="*/ 48 w 156"/>
              <a:gd name="T27" fmla="*/ 44 h 192"/>
              <a:gd name="T28" fmla="*/ 48 w 156"/>
              <a:gd name="T29" fmla="*/ 51 h 192"/>
              <a:gd name="T30" fmla="*/ 57 w 156"/>
              <a:gd name="T31" fmla="*/ 60 h 192"/>
              <a:gd name="T32" fmla="*/ 99 w 156"/>
              <a:gd name="T33" fmla="*/ 60 h 192"/>
              <a:gd name="T34" fmla="*/ 108 w 156"/>
              <a:gd name="T35" fmla="*/ 51 h 192"/>
              <a:gd name="T36" fmla="*/ 108 w 156"/>
              <a:gd name="T37" fmla="*/ 44 h 192"/>
              <a:gd name="T38" fmla="*/ 127 w 156"/>
              <a:gd name="T39" fmla="*/ 44 h 192"/>
              <a:gd name="T40" fmla="*/ 136 w 156"/>
              <a:gd name="T41" fmla="*/ 53 h 192"/>
              <a:gd name="T42" fmla="*/ 136 w 156"/>
              <a:gd name="T43" fmla="*/ 163 h 192"/>
              <a:gd name="T44" fmla="*/ 127 w 156"/>
              <a:gd name="T45" fmla="*/ 172 h 192"/>
              <a:gd name="T46" fmla="*/ 29 w 156"/>
              <a:gd name="T47" fmla="*/ 172 h 192"/>
              <a:gd name="T48" fmla="*/ 20 w 156"/>
              <a:gd name="T49" fmla="*/ 163 h 192"/>
              <a:gd name="T50" fmla="*/ 20 w 156"/>
              <a:gd name="T51" fmla="*/ 53 h 192"/>
              <a:gd name="T52" fmla="*/ 29 w 156"/>
              <a:gd name="T53" fmla="*/ 44 h 192"/>
              <a:gd name="T54" fmla="*/ 68 w 156"/>
              <a:gd name="T55" fmla="*/ 30 h 192"/>
              <a:gd name="T56" fmla="*/ 78 w 156"/>
              <a:gd name="T57" fmla="*/ 20 h 192"/>
              <a:gd name="T58" fmla="*/ 88 w 156"/>
              <a:gd name="T59" fmla="*/ 30 h 192"/>
              <a:gd name="T60" fmla="*/ 78 w 156"/>
              <a:gd name="T61" fmla="*/ 40 h 192"/>
              <a:gd name="T62" fmla="*/ 68 w 156"/>
              <a:gd name="T63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6C025E86-33B4-4CFF-A6E0-06B8A542CD03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266281"/>
            <a:ext cx="254000" cy="312737"/>
          </a:xfrm>
          <a:custGeom>
            <a:avLst/>
            <a:gdLst>
              <a:gd name="T0" fmla="*/ 106 w 156"/>
              <a:gd name="T1" fmla="*/ 96 h 192"/>
              <a:gd name="T2" fmla="*/ 50 w 156"/>
              <a:gd name="T3" fmla="*/ 96 h 192"/>
              <a:gd name="T4" fmla="*/ 40 w 156"/>
              <a:gd name="T5" fmla="*/ 106 h 192"/>
              <a:gd name="T6" fmla="*/ 50 w 156"/>
              <a:gd name="T7" fmla="*/ 116 h 192"/>
              <a:gd name="T8" fmla="*/ 106 w 156"/>
              <a:gd name="T9" fmla="*/ 116 h 192"/>
              <a:gd name="T10" fmla="*/ 116 w 156"/>
              <a:gd name="T11" fmla="*/ 106 h 192"/>
              <a:gd name="T12" fmla="*/ 106 w 156"/>
              <a:gd name="T13" fmla="*/ 96 h 192"/>
              <a:gd name="T14" fmla="*/ 106 w 156"/>
              <a:gd name="T15" fmla="*/ 132 h 192"/>
              <a:gd name="T16" fmla="*/ 50 w 156"/>
              <a:gd name="T17" fmla="*/ 132 h 192"/>
              <a:gd name="T18" fmla="*/ 40 w 156"/>
              <a:gd name="T19" fmla="*/ 142 h 192"/>
              <a:gd name="T20" fmla="*/ 50 w 156"/>
              <a:gd name="T21" fmla="*/ 152 h 192"/>
              <a:gd name="T22" fmla="*/ 106 w 156"/>
              <a:gd name="T23" fmla="*/ 152 h 192"/>
              <a:gd name="T24" fmla="*/ 116 w 156"/>
              <a:gd name="T25" fmla="*/ 142 h 192"/>
              <a:gd name="T26" fmla="*/ 106 w 156"/>
              <a:gd name="T27" fmla="*/ 132 h 192"/>
              <a:gd name="T28" fmla="*/ 0 w 156"/>
              <a:gd name="T29" fmla="*/ 176 h 192"/>
              <a:gd name="T30" fmla="*/ 16 w 156"/>
              <a:gd name="T31" fmla="*/ 192 h 192"/>
              <a:gd name="T32" fmla="*/ 140 w 156"/>
              <a:gd name="T33" fmla="*/ 192 h 192"/>
              <a:gd name="T34" fmla="*/ 156 w 156"/>
              <a:gd name="T35" fmla="*/ 176 h 192"/>
              <a:gd name="T36" fmla="*/ 156 w 156"/>
              <a:gd name="T37" fmla="*/ 40 h 192"/>
              <a:gd name="T38" fmla="*/ 140 w 156"/>
              <a:gd name="T39" fmla="*/ 24 h 192"/>
              <a:gd name="T40" fmla="*/ 107 w 156"/>
              <a:gd name="T41" fmla="*/ 24 h 192"/>
              <a:gd name="T42" fmla="*/ 78 w 156"/>
              <a:gd name="T43" fmla="*/ 0 h 192"/>
              <a:gd name="T44" fmla="*/ 49 w 156"/>
              <a:gd name="T45" fmla="*/ 24 h 192"/>
              <a:gd name="T46" fmla="*/ 16 w 156"/>
              <a:gd name="T47" fmla="*/ 24 h 192"/>
              <a:gd name="T48" fmla="*/ 0 w 156"/>
              <a:gd name="T49" fmla="*/ 40 h 192"/>
              <a:gd name="T50" fmla="*/ 0 w 156"/>
              <a:gd name="T51" fmla="*/ 176 h 192"/>
              <a:gd name="T52" fmla="*/ 29 w 156"/>
              <a:gd name="T53" fmla="*/ 44 h 192"/>
              <a:gd name="T54" fmla="*/ 48 w 156"/>
              <a:gd name="T55" fmla="*/ 44 h 192"/>
              <a:gd name="T56" fmla="*/ 48 w 156"/>
              <a:gd name="T57" fmla="*/ 51 h 192"/>
              <a:gd name="T58" fmla="*/ 57 w 156"/>
              <a:gd name="T59" fmla="*/ 60 h 192"/>
              <a:gd name="T60" fmla="*/ 99 w 156"/>
              <a:gd name="T61" fmla="*/ 60 h 192"/>
              <a:gd name="T62" fmla="*/ 108 w 156"/>
              <a:gd name="T63" fmla="*/ 51 h 192"/>
              <a:gd name="T64" fmla="*/ 108 w 156"/>
              <a:gd name="T65" fmla="*/ 44 h 192"/>
              <a:gd name="T66" fmla="*/ 127 w 156"/>
              <a:gd name="T67" fmla="*/ 44 h 192"/>
              <a:gd name="T68" fmla="*/ 136 w 156"/>
              <a:gd name="T69" fmla="*/ 53 h 192"/>
              <a:gd name="T70" fmla="*/ 136 w 156"/>
              <a:gd name="T71" fmla="*/ 163 h 192"/>
              <a:gd name="T72" fmla="*/ 127 w 156"/>
              <a:gd name="T73" fmla="*/ 172 h 192"/>
              <a:gd name="T74" fmla="*/ 29 w 156"/>
              <a:gd name="T75" fmla="*/ 172 h 192"/>
              <a:gd name="T76" fmla="*/ 20 w 156"/>
              <a:gd name="T77" fmla="*/ 163 h 192"/>
              <a:gd name="T78" fmla="*/ 20 w 156"/>
              <a:gd name="T79" fmla="*/ 53 h 192"/>
              <a:gd name="T80" fmla="*/ 29 w 156"/>
              <a:gd name="T81" fmla="*/ 44 h 192"/>
              <a:gd name="T82" fmla="*/ 68 w 156"/>
              <a:gd name="T83" fmla="*/ 30 h 192"/>
              <a:gd name="T84" fmla="*/ 78 w 156"/>
              <a:gd name="T85" fmla="*/ 20 h 192"/>
              <a:gd name="T86" fmla="*/ 88 w 156"/>
              <a:gd name="T87" fmla="*/ 30 h 192"/>
              <a:gd name="T88" fmla="*/ 78 w 156"/>
              <a:gd name="T89" fmla="*/ 40 h 192"/>
              <a:gd name="T90" fmla="*/ 68 w 156"/>
              <a:gd name="T91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6" h="192">
                <a:moveTo>
                  <a:pt x="106" y="96"/>
                </a:moveTo>
                <a:cubicBezTo>
                  <a:pt x="50" y="96"/>
                  <a:pt x="50" y="96"/>
                  <a:pt x="50" y="96"/>
                </a:cubicBezTo>
                <a:cubicBezTo>
                  <a:pt x="44" y="96"/>
                  <a:pt x="40" y="100"/>
                  <a:pt x="40" y="106"/>
                </a:cubicBezTo>
                <a:cubicBezTo>
                  <a:pt x="40" y="112"/>
                  <a:pt x="44" y="116"/>
                  <a:pt x="50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12" y="116"/>
                  <a:pt x="116" y="112"/>
                  <a:pt x="116" y="106"/>
                </a:cubicBezTo>
                <a:cubicBezTo>
                  <a:pt x="116" y="100"/>
                  <a:pt x="112" y="96"/>
                  <a:pt x="106" y="96"/>
                </a:cubicBezTo>
                <a:close/>
                <a:moveTo>
                  <a:pt x="106" y="132"/>
                </a:moveTo>
                <a:cubicBezTo>
                  <a:pt x="50" y="132"/>
                  <a:pt x="50" y="132"/>
                  <a:pt x="50" y="132"/>
                </a:cubicBezTo>
                <a:cubicBezTo>
                  <a:pt x="44" y="132"/>
                  <a:pt x="40" y="136"/>
                  <a:pt x="40" y="142"/>
                </a:cubicBezTo>
                <a:cubicBezTo>
                  <a:pt x="40" y="148"/>
                  <a:pt x="44" y="152"/>
                  <a:pt x="50" y="152"/>
                </a:cubicBezTo>
                <a:cubicBezTo>
                  <a:pt x="106" y="152"/>
                  <a:pt x="106" y="152"/>
                  <a:pt x="106" y="152"/>
                </a:cubicBezTo>
                <a:cubicBezTo>
                  <a:pt x="112" y="152"/>
                  <a:pt x="116" y="148"/>
                  <a:pt x="116" y="142"/>
                </a:cubicBezTo>
                <a:cubicBezTo>
                  <a:pt x="116" y="136"/>
                  <a:pt x="112" y="132"/>
                  <a:pt x="106" y="132"/>
                </a:cubicBezTo>
                <a:close/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AD50B463-39B9-490E-95A4-777FFBE94A0F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3266281"/>
            <a:ext cx="311150" cy="312737"/>
          </a:xfrm>
          <a:custGeom>
            <a:avLst/>
            <a:gdLst>
              <a:gd name="T0" fmla="*/ 176 w 192"/>
              <a:gd name="T1" fmla="*/ 176 h 192"/>
              <a:gd name="T2" fmla="*/ 183 w 192"/>
              <a:gd name="T3" fmla="*/ 156 h 192"/>
              <a:gd name="T4" fmla="*/ 192 w 192"/>
              <a:gd name="T5" fmla="*/ 105 h 192"/>
              <a:gd name="T6" fmla="*/ 176 w 192"/>
              <a:gd name="T7" fmla="*/ 96 h 192"/>
              <a:gd name="T8" fmla="*/ 183 w 192"/>
              <a:gd name="T9" fmla="*/ 80 h 192"/>
              <a:gd name="T10" fmla="*/ 192 w 192"/>
              <a:gd name="T11" fmla="*/ 29 h 192"/>
              <a:gd name="T12" fmla="*/ 176 w 192"/>
              <a:gd name="T13" fmla="*/ 20 h 192"/>
              <a:gd name="T14" fmla="*/ 160 w 192"/>
              <a:gd name="T15" fmla="*/ 0 h 192"/>
              <a:gd name="T16" fmla="*/ 20 w 192"/>
              <a:gd name="T17" fmla="*/ 16 h 192"/>
              <a:gd name="T18" fmla="*/ 10 w 192"/>
              <a:gd name="T19" fmla="*/ 32 h 192"/>
              <a:gd name="T20" fmla="*/ 10 w 192"/>
              <a:gd name="T21" fmla="*/ 52 h 192"/>
              <a:gd name="T22" fmla="*/ 20 w 192"/>
              <a:gd name="T23" fmla="*/ 68 h 192"/>
              <a:gd name="T24" fmla="*/ 0 w 192"/>
              <a:gd name="T25" fmla="*/ 78 h 192"/>
              <a:gd name="T26" fmla="*/ 20 w 192"/>
              <a:gd name="T27" fmla="*/ 88 h 192"/>
              <a:gd name="T28" fmla="*/ 10 w 192"/>
              <a:gd name="T29" fmla="*/ 104 h 192"/>
              <a:gd name="T30" fmla="*/ 10 w 192"/>
              <a:gd name="T31" fmla="*/ 124 h 192"/>
              <a:gd name="T32" fmla="*/ 20 w 192"/>
              <a:gd name="T33" fmla="*/ 140 h 192"/>
              <a:gd name="T34" fmla="*/ 0 w 192"/>
              <a:gd name="T35" fmla="*/ 150 h 192"/>
              <a:gd name="T36" fmla="*/ 20 w 192"/>
              <a:gd name="T37" fmla="*/ 160 h 192"/>
              <a:gd name="T38" fmla="*/ 36 w 192"/>
              <a:gd name="T39" fmla="*/ 192 h 192"/>
              <a:gd name="T40" fmla="*/ 40 w 192"/>
              <a:gd name="T41" fmla="*/ 163 h 192"/>
              <a:gd name="T42" fmla="*/ 54 w 192"/>
              <a:gd name="T43" fmla="*/ 160 h 192"/>
              <a:gd name="T44" fmla="*/ 54 w 192"/>
              <a:gd name="T45" fmla="*/ 140 h 192"/>
              <a:gd name="T46" fmla="*/ 40 w 192"/>
              <a:gd name="T47" fmla="*/ 124 h 192"/>
              <a:gd name="T48" fmla="*/ 64 w 192"/>
              <a:gd name="T49" fmla="*/ 114 h 192"/>
              <a:gd name="T50" fmla="*/ 40 w 192"/>
              <a:gd name="T51" fmla="*/ 104 h 192"/>
              <a:gd name="T52" fmla="*/ 54 w 192"/>
              <a:gd name="T53" fmla="*/ 88 h 192"/>
              <a:gd name="T54" fmla="*/ 54 w 192"/>
              <a:gd name="T55" fmla="*/ 68 h 192"/>
              <a:gd name="T56" fmla="*/ 40 w 192"/>
              <a:gd name="T57" fmla="*/ 52 h 192"/>
              <a:gd name="T58" fmla="*/ 64 w 192"/>
              <a:gd name="T59" fmla="*/ 42 h 192"/>
              <a:gd name="T60" fmla="*/ 40 w 192"/>
              <a:gd name="T61" fmla="*/ 32 h 192"/>
              <a:gd name="T62" fmla="*/ 49 w 192"/>
              <a:gd name="T63" fmla="*/ 20 h 192"/>
              <a:gd name="T64" fmla="*/ 84 w 192"/>
              <a:gd name="T65" fmla="*/ 29 h 192"/>
              <a:gd name="T66" fmla="*/ 75 w 192"/>
              <a:gd name="T67" fmla="*/ 172 h 192"/>
              <a:gd name="T68" fmla="*/ 40 w 192"/>
              <a:gd name="T69" fmla="*/ 16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2" h="192">
                <a:moveTo>
                  <a:pt x="160" y="192"/>
                </a:moveTo>
                <a:cubicBezTo>
                  <a:pt x="169" y="192"/>
                  <a:pt x="176" y="185"/>
                  <a:pt x="176" y="17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3" y="156"/>
                  <a:pt x="183" y="156"/>
                  <a:pt x="183" y="156"/>
                </a:cubicBezTo>
                <a:cubicBezTo>
                  <a:pt x="188" y="156"/>
                  <a:pt x="192" y="152"/>
                  <a:pt x="192" y="147"/>
                </a:cubicBezTo>
                <a:cubicBezTo>
                  <a:pt x="192" y="105"/>
                  <a:pt x="192" y="105"/>
                  <a:pt x="192" y="105"/>
                </a:cubicBezTo>
                <a:cubicBezTo>
                  <a:pt x="192" y="100"/>
                  <a:pt x="188" y="96"/>
                  <a:pt x="183" y="96"/>
                </a:cubicBezTo>
                <a:cubicBezTo>
                  <a:pt x="176" y="96"/>
                  <a:pt x="176" y="96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8" y="80"/>
                  <a:pt x="192" y="76"/>
                  <a:pt x="192" y="71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2" y="24"/>
                  <a:pt x="188" y="20"/>
                  <a:pt x="183" y="20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27" y="0"/>
                  <a:pt x="20" y="7"/>
                  <a:pt x="20" y="16"/>
                </a:cubicBezTo>
                <a:cubicBezTo>
                  <a:pt x="20" y="32"/>
                  <a:pt x="20" y="32"/>
                  <a:pt x="20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4" y="32"/>
                  <a:pt x="0" y="36"/>
                  <a:pt x="0" y="42"/>
                </a:cubicBezTo>
                <a:cubicBezTo>
                  <a:pt x="0" y="48"/>
                  <a:pt x="4" y="52"/>
                  <a:pt x="1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68"/>
                  <a:pt x="20" y="68"/>
                  <a:pt x="20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4" y="68"/>
                  <a:pt x="0" y="72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4" y="104"/>
                  <a:pt x="0" y="108"/>
                  <a:pt x="0" y="114"/>
                </a:cubicBezTo>
                <a:cubicBezTo>
                  <a:pt x="0" y="120"/>
                  <a:pt x="4" y="124"/>
                  <a:pt x="10" y="124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4" y="140"/>
                  <a:pt x="0" y="144"/>
                  <a:pt x="0" y="150"/>
                </a:cubicBezTo>
                <a:cubicBezTo>
                  <a:pt x="0" y="156"/>
                  <a:pt x="4" y="160"/>
                  <a:pt x="10" y="160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76"/>
                  <a:pt x="20" y="176"/>
                  <a:pt x="20" y="176"/>
                </a:cubicBezTo>
                <a:cubicBezTo>
                  <a:pt x="20" y="185"/>
                  <a:pt x="27" y="192"/>
                  <a:pt x="36" y="192"/>
                </a:cubicBezTo>
                <a:lnTo>
                  <a:pt x="160" y="192"/>
                </a:lnTo>
                <a:close/>
                <a:moveTo>
                  <a:pt x="40" y="163"/>
                </a:moveTo>
                <a:cubicBezTo>
                  <a:pt x="40" y="160"/>
                  <a:pt x="40" y="160"/>
                  <a:pt x="40" y="160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60" y="160"/>
                  <a:pt x="64" y="156"/>
                  <a:pt x="64" y="150"/>
                </a:cubicBezTo>
                <a:cubicBezTo>
                  <a:pt x="64" y="144"/>
                  <a:pt x="60" y="140"/>
                  <a:pt x="54" y="140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60" y="124"/>
                  <a:pt x="64" y="120"/>
                  <a:pt x="64" y="114"/>
                </a:cubicBezTo>
                <a:cubicBezTo>
                  <a:pt x="64" y="108"/>
                  <a:pt x="60" y="104"/>
                  <a:pt x="5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88"/>
                  <a:pt x="40" y="88"/>
                  <a:pt x="40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60" y="88"/>
                  <a:pt x="64" y="84"/>
                  <a:pt x="64" y="78"/>
                </a:cubicBezTo>
                <a:cubicBezTo>
                  <a:pt x="64" y="72"/>
                  <a:pt x="60" y="68"/>
                  <a:pt x="54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52"/>
                  <a:pt x="40" y="52"/>
                  <a:pt x="40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60" y="52"/>
                  <a:pt x="64" y="48"/>
                  <a:pt x="64" y="42"/>
                </a:cubicBezTo>
                <a:cubicBezTo>
                  <a:pt x="64" y="36"/>
                  <a:pt x="60" y="32"/>
                  <a:pt x="54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4" y="20"/>
                  <a:pt x="49" y="20"/>
                </a:cubicBezTo>
                <a:cubicBezTo>
                  <a:pt x="75" y="20"/>
                  <a:pt x="75" y="20"/>
                  <a:pt x="75" y="20"/>
                </a:cubicBezTo>
                <a:cubicBezTo>
                  <a:pt x="80" y="20"/>
                  <a:pt x="84" y="24"/>
                  <a:pt x="84" y="2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84" y="168"/>
                  <a:pt x="80" y="172"/>
                  <a:pt x="75" y="172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44" y="172"/>
                  <a:pt x="40" y="168"/>
                  <a:pt x="40" y="163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C28682CB-CCE8-4CED-A514-E4ACCB823049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3266281"/>
            <a:ext cx="311150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36 h 192"/>
              <a:gd name="T10" fmla="*/ 176 w 192"/>
              <a:gd name="T11" fmla="*/ 20 h 192"/>
              <a:gd name="T12" fmla="*/ 160 w 192"/>
              <a:gd name="T13" fmla="*/ 20 h 192"/>
              <a:gd name="T14" fmla="*/ 160 w 192"/>
              <a:gd name="T15" fmla="*/ 10 h 192"/>
              <a:gd name="T16" fmla="*/ 150 w 192"/>
              <a:gd name="T17" fmla="*/ 0 h 192"/>
              <a:gd name="T18" fmla="*/ 140 w 192"/>
              <a:gd name="T19" fmla="*/ 10 h 192"/>
              <a:gd name="T20" fmla="*/ 140 w 192"/>
              <a:gd name="T21" fmla="*/ 20 h 192"/>
              <a:gd name="T22" fmla="*/ 124 w 192"/>
              <a:gd name="T23" fmla="*/ 20 h 192"/>
              <a:gd name="T24" fmla="*/ 124 w 192"/>
              <a:gd name="T25" fmla="*/ 10 h 192"/>
              <a:gd name="T26" fmla="*/ 114 w 192"/>
              <a:gd name="T27" fmla="*/ 0 h 192"/>
              <a:gd name="T28" fmla="*/ 104 w 192"/>
              <a:gd name="T29" fmla="*/ 10 h 192"/>
              <a:gd name="T30" fmla="*/ 104 w 192"/>
              <a:gd name="T31" fmla="*/ 20 h 192"/>
              <a:gd name="T32" fmla="*/ 88 w 192"/>
              <a:gd name="T33" fmla="*/ 20 h 192"/>
              <a:gd name="T34" fmla="*/ 88 w 192"/>
              <a:gd name="T35" fmla="*/ 10 h 192"/>
              <a:gd name="T36" fmla="*/ 78 w 192"/>
              <a:gd name="T37" fmla="*/ 0 h 192"/>
              <a:gd name="T38" fmla="*/ 68 w 192"/>
              <a:gd name="T39" fmla="*/ 10 h 192"/>
              <a:gd name="T40" fmla="*/ 68 w 192"/>
              <a:gd name="T41" fmla="*/ 20 h 192"/>
              <a:gd name="T42" fmla="*/ 52 w 192"/>
              <a:gd name="T43" fmla="*/ 20 h 192"/>
              <a:gd name="T44" fmla="*/ 52 w 192"/>
              <a:gd name="T45" fmla="*/ 10 h 192"/>
              <a:gd name="T46" fmla="*/ 42 w 192"/>
              <a:gd name="T47" fmla="*/ 0 h 192"/>
              <a:gd name="T48" fmla="*/ 32 w 192"/>
              <a:gd name="T49" fmla="*/ 10 h 192"/>
              <a:gd name="T50" fmla="*/ 32 w 192"/>
              <a:gd name="T51" fmla="*/ 20 h 192"/>
              <a:gd name="T52" fmla="*/ 16 w 192"/>
              <a:gd name="T53" fmla="*/ 20 h 192"/>
              <a:gd name="T54" fmla="*/ 0 w 192"/>
              <a:gd name="T55" fmla="*/ 36 h 192"/>
              <a:gd name="T56" fmla="*/ 0 w 192"/>
              <a:gd name="T57" fmla="*/ 176 h 192"/>
              <a:gd name="T58" fmla="*/ 29 w 192"/>
              <a:gd name="T59" fmla="*/ 40 h 192"/>
              <a:gd name="T60" fmla="*/ 32 w 192"/>
              <a:gd name="T61" fmla="*/ 40 h 192"/>
              <a:gd name="T62" fmla="*/ 32 w 192"/>
              <a:gd name="T63" fmla="*/ 54 h 192"/>
              <a:gd name="T64" fmla="*/ 42 w 192"/>
              <a:gd name="T65" fmla="*/ 64 h 192"/>
              <a:gd name="T66" fmla="*/ 52 w 192"/>
              <a:gd name="T67" fmla="*/ 54 h 192"/>
              <a:gd name="T68" fmla="*/ 52 w 192"/>
              <a:gd name="T69" fmla="*/ 40 h 192"/>
              <a:gd name="T70" fmla="*/ 68 w 192"/>
              <a:gd name="T71" fmla="*/ 40 h 192"/>
              <a:gd name="T72" fmla="*/ 68 w 192"/>
              <a:gd name="T73" fmla="*/ 54 h 192"/>
              <a:gd name="T74" fmla="*/ 78 w 192"/>
              <a:gd name="T75" fmla="*/ 64 h 192"/>
              <a:gd name="T76" fmla="*/ 88 w 192"/>
              <a:gd name="T77" fmla="*/ 54 h 192"/>
              <a:gd name="T78" fmla="*/ 88 w 192"/>
              <a:gd name="T79" fmla="*/ 40 h 192"/>
              <a:gd name="T80" fmla="*/ 104 w 192"/>
              <a:gd name="T81" fmla="*/ 40 h 192"/>
              <a:gd name="T82" fmla="*/ 104 w 192"/>
              <a:gd name="T83" fmla="*/ 54 h 192"/>
              <a:gd name="T84" fmla="*/ 114 w 192"/>
              <a:gd name="T85" fmla="*/ 64 h 192"/>
              <a:gd name="T86" fmla="*/ 124 w 192"/>
              <a:gd name="T87" fmla="*/ 54 h 192"/>
              <a:gd name="T88" fmla="*/ 124 w 192"/>
              <a:gd name="T89" fmla="*/ 40 h 192"/>
              <a:gd name="T90" fmla="*/ 140 w 192"/>
              <a:gd name="T91" fmla="*/ 40 h 192"/>
              <a:gd name="T92" fmla="*/ 140 w 192"/>
              <a:gd name="T93" fmla="*/ 54 h 192"/>
              <a:gd name="T94" fmla="*/ 150 w 192"/>
              <a:gd name="T95" fmla="*/ 64 h 192"/>
              <a:gd name="T96" fmla="*/ 160 w 192"/>
              <a:gd name="T97" fmla="*/ 54 h 192"/>
              <a:gd name="T98" fmla="*/ 160 w 192"/>
              <a:gd name="T99" fmla="*/ 40 h 192"/>
              <a:gd name="T100" fmla="*/ 163 w 192"/>
              <a:gd name="T101" fmla="*/ 40 h 192"/>
              <a:gd name="T102" fmla="*/ 172 w 192"/>
              <a:gd name="T103" fmla="*/ 49 h 192"/>
              <a:gd name="T104" fmla="*/ 172 w 192"/>
              <a:gd name="T105" fmla="*/ 91 h 192"/>
              <a:gd name="T106" fmla="*/ 163 w 192"/>
              <a:gd name="T107" fmla="*/ 100 h 192"/>
              <a:gd name="T108" fmla="*/ 29 w 192"/>
              <a:gd name="T109" fmla="*/ 100 h 192"/>
              <a:gd name="T110" fmla="*/ 20 w 192"/>
              <a:gd name="T111" fmla="*/ 91 h 192"/>
              <a:gd name="T112" fmla="*/ 20 w 192"/>
              <a:gd name="T113" fmla="*/ 49 h 192"/>
              <a:gd name="T114" fmla="*/ 29 w 192"/>
              <a:gd name="T115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192" y="27"/>
                  <a:pt x="185" y="20"/>
                  <a:pt x="176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4"/>
                  <a:pt x="156" y="0"/>
                  <a:pt x="150" y="0"/>
                </a:cubicBezTo>
                <a:cubicBezTo>
                  <a:pt x="144" y="0"/>
                  <a:pt x="140" y="4"/>
                  <a:pt x="140" y="10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4" y="4"/>
                  <a:pt x="120" y="0"/>
                  <a:pt x="114" y="0"/>
                </a:cubicBezTo>
                <a:cubicBezTo>
                  <a:pt x="108" y="0"/>
                  <a:pt x="104" y="4"/>
                  <a:pt x="104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ubicBezTo>
                  <a:pt x="72" y="0"/>
                  <a:pt x="68" y="4"/>
                  <a:pt x="68" y="10"/>
                </a:cubicBezTo>
                <a:cubicBezTo>
                  <a:pt x="68" y="20"/>
                  <a:pt x="68" y="20"/>
                  <a:pt x="68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4"/>
                  <a:pt x="48" y="0"/>
                  <a:pt x="42" y="0"/>
                </a:cubicBezTo>
                <a:cubicBezTo>
                  <a:pt x="36" y="0"/>
                  <a:pt x="32" y="4"/>
                  <a:pt x="32" y="10"/>
                </a:cubicBezTo>
                <a:cubicBezTo>
                  <a:pt x="32" y="20"/>
                  <a:pt x="32" y="20"/>
                  <a:pt x="3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7"/>
                  <a:pt x="0" y="36"/>
                </a:cubicBezTo>
                <a:lnTo>
                  <a:pt x="0" y="176"/>
                </a:lnTo>
                <a:close/>
                <a:moveTo>
                  <a:pt x="29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60"/>
                  <a:pt x="36" y="64"/>
                  <a:pt x="42" y="64"/>
                </a:cubicBezTo>
                <a:cubicBezTo>
                  <a:pt x="48" y="64"/>
                  <a:pt x="52" y="60"/>
                  <a:pt x="52" y="54"/>
                </a:cubicBezTo>
                <a:cubicBezTo>
                  <a:pt x="52" y="40"/>
                  <a:pt x="52" y="40"/>
                  <a:pt x="52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60"/>
                  <a:pt x="72" y="64"/>
                  <a:pt x="78" y="64"/>
                </a:cubicBezTo>
                <a:cubicBezTo>
                  <a:pt x="84" y="64"/>
                  <a:pt x="88" y="60"/>
                  <a:pt x="88" y="54"/>
                </a:cubicBezTo>
                <a:cubicBezTo>
                  <a:pt x="88" y="40"/>
                  <a:pt x="88" y="40"/>
                  <a:pt x="88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4" y="60"/>
                  <a:pt x="108" y="64"/>
                  <a:pt x="114" y="64"/>
                </a:cubicBezTo>
                <a:cubicBezTo>
                  <a:pt x="120" y="64"/>
                  <a:pt x="124" y="60"/>
                  <a:pt x="124" y="54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0" y="60"/>
                  <a:pt x="144" y="64"/>
                  <a:pt x="150" y="64"/>
                </a:cubicBezTo>
                <a:cubicBezTo>
                  <a:pt x="156" y="64"/>
                  <a:pt x="160" y="60"/>
                  <a:pt x="160" y="54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8" y="40"/>
                  <a:pt x="172" y="44"/>
                  <a:pt x="172" y="49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72" y="96"/>
                  <a:pt x="168" y="100"/>
                  <a:pt x="163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4" y="100"/>
                  <a:pt x="20" y="96"/>
                  <a:pt x="20" y="91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4"/>
                  <a:pt x="24" y="40"/>
                  <a:pt x="29" y="4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1BAD4C2D-98CC-47D6-AC44-134A4F947BFB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3285331"/>
            <a:ext cx="312738" cy="266700"/>
          </a:xfrm>
          <a:custGeom>
            <a:avLst/>
            <a:gdLst>
              <a:gd name="T0" fmla="*/ 0 w 192"/>
              <a:gd name="T1" fmla="*/ 148 h 164"/>
              <a:gd name="T2" fmla="*/ 16 w 192"/>
              <a:gd name="T3" fmla="*/ 164 h 164"/>
              <a:gd name="T4" fmla="*/ 176 w 192"/>
              <a:gd name="T5" fmla="*/ 164 h 164"/>
              <a:gd name="T6" fmla="*/ 192 w 192"/>
              <a:gd name="T7" fmla="*/ 148 h 164"/>
              <a:gd name="T8" fmla="*/ 192 w 192"/>
              <a:gd name="T9" fmla="*/ 16 h 164"/>
              <a:gd name="T10" fmla="*/ 176 w 192"/>
              <a:gd name="T11" fmla="*/ 0 h 164"/>
              <a:gd name="T12" fmla="*/ 52 w 192"/>
              <a:gd name="T13" fmla="*/ 0 h 164"/>
              <a:gd name="T14" fmla="*/ 36 w 192"/>
              <a:gd name="T15" fmla="*/ 16 h 164"/>
              <a:gd name="T16" fmla="*/ 36 w 192"/>
              <a:gd name="T17" fmla="*/ 136 h 164"/>
              <a:gd name="T18" fmla="*/ 28 w 192"/>
              <a:gd name="T19" fmla="*/ 144 h 164"/>
              <a:gd name="T20" fmla="*/ 20 w 192"/>
              <a:gd name="T21" fmla="*/ 136 h 164"/>
              <a:gd name="T22" fmla="*/ 20 w 192"/>
              <a:gd name="T23" fmla="*/ 30 h 164"/>
              <a:gd name="T24" fmla="*/ 10 w 192"/>
              <a:gd name="T25" fmla="*/ 20 h 164"/>
              <a:gd name="T26" fmla="*/ 0 w 192"/>
              <a:gd name="T27" fmla="*/ 30 h 164"/>
              <a:gd name="T28" fmla="*/ 0 w 192"/>
              <a:gd name="T29" fmla="*/ 148 h 164"/>
              <a:gd name="T30" fmla="*/ 112 w 192"/>
              <a:gd name="T31" fmla="*/ 29 h 164"/>
              <a:gd name="T32" fmla="*/ 112 w 192"/>
              <a:gd name="T33" fmla="*/ 59 h 164"/>
              <a:gd name="T34" fmla="*/ 103 w 192"/>
              <a:gd name="T35" fmla="*/ 68 h 164"/>
              <a:gd name="T36" fmla="*/ 65 w 192"/>
              <a:gd name="T37" fmla="*/ 68 h 164"/>
              <a:gd name="T38" fmla="*/ 56 w 192"/>
              <a:gd name="T39" fmla="*/ 59 h 164"/>
              <a:gd name="T40" fmla="*/ 56 w 192"/>
              <a:gd name="T41" fmla="*/ 29 h 164"/>
              <a:gd name="T42" fmla="*/ 65 w 192"/>
              <a:gd name="T43" fmla="*/ 20 h 164"/>
              <a:gd name="T44" fmla="*/ 103 w 192"/>
              <a:gd name="T45" fmla="*/ 20 h 164"/>
              <a:gd name="T46" fmla="*/ 112 w 192"/>
              <a:gd name="T47" fmla="*/ 29 h 164"/>
              <a:gd name="T48" fmla="*/ 164 w 192"/>
              <a:gd name="T49" fmla="*/ 100 h 164"/>
              <a:gd name="T50" fmla="*/ 64 w 192"/>
              <a:gd name="T51" fmla="*/ 100 h 164"/>
              <a:gd name="T52" fmla="*/ 56 w 192"/>
              <a:gd name="T53" fmla="*/ 92 h 164"/>
              <a:gd name="T54" fmla="*/ 64 w 192"/>
              <a:gd name="T55" fmla="*/ 84 h 164"/>
              <a:gd name="T56" fmla="*/ 164 w 192"/>
              <a:gd name="T57" fmla="*/ 84 h 164"/>
              <a:gd name="T58" fmla="*/ 172 w 192"/>
              <a:gd name="T59" fmla="*/ 92 h 164"/>
              <a:gd name="T60" fmla="*/ 164 w 192"/>
              <a:gd name="T61" fmla="*/ 100 h 164"/>
              <a:gd name="T62" fmla="*/ 164 w 192"/>
              <a:gd name="T63" fmla="*/ 132 h 164"/>
              <a:gd name="T64" fmla="*/ 64 w 192"/>
              <a:gd name="T65" fmla="*/ 132 h 164"/>
              <a:gd name="T66" fmla="*/ 56 w 192"/>
              <a:gd name="T67" fmla="*/ 124 h 164"/>
              <a:gd name="T68" fmla="*/ 64 w 192"/>
              <a:gd name="T69" fmla="*/ 116 h 164"/>
              <a:gd name="T70" fmla="*/ 164 w 192"/>
              <a:gd name="T71" fmla="*/ 116 h 164"/>
              <a:gd name="T72" fmla="*/ 172 w 192"/>
              <a:gd name="T73" fmla="*/ 124 h 164"/>
              <a:gd name="T74" fmla="*/ 164 w 192"/>
              <a:gd name="T75" fmla="*/ 132 h 164"/>
              <a:gd name="T76" fmla="*/ 164 w 192"/>
              <a:gd name="T77" fmla="*/ 36 h 164"/>
              <a:gd name="T78" fmla="*/ 136 w 192"/>
              <a:gd name="T79" fmla="*/ 36 h 164"/>
              <a:gd name="T80" fmla="*/ 128 w 192"/>
              <a:gd name="T81" fmla="*/ 28 h 164"/>
              <a:gd name="T82" fmla="*/ 136 w 192"/>
              <a:gd name="T83" fmla="*/ 20 h 164"/>
              <a:gd name="T84" fmla="*/ 164 w 192"/>
              <a:gd name="T85" fmla="*/ 20 h 164"/>
              <a:gd name="T86" fmla="*/ 172 w 192"/>
              <a:gd name="T87" fmla="*/ 28 h 164"/>
              <a:gd name="T88" fmla="*/ 164 w 192"/>
              <a:gd name="T89" fmla="*/ 36 h 164"/>
              <a:gd name="T90" fmla="*/ 164 w 192"/>
              <a:gd name="T91" fmla="*/ 68 h 164"/>
              <a:gd name="T92" fmla="*/ 136 w 192"/>
              <a:gd name="T93" fmla="*/ 68 h 164"/>
              <a:gd name="T94" fmla="*/ 128 w 192"/>
              <a:gd name="T95" fmla="*/ 60 h 164"/>
              <a:gd name="T96" fmla="*/ 136 w 192"/>
              <a:gd name="T97" fmla="*/ 52 h 164"/>
              <a:gd name="T98" fmla="*/ 164 w 192"/>
              <a:gd name="T99" fmla="*/ 52 h 164"/>
              <a:gd name="T100" fmla="*/ 172 w 192"/>
              <a:gd name="T101" fmla="*/ 60 h 164"/>
              <a:gd name="T102" fmla="*/ 164 w 192"/>
              <a:gd name="T103" fmla="*/ 6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2" h="164">
                <a:moveTo>
                  <a:pt x="0" y="148"/>
                </a:moveTo>
                <a:cubicBezTo>
                  <a:pt x="0" y="157"/>
                  <a:pt x="7" y="164"/>
                  <a:pt x="16" y="164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85" y="164"/>
                  <a:pt x="192" y="157"/>
                  <a:pt x="192" y="148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40"/>
                  <a:pt x="32" y="144"/>
                  <a:pt x="28" y="144"/>
                </a:cubicBezTo>
                <a:cubicBezTo>
                  <a:pt x="24" y="144"/>
                  <a:pt x="20" y="140"/>
                  <a:pt x="20" y="136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4"/>
                  <a:pt x="16" y="20"/>
                  <a:pt x="10" y="20"/>
                </a:cubicBezTo>
                <a:cubicBezTo>
                  <a:pt x="4" y="20"/>
                  <a:pt x="0" y="24"/>
                  <a:pt x="0" y="30"/>
                </a:cubicBezTo>
                <a:lnTo>
                  <a:pt x="0" y="148"/>
                </a:lnTo>
                <a:close/>
                <a:moveTo>
                  <a:pt x="112" y="29"/>
                </a:move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0" y="68"/>
                  <a:pt x="56" y="64"/>
                  <a:pt x="56" y="5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close/>
                <a:moveTo>
                  <a:pt x="164" y="100"/>
                </a:moveTo>
                <a:cubicBezTo>
                  <a:pt x="64" y="100"/>
                  <a:pt x="64" y="100"/>
                  <a:pt x="64" y="100"/>
                </a:cubicBezTo>
                <a:cubicBezTo>
                  <a:pt x="60" y="100"/>
                  <a:pt x="56" y="96"/>
                  <a:pt x="56" y="92"/>
                </a:cubicBezTo>
                <a:cubicBezTo>
                  <a:pt x="56" y="88"/>
                  <a:pt x="60" y="84"/>
                  <a:pt x="64" y="84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68" y="84"/>
                  <a:pt x="172" y="88"/>
                  <a:pt x="172" y="92"/>
                </a:cubicBezTo>
                <a:cubicBezTo>
                  <a:pt x="172" y="96"/>
                  <a:pt x="168" y="100"/>
                  <a:pt x="164" y="100"/>
                </a:cubicBezTo>
                <a:close/>
                <a:moveTo>
                  <a:pt x="164" y="132"/>
                </a:moveTo>
                <a:cubicBezTo>
                  <a:pt x="64" y="132"/>
                  <a:pt x="64" y="132"/>
                  <a:pt x="64" y="132"/>
                </a:cubicBezTo>
                <a:cubicBezTo>
                  <a:pt x="60" y="132"/>
                  <a:pt x="56" y="128"/>
                  <a:pt x="56" y="124"/>
                </a:cubicBezTo>
                <a:cubicBezTo>
                  <a:pt x="56" y="120"/>
                  <a:pt x="60" y="116"/>
                  <a:pt x="64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68" y="116"/>
                  <a:pt x="172" y="120"/>
                  <a:pt x="172" y="124"/>
                </a:cubicBezTo>
                <a:cubicBezTo>
                  <a:pt x="172" y="128"/>
                  <a:pt x="168" y="132"/>
                  <a:pt x="164" y="132"/>
                </a:cubicBezTo>
                <a:close/>
                <a:moveTo>
                  <a:pt x="164" y="36"/>
                </a:moveTo>
                <a:cubicBezTo>
                  <a:pt x="136" y="36"/>
                  <a:pt x="136" y="36"/>
                  <a:pt x="136" y="36"/>
                </a:cubicBezTo>
                <a:cubicBezTo>
                  <a:pt x="132" y="36"/>
                  <a:pt x="128" y="32"/>
                  <a:pt x="128" y="28"/>
                </a:cubicBezTo>
                <a:cubicBezTo>
                  <a:pt x="128" y="24"/>
                  <a:pt x="132" y="20"/>
                  <a:pt x="136" y="20"/>
                </a:cubicBezTo>
                <a:cubicBezTo>
                  <a:pt x="164" y="20"/>
                  <a:pt x="164" y="20"/>
                  <a:pt x="164" y="20"/>
                </a:cubicBezTo>
                <a:cubicBezTo>
                  <a:pt x="168" y="20"/>
                  <a:pt x="172" y="24"/>
                  <a:pt x="172" y="28"/>
                </a:cubicBezTo>
                <a:cubicBezTo>
                  <a:pt x="172" y="32"/>
                  <a:pt x="168" y="36"/>
                  <a:pt x="164" y="36"/>
                </a:cubicBezTo>
                <a:close/>
                <a:moveTo>
                  <a:pt x="164" y="68"/>
                </a:moveTo>
                <a:cubicBezTo>
                  <a:pt x="136" y="68"/>
                  <a:pt x="136" y="68"/>
                  <a:pt x="136" y="68"/>
                </a:cubicBezTo>
                <a:cubicBezTo>
                  <a:pt x="132" y="68"/>
                  <a:pt x="128" y="64"/>
                  <a:pt x="128" y="60"/>
                </a:cubicBezTo>
                <a:cubicBezTo>
                  <a:pt x="128" y="56"/>
                  <a:pt x="132" y="52"/>
                  <a:pt x="136" y="52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8" y="52"/>
                  <a:pt x="172" y="56"/>
                  <a:pt x="172" y="60"/>
                </a:cubicBezTo>
                <a:cubicBezTo>
                  <a:pt x="172" y="64"/>
                  <a:pt x="168" y="68"/>
                  <a:pt x="164" y="6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1915EAAA-FCC4-4D53-8560-88FB82E3C1AA}"/>
              </a:ext>
            </a:extLst>
          </p:cNvPr>
          <p:cNvSpPr>
            <a:spLocks/>
          </p:cNvSpPr>
          <p:nvPr/>
        </p:nvSpPr>
        <p:spPr bwMode="auto">
          <a:xfrm>
            <a:off x="1402557" y="3266281"/>
            <a:ext cx="260350" cy="312737"/>
          </a:xfrm>
          <a:custGeom>
            <a:avLst/>
            <a:gdLst>
              <a:gd name="T0" fmla="*/ 0 w 160"/>
              <a:gd name="T1" fmla="*/ 16 h 192"/>
              <a:gd name="T2" fmla="*/ 0 w 160"/>
              <a:gd name="T3" fmla="*/ 176 h 192"/>
              <a:gd name="T4" fmla="*/ 16 w 160"/>
              <a:gd name="T5" fmla="*/ 192 h 192"/>
              <a:gd name="T6" fmla="*/ 150 w 160"/>
              <a:gd name="T7" fmla="*/ 192 h 192"/>
              <a:gd name="T8" fmla="*/ 160 w 160"/>
              <a:gd name="T9" fmla="*/ 182 h 192"/>
              <a:gd name="T10" fmla="*/ 150 w 160"/>
              <a:gd name="T11" fmla="*/ 172 h 192"/>
              <a:gd name="T12" fmla="*/ 28 w 160"/>
              <a:gd name="T13" fmla="*/ 172 h 192"/>
              <a:gd name="T14" fmla="*/ 20 w 160"/>
              <a:gd name="T15" fmla="*/ 164 h 192"/>
              <a:gd name="T16" fmla="*/ 28 w 160"/>
              <a:gd name="T17" fmla="*/ 156 h 192"/>
              <a:gd name="T18" fmla="*/ 144 w 160"/>
              <a:gd name="T19" fmla="*/ 156 h 192"/>
              <a:gd name="T20" fmla="*/ 160 w 160"/>
              <a:gd name="T21" fmla="*/ 140 h 192"/>
              <a:gd name="T22" fmla="*/ 160 w 160"/>
              <a:gd name="T23" fmla="*/ 16 h 192"/>
              <a:gd name="T24" fmla="*/ 144 w 160"/>
              <a:gd name="T25" fmla="*/ 0 h 192"/>
              <a:gd name="T26" fmla="*/ 88 w 160"/>
              <a:gd name="T27" fmla="*/ 0 h 192"/>
              <a:gd name="T28" fmla="*/ 88 w 160"/>
              <a:gd name="T29" fmla="*/ 72 h 192"/>
              <a:gd name="T30" fmla="*/ 87 w 160"/>
              <a:gd name="T31" fmla="*/ 75 h 192"/>
              <a:gd name="T32" fmla="*/ 81 w 160"/>
              <a:gd name="T33" fmla="*/ 75 h 192"/>
              <a:gd name="T34" fmla="*/ 64 w 160"/>
              <a:gd name="T35" fmla="*/ 60 h 192"/>
              <a:gd name="T36" fmla="*/ 47 w 160"/>
              <a:gd name="T37" fmla="*/ 75 h 192"/>
              <a:gd name="T38" fmla="*/ 41 w 160"/>
              <a:gd name="T39" fmla="*/ 75 h 192"/>
              <a:gd name="T40" fmla="*/ 40 w 160"/>
              <a:gd name="T41" fmla="*/ 72 h 192"/>
              <a:gd name="T42" fmla="*/ 40 w 160"/>
              <a:gd name="T43" fmla="*/ 0 h 192"/>
              <a:gd name="T44" fmla="*/ 16 w 160"/>
              <a:gd name="T45" fmla="*/ 0 h 192"/>
              <a:gd name="T46" fmla="*/ 0 w 160"/>
              <a:gd name="T4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92">
                <a:moveTo>
                  <a:pt x="0" y="16"/>
                </a:move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56" y="192"/>
                  <a:pt x="160" y="188"/>
                  <a:pt x="160" y="182"/>
                </a:cubicBezTo>
                <a:cubicBezTo>
                  <a:pt x="160" y="176"/>
                  <a:pt x="156" y="172"/>
                  <a:pt x="150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160"/>
                  <a:pt x="24" y="156"/>
                  <a:pt x="28" y="156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153" y="156"/>
                  <a:pt x="160" y="149"/>
                  <a:pt x="160" y="14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73"/>
                  <a:pt x="88" y="74"/>
                  <a:pt x="87" y="75"/>
                </a:cubicBezTo>
                <a:cubicBezTo>
                  <a:pt x="85" y="76"/>
                  <a:pt x="83" y="76"/>
                  <a:pt x="81" y="75"/>
                </a:cubicBezTo>
                <a:cubicBezTo>
                  <a:pt x="80" y="74"/>
                  <a:pt x="64" y="60"/>
                  <a:pt x="64" y="60"/>
                </a:cubicBezTo>
                <a:cubicBezTo>
                  <a:pt x="64" y="60"/>
                  <a:pt x="48" y="74"/>
                  <a:pt x="47" y="75"/>
                </a:cubicBezTo>
                <a:cubicBezTo>
                  <a:pt x="45" y="76"/>
                  <a:pt x="43" y="76"/>
                  <a:pt x="41" y="75"/>
                </a:cubicBezTo>
                <a:cubicBezTo>
                  <a:pt x="40" y="74"/>
                  <a:pt x="40" y="73"/>
                  <a:pt x="40" y="72"/>
                </a:cubicBezTo>
                <a:cubicBezTo>
                  <a:pt x="40" y="0"/>
                  <a:pt x="40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86A54260-B5ED-4016-8C7C-4EDB2A5D24D8}"/>
              </a:ext>
            </a:extLst>
          </p:cNvPr>
          <p:cNvSpPr>
            <a:spLocks/>
          </p:cNvSpPr>
          <p:nvPr/>
        </p:nvSpPr>
        <p:spPr bwMode="auto">
          <a:xfrm>
            <a:off x="5660232" y="2563019"/>
            <a:ext cx="176213" cy="312737"/>
          </a:xfrm>
          <a:custGeom>
            <a:avLst/>
            <a:gdLst>
              <a:gd name="T0" fmla="*/ 16 w 108"/>
              <a:gd name="T1" fmla="*/ 0 h 192"/>
              <a:gd name="T2" fmla="*/ 0 w 108"/>
              <a:gd name="T3" fmla="*/ 16 h 192"/>
              <a:gd name="T4" fmla="*/ 0 w 108"/>
              <a:gd name="T5" fmla="*/ 184 h 192"/>
              <a:gd name="T6" fmla="*/ 8 w 108"/>
              <a:gd name="T7" fmla="*/ 192 h 192"/>
              <a:gd name="T8" fmla="*/ 14 w 108"/>
              <a:gd name="T9" fmla="*/ 190 h 192"/>
              <a:gd name="T10" fmla="*/ 34 w 108"/>
              <a:gd name="T11" fmla="*/ 169 h 192"/>
              <a:gd name="T12" fmla="*/ 46 w 108"/>
              <a:gd name="T13" fmla="*/ 169 h 192"/>
              <a:gd name="T14" fmla="*/ 66 w 108"/>
              <a:gd name="T15" fmla="*/ 190 h 192"/>
              <a:gd name="T16" fmla="*/ 72 w 108"/>
              <a:gd name="T17" fmla="*/ 192 h 192"/>
              <a:gd name="T18" fmla="*/ 80 w 108"/>
              <a:gd name="T19" fmla="*/ 184 h 192"/>
              <a:gd name="T20" fmla="*/ 80 w 108"/>
              <a:gd name="T21" fmla="*/ 28 h 192"/>
              <a:gd name="T22" fmla="*/ 88 w 108"/>
              <a:gd name="T23" fmla="*/ 20 h 192"/>
              <a:gd name="T24" fmla="*/ 98 w 108"/>
              <a:gd name="T25" fmla="*/ 20 h 192"/>
              <a:gd name="T26" fmla="*/ 108 w 108"/>
              <a:gd name="T27" fmla="*/ 10 h 192"/>
              <a:gd name="T28" fmla="*/ 98 w 108"/>
              <a:gd name="T29" fmla="*/ 0 h 192"/>
              <a:gd name="T30" fmla="*/ 16 w 108"/>
              <a:gd name="T3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8"/>
                  <a:pt x="4" y="192"/>
                  <a:pt x="8" y="192"/>
                </a:cubicBezTo>
                <a:cubicBezTo>
                  <a:pt x="10" y="192"/>
                  <a:pt x="12" y="191"/>
                  <a:pt x="14" y="19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7" y="166"/>
                  <a:pt x="43" y="166"/>
                  <a:pt x="46" y="169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8" y="191"/>
                  <a:pt x="70" y="192"/>
                  <a:pt x="72" y="192"/>
                </a:cubicBezTo>
                <a:cubicBezTo>
                  <a:pt x="76" y="192"/>
                  <a:pt x="80" y="188"/>
                  <a:pt x="80" y="184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3"/>
                  <a:pt x="84" y="20"/>
                  <a:pt x="88" y="20"/>
                </a:cubicBezTo>
                <a:cubicBezTo>
                  <a:pt x="98" y="20"/>
                  <a:pt x="98" y="20"/>
                  <a:pt x="98" y="20"/>
                </a:cubicBezTo>
                <a:cubicBezTo>
                  <a:pt x="104" y="20"/>
                  <a:pt x="108" y="16"/>
                  <a:pt x="108" y="10"/>
                </a:cubicBezTo>
                <a:cubicBezTo>
                  <a:pt x="108" y="4"/>
                  <a:pt x="104" y="0"/>
                  <a:pt x="98" y="0"/>
                </a:cubicBezTo>
                <a:lnTo>
                  <a:pt x="16" y="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45CDE833-ACE6-42A5-AADA-34A30A98EFEB}"/>
              </a:ext>
            </a:extLst>
          </p:cNvPr>
          <p:cNvSpPr>
            <a:spLocks/>
          </p:cNvSpPr>
          <p:nvPr/>
        </p:nvSpPr>
        <p:spPr bwMode="auto">
          <a:xfrm>
            <a:off x="4882357" y="2575719"/>
            <a:ext cx="325438" cy="290512"/>
          </a:xfrm>
          <a:custGeom>
            <a:avLst/>
            <a:gdLst>
              <a:gd name="T0" fmla="*/ 138 w 200"/>
              <a:gd name="T1" fmla="*/ 49 h 179"/>
              <a:gd name="T2" fmla="*/ 68 w 200"/>
              <a:gd name="T3" fmla="*/ 119 h 179"/>
              <a:gd name="T4" fmla="*/ 59 w 200"/>
              <a:gd name="T5" fmla="*/ 119 h 179"/>
              <a:gd name="T6" fmla="*/ 59 w 200"/>
              <a:gd name="T7" fmla="*/ 111 h 179"/>
              <a:gd name="T8" fmla="*/ 141 w 200"/>
              <a:gd name="T9" fmla="*/ 28 h 179"/>
              <a:gd name="T10" fmla="*/ 154 w 200"/>
              <a:gd name="T11" fmla="*/ 28 h 179"/>
              <a:gd name="T12" fmla="*/ 172 w 200"/>
              <a:gd name="T13" fmla="*/ 47 h 179"/>
              <a:gd name="T14" fmla="*/ 172 w 200"/>
              <a:gd name="T15" fmla="*/ 59 h 179"/>
              <a:gd name="T16" fmla="*/ 90 w 200"/>
              <a:gd name="T17" fmla="*/ 142 h 179"/>
              <a:gd name="T18" fmla="*/ 37 w 200"/>
              <a:gd name="T19" fmla="*/ 142 h 179"/>
              <a:gd name="T20" fmla="*/ 37 w 200"/>
              <a:gd name="T21" fmla="*/ 88 h 179"/>
              <a:gd name="T22" fmla="*/ 107 w 200"/>
              <a:gd name="T23" fmla="*/ 18 h 179"/>
              <a:gd name="T24" fmla="*/ 107 w 200"/>
              <a:gd name="T25" fmla="*/ 4 h 179"/>
              <a:gd name="T26" fmla="*/ 93 w 200"/>
              <a:gd name="T27" fmla="*/ 4 h 179"/>
              <a:gd name="T28" fmla="*/ 23 w 200"/>
              <a:gd name="T29" fmla="*/ 74 h 179"/>
              <a:gd name="T30" fmla="*/ 23 w 200"/>
              <a:gd name="T31" fmla="*/ 156 h 179"/>
              <a:gd name="T32" fmla="*/ 104 w 200"/>
              <a:gd name="T33" fmla="*/ 156 h 179"/>
              <a:gd name="T34" fmla="*/ 192 w 200"/>
              <a:gd name="T35" fmla="*/ 67 h 179"/>
              <a:gd name="T36" fmla="*/ 192 w 200"/>
              <a:gd name="T37" fmla="*/ 39 h 179"/>
              <a:gd name="T38" fmla="*/ 161 w 200"/>
              <a:gd name="T39" fmla="*/ 8 h 179"/>
              <a:gd name="T40" fmla="*/ 133 w 200"/>
              <a:gd name="T41" fmla="*/ 8 h 179"/>
              <a:gd name="T42" fmla="*/ 45 w 200"/>
              <a:gd name="T43" fmla="*/ 97 h 179"/>
              <a:gd name="T44" fmla="*/ 45 w 200"/>
              <a:gd name="T45" fmla="*/ 134 h 179"/>
              <a:gd name="T46" fmla="*/ 82 w 200"/>
              <a:gd name="T47" fmla="*/ 134 h 179"/>
              <a:gd name="T48" fmla="*/ 152 w 200"/>
              <a:gd name="T49" fmla="*/ 63 h 179"/>
              <a:gd name="T50" fmla="*/ 152 w 200"/>
              <a:gd name="T51" fmla="*/ 49 h 179"/>
              <a:gd name="T52" fmla="*/ 138 w 200"/>
              <a:gd name="T5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0" h="179">
                <a:moveTo>
                  <a:pt x="138" y="49"/>
                </a:moveTo>
                <a:cubicBezTo>
                  <a:pt x="68" y="119"/>
                  <a:pt x="68" y="119"/>
                  <a:pt x="68" y="119"/>
                </a:cubicBezTo>
                <a:cubicBezTo>
                  <a:pt x="65" y="122"/>
                  <a:pt x="62" y="122"/>
                  <a:pt x="59" y="119"/>
                </a:cubicBezTo>
                <a:cubicBezTo>
                  <a:pt x="57" y="117"/>
                  <a:pt x="57" y="113"/>
                  <a:pt x="59" y="111"/>
                </a:cubicBezTo>
                <a:cubicBezTo>
                  <a:pt x="141" y="28"/>
                  <a:pt x="141" y="28"/>
                  <a:pt x="141" y="28"/>
                </a:cubicBezTo>
                <a:cubicBezTo>
                  <a:pt x="145" y="25"/>
                  <a:pt x="150" y="25"/>
                  <a:pt x="154" y="2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5" y="50"/>
                  <a:pt x="175" y="56"/>
                  <a:pt x="172" y="59"/>
                </a:cubicBezTo>
                <a:cubicBezTo>
                  <a:pt x="90" y="142"/>
                  <a:pt x="90" y="142"/>
                  <a:pt x="90" y="142"/>
                </a:cubicBezTo>
                <a:cubicBezTo>
                  <a:pt x="75" y="157"/>
                  <a:pt x="52" y="157"/>
                  <a:pt x="37" y="142"/>
                </a:cubicBezTo>
                <a:cubicBezTo>
                  <a:pt x="22" y="127"/>
                  <a:pt x="22" y="103"/>
                  <a:pt x="37" y="8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11" y="14"/>
                  <a:pt x="111" y="8"/>
                  <a:pt x="107" y="4"/>
                </a:cubicBezTo>
                <a:cubicBezTo>
                  <a:pt x="103" y="0"/>
                  <a:pt x="97" y="0"/>
                  <a:pt x="93" y="4"/>
                </a:cubicBezTo>
                <a:cubicBezTo>
                  <a:pt x="23" y="74"/>
                  <a:pt x="23" y="74"/>
                  <a:pt x="23" y="74"/>
                </a:cubicBezTo>
                <a:cubicBezTo>
                  <a:pt x="0" y="97"/>
                  <a:pt x="0" y="134"/>
                  <a:pt x="23" y="156"/>
                </a:cubicBezTo>
                <a:cubicBezTo>
                  <a:pt x="45" y="179"/>
                  <a:pt x="82" y="179"/>
                  <a:pt x="104" y="156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200" y="60"/>
                  <a:pt x="200" y="47"/>
                  <a:pt x="192" y="39"/>
                </a:cubicBezTo>
                <a:cubicBezTo>
                  <a:pt x="161" y="8"/>
                  <a:pt x="161" y="8"/>
                  <a:pt x="161" y="8"/>
                </a:cubicBezTo>
                <a:cubicBezTo>
                  <a:pt x="154" y="0"/>
                  <a:pt x="141" y="0"/>
                  <a:pt x="133" y="8"/>
                </a:cubicBezTo>
                <a:cubicBezTo>
                  <a:pt x="45" y="97"/>
                  <a:pt x="45" y="97"/>
                  <a:pt x="45" y="97"/>
                </a:cubicBezTo>
                <a:cubicBezTo>
                  <a:pt x="35" y="107"/>
                  <a:pt x="35" y="123"/>
                  <a:pt x="45" y="134"/>
                </a:cubicBezTo>
                <a:cubicBezTo>
                  <a:pt x="55" y="144"/>
                  <a:pt x="72" y="144"/>
                  <a:pt x="82" y="134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5" y="59"/>
                  <a:pt x="155" y="53"/>
                  <a:pt x="152" y="49"/>
                </a:cubicBezTo>
                <a:cubicBezTo>
                  <a:pt x="148" y="45"/>
                  <a:pt x="141" y="45"/>
                  <a:pt x="138" y="49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FB0CC1B9-74FD-49D4-BCE8-67EFC867FA03}"/>
              </a:ext>
            </a:extLst>
          </p:cNvPr>
          <p:cNvSpPr>
            <a:spLocks noEditPoints="1"/>
          </p:cNvSpPr>
          <p:nvPr/>
        </p:nvSpPr>
        <p:spPr bwMode="auto">
          <a:xfrm>
            <a:off x="4188619" y="2572544"/>
            <a:ext cx="306388" cy="290512"/>
          </a:xfrm>
          <a:custGeom>
            <a:avLst/>
            <a:gdLst>
              <a:gd name="T0" fmla="*/ 0 w 188"/>
              <a:gd name="T1" fmla="*/ 163 h 179"/>
              <a:gd name="T2" fmla="*/ 16 w 188"/>
              <a:gd name="T3" fmla="*/ 179 h 179"/>
              <a:gd name="T4" fmla="*/ 68 w 188"/>
              <a:gd name="T5" fmla="*/ 179 h 179"/>
              <a:gd name="T6" fmla="*/ 84 w 188"/>
              <a:gd name="T7" fmla="*/ 163 h 179"/>
              <a:gd name="T8" fmla="*/ 84 w 188"/>
              <a:gd name="T9" fmla="*/ 99 h 179"/>
              <a:gd name="T10" fmla="*/ 68 w 188"/>
              <a:gd name="T11" fmla="*/ 83 h 179"/>
              <a:gd name="T12" fmla="*/ 42 w 188"/>
              <a:gd name="T13" fmla="*/ 83 h 179"/>
              <a:gd name="T14" fmla="*/ 34 w 188"/>
              <a:gd name="T15" fmla="*/ 75 h 179"/>
              <a:gd name="T16" fmla="*/ 35 w 188"/>
              <a:gd name="T17" fmla="*/ 73 h 179"/>
              <a:gd name="T18" fmla="*/ 74 w 188"/>
              <a:gd name="T19" fmla="*/ 31 h 179"/>
              <a:gd name="T20" fmla="*/ 74 w 188"/>
              <a:gd name="T21" fmla="*/ 31 h 179"/>
              <a:gd name="T22" fmla="*/ 84 w 188"/>
              <a:gd name="T23" fmla="*/ 16 h 179"/>
              <a:gd name="T24" fmla="*/ 68 w 188"/>
              <a:gd name="T25" fmla="*/ 0 h 179"/>
              <a:gd name="T26" fmla="*/ 62 w 188"/>
              <a:gd name="T27" fmla="*/ 1 h 179"/>
              <a:gd name="T28" fmla="*/ 61 w 188"/>
              <a:gd name="T29" fmla="*/ 1 h 179"/>
              <a:gd name="T30" fmla="*/ 0 w 188"/>
              <a:gd name="T31" fmla="*/ 91 h 179"/>
              <a:gd name="T32" fmla="*/ 0 w 188"/>
              <a:gd name="T33" fmla="*/ 163 h 179"/>
              <a:gd name="T34" fmla="*/ 104 w 188"/>
              <a:gd name="T35" fmla="*/ 163 h 179"/>
              <a:gd name="T36" fmla="*/ 120 w 188"/>
              <a:gd name="T37" fmla="*/ 179 h 179"/>
              <a:gd name="T38" fmla="*/ 172 w 188"/>
              <a:gd name="T39" fmla="*/ 179 h 179"/>
              <a:gd name="T40" fmla="*/ 188 w 188"/>
              <a:gd name="T41" fmla="*/ 163 h 179"/>
              <a:gd name="T42" fmla="*/ 188 w 188"/>
              <a:gd name="T43" fmla="*/ 99 h 179"/>
              <a:gd name="T44" fmla="*/ 172 w 188"/>
              <a:gd name="T45" fmla="*/ 83 h 179"/>
              <a:gd name="T46" fmla="*/ 146 w 188"/>
              <a:gd name="T47" fmla="*/ 83 h 179"/>
              <a:gd name="T48" fmla="*/ 138 w 188"/>
              <a:gd name="T49" fmla="*/ 75 h 179"/>
              <a:gd name="T50" fmla="*/ 139 w 188"/>
              <a:gd name="T51" fmla="*/ 73 h 179"/>
              <a:gd name="T52" fmla="*/ 178 w 188"/>
              <a:gd name="T53" fmla="*/ 31 h 179"/>
              <a:gd name="T54" fmla="*/ 178 w 188"/>
              <a:gd name="T55" fmla="*/ 31 h 179"/>
              <a:gd name="T56" fmla="*/ 188 w 188"/>
              <a:gd name="T57" fmla="*/ 16 h 179"/>
              <a:gd name="T58" fmla="*/ 172 w 188"/>
              <a:gd name="T59" fmla="*/ 0 h 179"/>
              <a:gd name="T60" fmla="*/ 166 w 188"/>
              <a:gd name="T61" fmla="*/ 1 h 179"/>
              <a:gd name="T62" fmla="*/ 165 w 188"/>
              <a:gd name="T63" fmla="*/ 1 h 179"/>
              <a:gd name="T64" fmla="*/ 104 w 188"/>
              <a:gd name="T65" fmla="*/ 91 h 179"/>
              <a:gd name="T66" fmla="*/ 104 w 188"/>
              <a:gd name="T67" fmla="*/ 163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8" h="179">
                <a:moveTo>
                  <a:pt x="0" y="163"/>
                </a:moveTo>
                <a:cubicBezTo>
                  <a:pt x="0" y="172"/>
                  <a:pt x="7" y="179"/>
                  <a:pt x="16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77" y="179"/>
                  <a:pt x="84" y="172"/>
                  <a:pt x="84" y="163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90"/>
                  <a:pt x="77" y="83"/>
                  <a:pt x="68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38" y="83"/>
                  <a:pt x="34" y="79"/>
                  <a:pt x="34" y="75"/>
                </a:cubicBezTo>
                <a:cubicBezTo>
                  <a:pt x="34" y="74"/>
                  <a:pt x="35" y="73"/>
                  <a:pt x="35" y="73"/>
                </a:cubicBezTo>
                <a:cubicBezTo>
                  <a:pt x="41" y="53"/>
                  <a:pt x="55" y="38"/>
                  <a:pt x="74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80" y="28"/>
                  <a:pt x="84" y="23"/>
                  <a:pt x="84" y="16"/>
                </a:cubicBezTo>
                <a:cubicBezTo>
                  <a:pt x="84" y="7"/>
                  <a:pt x="77" y="0"/>
                  <a:pt x="68" y="0"/>
                </a:cubicBezTo>
                <a:cubicBezTo>
                  <a:pt x="66" y="0"/>
                  <a:pt x="64" y="0"/>
                  <a:pt x="62" y="1"/>
                </a:cubicBezTo>
                <a:cubicBezTo>
                  <a:pt x="61" y="1"/>
                  <a:pt x="61" y="1"/>
                  <a:pt x="61" y="1"/>
                </a:cubicBezTo>
                <a:cubicBezTo>
                  <a:pt x="25" y="15"/>
                  <a:pt x="0" y="50"/>
                  <a:pt x="0" y="91"/>
                </a:cubicBezTo>
                <a:lnTo>
                  <a:pt x="0" y="163"/>
                </a:lnTo>
                <a:close/>
                <a:moveTo>
                  <a:pt x="104" y="163"/>
                </a:moveTo>
                <a:cubicBezTo>
                  <a:pt x="104" y="172"/>
                  <a:pt x="111" y="179"/>
                  <a:pt x="120" y="179"/>
                </a:cubicBezTo>
                <a:cubicBezTo>
                  <a:pt x="172" y="179"/>
                  <a:pt x="172" y="179"/>
                  <a:pt x="172" y="179"/>
                </a:cubicBezTo>
                <a:cubicBezTo>
                  <a:pt x="181" y="179"/>
                  <a:pt x="188" y="172"/>
                  <a:pt x="188" y="163"/>
                </a:cubicBezTo>
                <a:cubicBezTo>
                  <a:pt x="188" y="99"/>
                  <a:pt x="188" y="99"/>
                  <a:pt x="188" y="99"/>
                </a:cubicBezTo>
                <a:cubicBezTo>
                  <a:pt x="188" y="90"/>
                  <a:pt x="181" y="83"/>
                  <a:pt x="172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2" y="83"/>
                  <a:pt x="138" y="79"/>
                  <a:pt x="138" y="75"/>
                </a:cubicBezTo>
                <a:cubicBezTo>
                  <a:pt x="138" y="74"/>
                  <a:pt x="139" y="73"/>
                  <a:pt x="139" y="73"/>
                </a:cubicBezTo>
                <a:cubicBezTo>
                  <a:pt x="145" y="53"/>
                  <a:pt x="159" y="38"/>
                  <a:pt x="178" y="31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84" y="28"/>
                  <a:pt x="188" y="23"/>
                  <a:pt x="188" y="16"/>
                </a:cubicBezTo>
                <a:cubicBezTo>
                  <a:pt x="188" y="7"/>
                  <a:pt x="181" y="0"/>
                  <a:pt x="172" y="0"/>
                </a:cubicBezTo>
                <a:cubicBezTo>
                  <a:pt x="170" y="0"/>
                  <a:pt x="168" y="0"/>
                  <a:pt x="166" y="1"/>
                </a:cubicBezTo>
                <a:cubicBezTo>
                  <a:pt x="165" y="1"/>
                  <a:pt x="165" y="1"/>
                  <a:pt x="165" y="1"/>
                </a:cubicBezTo>
                <a:cubicBezTo>
                  <a:pt x="129" y="15"/>
                  <a:pt x="104" y="50"/>
                  <a:pt x="104" y="91"/>
                </a:cubicBezTo>
                <a:lnTo>
                  <a:pt x="104" y="163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1DD8F8ED-D74B-4E58-9509-BED7F0F9CD43}"/>
              </a:ext>
            </a:extLst>
          </p:cNvPr>
          <p:cNvSpPr>
            <a:spLocks noEditPoints="1"/>
          </p:cNvSpPr>
          <p:nvPr/>
        </p:nvSpPr>
        <p:spPr bwMode="auto">
          <a:xfrm>
            <a:off x="3482182" y="2563019"/>
            <a:ext cx="315913" cy="315912"/>
          </a:xfrm>
          <a:custGeom>
            <a:avLst/>
            <a:gdLst>
              <a:gd name="T0" fmla="*/ 138 w 194"/>
              <a:gd name="T1" fmla="*/ 46 h 194"/>
              <a:gd name="T2" fmla="*/ 148 w 194"/>
              <a:gd name="T3" fmla="*/ 56 h 194"/>
              <a:gd name="T4" fmla="*/ 158 w 194"/>
              <a:gd name="T5" fmla="*/ 46 h 194"/>
              <a:gd name="T6" fmla="*/ 148 w 194"/>
              <a:gd name="T7" fmla="*/ 36 h 194"/>
              <a:gd name="T8" fmla="*/ 138 w 194"/>
              <a:gd name="T9" fmla="*/ 46 h 194"/>
              <a:gd name="T10" fmla="*/ 68 w 194"/>
              <a:gd name="T11" fmla="*/ 187 h 194"/>
              <a:gd name="T12" fmla="*/ 90 w 194"/>
              <a:gd name="T13" fmla="*/ 187 h 194"/>
              <a:gd name="T14" fmla="*/ 188 w 194"/>
              <a:gd name="T15" fmla="*/ 90 h 194"/>
              <a:gd name="T16" fmla="*/ 194 w 194"/>
              <a:gd name="T17" fmla="*/ 76 h 194"/>
              <a:gd name="T18" fmla="*/ 194 w 194"/>
              <a:gd name="T19" fmla="*/ 20 h 194"/>
              <a:gd name="T20" fmla="*/ 174 w 194"/>
              <a:gd name="T21" fmla="*/ 0 h 194"/>
              <a:gd name="T22" fmla="*/ 118 w 194"/>
              <a:gd name="T23" fmla="*/ 0 h 194"/>
              <a:gd name="T24" fmla="*/ 104 w 194"/>
              <a:gd name="T25" fmla="*/ 6 h 194"/>
              <a:gd name="T26" fmla="*/ 7 w 194"/>
              <a:gd name="T27" fmla="*/ 104 h 194"/>
              <a:gd name="T28" fmla="*/ 7 w 194"/>
              <a:gd name="T29" fmla="*/ 126 h 194"/>
              <a:gd name="T30" fmla="*/ 68 w 194"/>
              <a:gd name="T31" fmla="*/ 187 h 194"/>
              <a:gd name="T32" fmla="*/ 122 w 194"/>
              <a:gd name="T33" fmla="*/ 46 h 194"/>
              <a:gd name="T34" fmla="*/ 148 w 194"/>
              <a:gd name="T35" fmla="*/ 20 h 194"/>
              <a:gd name="T36" fmla="*/ 174 w 194"/>
              <a:gd name="T37" fmla="*/ 46 h 194"/>
              <a:gd name="T38" fmla="*/ 148 w 194"/>
              <a:gd name="T39" fmla="*/ 72 h 194"/>
              <a:gd name="T40" fmla="*/ 122 w 194"/>
              <a:gd name="T41" fmla="*/ 4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4">
                <a:moveTo>
                  <a:pt x="138" y="46"/>
                </a:moveTo>
                <a:cubicBezTo>
                  <a:pt x="138" y="52"/>
                  <a:pt x="142" y="56"/>
                  <a:pt x="148" y="56"/>
                </a:cubicBezTo>
                <a:cubicBezTo>
                  <a:pt x="154" y="56"/>
                  <a:pt x="158" y="52"/>
                  <a:pt x="158" y="46"/>
                </a:cubicBezTo>
                <a:cubicBezTo>
                  <a:pt x="158" y="40"/>
                  <a:pt x="154" y="36"/>
                  <a:pt x="148" y="36"/>
                </a:cubicBezTo>
                <a:cubicBezTo>
                  <a:pt x="142" y="36"/>
                  <a:pt x="138" y="40"/>
                  <a:pt x="138" y="46"/>
                </a:cubicBezTo>
                <a:close/>
                <a:moveTo>
                  <a:pt x="68" y="187"/>
                </a:moveTo>
                <a:cubicBezTo>
                  <a:pt x="74" y="194"/>
                  <a:pt x="84" y="194"/>
                  <a:pt x="90" y="187"/>
                </a:cubicBezTo>
                <a:cubicBezTo>
                  <a:pt x="188" y="90"/>
                  <a:pt x="188" y="90"/>
                  <a:pt x="188" y="90"/>
                </a:cubicBezTo>
                <a:cubicBezTo>
                  <a:pt x="192" y="86"/>
                  <a:pt x="194" y="81"/>
                  <a:pt x="194" y="76"/>
                </a:cubicBezTo>
                <a:cubicBezTo>
                  <a:pt x="194" y="20"/>
                  <a:pt x="194" y="20"/>
                  <a:pt x="194" y="20"/>
                </a:cubicBezTo>
                <a:cubicBezTo>
                  <a:pt x="194" y="9"/>
                  <a:pt x="185" y="0"/>
                  <a:pt x="174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3" y="0"/>
                  <a:pt x="108" y="2"/>
                  <a:pt x="104" y="6"/>
                </a:cubicBezTo>
                <a:cubicBezTo>
                  <a:pt x="7" y="104"/>
                  <a:pt x="7" y="104"/>
                  <a:pt x="7" y="104"/>
                </a:cubicBezTo>
                <a:cubicBezTo>
                  <a:pt x="0" y="110"/>
                  <a:pt x="0" y="120"/>
                  <a:pt x="7" y="126"/>
                </a:cubicBezTo>
                <a:lnTo>
                  <a:pt x="68" y="187"/>
                </a:lnTo>
                <a:close/>
                <a:moveTo>
                  <a:pt x="122" y="46"/>
                </a:moveTo>
                <a:cubicBezTo>
                  <a:pt x="122" y="32"/>
                  <a:pt x="134" y="20"/>
                  <a:pt x="148" y="20"/>
                </a:cubicBezTo>
                <a:cubicBezTo>
                  <a:pt x="162" y="20"/>
                  <a:pt x="174" y="32"/>
                  <a:pt x="174" y="46"/>
                </a:cubicBezTo>
                <a:cubicBezTo>
                  <a:pt x="174" y="60"/>
                  <a:pt x="162" y="72"/>
                  <a:pt x="148" y="72"/>
                </a:cubicBezTo>
                <a:cubicBezTo>
                  <a:pt x="134" y="72"/>
                  <a:pt x="122" y="60"/>
                  <a:pt x="122" y="46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31BDC561-BC62-4A7E-A588-E50805FB2DC6}"/>
              </a:ext>
            </a:extLst>
          </p:cNvPr>
          <p:cNvSpPr>
            <a:spLocks noEditPoints="1"/>
          </p:cNvSpPr>
          <p:nvPr/>
        </p:nvSpPr>
        <p:spPr bwMode="auto">
          <a:xfrm>
            <a:off x="2815432" y="2563019"/>
            <a:ext cx="247650" cy="312737"/>
          </a:xfrm>
          <a:custGeom>
            <a:avLst/>
            <a:gdLst>
              <a:gd name="T0" fmla="*/ 16 w 152"/>
              <a:gd name="T1" fmla="*/ 0 h 192"/>
              <a:gd name="T2" fmla="*/ 0 w 152"/>
              <a:gd name="T3" fmla="*/ 16 h 192"/>
              <a:gd name="T4" fmla="*/ 0 w 152"/>
              <a:gd name="T5" fmla="*/ 176 h 192"/>
              <a:gd name="T6" fmla="*/ 16 w 152"/>
              <a:gd name="T7" fmla="*/ 192 h 192"/>
              <a:gd name="T8" fmla="*/ 136 w 152"/>
              <a:gd name="T9" fmla="*/ 192 h 192"/>
              <a:gd name="T10" fmla="*/ 152 w 152"/>
              <a:gd name="T11" fmla="*/ 176 h 192"/>
              <a:gd name="T12" fmla="*/ 152 w 152"/>
              <a:gd name="T13" fmla="*/ 56 h 192"/>
              <a:gd name="T14" fmla="*/ 146 w 152"/>
              <a:gd name="T15" fmla="*/ 42 h 192"/>
              <a:gd name="T16" fmla="*/ 110 w 152"/>
              <a:gd name="T17" fmla="*/ 6 h 192"/>
              <a:gd name="T18" fmla="*/ 96 w 152"/>
              <a:gd name="T19" fmla="*/ 0 h 192"/>
              <a:gd name="T20" fmla="*/ 16 w 152"/>
              <a:gd name="T21" fmla="*/ 0 h 192"/>
              <a:gd name="T22" fmla="*/ 72 w 152"/>
              <a:gd name="T23" fmla="*/ 28 h 192"/>
              <a:gd name="T24" fmla="*/ 80 w 152"/>
              <a:gd name="T25" fmla="*/ 20 h 192"/>
              <a:gd name="T26" fmla="*/ 88 w 152"/>
              <a:gd name="T27" fmla="*/ 28 h 192"/>
              <a:gd name="T28" fmla="*/ 88 w 152"/>
              <a:gd name="T29" fmla="*/ 58 h 192"/>
              <a:gd name="T30" fmla="*/ 94 w 152"/>
              <a:gd name="T31" fmla="*/ 64 h 192"/>
              <a:gd name="T32" fmla="*/ 124 w 152"/>
              <a:gd name="T33" fmla="*/ 64 h 192"/>
              <a:gd name="T34" fmla="*/ 132 w 152"/>
              <a:gd name="T35" fmla="*/ 72 h 192"/>
              <a:gd name="T36" fmla="*/ 124 w 152"/>
              <a:gd name="T37" fmla="*/ 80 h 192"/>
              <a:gd name="T38" fmla="*/ 88 w 152"/>
              <a:gd name="T39" fmla="*/ 80 h 192"/>
              <a:gd name="T40" fmla="*/ 72 w 152"/>
              <a:gd name="T41" fmla="*/ 64 h 192"/>
              <a:gd name="T42" fmla="*/ 72 w 152"/>
              <a:gd name="T43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52" y="50"/>
                  <a:pt x="150" y="46"/>
                  <a:pt x="146" y="42"/>
                </a:cubicBezTo>
                <a:cubicBezTo>
                  <a:pt x="110" y="6"/>
                  <a:pt x="110" y="6"/>
                  <a:pt x="110" y="6"/>
                </a:cubicBezTo>
                <a:cubicBezTo>
                  <a:pt x="107" y="2"/>
                  <a:pt x="102" y="0"/>
                  <a:pt x="96" y="0"/>
                </a:cubicBezTo>
                <a:lnTo>
                  <a:pt x="16" y="0"/>
                </a:lnTo>
                <a:close/>
                <a:moveTo>
                  <a:pt x="72" y="28"/>
                </a:moveTo>
                <a:cubicBezTo>
                  <a:pt x="72" y="24"/>
                  <a:pt x="76" y="20"/>
                  <a:pt x="80" y="20"/>
                </a:cubicBezTo>
                <a:cubicBezTo>
                  <a:pt x="84" y="20"/>
                  <a:pt x="88" y="24"/>
                  <a:pt x="88" y="28"/>
                </a:cubicBezTo>
                <a:cubicBezTo>
                  <a:pt x="88" y="58"/>
                  <a:pt x="88" y="58"/>
                  <a:pt x="88" y="58"/>
                </a:cubicBezTo>
                <a:cubicBezTo>
                  <a:pt x="88" y="61"/>
                  <a:pt x="91" y="64"/>
                  <a:pt x="9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8" y="64"/>
                  <a:pt x="132" y="68"/>
                  <a:pt x="132" y="72"/>
                </a:cubicBezTo>
                <a:cubicBezTo>
                  <a:pt x="132" y="76"/>
                  <a:pt x="128" y="80"/>
                  <a:pt x="124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79" y="80"/>
                  <a:pt x="72" y="73"/>
                  <a:pt x="72" y="64"/>
                </a:cubicBezTo>
                <a:lnTo>
                  <a:pt x="72" y="28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34949AE8-E0A7-4851-A7CE-3B36BB61BA17}"/>
              </a:ext>
            </a:extLst>
          </p:cNvPr>
          <p:cNvSpPr>
            <a:spLocks noEditPoints="1"/>
          </p:cNvSpPr>
          <p:nvPr/>
        </p:nvSpPr>
        <p:spPr bwMode="auto">
          <a:xfrm>
            <a:off x="2112169" y="2563019"/>
            <a:ext cx="247650" cy="312737"/>
          </a:xfrm>
          <a:custGeom>
            <a:avLst/>
            <a:gdLst>
              <a:gd name="T0" fmla="*/ 32 w 152"/>
              <a:gd name="T1" fmla="*/ 88 h 192"/>
              <a:gd name="T2" fmla="*/ 2 w 152"/>
              <a:gd name="T3" fmla="*/ 118 h 192"/>
              <a:gd name="T4" fmla="*/ 0 w 152"/>
              <a:gd name="T5" fmla="*/ 124 h 192"/>
              <a:gd name="T6" fmla="*/ 8 w 152"/>
              <a:gd name="T7" fmla="*/ 132 h 192"/>
              <a:gd name="T8" fmla="*/ 64 w 152"/>
              <a:gd name="T9" fmla="*/ 132 h 192"/>
              <a:gd name="T10" fmla="*/ 64 w 152"/>
              <a:gd name="T11" fmla="*/ 182 h 192"/>
              <a:gd name="T12" fmla="*/ 74 w 152"/>
              <a:gd name="T13" fmla="*/ 192 h 192"/>
              <a:gd name="T14" fmla="*/ 84 w 152"/>
              <a:gd name="T15" fmla="*/ 182 h 192"/>
              <a:gd name="T16" fmla="*/ 84 w 152"/>
              <a:gd name="T17" fmla="*/ 132 h 192"/>
              <a:gd name="T18" fmla="*/ 144 w 152"/>
              <a:gd name="T19" fmla="*/ 132 h 192"/>
              <a:gd name="T20" fmla="*/ 152 w 152"/>
              <a:gd name="T21" fmla="*/ 124 h 192"/>
              <a:gd name="T22" fmla="*/ 150 w 152"/>
              <a:gd name="T23" fmla="*/ 118 h 192"/>
              <a:gd name="T24" fmla="*/ 120 w 152"/>
              <a:gd name="T25" fmla="*/ 88 h 192"/>
              <a:gd name="T26" fmla="*/ 120 w 152"/>
              <a:gd name="T27" fmla="*/ 20 h 192"/>
              <a:gd name="T28" fmla="*/ 126 w 152"/>
              <a:gd name="T29" fmla="*/ 20 h 192"/>
              <a:gd name="T30" fmla="*/ 136 w 152"/>
              <a:gd name="T31" fmla="*/ 10 h 192"/>
              <a:gd name="T32" fmla="*/ 126 w 152"/>
              <a:gd name="T33" fmla="*/ 0 h 192"/>
              <a:gd name="T34" fmla="*/ 26 w 152"/>
              <a:gd name="T35" fmla="*/ 0 h 192"/>
              <a:gd name="T36" fmla="*/ 16 w 152"/>
              <a:gd name="T37" fmla="*/ 10 h 192"/>
              <a:gd name="T38" fmla="*/ 26 w 152"/>
              <a:gd name="T39" fmla="*/ 20 h 192"/>
              <a:gd name="T40" fmla="*/ 32 w 152"/>
              <a:gd name="T41" fmla="*/ 20 h 192"/>
              <a:gd name="T42" fmla="*/ 32 w 152"/>
              <a:gd name="T43" fmla="*/ 88 h 192"/>
              <a:gd name="T44" fmla="*/ 68 w 152"/>
              <a:gd name="T45" fmla="*/ 28 h 192"/>
              <a:gd name="T46" fmla="*/ 68 w 152"/>
              <a:gd name="T47" fmla="*/ 80 h 192"/>
              <a:gd name="T48" fmla="*/ 60 w 152"/>
              <a:gd name="T49" fmla="*/ 88 h 192"/>
              <a:gd name="T50" fmla="*/ 52 w 152"/>
              <a:gd name="T51" fmla="*/ 80 h 192"/>
              <a:gd name="T52" fmla="*/ 52 w 152"/>
              <a:gd name="T53" fmla="*/ 28 h 192"/>
              <a:gd name="T54" fmla="*/ 60 w 152"/>
              <a:gd name="T55" fmla="*/ 20 h 192"/>
              <a:gd name="T56" fmla="*/ 68 w 152"/>
              <a:gd name="T57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2" h="192">
                <a:moveTo>
                  <a:pt x="32" y="88"/>
                </a:moveTo>
                <a:cubicBezTo>
                  <a:pt x="2" y="118"/>
                  <a:pt x="2" y="118"/>
                  <a:pt x="2" y="118"/>
                </a:cubicBezTo>
                <a:cubicBezTo>
                  <a:pt x="1" y="120"/>
                  <a:pt x="0" y="122"/>
                  <a:pt x="0" y="124"/>
                </a:cubicBezTo>
                <a:cubicBezTo>
                  <a:pt x="0" y="128"/>
                  <a:pt x="4" y="132"/>
                  <a:pt x="8" y="13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64" y="182"/>
                  <a:pt x="64" y="182"/>
                  <a:pt x="64" y="182"/>
                </a:cubicBezTo>
                <a:cubicBezTo>
                  <a:pt x="64" y="188"/>
                  <a:pt x="68" y="192"/>
                  <a:pt x="74" y="192"/>
                </a:cubicBezTo>
                <a:cubicBezTo>
                  <a:pt x="80" y="192"/>
                  <a:pt x="84" y="188"/>
                  <a:pt x="84" y="18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144" y="132"/>
                  <a:pt x="144" y="132"/>
                  <a:pt x="144" y="132"/>
                </a:cubicBezTo>
                <a:cubicBezTo>
                  <a:pt x="148" y="132"/>
                  <a:pt x="152" y="128"/>
                  <a:pt x="152" y="124"/>
                </a:cubicBezTo>
                <a:cubicBezTo>
                  <a:pt x="152" y="122"/>
                  <a:pt x="151" y="120"/>
                  <a:pt x="150" y="11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0" y="0"/>
                  <a:pt x="16" y="4"/>
                  <a:pt x="16" y="10"/>
                </a:cubicBezTo>
                <a:cubicBezTo>
                  <a:pt x="16" y="16"/>
                  <a:pt x="20" y="20"/>
                  <a:pt x="26" y="20"/>
                </a:cubicBezTo>
                <a:cubicBezTo>
                  <a:pt x="32" y="20"/>
                  <a:pt x="32" y="20"/>
                  <a:pt x="32" y="20"/>
                </a:cubicBezTo>
                <a:lnTo>
                  <a:pt x="32" y="88"/>
                </a:lnTo>
                <a:close/>
                <a:moveTo>
                  <a:pt x="68" y="28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84"/>
                  <a:pt x="64" y="88"/>
                  <a:pt x="60" y="88"/>
                </a:cubicBezTo>
                <a:cubicBezTo>
                  <a:pt x="56" y="88"/>
                  <a:pt x="52" y="84"/>
                  <a:pt x="52" y="80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4"/>
                  <a:pt x="56" y="20"/>
                  <a:pt x="60" y="20"/>
                </a:cubicBezTo>
                <a:cubicBezTo>
                  <a:pt x="64" y="20"/>
                  <a:pt x="68" y="24"/>
                  <a:pt x="68" y="2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B1C90945-2D47-4662-B134-7995FAA835A0}"/>
              </a:ext>
            </a:extLst>
          </p:cNvPr>
          <p:cNvSpPr>
            <a:spLocks noEditPoints="1"/>
          </p:cNvSpPr>
          <p:nvPr/>
        </p:nvSpPr>
        <p:spPr bwMode="auto">
          <a:xfrm>
            <a:off x="1429544" y="2563019"/>
            <a:ext cx="201613" cy="312737"/>
          </a:xfrm>
          <a:custGeom>
            <a:avLst/>
            <a:gdLst>
              <a:gd name="T0" fmla="*/ 52 w 124"/>
              <a:gd name="T1" fmla="*/ 62 h 192"/>
              <a:gd name="T2" fmla="*/ 62 w 124"/>
              <a:gd name="T3" fmla="*/ 52 h 192"/>
              <a:gd name="T4" fmla="*/ 72 w 124"/>
              <a:gd name="T5" fmla="*/ 62 h 192"/>
              <a:gd name="T6" fmla="*/ 62 w 124"/>
              <a:gd name="T7" fmla="*/ 72 h 192"/>
              <a:gd name="T8" fmla="*/ 52 w 124"/>
              <a:gd name="T9" fmla="*/ 62 h 192"/>
              <a:gd name="T10" fmla="*/ 62 w 124"/>
              <a:gd name="T11" fmla="*/ 36 h 192"/>
              <a:gd name="T12" fmla="*/ 36 w 124"/>
              <a:gd name="T13" fmla="*/ 62 h 192"/>
              <a:gd name="T14" fmla="*/ 62 w 124"/>
              <a:gd name="T15" fmla="*/ 88 h 192"/>
              <a:gd name="T16" fmla="*/ 88 w 124"/>
              <a:gd name="T17" fmla="*/ 62 h 192"/>
              <a:gd name="T18" fmla="*/ 62 w 124"/>
              <a:gd name="T19" fmla="*/ 36 h 192"/>
              <a:gd name="T20" fmla="*/ 0 w 124"/>
              <a:gd name="T21" fmla="*/ 61 h 192"/>
              <a:gd name="T22" fmla="*/ 52 w 124"/>
              <a:gd name="T23" fmla="*/ 180 h 192"/>
              <a:gd name="T24" fmla="*/ 52 w 124"/>
              <a:gd name="T25" fmla="*/ 182 h 192"/>
              <a:gd name="T26" fmla="*/ 62 w 124"/>
              <a:gd name="T27" fmla="*/ 192 h 192"/>
              <a:gd name="T28" fmla="*/ 72 w 124"/>
              <a:gd name="T29" fmla="*/ 182 h 192"/>
              <a:gd name="T30" fmla="*/ 72 w 124"/>
              <a:gd name="T31" fmla="*/ 180 h 192"/>
              <a:gd name="T32" fmla="*/ 124 w 124"/>
              <a:gd name="T33" fmla="*/ 61 h 192"/>
              <a:gd name="T34" fmla="*/ 62 w 124"/>
              <a:gd name="T35" fmla="*/ 0 h 192"/>
              <a:gd name="T36" fmla="*/ 0 w 124"/>
              <a:gd name="T37" fmla="*/ 61 h 192"/>
              <a:gd name="T38" fmla="*/ 62 w 124"/>
              <a:gd name="T39" fmla="*/ 20 h 192"/>
              <a:gd name="T40" fmla="*/ 104 w 124"/>
              <a:gd name="T41" fmla="*/ 62 h 192"/>
              <a:gd name="T42" fmla="*/ 62 w 124"/>
              <a:gd name="T43" fmla="*/ 104 h 192"/>
              <a:gd name="T44" fmla="*/ 20 w 124"/>
              <a:gd name="T45" fmla="*/ 62 h 192"/>
              <a:gd name="T46" fmla="*/ 62 w 124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" h="192">
                <a:moveTo>
                  <a:pt x="52" y="62"/>
                </a:moveTo>
                <a:cubicBezTo>
                  <a:pt x="52" y="56"/>
                  <a:pt x="56" y="52"/>
                  <a:pt x="62" y="52"/>
                </a:cubicBezTo>
                <a:cubicBezTo>
                  <a:pt x="68" y="52"/>
                  <a:pt x="72" y="56"/>
                  <a:pt x="72" y="62"/>
                </a:cubicBezTo>
                <a:cubicBezTo>
                  <a:pt x="72" y="68"/>
                  <a:pt x="68" y="72"/>
                  <a:pt x="62" y="72"/>
                </a:cubicBezTo>
                <a:cubicBezTo>
                  <a:pt x="56" y="72"/>
                  <a:pt x="52" y="68"/>
                  <a:pt x="52" y="62"/>
                </a:cubicBezTo>
                <a:close/>
                <a:moveTo>
                  <a:pt x="62" y="36"/>
                </a:moveTo>
                <a:cubicBezTo>
                  <a:pt x="48" y="36"/>
                  <a:pt x="36" y="48"/>
                  <a:pt x="36" y="62"/>
                </a:cubicBezTo>
                <a:cubicBezTo>
                  <a:pt x="36" y="76"/>
                  <a:pt x="48" y="88"/>
                  <a:pt x="62" y="88"/>
                </a:cubicBezTo>
                <a:cubicBezTo>
                  <a:pt x="76" y="88"/>
                  <a:pt x="88" y="76"/>
                  <a:pt x="88" y="62"/>
                </a:cubicBezTo>
                <a:cubicBezTo>
                  <a:pt x="88" y="48"/>
                  <a:pt x="76" y="36"/>
                  <a:pt x="62" y="36"/>
                </a:cubicBezTo>
                <a:close/>
                <a:moveTo>
                  <a:pt x="0" y="61"/>
                </a:moveTo>
                <a:cubicBezTo>
                  <a:pt x="0" y="102"/>
                  <a:pt x="48" y="133"/>
                  <a:pt x="52" y="180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52" y="188"/>
                  <a:pt x="56" y="192"/>
                  <a:pt x="62" y="192"/>
                </a:cubicBezTo>
                <a:cubicBezTo>
                  <a:pt x="68" y="192"/>
                  <a:pt x="72" y="188"/>
                  <a:pt x="72" y="182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6" y="133"/>
                  <a:pt x="124" y="102"/>
                  <a:pt x="124" y="61"/>
                </a:cubicBezTo>
                <a:cubicBezTo>
                  <a:pt x="124" y="27"/>
                  <a:pt x="96" y="0"/>
                  <a:pt x="62" y="0"/>
                </a:cubicBezTo>
                <a:cubicBezTo>
                  <a:pt x="28" y="0"/>
                  <a:pt x="0" y="27"/>
                  <a:pt x="0" y="61"/>
                </a:cubicBezTo>
                <a:close/>
                <a:moveTo>
                  <a:pt x="62" y="20"/>
                </a:moveTo>
                <a:cubicBezTo>
                  <a:pt x="85" y="20"/>
                  <a:pt x="104" y="39"/>
                  <a:pt x="104" y="62"/>
                </a:cubicBezTo>
                <a:cubicBezTo>
                  <a:pt x="104" y="85"/>
                  <a:pt x="85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8BD7517D-CB6C-413C-9B05-773B59773C22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1874044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68 w 192"/>
              <a:gd name="T5" fmla="*/ 192 h 192"/>
              <a:gd name="T6" fmla="*/ 84 w 192"/>
              <a:gd name="T7" fmla="*/ 176 h 192"/>
              <a:gd name="T8" fmla="*/ 84 w 192"/>
              <a:gd name="T9" fmla="*/ 112 h 192"/>
              <a:gd name="T10" fmla="*/ 108 w 192"/>
              <a:gd name="T11" fmla="*/ 112 h 192"/>
              <a:gd name="T12" fmla="*/ 108 w 192"/>
              <a:gd name="T13" fmla="*/ 176 h 192"/>
              <a:gd name="T14" fmla="*/ 124 w 192"/>
              <a:gd name="T15" fmla="*/ 192 h 192"/>
              <a:gd name="T16" fmla="*/ 176 w 192"/>
              <a:gd name="T17" fmla="*/ 192 h 192"/>
              <a:gd name="T18" fmla="*/ 192 w 192"/>
              <a:gd name="T19" fmla="*/ 176 h 192"/>
              <a:gd name="T20" fmla="*/ 192 w 192"/>
              <a:gd name="T21" fmla="*/ 72 h 192"/>
              <a:gd name="T22" fmla="*/ 176 w 192"/>
              <a:gd name="T23" fmla="*/ 56 h 192"/>
              <a:gd name="T24" fmla="*/ 168 w 192"/>
              <a:gd name="T25" fmla="*/ 56 h 192"/>
              <a:gd name="T26" fmla="*/ 168 w 192"/>
              <a:gd name="T27" fmla="*/ 20 h 192"/>
              <a:gd name="T28" fmla="*/ 170 w 192"/>
              <a:gd name="T29" fmla="*/ 20 h 192"/>
              <a:gd name="T30" fmla="*/ 180 w 192"/>
              <a:gd name="T31" fmla="*/ 10 h 192"/>
              <a:gd name="T32" fmla="*/ 170 w 192"/>
              <a:gd name="T33" fmla="*/ 0 h 192"/>
              <a:gd name="T34" fmla="*/ 118 w 192"/>
              <a:gd name="T35" fmla="*/ 0 h 192"/>
              <a:gd name="T36" fmla="*/ 108 w 192"/>
              <a:gd name="T37" fmla="*/ 10 h 192"/>
              <a:gd name="T38" fmla="*/ 118 w 192"/>
              <a:gd name="T39" fmla="*/ 20 h 192"/>
              <a:gd name="T40" fmla="*/ 120 w 192"/>
              <a:gd name="T41" fmla="*/ 20 h 192"/>
              <a:gd name="T42" fmla="*/ 120 w 192"/>
              <a:gd name="T43" fmla="*/ 56 h 192"/>
              <a:gd name="T44" fmla="*/ 72 w 192"/>
              <a:gd name="T45" fmla="*/ 56 h 192"/>
              <a:gd name="T46" fmla="*/ 72 w 192"/>
              <a:gd name="T47" fmla="*/ 20 h 192"/>
              <a:gd name="T48" fmla="*/ 74 w 192"/>
              <a:gd name="T49" fmla="*/ 20 h 192"/>
              <a:gd name="T50" fmla="*/ 84 w 192"/>
              <a:gd name="T51" fmla="*/ 10 h 192"/>
              <a:gd name="T52" fmla="*/ 74 w 192"/>
              <a:gd name="T53" fmla="*/ 0 h 192"/>
              <a:gd name="T54" fmla="*/ 22 w 192"/>
              <a:gd name="T55" fmla="*/ 0 h 192"/>
              <a:gd name="T56" fmla="*/ 12 w 192"/>
              <a:gd name="T57" fmla="*/ 10 h 192"/>
              <a:gd name="T58" fmla="*/ 22 w 192"/>
              <a:gd name="T59" fmla="*/ 20 h 192"/>
              <a:gd name="T60" fmla="*/ 24 w 192"/>
              <a:gd name="T61" fmla="*/ 20 h 192"/>
              <a:gd name="T62" fmla="*/ 24 w 192"/>
              <a:gd name="T63" fmla="*/ 56 h 192"/>
              <a:gd name="T64" fmla="*/ 16 w 192"/>
              <a:gd name="T65" fmla="*/ 56 h 192"/>
              <a:gd name="T66" fmla="*/ 0 w 192"/>
              <a:gd name="T67" fmla="*/ 72 h 192"/>
              <a:gd name="T68" fmla="*/ 0 w 192"/>
              <a:gd name="T69" fmla="*/ 176 h 192"/>
              <a:gd name="T70" fmla="*/ 104 w 192"/>
              <a:gd name="T71" fmla="*/ 92 h 192"/>
              <a:gd name="T72" fmla="*/ 88 w 192"/>
              <a:gd name="T73" fmla="*/ 92 h 192"/>
              <a:gd name="T74" fmla="*/ 80 w 192"/>
              <a:gd name="T75" fmla="*/ 84 h 192"/>
              <a:gd name="T76" fmla="*/ 88 w 192"/>
              <a:gd name="T77" fmla="*/ 76 h 192"/>
              <a:gd name="T78" fmla="*/ 104 w 192"/>
              <a:gd name="T79" fmla="*/ 76 h 192"/>
              <a:gd name="T80" fmla="*/ 112 w 192"/>
              <a:gd name="T81" fmla="*/ 84 h 192"/>
              <a:gd name="T82" fmla="*/ 104 w 192"/>
              <a:gd name="T83" fmla="*/ 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7" y="192"/>
                  <a:pt x="84" y="185"/>
                  <a:pt x="84" y="176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85"/>
                  <a:pt x="115" y="192"/>
                  <a:pt x="124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2"/>
                  <a:pt x="192" y="72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70" y="20"/>
                  <a:pt x="170" y="20"/>
                  <a:pt x="170" y="20"/>
                </a:cubicBezTo>
                <a:cubicBezTo>
                  <a:pt x="176" y="20"/>
                  <a:pt x="180" y="16"/>
                  <a:pt x="180" y="10"/>
                </a:cubicBezTo>
                <a:cubicBezTo>
                  <a:pt x="180" y="4"/>
                  <a:pt x="176" y="0"/>
                  <a:pt x="170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2" y="0"/>
                  <a:pt x="108" y="4"/>
                  <a:pt x="108" y="10"/>
                </a:cubicBezTo>
                <a:cubicBezTo>
                  <a:pt x="108" y="16"/>
                  <a:pt x="112" y="20"/>
                  <a:pt x="118" y="2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20"/>
                  <a:pt x="72" y="20"/>
                  <a:pt x="72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80" y="20"/>
                  <a:pt x="84" y="16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0"/>
                  <a:pt x="12" y="4"/>
                  <a:pt x="12" y="10"/>
                </a:cubicBezTo>
                <a:cubicBezTo>
                  <a:pt x="12" y="16"/>
                  <a:pt x="16" y="20"/>
                  <a:pt x="2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56"/>
                  <a:pt x="24" y="56"/>
                  <a:pt x="2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7" y="56"/>
                  <a:pt x="0" y="63"/>
                  <a:pt x="0" y="72"/>
                </a:cubicBezTo>
                <a:lnTo>
                  <a:pt x="0" y="176"/>
                </a:lnTo>
                <a:close/>
                <a:moveTo>
                  <a:pt x="104" y="92"/>
                </a:moveTo>
                <a:cubicBezTo>
                  <a:pt x="88" y="92"/>
                  <a:pt x="88" y="92"/>
                  <a:pt x="88" y="92"/>
                </a:cubicBezTo>
                <a:cubicBezTo>
                  <a:pt x="84" y="92"/>
                  <a:pt x="80" y="88"/>
                  <a:pt x="80" y="84"/>
                </a:cubicBezTo>
                <a:cubicBezTo>
                  <a:pt x="80" y="80"/>
                  <a:pt x="84" y="76"/>
                  <a:pt x="88" y="76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8" y="76"/>
                  <a:pt x="112" y="80"/>
                  <a:pt x="112" y="84"/>
                </a:cubicBezTo>
                <a:cubicBezTo>
                  <a:pt x="112" y="88"/>
                  <a:pt x="108" y="92"/>
                  <a:pt x="104" y="92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C8C306CA-E153-46CF-BCCF-37D47BAD12BA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02 w 182"/>
              <a:gd name="T7" fmla="*/ 80 h 182"/>
              <a:gd name="T8" fmla="*/ 102 w 182"/>
              <a:gd name="T9" fmla="*/ 90 h 182"/>
              <a:gd name="T10" fmla="*/ 112 w 182"/>
              <a:gd name="T11" fmla="*/ 100 h 182"/>
              <a:gd name="T12" fmla="*/ 122 w 182"/>
              <a:gd name="T13" fmla="*/ 90 h 182"/>
              <a:gd name="T14" fmla="*/ 122 w 182"/>
              <a:gd name="T15" fmla="*/ 80 h 182"/>
              <a:gd name="T16" fmla="*/ 132 w 182"/>
              <a:gd name="T17" fmla="*/ 80 h 182"/>
              <a:gd name="T18" fmla="*/ 142 w 182"/>
              <a:gd name="T19" fmla="*/ 70 h 182"/>
              <a:gd name="T20" fmla="*/ 132 w 182"/>
              <a:gd name="T21" fmla="*/ 60 h 182"/>
              <a:gd name="T22" fmla="*/ 122 w 182"/>
              <a:gd name="T23" fmla="*/ 60 h 182"/>
              <a:gd name="T24" fmla="*/ 122 w 182"/>
              <a:gd name="T25" fmla="*/ 50 h 182"/>
              <a:gd name="T26" fmla="*/ 112 w 182"/>
              <a:gd name="T27" fmla="*/ 40 h 182"/>
              <a:gd name="T28" fmla="*/ 102 w 182"/>
              <a:gd name="T29" fmla="*/ 50 h 182"/>
              <a:gd name="T30" fmla="*/ 102 w 182"/>
              <a:gd name="T31" fmla="*/ 60 h 182"/>
              <a:gd name="T32" fmla="*/ 92 w 182"/>
              <a:gd name="T33" fmla="*/ 60 h 182"/>
              <a:gd name="T34" fmla="*/ 7 w 182"/>
              <a:gd name="T35" fmla="*/ 153 h 182"/>
              <a:gd name="T36" fmla="*/ 7 w 182"/>
              <a:gd name="T37" fmla="*/ 175 h 182"/>
              <a:gd name="T38" fmla="*/ 29 w 182"/>
              <a:gd name="T39" fmla="*/ 175 h 182"/>
              <a:gd name="T40" fmla="*/ 75 w 182"/>
              <a:gd name="T41" fmla="*/ 129 h 182"/>
              <a:gd name="T42" fmla="*/ 112 w 182"/>
              <a:gd name="T43" fmla="*/ 140 h 182"/>
              <a:gd name="T44" fmla="*/ 182 w 182"/>
              <a:gd name="T45" fmla="*/ 70 h 182"/>
              <a:gd name="T46" fmla="*/ 112 w 182"/>
              <a:gd name="T47" fmla="*/ 0 h 182"/>
              <a:gd name="T48" fmla="*/ 42 w 182"/>
              <a:gd name="T49" fmla="*/ 70 h 182"/>
              <a:gd name="T50" fmla="*/ 53 w 182"/>
              <a:gd name="T51" fmla="*/ 107 h 182"/>
              <a:gd name="T52" fmla="*/ 7 w 182"/>
              <a:gd name="T53" fmla="*/ 153 h 182"/>
              <a:gd name="T54" fmla="*/ 62 w 182"/>
              <a:gd name="T55" fmla="*/ 70 h 182"/>
              <a:gd name="T56" fmla="*/ 112 w 182"/>
              <a:gd name="T57" fmla="*/ 20 h 182"/>
              <a:gd name="T58" fmla="*/ 162 w 182"/>
              <a:gd name="T59" fmla="*/ 70 h 182"/>
              <a:gd name="T60" fmla="*/ 112 w 182"/>
              <a:gd name="T61" fmla="*/ 120 h 182"/>
              <a:gd name="T62" fmla="*/ 62 w 182"/>
              <a:gd name="T6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102" y="96"/>
                  <a:pt x="106" y="100"/>
                  <a:pt x="112" y="100"/>
                </a:cubicBezTo>
                <a:cubicBezTo>
                  <a:pt x="118" y="100"/>
                  <a:pt x="122" y="96"/>
                  <a:pt x="122" y="9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44"/>
                  <a:pt x="118" y="40"/>
                  <a:pt x="112" y="40"/>
                </a:cubicBezTo>
                <a:cubicBezTo>
                  <a:pt x="106" y="40"/>
                  <a:pt x="102" y="44"/>
                  <a:pt x="102" y="50"/>
                </a:cubicBezTo>
                <a:cubicBezTo>
                  <a:pt x="102" y="60"/>
                  <a:pt x="102" y="60"/>
                  <a:pt x="10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894BD32D-80E5-49C3-96D4-7FC0D1C214A4}"/>
              </a:ext>
            </a:extLst>
          </p:cNvPr>
          <p:cNvSpPr>
            <a:spLocks noEditPoints="1"/>
          </p:cNvSpPr>
          <p:nvPr/>
        </p:nvSpPr>
        <p:spPr bwMode="auto">
          <a:xfrm>
            <a:off x="4191794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32 w 182"/>
              <a:gd name="T7" fmla="*/ 80 h 182"/>
              <a:gd name="T8" fmla="*/ 142 w 182"/>
              <a:gd name="T9" fmla="*/ 70 h 182"/>
              <a:gd name="T10" fmla="*/ 132 w 182"/>
              <a:gd name="T11" fmla="*/ 60 h 182"/>
              <a:gd name="T12" fmla="*/ 92 w 182"/>
              <a:gd name="T13" fmla="*/ 60 h 182"/>
              <a:gd name="T14" fmla="*/ 7 w 182"/>
              <a:gd name="T15" fmla="*/ 153 h 182"/>
              <a:gd name="T16" fmla="*/ 7 w 182"/>
              <a:gd name="T17" fmla="*/ 175 h 182"/>
              <a:gd name="T18" fmla="*/ 29 w 182"/>
              <a:gd name="T19" fmla="*/ 175 h 182"/>
              <a:gd name="T20" fmla="*/ 75 w 182"/>
              <a:gd name="T21" fmla="*/ 129 h 182"/>
              <a:gd name="T22" fmla="*/ 112 w 182"/>
              <a:gd name="T23" fmla="*/ 140 h 182"/>
              <a:gd name="T24" fmla="*/ 182 w 182"/>
              <a:gd name="T25" fmla="*/ 70 h 182"/>
              <a:gd name="T26" fmla="*/ 112 w 182"/>
              <a:gd name="T27" fmla="*/ 0 h 182"/>
              <a:gd name="T28" fmla="*/ 42 w 182"/>
              <a:gd name="T29" fmla="*/ 70 h 182"/>
              <a:gd name="T30" fmla="*/ 53 w 182"/>
              <a:gd name="T31" fmla="*/ 107 h 182"/>
              <a:gd name="T32" fmla="*/ 7 w 182"/>
              <a:gd name="T33" fmla="*/ 153 h 182"/>
              <a:gd name="T34" fmla="*/ 62 w 182"/>
              <a:gd name="T35" fmla="*/ 70 h 182"/>
              <a:gd name="T36" fmla="*/ 112 w 182"/>
              <a:gd name="T37" fmla="*/ 20 h 182"/>
              <a:gd name="T38" fmla="*/ 162 w 182"/>
              <a:gd name="T39" fmla="*/ 70 h 182"/>
              <a:gd name="T40" fmla="*/ 112 w 182"/>
              <a:gd name="T41" fmla="*/ 120 h 182"/>
              <a:gd name="T42" fmla="*/ 62 w 182"/>
              <a:gd name="T4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1CE8998-2097-4399-8CDB-E8F9CAD44342}"/>
              </a:ext>
            </a:extLst>
          </p:cNvPr>
          <p:cNvSpPr>
            <a:spLocks noEditPoints="1"/>
          </p:cNvSpPr>
          <p:nvPr/>
        </p:nvSpPr>
        <p:spPr bwMode="auto">
          <a:xfrm>
            <a:off x="3490119" y="1880394"/>
            <a:ext cx="295275" cy="296862"/>
          </a:xfrm>
          <a:custGeom>
            <a:avLst/>
            <a:gdLst>
              <a:gd name="T0" fmla="*/ 117 w 182"/>
              <a:gd name="T1" fmla="*/ 48 h 182"/>
              <a:gd name="T2" fmla="*/ 134 w 182"/>
              <a:gd name="T3" fmla="*/ 65 h 182"/>
              <a:gd name="T4" fmla="*/ 142 w 182"/>
              <a:gd name="T5" fmla="*/ 72 h 182"/>
              <a:gd name="T6" fmla="*/ 150 w 182"/>
              <a:gd name="T7" fmla="*/ 64 h 182"/>
              <a:gd name="T8" fmla="*/ 139 w 182"/>
              <a:gd name="T9" fmla="*/ 43 h 182"/>
              <a:gd name="T10" fmla="*/ 118 w 182"/>
              <a:gd name="T11" fmla="*/ 32 h 182"/>
              <a:gd name="T12" fmla="*/ 110 w 182"/>
              <a:gd name="T13" fmla="*/ 40 h 182"/>
              <a:gd name="T14" fmla="*/ 117 w 182"/>
              <a:gd name="T15" fmla="*/ 48 h 182"/>
              <a:gd name="T16" fmla="*/ 7 w 182"/>
              <a:gd name="T17" fmla="*/ 153 h 182"/>
              <a:gd name="T18" fmla="*/ 7 w 182"/>
              <a:gd name="T19" fmla="*/ 175 h 182"/>
              <a:gd name="T20" fmla="*/ 29 w 182"/>
              <a:gd name="T21" fmla="*/ 175 h 182"/>
              <a:gd name="T22" fmla="*/ 75 w 182"/>
              <a:gd name="T23" fmla="*/ 129 h 182"/>
              <a:gd name="T24" fmla="*/ 112 w 182"/>
              <a:gd name="T25" fmla="*/ 140 h 182"/>
              <a:gd name="T26" fmla="*/ 182 w 182"/>
              <a:gd name="T27" fmla="*/ 70 h 182"/>
              <a:gd name="T28" fmla="*/ 112 w 182"/>
              <a:gd name="T29" fmla="*/ 0 h 182"/>
              <a:gd name="T30" fmla="*/ 42 w 182"/>
              <a:gd name="T31" fmla="*/ 70 h 182"/>
              <a:gd name="T32" fmla="*/ 53 w 182"/>
              <a:gd name="T33" fmla="*/ 107 h 182"/>
              <a:gd name="T34" fmla="*/ 7 w 182"/>
              <a:gd name="T35" fmla="*/ 153 h 182"/>
              <a:gd name="T36" fmla="*/ 62 w 182"/>
              <a:gd name="T37" fmla="*/ 70 h 182"/>
              <a:gd name="T38" fmla="*/ 112 w 182"/>
              <a:gd name="T39" fmla="*/ 20 h 182"/>
              <a:gd name="T40" fmla="*/ 162 w 182"/>
              <a:gd name="T41" fmla="*/ 70 h 182"/>
              <a:gd name="T42" fmla="*/ 112 w 182"/>
              <a:gd name="T43" fmla="*/ 120 h 182"/>
              <a:gd name="T44" fmla="*/ 62 w 182"/>
              <a:gd name="T45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2" h="182">
                <a:moveTo>
                  <a:pt x="117" y="48"/>
                </a:moveTo>
                <a:cubicBezTo>
                  <a:pt x="125" y="50"/>
                  <a:pt x="132" y="57"/>
                  <a:pt x="134" y="65"/>
                </a:cubicBezTo>
                <a:cubicBezTo>
                  <a:pt x="135" y="69"/>
                  <a:pt x="138" y="72"/>
                  <a:pt x="142" y="72"/>
                </a:cubicBezTo>
                <a:cubicBezTo>
                  <a:pt x="146" y="72"/>
                  <a:pt x="150" y="68"/>
                  <a:pt x="150" y="64"/>
                </a:cubicBezTo>
                <a:cubicBezTo>
                  <a:pt x="150" y="58"/>
                  <a:pt x="145" y="49"/>
                  <a:pt x="139" y="43"/>
                </a:cubicBezTo>
                <a:cubicBezTo>
                  <a:pt x="132" y="37"/>
                  <a:pt x="124" y="32"/>
                  <a:pt x="118" y="32"/>
                </a:cubicBezTo>
                <a:cubicBezTo>
                  <a:pt x="114" y="32"/>
                  <a:pt x="110" y="36"/>
                  <a:pt x="110" y="40"/>
                </a:cubicBezTo>
                <a:cubicBezTo>
                  <a:pt x="110" y="44"/>
                  <a:pt x="113" y="47"/>
                  <a:pt x="117" y="48"/>
                </a:cubicBez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F1473684-1198-4E57-B8C9-755F3098547F}"/>
              </a:ext>
            </a:extLst>
          </p:cNvPr>
          <p:cNvSpPr>
            <a:spLocks/>
          </p:cNvSpPr>
          <p:nvPr/>
        </p:nvSpPr>
        <p:spPr bwMode="auto">
          <a:xfrm>
            <a:off x="2783682" y="1899444"/>
            <a:ext cx="311150" cy="254000"/>
          </a:xfrm>
          <a:custGeom>
            <a:avLst/>
            <a:gdLst>
              <a:gd name="T0" fmla="*/ 0 w 192"/>
              <a:gd name="T1" fmla="*/ 140 h 156"/>
              <a:gd name="T2" fmla="*/ 16 w 192"/>
              <a:gd name="T3" fmla="*/ 156 h 156"/>
              <a:gd name="T4" fmla="*/ 176 w 192"/>
              <a:gd name="T5" fmla="*/ 156 h 156"/>
              <a:gd name="T6" fmla="*/ 192 w 192"/>
              <a:gd name="T7" fmla="*/ 140 h 156"/>
              <a:gd name="T8" fmla="*/ 192 w 192"/>
              <a:gd name="T9" fmla="*/ 32 h 156"/>
              <a:gd name="T10" fmla="*/ 176 w 192"/>
              <a:gd name="T11" fmla="*/ 16 h 156"/>
              <a:gd name="T12" fmla="*/ 96 w 192"/>
              <a:gd name="T13" fmla="*/ 16 h 156"/>
              <a:gd name="T14" fmla="*/ 96 w 192"/>
              <a:gd name="T15" fmla="*/ 9 h 156"/>
              <a:gd name="T16" fmla="*/ 87 w 192"/>
              <a:gd name="T17" fmla="*/ 0 h 156"/>
              <a:gd name="T18" fmla="*/ 45 w 192"/>
              <a:gd name="T19" fmla="*/ 0 h 156"/>
              <a:gd name="T20" fmla="*/ 36 w 192"/>
              <a:gd name="T21" fmla="*/ 9 h 156"/>
              <a:gd name="T22" fmla="*/ 36 w 192"/>
              <a:gd name="T23" fmla="*/ 128 h 156"/>
              <a:gd name="T24" fmla="*/ 28 w 192"/>
              <a:gd name="T25" fmla="*/ 136 h 156"/>
              <a:gd name="T26" fmla="*/ 20 w 192"/>
              <a:gd name="T27" fmla="*/ 128 h 156"/>
              <a:gd name="T28" fmla="*/ 20 w 192"/>
              <a:gd name="T29" fmla="*/ 26 h 156"/>
              <a:gd name="T30" fmla="*/ 10 w 192"/>
              <a:gd name="T31" fmla="*/ 16 h 156"/>
              <a:gd name="T32" fmla="*/ 0 w 192"/>
              <a:gd name="T33" fmla="*/ 26 h 156"/>
              <a:gd name="T34" fmla="*/ 0 w 192"/>
              <a:gd name="T35" fmla="*/ 14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56">
                <a:moveTo>
                  <a:pt x="0" y="140"/>
                </a:moveTo>
                <a:cubicBezTo>
                  <a:pt x="0" y="149"/>
                  <a:pt x="7" y="156"/>
                  <a:pt x="16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5" y="156"/>
                  <a:pt x="192" y="149"/>
                  <a:pt x="192" y="14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6" y="132"/>
                  <a:pt x="32" y="136"/>
                  <a:pt x="28" y="136"/>
                </a:cubicBezTo>
                <a:cubicBezTo>
                  <a:pt x="24" y="136"/>
                  <a:pt x="20" y="132"/>
                  <a:pt x="20" y="128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0"/>
                  <a:pt x="16" y="16"/>
                  <a:pt x="10" y="16"/>
                </a:cubicBezTo>
                <a:cubicBezTo>
                  <a:pt x="4" y="16"/>
                  <a:pt x="0" y="20"/>
                  <a:pt x="0" y="26"/>
                </a:cubicBezTo>
                <a:lnTo>
                  <a:pt x="0" y="140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312A0C5E-0B78-4D1B-98DB-9D1786022F22}"/>
              </a:ext>
            </a:extLst>
          </p:cNvPr>
          <p:cNvSpPr>
            <a:spLocks noEditPoints="1"/>
          </p:cNvSpPr>
          <p:nvPr/>
        </p:nvSpPr>
        <p:spPr bwMode="auto">
          <a:xfrm>
            <a:off x="2124869" y="1874044"/>
            <a:ext cx="215900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36 h 192"/>
              <a:gd name="T32" fmla="*/ 103 w 132"/>
              <a:gd name="T33" fmla="*/ 36 h 192"/>
              <a:gd name="T34" fmla="*/ 112 w 132"/>
              <a:gd name="T35" fmla="*/ 45 h 192"/>
              <a:gd name="T36" fmla="*/ 112 w 132"/>
              <a:gd name="T37" fmla="*/ 59 h 192"/>
              <a:gd name="T38" fmla="*/ 103 w 132"/>
              <a:gd name="T39" fmla="*/ 68 h 192"/>
              <a:gd name="T40" fmla="*/ 29 w 132"/>
              <a:gd name="T41" fmla="*/ 68 h 192"/>
              <a:gd name="T42" fmla="*/ 20 w 132"/>
              <a:gd name="T43" fmla="*/ 59 h 192"/>
              <a:gd name="T44" fmla="*/ 20 w 132"/>
              <a:gd name="T45" fmla="*/ 45 h 192"/>
              <a:gd name="T46" fmla="*/ 29 w 132"/>
              <a:gd name="T47" fmla="*/ 36 h 192"/>
              <a:gd name="T48" fmla="*/ 29 w 132"/>
              <a:gd name="T49" fmla="*/ 140 h 192"/>
              <a:gd name="T50" fmla="*/ 103 w 132"/>
              <a:gd name="T51" fmla="*/ 140 h 192"/>
              <a:gd name="T52" fmla="*/ 112 w 132"/>
              <a:gd name="T53" fmla="*/ 149 h 192"/>
              <a:gd name="T54" fmla="*/ 112 w 132"/>
              <a:gd name="T55" fmla="*/ 163 h 192"/>
              <a:gd name="T56" fmla="*/ 103 w 132"/>
              <a:gd name="T57" fmla="*/ 172 h 192"/>
              <a:gd name="T58" fmla="*/ 29 w 132"/>
              <a:gd name="T59" fmla="*/ 172 h 192"/>
              <a:gd name="T60" fmla="*/ 20 w 132"/>
              <a:gd name="T61" fmla="*/ 163 h 192"/>
              <a:gd name="T62" fmla="*/ 20 w 132"/>
              <a:gd name="T63" fmla="*/ 149 h 192"/>
              <a:gd name="T64" fmla="*/ 29 w 132"/>
              <a:gd name="T65" fmla="*/ 140 h 192"/>
              <a:gd name="T66" fmla="*/ 29 w 132"/>
              <a:gd name="T67" fmla="*/ 88 h 192"/>
              <a:gd name="T68" fmla="*/ 103 w 132"/>
              <a:gd name="T69" fmla="*/ 88 h 192"/>
              <a:gd name="T70" fmla="*/ 112 w 132"/>
              <a:gd name="T71" fmla="*/ 97 h 192"/>
              <a:gd name="T72" fmla="*/ 112 w 132"/>
              <a:gd name="T73" fmla="*/ 111 h 192"/>
              <a:gd name="T74" fmla="*/ 103 w 132"/>
              <a:gd name="T75" fmla="*/ 120 h 192"/>
              <a:gd name="T76" fmla="*/ 29 w 132"/>
              <a:gd name="T77" fmla="*/ 120 h 192"/>
              <a:gd name="T78" fmla="*/ 20 w 132"/>
              <a:gd name="T79" fmla="*/ 111 h 192"/>
              <a:gd name="T80" fmla="*/ 20 w 132"/>
              <a:gd name="T81" fmla="*/ 97 h 192"/>
              <a:gd name="T82" fmla="*/ 29 w 132"/>
              <a:gd name="T8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8" y="36"/>
                  <a:pt x="112" y="40"/>
                  <a:pt x="112" y="45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4" y="68"/>
                  <a:pt x="20" y="64"/>
                  <a:pt x="20" y="59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4296282A-A148-46D4-86D0-7298E22F127F}"/>
              </a:ext>
            </a:extLst>
          </p:cNvPr>
          <p:cNvSpPr>
            <a:spLocks noEditPoints="1"/>
          </p:cNvSpPr>
          <p:nvPr/>
        </p:nvSpPr>
        <p:spPr bwMode="auto">
          <a:xfrm>
            <a:off x="1423194" y="1874044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  <a:gd name="T48" fmla="*/ 29 w 132"/>
              <a:gd name="T49" fmla="*/ 88 h 192"/>
              <a:gd name="T50" fmla="*/ 103 w 132"/>
              <a:gd name="T51" fmla="*/ 88 h 192"/>
              <a:gd name="T52" fmla="*/ 112 w 132"/>
              <a:gd name="T53" fmla="*/ 97 h 192"/>
              <a:gd name="T54" fmla="*/ 112 w 132"/>
              <a:gd name="T55" fmla="*/ 111 h 192"/>
              <a:gd name="T56" fmla="*/ 103 w 132"/>
              <a:gd name="T57" fmla="*/ 120 h 192"/>
              <a:gd name="T58" fmla="*/ 29 w 132"/>
              <a:gd name="T59" fmla="*/ 120 h 192"/>
              <a:gd name="T60" fmla="*/ 20 w 132"/>
              <a:gd name="T61" fmla="*/ 111 h 192"/>
              <a:gd name="T62" fmla="*/ 20 w 132"/>
              <a:gd name="T63" fmla="*/ 97 h 192"/>
              <a:gd name="T64" fmla="*/ 29 w 132"/>
              <a:gd name="T65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5D6C8063-4097-4699-B331-DD609201A414}"/>
              </a:ext>
            </a:extLst>
          </p:cNvPr>
          <p:cNvSpPr>
            <a:spLocks noEditPoints="1"/>
          </p:cNvSpPr>
          <p:nvPr/>
        </p:nvSpPr>
        <p:spPr bwMode="auto">
          <a:xfrm>
            <a:off x="5641182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4CD857BC-AADF-4C56-84FC-E4BE54E7DD57}"/>
              </a:ext>
            </a:extLst>
          </p:cNvPr>
          <p:cNvSpPr>
            <a:spLocks/>
          </p:cNvSpPr>
          <p:nvPr/>
        </p:nvSpPr>
        <p:spPr bwMode="auto">
          <a:xfrm>
            <a:off x="4937919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A4C9D86D-134E-44BE-AA33-A53F43D653AF}"/>
              </a:ext>
            </a:extLst>
          </p:cNvPr>
          <p:cNvSpPr>
            <a:spLocks noEditPoints="1"/>
          </p:cNvSpPr>
          <p:nvPr/>
        </p:nvSpPr>
        <p:spPr bwMode="auto">
          <a:xfrm>
            <a:off x="4180682" y="1150144"/>
            <a:ext cx="328613" cy="328612"/>
          </a:xfrm>
          <a:custGeom>
            <a:avLst/>
            <a:gdLst>
              <a:gd name="T0" fmla="*/ 13 w 202"/>
              <a:gd name="T1" fmla="*/ 13 h 202"/>
              <a:gd name="T2" fmla="*/ 23 w 202"/>
              <a:gd name="T3" fmla="*/ 85 h 202"/>
              <a:gd name="T4" fmla="*/ 21 w 202"/>
              <a:gd name="T5" fmla="*/ 101 h 202"/>
              <a:gd name="T6" fmla="*/ 101 w 202"/>
              <a:gd name="T7" fmla="*/ 181 h 202"/>
              <a:gd name="T8" fmla="*/ 117 w 202"/>
              <a:gd name="T9" fmla="*/ 179 h 202"/>
              <a:gd name="T10" fmla="*/ 189 w 202"/>
              <a:gd name="T11" fmla="*/ 189 h 202"/>
              <a:gd name="T12" fmla="*/ 179 w 202"/>
              <a:gd name="T13" fmla="*/ 117 h 202"/>
              <a:gd name="T14" fmla="*/ 181 w 202"/>
              <a:gd name="T15" fmla="*/ 101 h 202"/>
              <a:gd name="T16" fmla="*/ 101 w 202"/>
              <a:gd name="T17" fmla="*/ 21 h 202"/>
              <a:gd name="T18" fmla="*/ 85 w 202"/>
              <a:gd name="T19" fmla="*/ 23 h 202"/>
              <a:gd name="T20" fmla="*/ 13 w 202"/>
              <a:gd name="T21" fmla="*/ 13 h 202"/>
              <a:gd name="T22" fmla="*/ 173 w 202"/>
              <a:gd name="T23" fmla="*/ 175 h 202"/>
              <a:gd name="T24" fmla="*/ 28 w 202"/>
              <a:gd name="T25" fmla="*/ 28 h 202"/>
              <a:gd name="T26" fmla="*/ 61 w 202"/>
              <a:gd name="T27" fmla="*/ 32 h 202"/>
              <a:gd name="T28" fmla="*/ 43 w 202"/>
              <a:gd name="T29" fmla="*/ 46 h 202"/>
              <a:gd name="T30" fmla="*/ 156 w 202"/>
              <a:gd name="T31" fmla="*/ 159 h 202"/>
              <a:gd name="T32" fmla="*/ 170 w 202"/>
              <a:gd name="T33" fmla="*/ 141 h 202"/>
              <a:gd name="T34" fmla="*/ 173 w 202"/>
              <a:gd name="T35" fmla="*/ 17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02">
                <a:moveTo>
                  <a:pt x="13" y="13"/>
                </a:moveTo>
                <a:cubicBezTo>
                  <a:pt x="0" y="26"/>
                  <a:pt x="5" y="54"/>
                  <a:pt x="23" y="85"/>
                </a:cubicBezTo>
                <a:cubicBezTo>
                  <a:pt x="22" y="90"/>
                  <a:pt x="21" y="95"/>
                  <a:pt x="21" y="101"/>
                </a:cubicBezTo>
                <a:cubicBezTo>
                  <a:pt x="21" y="145"/>
                  <a:pt x="57" y="181"/>
                  <a:pt x="101" y="181"/>
                </a:cubicBezTo>
                <a:cubicBezTo>
                  <a:pt x="107" y="181"/>
                  <a:pt x="112" y="180"/>
                  <a:pt x="117" y="179"/>
                </a:cubicBezTo>
                <a:cubicBezTo>
                  <a:pt x="148" y="197"/>
                  <a:pt x="176" y="202"/>
                  <a:pt x="189" y="189"/>
                </a:cubicBezTo>
                <a:cubicBezTo>
                  <a:pt x="202" y="176"/>
                  <a:pt x="197" y="148"/>
                  <a:pt x="179" y="117"/>
                </a:cubicBezTo>
                <a:cubicBezTo>
                  <a:pt x="180" y="112"/>
                  <a:pt x="181" y="107"/>
                  <a:pt x="181" y="101"/>
                </a:cubicBezTo>
                <a:cubicBezTo>
                  <a:pt x="181" y="57"/>
                  <a:pt x="145" y="21"/>
                  <a:pt x="101" y="21"/>
                </a:cubicBezTo>
                <a:cubicBezTo>
                  <a:pt x="95" y="21"/>
                  <a:pt x="90" y="22"/>
                  <a:pt x="85" y="23"/>
                </a:cubicBezTo>
                <a:cubicBezTo>
                  <a:pt x="54" y="5"/>
                  <a:pt x="26" y="0"/>
                  <a:pt x="13" y="13"/>
                </a:cubicBezTo>
                <a:close/>
                <a:moveTo>
                  <a:pt x="173" y="175"/>
                </a:moveTo>
                <a:cubicBezTo>
                  <a:pt x="124" y="191"/>
                  <a:pt x="3" y="52"/>
                  <a:pt x="28" y="28"/>
                </a:cubicBezTo>
                <a:cubicBezTo>
                  <a:pt x="33" y="22"/>
                  <a:pt x="45" y="24"/>
                  <a:pt x="61" y="32"/>
                </a:cubicBezTo>
                <a:cubicBezTo>
                  <a:pt x="54" y="36"/>
                  <a:pt x="48" y="41"/>
                  <a:pt x="43" y="46"/>
                </a:cubicBezTo>
                <a:cubicBezTo>
                  <a:pt x="60" y="89"/>
                  <a:pt x="114" y="143"/>
                  <a:pt x="156" y="159"/>
                </a:cubicBezTo>
                <a:cubicBezTo>
                  <a:pt x="162" y="153"/>
                  <a:pt x="167" y="147"/>
                  <a:pt x="170" y="141"/>
                </a:cubicBezTo>
                <a:cubicBezTo>
                  <a:pt x="177" y="155"/>
                  <a:pt x="178" y="167"/>
                  <a:pt x="173" y="175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013EA121-C143-4E52-B466-DBD8FA2E0312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1158081"/>
            <a:ext cx="304800" cy="306387"/>
          </a:xfrm>
          <a:custGeom>
            <a:avLst/>
            <a:gdLst>
              <a:gd name="T0" fmla="*/ 94 w 188"/>
              <a:gd name="T1" fmla="*/ 188 h 188"/>
              <a:gd name="T2" fmla="*/ 94 w 188"/>
              <a:gd name="T3" fmla="*/ 0 h 188"/>
              <a:gd name="T4" fmla="*/ 20 w 188"/>
              <a:gd name="T5" fmla="*/ 94 h 188"/>
              <a:gd name="T6" fmla="*/ 41 w 188"/>
              <a:gd name="T7" fmla="*/ 80 h 188"/>
              <a:gd name="T8" fmla="*/ 41 w 188"/>
              <a:gd name="T9" fmla="*/ 104 h 188"/>
              <a:gd name="T10" fmla="*/ 20 w 188"/>
              <a:gd name="T11" fmla="*/ 94 h 188"/>
              <a:gd name="T12" fmla="*/ 53 w 188"/>
              <a:gd name="T13" fmla="*/ 32 h 188"/>
              <a:gd name="T14" fmla="*/ 28 w 188"/>
              <a:gd name="T15" fmla="*/ 60 h 188"/>
              <a:gd name="T16" fmla="*/ 84 w 188"/>
              <a:gd name="T17" fmla="*/ 21 h 188"/>
              <a:gd name="T18" fmla="*/ 64 w 188"/>
              <a:gd name="T19" fmla="*/ 60 h 188"/>
              <a:gd name="T20" fmla="*/ 104 w 188"/>
              <a:gd name="T21" fmla="*/ 21 h 188"/>
              <a:gd name="T22" fmla="*/ 124 w 188"/>
              <a:gd name="T23" fmla="*/ 60 h 188"/>
              <a:gd name="T24" fmla="*/ 104 w 188"/>
              <a:gd name="T25" fmla="*/ 21 h 188"/>
              <a:gd name="T26" fmla="*/ 160 w 188"/>
              <a:gd name="T27" fmla="*/ 60 h 188"/>
              <a:gd name="T28" fmla="*/ 135 w 188"/>
              <a:gd name="T29" fmla="*/ 32 h 188"/>
              <a:gd name="T30" fmla="*/ 168 w 188"/>
              <a:gd name="T31" fmla="*/ 94 h 188"/>
              <a:gd name="T32" fmla="*/ 148 w 188"/>
              <a:gd name="T33" fmla="*/ 104 h 188"/>
              <a:gd name="T34" fmla="*/ 148 w 188"/>
              <a:gd name="T35" fmla="*/ 80 h 188"/>
              <a:gd name="T36" fmla="*/ 162 w 188"/>
              <a:gd name="T37" fmla="*/ 124 h 188"/>
              <a:gd name="T38" fmla="*/ 144 w 188"/>
              <a:gd name="T39" fmla="*/ 124 h 188"/>
              <a:gd name="T40" fmla="*/ 56 w 188"/>
              <a:gd name="T41" fmla="*/ 158 h 188"/>
              <a:gd name="T42" fmla="*/ 44 w 188"/>
              <a:gd name="T43" fmla="*/ 124 h 188"/>
              <a:gd name="T44" fmla="*/ 61 w 188"/>
              <a:gd name="T45" fmla="*/ 80 h 188"/>
              <a:gd name="T46" fmla="*/ 84 w 188"/>
              <a:gd name="T47" fmla="*/ 104 h 188"/>
              <a:gd name="T48" fmla="*/ 60 w 188"/>
              <a:gd name="T49" fmla="*/ 92 h 188"/>
              <a:gd name="T50" fmla="*/ 104 w 188"/>
              <a:gd name="T51" fmla="*/ 80 h 188"/>
              <a:gd name="T52" fmla="*/ 128 w 188"/>
              <a:gd name="T53" fmla="*/ 92 h 188"/>
              <a:gd name="T54" fmla="*/ 104 w 188"/>
              <a:gd name="T55" fmla="*/ 104 h 188"/>
              <a:gd name="T56" fmla="*/ 64 w 188"/>
              <a:gd name="T57" fmla="*/ 124 h 188"/>
              <a:gd name="T58" fmla="*/ 84 w 188"/>
              <a:gd name="T59" fmla="*/ 164 h 188"/>
              <a:gd name="T60" fmla="*/ 104 w 188"/>
              <a:gd name="T61" fmla="*/ 124 h 188"/>
              <a:gd name="T62" fmla="*/ 104 w 188"/>
              <a:gd name="T63" fmla="*/ 16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20" y="94"/>
                </a:moveTo>
                <a:cubicBezTo>
                  <a:pt x="20" y="89"/>
                  <a:pt x="20" y="85"/>
                  <a:pt x="2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4"/>
                  <a:pt x="40" y="88"/>
                  <a:pt x="40" y="92"/>
                </a:cubicBezTo>
                <a:cubicBezTo>
                  <a:pt x="40" y="96"/>
                  <a:pt x="40" y="100"/>
                  <a:pt x="41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0" y="101"/>
                  <a:pt x="20" y="97"/>
                  <a:pt x="20" y="94"/>
                </a:cubicBezTo>
                <a:close/>
                <a:moveTo>
                  <a:pt x="28" y="60"/>
                </a:moveTo>
                <a:cubicBezTo>
                  <a:pt x="34" y="49"/>
                  <a:pt x="43" y="39"/>
                  <a:pt x="53" y="32"/>
                </a:cubicBezTo>
                <a:cubicBezTo>
                  <a:pt x="49" y="41"/>
                  <a:pt x="46" y="50"/>
                  <a:pt x="44" y="60"/>
                </a:cubicBezTo>
                <a:lnTo>
                  <a:pt x="28" y="60"/>
                </a:lnTo>
                <a:close/>
                <a:moveTo>
                  <a:pt x="83" y="21"/>
                </a:moveTo>
                <a:cubicBezTo>
                  <a:pt x="84" y="21"/>
                  <a:pt x="84" y="21"/>
                  <a:pt x="84" y="21"/>
                </a:cubicBezTo>
                <a:cubicBezTo>
                  <a:pt x="84" y="60"/>
                  <a:pt x="84" y="60"/>
                  <a:pt x="8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8" y="46"/>
                  <a:pt x="75" y="32"/>
                  <a:pt x="83" y="21"/>
                </a:cubicBezTo>
                <a:close/>
                <a:moveTo>
                  <a:pt x="104" y="21"/>
                </a:moveTo>
                <a:cubicBezTo>
                  <a:pt x="105" y="21"/>
                  <a:pt x="105" y="21"/>
                  <a:pt x="105" y="21"/>
                </a:cubicBezTo>
                <a:cubicBezTo>
                  <a:pt x="113" y="32"/>
                  <a:pt x="120" y="46"/>
                  <a:pt x="124" y="60"/>
                </a:cubicBezTo>
                <a:cubicBezTo>
                  <a:pt x="104" y="60"/>
                  <a:pt x="104" y="60"/>
                  <a:pt x="104" y="60"/>
                </a:cubicBezTo>
                <a:lnTo>
                  <a:pt x="104" y="21"/>
                </a:lnTo>
                <a:close/>
                <a:moveTo>
                  <a:pt x="135" y="32"/>
                </a:moveTo>
                <a:cubicBezTo>
                  <a:pt x="145" y="39"/>
                  <a:pt x="154" y="49"/>
                  <a:pt x="160" y="60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42" y="50"/>
                  <a:pt x="139" y="41"/>
                  <a:pt x="135" y="32"/>
                </a:cubicBezTo>
                <a:close/>
                <a:moveTo>
                  <a:pt x="167" y="80"/>
                </a:moveTo>
                <a:cubicBezTo>
                  <a:pt x="168" y="85"/>
                  <a:pt x="168" y="89"/>
                  <a:pt x="168" y="94"/>
                </a:cubicBezTo>
                <a:cubicBezTo>
                  <a:pt x="168" y="97"/>
                  <a:pt x="168" y="101"/>
                  <a:pt x="167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48" y="100"/>
                  <a:pt x="148" y="96"/>
                  <a:pt x="148" y="92"/>
                </a:cubicBezTo>
                <a:cubicBezTo>
                  <a:pt x="148" y="88"/>
                  <a:pt x="148" y="84"/>
                  <a:pt x="148" y="80"/>
                </a:cubicBezTo>
                <a:lnTo>
                  <a:pt x="167" y="80"/>
                </a:lnTo>
                <a:close/>
                <a:moveTo>
                  <a:pt x="162" y="124"/>
                </a:moveTo>
                <a:cubicBezTo>
                  <a:pt x="155" y="138"/>
                  <a:pt x="145" y="150"/>
                  <a:pt x="132" y="158"/>
                </a:cubicBezTo>
                <a:cubicBezTo>
                  <a:pt x="137" y="147"/>
                  <a:pt x="142" y="136"/>
                  <a:pt x="144" y="124"/>
                </a:cubicBezTo>
                <a:lnTo>
                  <a:pt x="162" y="124"/>
                </a:lnTo>
                <a:close/>
                <a:moveTo>
                  <a:pt x="56" y="158"/>
                </a:moveTo>
                <a:cubicBezTo>
                  <a:pt x="43" y="150"/>
                  <a:pt x="33" y="138"/>
                  <a:pt x="26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6" y="136"/>
                  <a:pt x="51" y="147"/>
                  <a:pt x="56" y="158"/>
                </a:cubicBezTo>
                <a:close/>
                <a:moveTo>
                  <a:pt x="61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0" y="100"/>
                  <a:pt x="60" y="96"/>
                  <a:pt x="60" y="92"/>
                </a:cubicBezTo>
                <a:cubicBezTo>
                  <a:pt x="60" y="88"/>
                  <a:pt x="60" y="84"/>
                  <a:pt x="61" y="80"/>
                </a:cubicBezTo>
                <a:close/>
                <a:moveTo>
                  <a:pt x="104" y="80"/>
                </a:moveTo>
                <a:cubicBezTo>
                  <a:pt x="127" y="80"/>
                  <a:pt x="127" y="80"/>
                  <a:pt x="127" y="80"/>
                </a:cubicBezTo>
                <a:cubicBezTo>
                  <a:pt x="128" y="84"/>
                  <a:pt x="128" y="88"/>
                  <a:pt x="128" y="92"/>
                </a:cubicBezTo>
                <a:cubicBezTo>
                  <a:pt x="128" y="96"/>
                  <a:pt x="128" y="100"/>
                  <a:pt x="127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80"/>
                </a:lnTo>
                <a:close/>
                <a:moveTo>
                  <a:pt x="64" y="124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75" y="152"/>
                  <a:pt x="68" y="139"/>
                  <a:pt x="64" y="124"/>
                </a:cubicBezTo>
                <a:close/>
                <a:moveTo>
                  <a:pt x="104" y="124"/>
                </a:moveTo>
                <a:cubicBezTo>
                  <a:pt x="124" y="124"/>
                  <a:pt x="124" y="124"/>
                  <a:pt x="124" y="124"/>
                </a:cubicBezTo>
                <a:cubicBezTo>
                  <a:pt x="120" y="139"/>
                  <a:pt x="113" y="152"/>
                  <a:pt x="104" y="164"/>
                </a:cubicBezTo>
                <a:lnTo>
                  <a:pt x="104" y="124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0BFB6594-F4E8-452C-A923-050554AEAF62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1158081"/>
            <a:ext cx="311150" cy="312737"/>
          </a:xfrm>
          <a:custGeom>
            <a:avLst/>
            <a:gdLst>
              <a:gd name="T0" fmla="*/ 0 w 192"/>
              <a:gd name="T1" fmla="*/ 96 h 192"/>
              <a:gd name="T2" fmla="*/ 96 w 192"/>
              <a:gd name="T3" fmla="*/ 192 h 192"/>
              <a:gd name="T4" fmla="*/ 192 w 192"/>
              <a:gd name="T5" fmla="*/ 96 h 192"/>
              <a:gd name="T6" fmla="*/ 96 w 192"/>
              <a:gd name="T7" fmla="*/ 0 h 192"/>
              <a:gd name="T8" fmla="*/ 0 w 192"/>
              <a:gd name="T9" fmla="*/ 96 h 192"/>
              <a:gd name="T10" fmla="*/ 20 w 192"/>
              <a:gd name="T11" fmla="*/ 96 h 192"/>
              <a:gd name="T12" fmla="*/ 22 w 192"/>
              <a:gd name="T13" fmla="*/ 78 h 192"/>
              <a:gd name="T14" fmla="*/ 40 w 192"/>
              <a:gd name="T15" fmla="*/ 96 h 192"/>
              <a:gd name="T16" fmla="*/ 36 w 192"/>
              <a:gd name="T17" fmla="*/ 120 h 192"/>
              <a:gd name="T18" fmla="*/ 52 w 192"/>
              <a:gd name="T19" fmla="*/ 136 h 192"/>
              <a:gd name="T20" fmla="*/ 52 w 192"/>
              <a:gd name="T21" fmla="*/ 158 h 192"/>
              <a:gd name="T22" fmla="*/ 20 w 192"/>
              <a:gd name="T23" fmla="*/ 96 h 192"/>
              <a:gd name="T24" fmla="*/ 79 w 192"/>
              <a:gd name="T25" fmla="*/ 22 h 192"/>
              <a:gd name="T26" fmla="*/ 96 w 192"/>
              <a:gd name="T27" fmla="*/ 20 h 192"/>
              <a:gd name="T28" fmla="*/ 115 w 192"/>
              <a:gd name="T29" fmla="*/ 22 h 192"/>
              <a:gd name="T30" fmla="*/ 112 w 192"/>
              <a:gd name="T31" fmla="*/ 28 h 192"/>
              <a:gd name="T32" fmla="*/ 116 w 192"/>
              <a:gd name="T33" fmla="*/ 32 h 192"/>
              <a:gd name="T34" fmla="*/ 128 w 192"/>
              <a:gd name="T35" fmla="*/ 32 h 192"/>
              <a:gd name="T36" fmla="*/ 131 w 192"/>
              <a:gd name="T37" fmla="*/ 29 h 192"/>
              <a:gd name="T38" fmla="*/ 139 w 192"/>
              <a:gd name="T39" fmla="*/ 34 h 192"/>
              <a:gd name="T40" fmla="*/ 132 w 192"/>
              <a:gd name="T41" fmla="*/ 36 h 192"/>
              <a:gd name="T42" fmla="*/ 124 w 192"/>
              <a:gd name="T43" fmla="*/ 44 h 192"/>
              <a:gd name="T44" fmla="*/ 132 w 192"/>
              <a:gd name="T45" fmla="*/ 48 h 192"/>
              <a:gd name="T46" fmla="*/ 132 w 192"/>
              <a:gd name="T47" fmla="*/ 52 h 192"/>
              <a:gd name="T48" fmla="*/ 124 w 192"/>
              <a:gd name="T49" fmla="*/ 52 h 192"/>
              <a:gd name="T50" fmla="*/ 124 w 192"/>
              <a:gd name="T51" fmla="*/ 60 h 192"/>
              <a:gd name="T52" fmla="*/ 136 w 192"/>
              <a:gd name="T53" fmla="*/ 64 h 192"/>
              <a:gd name="T54" fmla="*/ 144 w 192"/>
              <a:gd name="T55" fmla="*/ 52 h 192"/>
              <a:gd name="T56" fmla="*/ 154 w 192"/>
              <a:gd name="T57" fmla="*/ 49 h 192"/>
              <a:gd name="T58" fmla="*/ 157 w 192"/>
              <a:gd name="T59" fmla="*/ 50 h 192"/>
              <a:gd name="T60" fmla="*/ 168 w 192"/>
              <a:gd name="T61" fmla="*/ 72 h 192"/>
              <a:gd name="T62" fmla="*/ 168 w 192"/>
              <a:gd name="T63" fmla="*/ 72 h 192"/>
              <a:gd name="T64" fmla="*/ 152 w 192"/>
              <a:gd name="T65" fmla="*/ 68 h 192"/>
              <a:gd name="T66" fmla="*/ 132 w 192"/>
              <a:gd name="T67" fmla="*/ 72 h 192"/>
              <a:gd name="T68" fmla="*/ 120 w 192"/>
              <a:gd name="T69" fmla="*/ 84 h 192"/>
              <a:gd name="T70" fmla="*/ 124 w 192"/>
              <a:gd name="T71" fmla="*/ 104 h 192"/>
              <a:gd name="T72" fmla="*/ 144 w 192"/>
              <a:gd name="T73" fmla="*/ 116 h 192"/>
              <a:gd name="T74" fmla="*/ 144 w 192"/>
              <a:gd name="T75" fmla="*/ 155 h 192"/>
              <a:gd name="T76" fmla="*/ 96 w 192"/>
              <a:gd name="T77" fmla="*/ 172 h 192"/>
              <a:gd name="T78" fmla="*/ 71 w 192"/>
              <a:gd name="T79" fmla="*/ 168 h 192"/>
              <a:gd name="T80" fmla="*/ 92 w 192"/>
              <a:gd name="T81" fmla="*/ 120 h 192"/>
              <a:gd name="T82" fmla="*/ 88 w 192"/>
              <a:gd name="T83" fmla="*/ 100 h 192"/>
              <a:gd name="T84" fmla="*/ 64 w 192"/>
              <a:gd name="T85" fmla="*/ 80 h 192"/>
              <a:gd name="T86" fmla="*/ 52 w 192"/>
              <a:gd name="T87" fmla="*/ 92 h 192"/>
              <a:gd name="T88" fmla="*/ 44 w 192"/>
              <a:gd name="T89" fmla="*/ 76 h 192"/>
              <a:gd name="T90" fmla="*/ 68 w 192"/>
              <a:gd name="T91" fmla="*/ 60 h 192"/>
              <a:gd name="T92" fmla="*/ 80 w 192"/>
              <a:gd name="T93" fmla="*/ 28 h 192"/>
              <a:gd name="T94" fmla="*/ 79 w 192"/>
              <a:gd name="T95" fmla="*/ 2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0" y="96"/>
                </a:move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ubicBezTo>
                  <a:pt x="43" y="0"/>
                  <a:pt x="0" y="43"/>
                  <a:pt x="0" y="96"/>
                </a:cubicBezTo>
                <a:close/>
                <a:moveTo>
                  <a:pt x="20" y="96"/>
                </a:moveTo>
                <a:cubicBezTo>
                  <a:pt x="20" y="90"/>
                  <a:pt x="21" y="84"/>
                  <a:pt x="22" y="78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33" y="144"/>
                  <a:pt x="20" y="122"/>
                  <a:pt x="20" y="96"/>
                </a:cubicBezTo>
                <a:close/>
                <a:moveTo>
                  <a:pt x="79" y="22"/>
                </a:moveTo>
                <a:cubicBezTo>
                  <a:pt x="84" y="21"/>
                  <a:pt x="90" y="20"/>
                  <a:pt x="96" y="20"/>
                </a:cubicBezTo>
                <a:cubicBezTo>
                  <a:pt x="103" y="20"/>
                  <a:pt x="109" y="21"/>
                  <a:pt x="115" y="22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4" y="30"/>
                  <a:pt x="137" y="32"/>
                  <a:pt x="139" y="34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24" y="52"/>
                  <a:pt x="124" y="52"/>
                  <a:pt x="124" y="52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60"/>
                  <a:pt x="130" y="64"/>
                  <a:pt x="136" y="64"/>
                </a:cubicBezTo>
                <a:cubicBezTo>
                  <a:pt x="142" y="64"/>
                  <a:pt x="140" y="55"/>
                  <a:pt x="144" y="52"/>
                </a:cubicBezTo>
                <a:cubicBezTo>
                  <a:pt x="149" y="49"/>
                  <a:pt x="154" y="49"/>
                  <a:pt x="154" y="49"/>
                </a:cubicBezTo>
                <a:cubicBezTo>
                  <a:pt x="157" y="50"/>
                  <a:pt x="157" y="50"/>
                  <a:pt x="157" y="50"/>
                </a:cubicBezTo>
                <a:cubicBezTo>
                  <a:pt x="161" y="57"/>
                  <a:pt x="165" y="64"/>
                  <a:pt x="168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2" y="68"/>
                  <a:pt x="152" y="68"/>
                </a:cubicBezTo>
                <a:cubicBezTo>
                  <a:pt x="142" y="68"/>
                  <a:pt x="132" y="72"/>
                  <a:pt x="132" y="72"/>
                </a:cubicBezTo>
                <a:cubicBezTo>
                  <a:pt x="132" y="72"/>
                  <a:pt x="121" y="75"/>
                  <a:pt x="120" y="84"/>
                </a:cubicBezTo>
                <a:cubicBezTo>
                  <a:pt x="119" y="99"/>
                  <a:pt x="124" y="104"/>
                  <a:pt x="124" y="104"/>
                </a:cubicBezTo>
                <a:cubicBezTo>
                  <a:pt x="144" y="116"/>
                  <a:pt x="144" y="116"/>
                  <a:pt x="144" y="116"/>
                </a:cubicBezTo>
                <a:cubicBezTo>
                  <a:pt x="144" y="155"/>
                  <a:pt x="144" y="155"/>
                  <a:pt x="144" y="155"/>
                </a:cubicBezTo>
                <a:cubicBezTo>
                  <a:pt x="131" y="166"/>
                  <a:pt x="114" y="172"/>
                  <a:pt x="96" y="172"/>
                </a:cubicBezTo>
                <a:cubicBezTo>
                  <a:pt x="87" y="172"/>
                  <a:pt x="79" y="171"/>
                  <a:pt x="71" y="168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0"/>
                  <a:pt x="72" y="80"/>
                  <a:pt x="64" y="80"/>
                </a:cubicBezTo>
                <a:cubicBezTo>
                  <a:pt x="56" y="80"/>
                  <a:pt x="52" y="92"/>
                  <a:pt x="52" y="92"/>
                </a:cubicBezTo>
                <a:cubicBezTo>
                  <a:pt x="44" y="76"/>
                  <a:pt x="44" y="76"/>
                  <a:pt x="44" y="76"/>
                </a:cubicBezTo>
                <a:cubicBezTo>
                  <a:pt x="68" y="60"/>
                  <a:pt x="68" y="60"/>
                  <a:pt x="68" y="60"/>
                </a:cubicBezTo>
                <a:cubicBezTo>
                  <a:pt x="80" y="28"/>
                  <a:pt x="80" y="28"/>
                  <a:pt x="80" y="28"/>
                </a:cubicBezTo>
                <a:lnTo>
                  <a:pt x="79" y="22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D269FCA7-EF03-4327-B728-3B68A0C7C451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1158081"/>
            <a:ext cx="306388" cy="306387"/>
          </a:xfrm>
          <a:custGeom>
            <a:avLst/>
            <a:gdLst>
              <a:gd name="T0" fmla="*/ 84 w 188"/>
              <a:gd name="T1" fmla="*/ 10 h 188"/>
              <a:gd name="T2" fmla="*/ 68 w 188"/>
              <a:gd name="T3" fmla="*/ 29 h 188"/>
              <a:gd name="T4" fmla="*/ 47 w 188"/>
              <a:gd name="T5" fmla="*/ 13 h 188"/>
              <a:gd name="T6" fmla="*/ 51 w 188"/>
              <a:gd name="T7" fmla="*/ 39 h 188"/>
              <a:gd name="T8" fmla="*/ 26 w 188"/>
              <a:gd name="T9" fmla="*/ 43 h 188"/>
              <a:gd name="T10" fmla="*/ 16 w 188"/>
              <a:gd name="T11" fmla="*/ 61 h 188"/>
              <a:gd name="T12" fmla="*/ 25 w 188"/>
              <a:gd name="T13" fmla="*/ 84 h 188"/>
              <a:gd name="T14" fmla="*/ 0 w 188"/>
              <a:gd name="T15" fmla="*/ 94 h 188"/>
              <a:gd name="T16" fmla="*/ 25 w 188"/>
              <a:gd name="T17" fmla="*/ 104 h 188"/>
              <a:gd name="T18" fmla="*/ 16 w 188"/>
              <a:gd name="T19" fmla="*/ 127 h 188"/>
              <a:gd name="T20" fmla="*/ 26 w 188"/>
              <a:gd name="T21" fmla="*/ 145 h 188"/>
              <a:gd name="T22" fmla="*/ 51 w 188"/>
              <a:gd name="T23" fmla="*/ 149 h 188"/>
              <a:gd name="T24" fmla="*/ 47 w 188"/>
              <a:gd name="T25" fmla="*/ 175 h 188"/>
              <a:gd name="T26" fmla="*/ 68 w 188"/>
              <a:gd name="T27" fmla="*/ 159 h 188"/>
              <a:gd name="T28" fmla="*/ 84 w 188"/>
              <a:gd name="T29" fmla="*/ 178 h 188"/>
              <a:gd name="T30" fmla="*/ 104 w 188"/>
              <a:gd name="T31" fmla="*/ 178 h 188"/>
              <a:gd name="T32" fmla="*/ 120 w 188"/>
              <a:gd name="T33" fmla="*/ 159 h 188"/>
              <a:gd name="T34" fmla="*/ 141 w 188"/>
              <a:gd name="T35" fmla="*/ 175 h 188"/>
              <a:gd name="T36" fmla="*/ 137 w 188"/>
              <a:gd name="T37" fmla="*/ 149 h 188"/>
              <a:gd name="T38" fmla="*/ 162 w 188"/>
              <a:gd name="T39" fmla="*/ 145 h 188"/>
              <a:gd name="T40" fmla="*/ 172 w 188"/>
              <a:gd name="T41" fmla="*/ 127 h 188"/>
              <a:gd name="T42" fmla="*/ 163 w 188"/>
              <a:gd name="T43" fmla="*/ 104 h 188"/>
              <a:gd name="T44" fmla="*/ 188 w 188"/>
              <a:gd name="T45" fmla="*/ 94 h 188"/>
              <a:gd name="T46" fmla="*/ 163 w 188"/>
              <a:gd name="T47" fmla="*/ 84 h 188"/>
              <a:gd name="T48" fmla="*/ 172 w 188"/>
              <a:gd name="T49" fmla="*/ 61 h 188"/>
              <a:gd name="T50" fmla="*/ 162 w 188"/>
              <a:gd name="T51" fmla="*/ 43 h 188"/>
              <a:gd name="T52" fmla="*/ 137 w 188"/>
              <a:gd name="T53" fmla="*/ 39 h 188"/>
              <a:gd name="T54" fmla="*/ 141 w 188"/>
              <a:gd name="T55" fmla="*/ 13 h 188"/>
              <a:gd name="T56" fmla="*/ 120 w 188"/>
              <a:gd name="T57" fmla="*/ 29 h 188"/>
              <a:gd name="T58" fmla="*/ 104 w 188"/>
              <a:gd name="T59" fmla="*/ 10 h 188"/>
              <a:gd name="T60" fmla="*/ 68 w 188"/>
              <a:gd name="T61" fmla="*/ 116 h 188"/>
              <a:gd name="T62" fmla="*/ 108 w 188"/>
              <a:gd name="T63" fmla="*/ 116 h 188"/>
              <a:gd name="T64" fmla="*/ 68 w 188"/>
              <a:gd name="T65" fmla="*/ 116 h 188"/>
              <a:gd name="T66" fmla="*/ 122 w 188"/>
              <a:gd name="T67" fmla="*/ 64 h 188"/>
              <a:gd name="T68" fmla="*/ 122 w 188"/>
              <a:gd name="T69" fmla="*/ 92 h 188"/>
              <a:gd name="T70" fmla="*/ 76 w 188"/>
              <a:gd name="T71" fmla="*/ 58 h 188"/>
              <a:gd name="T72" fmla="*/ 96 w 188"/>
              <a:gd name="T73" fmla="*/ 58 h 188"/>
              <a:gd name="T74" fmla="*/ 76 w 188"/>
              <a:gd name="T75" fmla="*/ 5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88">
                <a:moveTo>
                  <a:pt x="94" y="0"/>
                </a:moveTo>
                <a:cubicBezTo>
                  <a:pt x="88" y="0"/>
                  <a:pt x="84" y="4"/>
                  <a:pt x="84" y="10"/>
                </a:cubicBezTo>
                <a:cubicBezTo>
                  <a:pt x="84" y="25"/>
                  <a:pt x="84" y="25"/>
                  <a:pt x="84" y="25"/>
                </a:cubicBezTo>
                <a:cubicBezTo>
                  <a:pt x="78" y="25"/>
                  <a:pt x="73" y="27"/>
                  <a:pt x="68" y="29"/>
                </a:cubicBezTo>
                <a:cubicBezTo>
                  <a:pt x="61" y="16"/>
                  <a:pt x="61" y="16"/>
                  <a:pt x="61" y="16"/>
                </a:cubicBezTo>
                <a:cubicBezTo>
                  <a:pt x="58" y="11"/>
                  <a:pt x="52" y="10"/>
                  <a:pt x="47" y="13"/>
                </a:cubicBezTo>
                <a:cubicBezTo>
                  <a:pt x="42" y="15"/>
                  <a:pt x="41" y="21"/>
                  <a:pt x="43" y="26"/>
                </a:cubicBezTo>
                <a:cubicBezTo>
                  <a:pt x="51" y="39"/>
                  <a:pt x="51" y="39"/>
                  <a:pt x="51" y="39"/>
                </a:cubicBezTo>
                <a:cubicBezTo>
                  <a:pt x="46" y="42"/>
                  <a:pt x="42" y="46"/>
                  <a:pt x="39" y="51"/>
                </a:cubicBezTo>
                <a:cubicBezTo>
                  <a:pt x="26" y="43"/>
                  <a:pt x="26" y="43"/>
                  <a:pt x="26" y="43"/>
                </a:cubicBezTo>
                <a:cubicBezTo>
                  <a:pt x="21" y="41"/>
                  <a:pt x="15" y="42"/>
                  <a:pt x="13" y="47"/>
                </a:cubicBezTo>
                <a:cubicBezTo>
                  <a:pt x="10" y="52"/>
                  <a:pt x="11" y="58"/>
                  <a:pt x="16" y="61"/>
                </a:cubicBezTo>
                <a:cubicBezTo>
                  <a:pt x="29" y="68"/>
                  <a:pt x="29" y="68"/>
                  <a:pt x="29" y="68"/>
                </a:cubicBezTo>
                <a:cubicBezTo>
                  <a:pt x="27" y="73"/>
                  <a:pt x="25" y="78"/>
                  <a:pt x="25" y="84"/>
                </a:cubicBezTo>
                <a:cubicBezTo>
                  <a:pt x="10" y="84"/>
                  <a:pt x="10" y="84"/>
                  <a:pt x="10" y="84"/>
                </a:cubicBezTo>
                <a:cubicBezTo>
                  <a:pt x="4" y="84"/>
                  <a:pt x="0" y="88"/>
                  <a:pt x="0" y="94"/>
                </a:cubicBezTo>
                <a:cubicBezTo>
                  <a:pt x="0" y="100"/>
                  <a:pt x="4" y="104"/>
                  <a:pt x="10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10"/>
                  <a:pt x="27" y="115"/>
                  <a:pt x="29" y="120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1" y="130"/>
                  <a:pt x="10" y="136"/>
                  <a:pt x="13" y="141"/>
                </a:cubicBezTo>
                <a:cubicBezTo>
                  <a:pt x="15" y="146"/>
                  <a:pt x="21" y="147"/>
                  <a:pt x="26" y="14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2"/>
                  <a:pt x="46" y="146"/>
                  <a:pt x="51" y="149"/>
                </a:cubicBezTo>
                <a:cubicBezTo>
                  <a:pt x="43" y="162"/>
                  <a:pt x="43" y="162"/>
                  <a:pt x="43" y="162"/>
                </a:cubicBezTo>
                <a:cubicBezTo>
                  <a:pt x="41" y="167"/>
                  <a:pt x="42" y="173"/>
                  <a:pt x="47" y="175"/>
                </a:cubicBezTo>
                <a:cubicBezTo>
                  <a:pt x="52" y="178"/>
                  <a:pt x="58" y="177"/>
                  <a:pt x="61" y="172"/>
                </a:cubicBezTo>
                <a:cubicBezTo>
                  <a:pt x="68" y="159"/>
                  <a:pt x="68" y="159"/>
                  <a:pt x="68" y="159"/>
                </a:cubicBezTo>
                <a:cubicBezTo>
                  <a:pt x="73" y="161"/>
                  <a:pt x="78" y="163"/>
                  <a:pt x="84" y="163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4" y="184"/>
                  <a:pt x="88" y="188"/>
                  <a:pt x="94" y="188"/>
                </a:cubicBezTo>
                <a:cubicBezTo>
                  <a:pt x="100" y="188"/>
                  <a:pt x="104" y="184"/>
                  <a:pt x="104" y="178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10" y="163"/>
                  <a:pt x="115" y="161"/>
                  <a:pt x="120" y="159"/>
                </a:cubicBezTo>
                <a:cubicBezTo>
                  <a:pt x="127" y="172"/>
                  <a:pt x="127" y="172"/>
                  <a:pt x="127" y="172"/>
                </a:cubicBezTo>
                <a:cubicBezTo>
                  <a:pt x="130" y="177"/>
                  <a:pt x="136" y="178"/>
                  <a:pt x="141" y="175"/>
                </a:cubicBezTo>
                <a:cubicBezTo>
                  <a:pt x="146" y="173"/>
                  <a:pt x="147" y="167"/>
                  <a:pt x="145" y="162"/>
                </a:cubicBezTo>
                <a:cubicBezTo>
                  <a:pt x="137" y="149"/>
                  <a:pt x="137" y="149"/>
                  <a:pt x="137" y="149"/>
                </a:cubicBezTo>
                <a:cubicBezTo>
                  <a:pt x="142" y="146"/>
                  <a:pt x="146" y="142"/>
                  <a:pt x="149" y="137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7" y="147"/>
                  <a:pt x="173" y="146"/>
                  <a:pt x="175" y="141"/>
                </a:cubicBezTo>
                <a:cubicBezTo>
                  <a:pt x="178" y="136"/>
                  <a:pt x="177" y="130"/>
                  <a:pt x="172" y="127"/>
                </a:cubicBezTo>
                <a:cubicBezTo>
                  <a:pt x="159" y="120"/>
                  <a:pt x="159" y="120"/>
                  <a:pt x="159" y="120"/>
                </a:cubicBezTo>
                <a:cubicBezTo>
                  <a:pt x="161" y="115"/>
                  <a:pt x="163" y="110"/>
                  <a:pt x="163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84" y="104"/>
                  <a:pt x="188" y="100"/>
                  <a:pt x="188" y="94"/>
                </a:cubicBezTo>
                <a:cubicBezTo>
                  <a:pt x="188" y="88"/>
                  <a:pt x="184" y="84"/>
                  <a:pt x="178" y="84"/>
                </a:cubicBezTo>
                <a:cubicBezTo>
                  <a:pt x="163" y="84"/>
                  <a:pt x="163" y="84"/>
                  <a:pt x="163" y="84"/>
                </a:cubicBezTo>
                <a:cubicBezTo>
                  <a:pt x="163" y="78"/>
                  <a:pt x="161" y="73"/>
                  <a:pt x="159" y="68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7" y="58"/>
                  <a:pt x="178" y="52"/>
                  <a:pt x="175" y="47"/>
                </a:cubicBezTo>
                <a:cubicBezTo>
                  <a:pt x="173" y="42"/>
                  <a:pt x="167" y="41"/>
                  <a:pt x="162" y="43"/>
                </a:cubicBezTo>
                <a:cubicBezTo>
                  <a:pt x="149" y="51"/>
                  <a:pt x="149" y="51"/>
                  <a:pt x="149" y="51"/>
                </a:cubicBezTo>
                <a:cubicBezTo>
                  <a:pt x="146" y="46"/>
                  <a:pt x="142" y="42"/>
                  <a:pt x="137" y="39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7" y="21"/>
                  <a:pt x="146" y="15"/>
                  <a:pt x="141" y="13"/>
                </a:cubicBezTo>
                <a:cubicBezTo>
                  <a:pt x="136" y="10"/>
                  <a:pt x="130" y="11"/>
                  <a:pt x="127" y="16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15" y="27"/>
                  <a:pt x="110" y="25"/>
                  <a:pt x="104" y="25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lose/>
                <a:moveTo>
                  <a:pt x="68" y="116"/>
                </a:moveTo>
                <a:cubicBezTo>
                  <a:pt x="68" y="105"/>
                  <a:pt x="77" y="96"/>
                  <a:pt x="88" y="96"/>
                </a:cubicBezTo>
                <a:cubicBezTo>
                  <a:pt x="99" y="96"/>
                  <a:pt x="108" y="105"/>
                  <a:pt x="108" y="116"/>
                </a:cubicBezTo>
                <a:cubicBezTo>
                  <a:pt x="108" y="127"/>
                  <a:pt x="99" y="136"/>
                  <a:pt x="88" y="136"/>
                </a:cubicBezTo>
                <a:cubicBezTo>
                  <a:pt x="77" y="136"/>
                  <a:pt x="68" y="127"/>
                  <a:pt x="68" y="116"/>
                </a:cubicBezTo>
                <a:close/>
                <a:moveTo>
                  <a:pt x="108" y="78"/>
                </a:moveTo>
                <a:cubicBezTo>
                  <a:pt x="108" y="70"/>
                  <a:pt x="114" y="64"/>
                  <a:pt x="122" y="64"/>
                </a:cubicBezTo>
                <a:cubicBezTo>
                  <a:pt x="130" y="64"/>
                  <a:pt x="136" y="70"/>
                  <a:pt x="136" y="78"/>
                </a:cubicBezTo>
                <a:cubicBezTo>
                  <a:pt x="136" y="86"/>
                  <a:pt x="130" y="92"/>
                  <a:pt x="122" y="92"/>
                </a:cubicBezTo>
                <a:cubicBezTo>
                  <a:pt x="114" y="92"/>
                  <a:pt x="108" y="86"/>
                  <a:pt x="108" y="78"/>
                </a:cubicBezTo>
                <a:close/>
                <a:moveTo>
                  <a:pt x="76" y="58"/>
                </a:moveTo>
                <a:cubicBezTo>
                  <a:pt x="76" y="52"/>
                  <a:pt x="80" y="48"/>
                  <a:pt x="86" y="48"/>
                </a:cubicBezTo>
                <a:cubicBezTo>
                  <a:pt x="92" y="48"/>
                  <a:pt x="96" y="52"/>
                  <a:pt x="96" y="58"/>
                </a:cubicBezTo>
                <a:cubicBezTo>
                  <a:pt x="96" y="64"/>
                  <a:pt x="92" y="68"/>
                  <a:pt x="86" y="68"/>
                </a:cubicBezTo>
                <a:cubicBezTo>
                  <a:pt x="80" y="68"/>
                  <a:pt x="76" y="64"/>
                  <a:pt x="76" y="58"/>
                </a:cubicBez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Freeform 102">
            <a:extLst>
              <a:ext uri="{FF2B5EF4-FFF2-40B4-BE49-F238E27FC236}">
                <a16:creationId xmlns:a16="http://schemas.microsoft.com/office/drawing/2014/main" id="{25587C31-54E4-4AF6-9932-D3CEE38E43D6}"/>
              </a:ext>
            </a:extLst>
          </p:cNvPr>
          <p:cNvSpPr>
            <a:spLocks/>
          </p:cNvSpPr>
          <p:nvPr/>
        </p:nvSpPr>
        <p:spPr bwMode="auto">
          <a:xfrm>
            <a:off x="1377157" y="1159669"/>
            <a:ext cx="312738" cy="311150"/>
          </a:xfrm>
          <a:custGeom>
            <a:avLst/>
            <a:gdLst>
              <a:gd name="T0" fmla="*/ 10 w 192"/>
              <a:gd name="T1" fmla="*/ 139 h 191"/>
              <a:gd name="T2" fmla="*/ 20 w 192"/>
              <a:gd name="T3" fmla="*/ 120 h 191"/>
              <a:gd name="T4" fmla="*/ 32 w 192"/>
              <a:gd name="T5" fmla="*/ 111 h 191"/>
              <a:gd name="T6" fmla="*/ 36 w 192"/>
              <a:gd name="T7" fmla="*/ 139 h 191"/>
              <a:gd name="T8" fmla="*/ 20 w 192"/>
              <a:gd name="T9" fmla="*/ 163 h 191"/>
              <a:gd name="T10" fmla="*/ 30 w 192"/>
              <a:gd name="T11" fmla="*/ 191 h 191"/>
              <a:gd name="T12" fmla="*/ 40 w 192"/>
              <a:gd name="T13" fmla="*/ 169 h 191"/>
              <a:gd name="T14" fmla="*/ 48 w 192"/>
              <a:gd name="T15" fmla="*/ 157 h 191"/>
              <a:gd name="T16" fmla="*/ 78 w 192"/>
              <a:gd name="T17" fmla="*/ 179 h 191"/>
              <a:gd name="T18" fmla="*/ 88 w 192"/>
              <a:gd name="T19" fmla="*/ 171 h 191"/>
              <a:gd name="T20" fmla="*/ 96 w 192"/>
              <a:gd name="T21" fmla="*/ 95 h 191"/>
              <a:gd name="T22" fmla="*/ 104 w 192"/>
              <a:gd name="T23" fmla="*/ 171 h 191"/>
              <a:gd name="T24" fmla="*/ 114 w 192"/>
              <a:gd name="T25" fmla="*/ 179 h 191"/>
              <a:gd name="T26" fmla="*/ 144 w 192"/>
              <a:gd name="T27" fmla="*/ 157 h 191"/>
              <a:gd name="T28" fmla="*/ 152 w 192"/>
              <a:gd name="T29" fmla="*/ 169 h 191"/>
              <a:gd name="T30" fmla="*/ 162 w 192"/>
              <a:gd name="T31" fmla="*/ 191 h 191"/>
              <a:gd name="T32" fmla="*/ 172 w 192"/>
              <a:gd name="T33" fmla="*/ 163 h 191"/>
              <a:gd name="T34" fmla="*/ 156 w 192"/>
              <a:gd name="T35" fmla="*/ 139 h 191"/>
              <a:gd name="T36" fmla="*/ 160 w 192"/>
              <a:gd name="T37" fmla="*/ 111 h 191"/>
              <a:gd name="T38" fmla="*/ 172 w 192"/>
              <a:gd name="T39" fmla="*/ 120 h 191"/>
              <a:gd name="T40" fmla="*/ 182 w 192"/>
              <a:gd name="T41" fmla="*/ 139 h 191"/>
              <a:gd name="T42" fmla="*/ 192 w 192"/>
              <a:gd name="T43" fmla="*/ 111 h 191"/>
              <a:gd name="T44" fmla="*/ 153 w 192"/>
              <a:gd name="T45" fmla="*/ 91 h 191"/>
              <a:gd name="T46" fmla="*/ 164 w 192"/>
              <a:gd name="T47" fmla="*/ 63 h 191"/>
              <a:gd name="T48" fmla="*/ 168 w 192"/>
              <a:gd name="T49" fmla="*/ 33 h 191"/>
              <a:gd name="T50" fmla="*/ 148 w 192"/>
              <a:gd name="T51" fmla="*/ 33 h 191"/>
              <a:gd name="T52" fmla="*/ 147 w 192"/>
              <a:gd name="T53" fmla="*/ 51 h 191"/>
              <a:gd name="T54" fmla="*/ 128 w 192"/>
              <a:gd name="T55" fmla="*/ 31 h 191"/>
              <a:gd name="T56" fmla="*/ 104 w 192"/>
              <a:gd name="T57" fmla="*/ 19 h 191"/>
              <a:gd name="T58" fmla="*/ 88 w 192"/>
              <a:gd name="T59" fmla="*/ 19 h 191"/>
              <a:gd name="T60" fmla="*/ 64 w 192"/>
              <a:gd name="T61" fmla="*/ 31 h 191"/>
              <a:gd name="T62" fmla="*/ 45 w 192"/>
              <a:gd name="T63" fmla="*/ 51 h 191"/>
              <a:gd name="T64" fmla="*/ 44 w 192"/>
              <a:gd name="T65" fmla="*/ 33 h 191"/>
              <a:gd name="T66" fmla="*/ 24 w 192"/>
              <a:gd name="T67" fmla="*/ 33 h 191"/>
              <a:gd name="T68" fmla="*/ 28 w 192"/>
              <a:gd name="T69" fmla="*/ 63 h 191"/>
              <a:gd name="T70" fmla="*/ 39 w 192"/>
              <a:gd name="T71" fmla="*/ 91 h 191"/>
              <a:gd name="T72" fmla="*/ 0 w 192"/>
              <a:gd name="T73" fmla="*/ 11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1">
                <a:moveTo>
                  <a:pt x="0" y="129"/>
                </a:moveTo>
                <a:cubicBezTo>
                  <a:pt x="0" y="135"/>
                  <a:pt x="4" y="139"/>
                  <a:pt x="10" y="139"/>
                </a:cubicBezTo>
                <a:cubicBezTo>
                  <a:pt x="16" y="139"/>
                  <a:pt x="20" y="135"/>
                  <a:pt x="20" y="129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15"/>
                  <a:pt x="24" y="111"/>
                  <a:pt x="29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3"/>
                  <a:pt x="32" y="115"/>
                  <a:pt x="32" y="117"/>
                </a:cubicBezTo>
                <a:cubicBezTo>
                  <a:pt x="32" y="125"/>
                  <a:pt x="33" y="132"/>
                  <a:pt x="36" y="139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22" y="154"/>
                  <a:pt x="20" y="160"/>
                  <a:pt x="20" y="163"/>
                </a:cubicBezTo>
                <a:cubicBezTo>
                  <a:pt x="20" y="181"/>
                  <a:pt x="20" y="181"/>
                  <a:pt x="20" y="181"/>
                </a:cubicBezTo>
                <a:cubicBezTo>
                  <a:pt x="20" y="187"/>
                  <a:pt x="24" y="191"/>
                  <a:pt x="30" y="191"/>
                </a:cubicBezTo>
                <a:cubicBezTo>
                  <a:pt x="36" y="191"/>
                  <a:pt x="40" y="187"/>
                  <a:pt x="40" y="181"/>
                </a:cubicBezTo>
                <a:cubicBezTo>
                  <a:pt x="40" y="169"/>
                  <a:pt x="40" y="169"/>
                  <a:pt x="40" y="169"/>
                </a:cubicBezTo>
                <a:cubicBezTo>
                  <a:pt x="40" y="167"/>
                  <a:pt x="41" y="165"/>
                  <a:pt x="41" y="164"/>
                </a:cubicBezTo>
                <a:cubicBezTo>
                  <a:pt x="48" y="157"/>
                  <a:pt x="48" y="157"/>
                  <a:pt x="48" y="157"/>
                </a:cubicBezTo>
                <a:cubicBezTo>
                  <a:pt x="55" y="166"/>
                  <a:pt x="64" y="175"/>
                  <a:pt x="77" y="178"/>
                </a:cubicBezTo>
                <a:cubicBezTo>
                  <a:pt x="77" y="179"/>
                  <a:pt x="78" y="179"/>
                  <a:pt x="78" y="179"/>
                </a:cubicBezTo>
                <a:cubicBezTo>
                  <a:pt x="79" y="179"/>
                  <a:pt x="79" y="179"/>
                  <a:pt x="80" y="179"/>
                </a:cubicBezTo>
                <a:cubicBezTo>
                  <a:pt x="84" y="179"/>
                  <a:pt x="88" y="175"/>
                  <a:pt x="88" y="171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88" y="99"/>
                  <a:pt x="92" y="95"/>
                  <a:pt x="96" y="95"/>
                </a:cubicBezTo>
                <a:cubicBezTo>
                  <a:pt x="100" y="95"/>
                  <a:pt x="104" y="99"/>
                  <a:pt x="104" y="103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5"/>
                  <a:pt x="108" y="179"/>
                  <a:pt x="112" y="179"/>
                </a:cubicBezTo>
                <a:cubicBezTo>
                  <a:pt x="113" y="179"/>
                  <a:pt x="114" y="179"/>
                  <a:pt x="114" y="179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28" y="175"/>
                  <a:pt x="137" y="166"/>
                  <a:pt x="144" y="157"/>
                </a:cubicBezTo>
                <a:cubicBezTo>
                  <a:pt x="151" y="164"/>
                  <a:pt x="151" y="164"/>
                  <a:pt x="151" y="164"/>
                </a:cubicBezTo>
                <a:cubicBezTo>
                  <a:pt x="151" y="165"/>
                  <a:pt x="152" y="167"/>
                  <a:pt x="152" y="169"/>
                </a:cubicBezTo>
                <a:cubicBezTo>
                  <a:pt x="152" y="181"/>
                  <a:pt x="152" y="181"/>
                  <a:pt x="152" y="181"/>
                </a:cubicBezTo>
                <a:cubicBezTo>
                  <a:pt x="152" y="187"/>
                  <a:pt x="156" y="191"/>
                  <a:pt x="162" y="191"/>
                </a:cubicBezTo>
                <a:cubicBezTo>
                  <a:pt x="168" y="191"/>
                  <a:pt x="172" y="187"/>
                  <a:pt x="172" y="181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2" y="160"/>
                  <a:pt x="170" y="154"/>
                  <a:pt x="168" y="15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2"/>
                  <a:pt x="160" y="125"/>
                  <a:pt x="160" y="117"/>
                </a:cubicBezTo>
                <a:cubicBezTo>
                  <a:pt x="160" y="115"/>
                  <a:pt x="160" y="113"/>
                  <a:pt x="160" y="111"/>
                </a:cubicBezTo>
                <a:cubicBezTo>
                  <a:pt x="163" y="111"/>
                  <a:pt x="163" y="111"/>
                  <a:pt x="163" y="111"/>
                </a:cubicBezTo>
                <a:cubicBezTo>
                  <a:pt x="168" y="111"/>
                  <a:pt x="172" y="115"/>
                  <a:pt x="172" y="120"/>
                </a:cubicBezTo>
                <a:cubicBezTo>
                  <a:pt x="172" y="129"/>
                  <a:pt x="172" y="129"/>
                  <a:pt x="172" y="129"/>
                </a:cubicBezTo>
                <a:cubicBezTo>
                  <a:pt x="172" y="135"/>
                  <a:pt x="176" y="139"/>
                  <a:pt x="182" y="139"/>
                </a:cubicBezTo>
                <a:cubicBezTo>
                  <a:pt x="188" y="139"/>
                  <a:pt x="192" y="135"/>
                  <a:pt x="192" y="129"/>
                </a:cubicBezTo>
                <a:cubicBezTo>
                  <a:pt x="192" y="111"/>
                  <a:pt x="192" y="111"/>
                  <a:pt x="192" y="111"/>
                </a:cubicBezTo>
                <a:cubicBezTo>
                  <a:pt x="192" y="100"/>
                  <a:pt x="183" y="91"/>
                  <a:pt x="172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1" y="88"/>
                  <a:pt x="149" y="84"/>
                  <a:pt x="147" y="8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66" y="61"/>
                  <a:pt x="168" y="55"/>
                  <a:pt x="168" y="51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168" y="27"/>
                  <a:pt x="164" y="23"/>
                  <a:pt x="158" y="23"/>
                </a:cubicBezTo>
                <a:cubicBezTo>
                  <a:pt x="152" y="23"/>
                  <a:pt x="148" y="27"/>
                  <a:pt x="148" y="33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8" y="48"/>
                  <a:pt x="147" y="50"/>
                  <a:pt x="147" y="51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1" y="54"/>
                  <a:pt x="128" y="44"/>
                  <a:pt x="128" y="31"/>
                </a:cubicBezTo>
                <a:cubicBezTo>
                  <a:pt x="128" y="16"/>
                  <a:pt x="118" y="4"/>
                  <a:pt x="104" y="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4" y="23"/>
                  <a:pt x="100" y="27"/>
                  <a:pt x="96" y="27"/>
                </a:cubicBezTo>
                <a:cubicBezTo>
                  <a:pt x="92" y="27"/>
                  <a:pt x="88" y="23"/>
                  <a:pt x="88" y="19"/>
                </a:cubicBezTo>
                <a:cubicBezTo>
                  <a:pt x="88" y="0"/>
                  <a:pt x="88" y="0"/>
                  <a:pt x="88" y="0"/>
                </a:cubicBezTo>
                <a:cubicBezTo>
                  <a:pt x="74" y="4"/>
                  <a:pt x="64" y="16"/>
                  <a:pt x="64" y="31"/>
                </a:cubicBezTo>
                <a:cubicBezTo>
                  <a:pt x="64" y="44"/>
                  <a:pt x="61" y="54"/>
                  <a:pt x="56" y="62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4" y="48"/>
                  <a:pt x="44" y="46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7"/>
                  <a:pt x="40" y="23"/>
                  <a:pt x="34" y="23"/>
                </a:cubicBezTo>
                <a:cubicBezTo>
                  <a:pt x="28" y="23"/>
                  <a:pt x="24" y="27"/>
                  <a:pt x="24" y="33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6" y="61"/>
                  <a:pt x="28" y="63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4"/>
                  <a:pt x="41" y="88"/>
                  <a:pt x="39" y="91"/>
                </a:cubicBezTo>
                <a:cubicBezTo>
                  <a:pt x="20" y="91"/>
                  <a:pt x="20" y="91"/>
                  <a:pt x="20" y="91"/>
                </a:cubicBezTo>
                <a:cubicBezTo>
                  <a:pt x="9" y="91"/>
                  <a:pt x="0" y="100"/>
                  <a:pt x="0" y="111"/>
                </a:cubicBezTo>
                <a:lnTo>
                  <a:pt x="0" y="129"/>
                </a:lnTo>
                <a:close/>
              </a:path>
            </a:pathLst>
          </a:custGeom>
          <a:solidFill>
            <a:srgbClr val="5929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06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水墨图表素材\24252 (9).png">
            <a:extLst>
              <a:ext uri="{FF2B5EF4-FFF2-40B4-BE49-F238E27FC236}">
                <a16:creationId xmlns:a16="http://schemas.microsoft.com/office/drawing/2014/main" id="{3A5AF082-9D25-446C-BC4A-B787641B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" y="1237114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656BB4D0-1BC6-4D3B-8007-F64E2DDC2258}"/>
              </a:ext>
            </a:extLst>
          </p:cNvPr>
          <p:cNvSpPr/>
          <p:nvPr/>
        </p:nvSpPr>
        <p:spPr>
          <a:xfrm>
            <a:off x="1780395" y="1264680"/>
            <a:ext cx="1923504" cy="52319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第壹部分</a:t>
            </a: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E6C19724-065E-47E6-BC9A-456D37C71609}"/>
              </a:ext>
            </a:extLst>
          </p:cNvPr>
          <p:cNvSpPr/>
          <p:nvPr/>
        </p:nvSpPr>
        <p:spPr>
          <a:xfrm>
            <a:off x="1022758" y="1254622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6D804FF-F1F8-44D6-BD6A-D5B86A19271A}"/>
              </a:ext>
            </a:extLst>
          </p:cNvPr>
          <p:cNvSpPr/>
          <p:nvPr/>
        </p:nvSpPr>
        <p:spPr>
          <a:xfrm>
            <a:off x="897926" y="2116836"/>
            <a:ext cx="5198074" cy="1107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6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</p:spTree>
    <p:extLst>
      <p:ext uri="{BB962C8B-B14F-4D97-AF65-F5344CB8AC3E}">
        <p14:creationId xmlns:p14="http://schemas.microsoft.com/office/powerpoint/2010/main" val="324390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4" y="510165"/>
            <a:ext cx="3035677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Picture 6" descr="E:\水墨图表素材\01.png">
            <a:extLst>
              <a:ext uri="{FF2B5EF4-FFF2-40B4-BE49-F238E27FC236}">
                <a16:creationId xmlns:a16="http://schemas.microsoft.com/office/drawing/2014/main" id="{F4500946-1F43-4C2B-B0E7-0EFA3A99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1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967">
            <a:off x="644121" y="3216659"/>
            <a:ext cx="10461558" cy="12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C8013F3-7744-4027-8517-76E6F28F6AD6}"/>
              </a:ext>
            </a:extLst>
          </p:cNvPr>
          <p:cNvCxnSpPr>
            <a:cxnSpLocks/>
          </p:cNvCxnSpPr>
          <p:nvPr/>
        </p:nvCxnSpPr>
        <p:spPr>
          <a:xfrm>
            <a:off x="1644651" y="1873397"/>
            <a:ext cx="0" cy="1823321"/>
          </a:xfrm>
          <a:prstGeom prst="line">
            <a:avLst/>
          </a:prstGeom>
          <a:noFill/>
          <a:ln w="1587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5E43BDA-5CBF-42AA-847A-3DFE245D2019}"/>
              </a:ext>
            </a:extLst>
          </p:cNvPr>
          <p:cNvSpPr txBox="1"/>
          <p:nvPr/>
        </p:nvSpPr>
        <p:spPr>
          <a:xfrm>
            <a:off x="1733695" y="2273507"/>
            <a:ext cx="3259781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2521E68-AB1B-4F82-8984-208C361E8081}"/>
              </a:ext>
            </a:extLst>
          </p:cNvPr>
          <p:cNvSpPr txBox="1"/>
          <p:nvPr/>
        </p:nvSpPr>
        <p:spPr>
          <a:xfrm>
            <a:off x="1733696" y="1873397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行业分析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2697E254-C4CC-4CC8-8AF8-2260A6A26135}"/>
              </a:ext>
            </a:extLst>
          </p:cNvPr>
          <p:cNvCxnSpPr>
            <a:cxnSpLocks/>
          </p:cNvCxnSpPr>
          <p:nvPr/>
        </p:nvCxnSpPr>
        <p:spPr>
          <a:xfrm flipV="1">
            <a:off x="2747172" y="4080825"/>
            <a:ext cx="0" cy="1823321"/>
          </a:xfrm>
          <a:prstGeom prst="line">
            <a:avLst/>
          </a:prstGeom>
          <a:noFill/>
          <a:ln w="1587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2BDFDD1-5BFA-41AE-A470-D5D992730EB2}"/>
              </a:ext>
            </a:extLst>
          </p:cNvPr>
          <p:cNvSpPr txBox="1"/>
          <p:nvPr/>
        </p:nvSpPr>
        <p:spPr>
          <a:xfrm>
            <a:off x="2836216" y="4312753"/>
            <a:ext cx="3259781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943F924-6528-4A24-A959-D6AB532B0EA2}"/>
              </a:ext>
            </a:extLst>
          </p:cNvPr>
          <p:cNvSpPr txBox="1"/>
          <p:nvPr/>
        </p:nvSpPr>
        <p:spPr>
          <a:xfrm>
            <a:off x="2836217" y="5534814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市场分析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86D127DC-7D72-4541-8ADD-2FA0D2874351}"/>
              </a:ext>
            </a:extLst>
          </p:cNvPr>
          <p:cNvCxnSpPr>
            <a:cxnSpLocks/>
          </p:cNvCxnSpPr>
          <p:nvPr/>
        </p:nvCxnSpPr>
        <p:spPr>
          <a:xfrm>
            <a:off x="6176941" y="1873397"/>
            <a:ext cx="0" cy="2055423"/>
          </a:xfrm>
          <a:prstGeom prst="line">
            <a:avLst/>
          </a:prstGeom>
          <a:noFill/>
          <a:ln w="1587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4C097305-D20C-4B33-94CC-B35505CB66A0}"/>
              </a:ext>
            </a:extLst>
          </p:cNvPr>
          <p:cNvSpPr txBox="1"/>
          <p:nvPr/>
        </p:nvSpPr>
        <p:spPr>
          <a:xfrm>
            <a:off x="6265985" y="2273507"/>
            <a:ext cx="3259781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4271ACB-CB16-4850-9701-EB0D5626F595}"/>
              </a:ext>
            </a:extLst>
          </p:cNvPr>
          <p:cNvSpPr txBox="1"/>
          <p:nvPr/>
        </p:nvSpPr>
        <p:spPr>
          <a:xfrm>
            <a:off x="6265986" y="1873397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品牌组成分析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36ED256-BEA6-4594-B566-54E47D91EE2F}"/>
              </a:ext>
            </a:extLst>
          </p:cNvPr>
          <p:cNvCxnSpPr>
            <a:cxnSpLocks/>
          </p:cNvCxnSpPr>
          <p:nvPr/>
        </p:nvCxnSpPr>
        <p:spPr>
          <a:xfrm flipV="1">
            <a:off x="7279462" y="4080825"/>
            <a:ext cx="0" cy="1823322"/>
          </a:xfrm>
          <a:prstGeom prst="line">
            <a:avLst/>
          </a:prstGeom>
          <a:noFill/>
          <a:ln w="1587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05CFAA88-21C5-4590-96B6-B6650A1A7692}"/>
              </a:ext>
            </a:extLst>
          </p:cNvPr>
          <p:cNvSpPr txBox="1"/>
          <p:nvPr/>
        </p:nvSpPr>
        <p:spPr>
          <a:xfrm>
            <a:off x="7368506" y="4312753"/>
            <a:ext cx="3259781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FCA0886-480C-42BE-AB56-7E1780E45962}"/>
              </a:ext>
            </a:extLst>
          </p:cNvPr>
          <p:cNvSpPr txBox="1"/>
          <p:nvPr/>
        </p:nvSpPr>
        <p:spPr>
          <a:xfrm>
            <a:off x="7368507" y="5534814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营销分析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8D3CC4B-BD71-44D3-9802-96DFCD0CE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90" y="772159"/>
            <a:ext cx="1861312" cy="10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46B042D-5960-4EE3-95BF-D141AEA5F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8D3CC4B-BD71-44D3-9802-96DFCD0CE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06" y="462279"/>
            <a:ext cx="1649798" cy="89989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C2DE07BB-81B3-448F-9B3D-C12C65DCF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100084" y="5503302"/>
            <a:ext cx="2091916" cy="1354698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85" name="Picture 82">
            <a:extLst>
              <a:ext uri="{FF2B5EF4-FFF2-40B4-BE49-F238E27FC236}">
                <a16:creationId xmlns:a16="http://schemas.microsoft.com/office/drawing/2014/main" id="{164D9A5A-4219-45B1-8948-FAD364C8E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EF7F9A43-50AA-40C9-8058-B54A0A148193}"/>
              </a:ext>
            </a:extLst>
          </p:cNvPr>
          <p:cNvSpPr/>
          <p:nvPr/>
        </p:nvSpPr>
        <p:spPr>
          <a:xfrm>
            <a:off x="1211954" y="4047211"/>
            <a:ext cx="6032126" cy="1759352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E4CACC8-082D-45CD-AFDC-1EA8DF4123C1}"/>
              </a:ext>
            </a:extLst>
          </p:cNvPr>
          <p:cNvSpPr txBox="1"/>
          <p:nvPr/>
        </p:nvSpPr>
        <p:spPr>
          <a:xfrm>
            <a:off x="1423415" y="2517073"/>
            <a:ext cx="428290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539BB26-724A-4273-9D0F-ADDA7999ACBA}"/>
              </a:ext>
            </a:extLst>
          </p:cNvPr>
          <p:cNvSpPr txBox="1"/>
          <p:nvPr/>
        </p:nvSpPr>
        <p:spPr>
          <a:xfrm>
            <a:off x="1423416" y="2116963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行业分析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75A7595-FC50-4269-988F-FFA4ACF0DDB9}"/>
              </a:ext>
            </a:extLst>
          </p:cNvPr>
          <p:cNvSpPr txBox="1"/>
          <p:nvPr/>
        </p:nvSpPr>
        <p:spPr>
          <a:xfrm>
            <a:off x="1423415" y="4671974"/>
            <a:ext cx="428290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0A9224B7-67FC-4A2F-A683-60EF53473E3F}"/>
              </a:ext>
            </a:extLst>
          </p:cNvPr>
          <p:cNvSpPr txBox="1"/>
          <p:nvPr/>
        </p:nvSpPr>
        <p:spPr>
          <a:xfrm>
            <a:off x="1423416" y="4271864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行业分析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41085D0-9C25-40C7-AF67-C7BD75F32623}"/>
              </a:ext>
            </a:extLst>
          </p:cNvPr>
          <p:cNvGrpSpPr/>
          <p:nvPr/>
        </p:nvGrpSpPr>
        <p:grpSpPr>
          <a:xfrm>
            <a:off x="1191260" y="1856554"/>
            <a:ext cx="6052820" cy="1793615"/>
            <a:chOff x="1191260" y="1856554"/>
            <a:chExt cx="6052820" cy="179361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C59EA26-102F-422C-9993-79B5D3C6F723}"/>
                </a:ext>
              </a:extLst>
            </p:cNvPr>
            <p:cNvSpPr/>
            <p:nvPr/>
          </p:nvSpPr>
          <p:spPr>
            <a:xfrm>
              <a:off x="1211954" y="1879027"/>
              <a:ext cx="6032126" cy="175935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C0EA4E71-1C32-49BF-B4F7-10F84EDC14B7}"/>
                </a:ext>
              </a:extLst>
            </p:cNvPr>
            <p:cNvSpPr/>
            <p:nvPr/>
          </p:nvSpPr>
          <p:spPr>
            <a:xfrm flipH="1">
              <a:off x="1191260" y="1856554"/>
              <a:ext cx="134620" cy="134620"/>
            </a:xfrm>
            <a:custGeom>
              <a:avLst/>
              <a:gdLst>
                <a:gd name="connsiteX0" fmla="*/ 0 w 335280"/>
                <a:gd name="connsiteY0" fmla="*/ 0 h 365760"/>
                <a:gd name="connsiteX1" fmla="*/ 335280 w 335280"/>
                <a:gd name="connsiteY1" fmla="*/ 0 h 365760"/>
                <a:gd name="connsiteX2" fmla="*/ 335280 w 335280"/>
                <a:gd name="connsiteY2" fmla="*/ 36576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280" h="365760">
                  <a:moveTo>
                    <a:pt x="0" y="0"/>
                  </a:moveTo>
                  <a:lnTo>
                    <a:pt x="335280" y="0"/>
                  </a:lnTo>
                  <a:lnTo>
                    <a:pt x="335280" y="365760"/>
                  </a:lnTo>
                </a:path>
              </a:pathLst>
            </a:custGeom>
            <a:noFill/>
            <a:ln w="34925" cap="sq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F6F8FC33-1F4A-4F1D-A0BC-CB3FDCD9696A}"/>
                </a:ext>
              </a:extLst>
            </p:cNvPr>
            <p:cNvSpPr/>
            <p:nvPr/>
          </p:nvSpPr>
          <p:spPr>
            <a:xfrm flipH="1" flipV="1">
              <a:off x="1191260" y="3515549"/>
              <a:ext cx="134620" cy="134620"/>
            </a:xfrm>
            <a:custGeom>
              <a:avLst/>
              <a:gdLst>
                <a:gd name="connsiteX0" fmla="*/ 0 w 335280"/>
                <a:gd name="connsiteY0" fmla="*/ 0 h 365760"/>
                <a:gd name="connsiteX1" fmla="*/ 335280 w 335280"/>
                <a:gd name="connsiteY1" fmla="*/ 0 h 365760"/>
                <a:gd name="connsiteX2" fmla="*/ 335280 w 335280"/>
                <a:gd name="connsiteY2" fmla="*/ 36576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280" h="365760">
                  <a:moveTo>
                    <a:pt x="0" y="0"/>
                  </a:moveTo>
                  <a:lnTo>
                    <a:pt x="335280" y="0"/>
                  </a:lnTo>
                  <a:lnTo>
                    <a:pt x="335280" y="365760"/>
                  </a:lnTo>
                </a:path>
              </a:pathLst>
            </a:custGeom>
            <a:noFill/>
            <a:ln w="34925" cap="sq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70260A6D-62A6-4EB0-AA1B-BFDD00E34E16}"/>
              </a:ext>
            </a:extLst>
          </p:cNvPr>
          <p:cNvSpPr/>
          <p:nvPr/>
        </p:nvSpPr>
        <p:spPr>
          <a:xfrm flipH="1">
            <a:off x="1191260" y="4035288"/>
            <a:ext cx="134620" cy="134620"/>
          </a:xfrm>
          <a:custGeom>
            <a:avLst/>
            <a:gdLst>
              <a:gd name="connsiteX0" fmla="*/ 0 w 335280"/>
              <a:gd name="connsiteY0" fmla="*/ 0 h 365760"/>
              <a:gd name="connsiteX1" fmla="*/ 335280 w 335280"/>
              <a:gd name="connsiteY1" fmla="*/ 0 h 365760"/>
              <a:gd name="connsiteX2" fmla="*/ 335280 w 335280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 h="365760">
                <a:moveTo>
                  <a:pt x="0" y="0"/>
                </a:moveTo>
                <a:lnTo>
                  <a:pt x="335280" y="0"/>
                </a:lnTo>
                <a:lnTo>
                  <a:pt x="335280" y="365760"/>
                </a:lnTo>
              </a:path>
            </a:pathLst>
          </a:custGeom>
          <a:noFill/>
          <a:ln w="34925" cap="sq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A94EDCC8-79E8-4A33-80C5-76F039062D20}"/>
              </a:ext>
            </a:extLst>
          </p:cNvPr>
          <p:cNvSpPr/>
          <p:nvPr/>
        </p:nvSpPr>
        <p:spPr>
          <a:xfrm flipH="1" flipV="1">
            <a:off x="1191260" y="5694283"/>
            <a:ext cx="134620" cy="134620"/>
          </a:xfrm>
          <a:custGeom>
            <a:avLst/>
            <a:gdLst>
              <a:gd name="connsiteX0" fmla="*/ 0 w 335280"/>
              <a:gd name="connsiteY0" fmla="*/ 0 h 365760"/>
              <a:gd name="connsiteX1" fmla="*/ 335280 w 335280"/>
              <a:gd name="connsiteY1" fmla="*/ 0 h 365760"/>
              <a:gd name="connsiteX2" fmla="*/ 335280 w 335280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 h="365760">
                <a:moveTo>
                  <a:pt x="0" y="0"/>
                </a:moveTo>
                <a:lnTo>
                  <a:pt x="335280" y="0"/>
                </a:lnTo>
                <a:lnTo>
                  <a:pt x="335280" y="365760"/>
                </a:lnTo>
              </a:path>
            </a:pathLst>
          </a:custGeom>
          <a:noFill/>
          <a:ln w="34925" cap="sq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37D2BCA-E451-4C65-9960-8B07788CBA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6" r="3294"/>
          <a:stretch/>
        </p:blipFill>
        <p:spPr>
          <a:xfrm flipH="1">
            <a:off x="6693955" y="885743"/>
            <a:ext cx="4074629" cy="64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8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F96993B-CC23-448B-8355-58F4CABCA8D0}"/>
              </a:ext>
            </a:extLst>
          </p:cNvPr>
          <p:cNvGrpSpPr/>
          <p:nvPr/>
        </p:nvGrpSpPr>
        <p:grpSpPr>
          <a:xfrm>
            <a:off x="1193165" y="1792612"/>
            <a:ext cx="2902159" cy="4023360"/>
            <a:chOff x="1193165" y="1792612"/>
            <a:chExt cx="2902159" cy="40233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054C8AA7-5687-4E28-9F5D-7B92BE6611AB}"/>
                </a:ext>
              </a:extLst>
            </p:cNvPr>
            <p:cNvSpPr/>
            <p:nvPr/>
          </p:nvSpPr>
          <p:spPr>
            <a:xfrm>
              <a:off x="1212906" y="1802772"/>
              <a:ext cx="2862676" cy="4013200"/>
            </a:xfrm>
            <a:prstGeom prst="rect">
              <a:avLst/>
            </a:prstGeom>
            <a:noFill/>
            <a:ln w="15875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2306585-92B9-4A09-8316-17AA03BB9CE8}"/>
                </a:ext>
              </a:extLst>
            </p:cNvPr>
            <p:cNvGrpSpPr/>
            <p:nvPr/>
          </p:nvGrpSpPr>
          <p:grpSpPr>
            <a:xfrm>
              <a:off x="1193165" y="1792612"/>
              <a:ext cx="2902159" cy="134620"/>
              <a:chOff x="1193165" y="1792612"/>
              <a:chExt cx="2902159" cy="134620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6E72A20C-FD5D-4EB3-9B54-A90F13A52840}"/>
                  </a:ext>
                </a:extLst>
              </p:cNvPr>
              <p:cNvSpPr/>
              <p:nvPr/>
            </p:nvSpPr>
            <p:spPr>
              <a:xfrm flipH="1">
                <a:off x="1193165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5CE05B0F-CEC9-45E9-A372-4947444FB50C}"/>
                  </a:ext>
                </a:extLst>
              </p:cNvPr>
              <p:cNvSpPr/>
              <p:nvPr/>
            </p:nvSpPr>
            <p:spPr>
              <a:xfrm>
                <a:off x="3960704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DCE2918F-7C6C-473D-9062-18D4A0ECF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2066337" y="2117374"/>
            <a:ext cx="1155813" cy="1199727"/>
          </a:xfrm>
          <a:prstGeom prst="rect">
            <a:avLst/>
          </a:prstGeom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629D42BF-C04A-45A6-A5BD-48C15A56DFF9}"/>
              </a:ext>
            </a:extLst>
          </p:cNvPr>
          <p:cNvSpPr/>
          <p:nvPr/>
        </p:nvSpPr>
        <p:spPr>
          <a:xfrm>
            <a:off x="2299969" y="2428765"/>
            <a:ext cx="688550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32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5D5A534-171B-4B3C-9480-518930FC7BD8}"/>
              </a:ext>
            </a:extLst>
          </p:cNvPr>
          <p:cNvSpPr txBox="1"/>
          <p:nvPr/>
        </p:nvSpPr>
        <p:spPr>
          <a:xfrm>
            <a:off x="1417192" y="3924539"/>
            <a:ext cx="2454104" cy="146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E51140A-37D8-4311-8E3F-CA7ED7738F72}"/>
              </a:ext>
            </a:extLst>
          </p:cNvPr>
          <p:cNvSpPr txBox="1"/>
          <p:nvPr/>
        </p:nvSpPr>
        <p:spPr>
          <a:xfrm>
            <a:off x="1255457" y="3456660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市场分析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34A19D-1A13-438B-8712-5C613C5549C0}"/>
              </a:ext>
            </a:extLst>
          </p:cNvPr>
          <p:cNvGrpSpPr/>
          <p:nvPr/>
        </p:nvGrpSpPr>
        <p:grpSpPr>
          <a:xfrm>
            <a:off x="4644920" y="1792612"/>
            <a:ext cx="2902159" cy="4023360"/>
            <a:chOff x="1193165" y="1792612"/>
            <a:chExt cx="2902159" cy="4023360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8327292-0E76-4D2C-BDB8-DCD1BC3763A4}"/>
                </a:ext>
              </a:extLst>
            </p:cNvPr>
            <p:cNvSpPr/>
            <p:nvPr/>
          </p:nvSpPr>
          <p:spPr>
            <a:xfrm>
              <a:off x="1212906" y="1802772"/>
              <a:ext cx="2862676" cy="4013200"/>
            </a:xfrm>
            <a:prstGeom prst="rect">
              <a:avLst/>
            </a:prstGeom>
            <a:noFill/>
            <a:ln w="15875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8FB5F8D-6D68-4A3B-8059-CFC355B1783D}"/>
                </a:ext>
              </a:extLst>
            </p:cNvPr>
            <p:cNvGrpSpPr/>
            <p:nvPr/>
          </p:nvGrpSpPr>
          <p:grpSpPr>
            <a:xfrm>
              <a:off x="1193165" y="1792612"/>
              <a:ext cx="2902159" cy="134620"/>
              <a:chOff x="1193165" y="1792612"/>
              <a:chExt cx="2902159" cy="134620"/>
            </a:xfrm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AA8A12B4-BD89-468B-AD62-FE0E5DA53C2C}"/>
                  </a:ext>
                </a:extLst>
              </p:cNvPr>
              <p:cNvSpPr/>
              <p:nvPr/>
            </p:nvSpPr>
            <p:spPr>
              <a:xfrm flipH="1">
                <a:off x="1193165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34C22A40-F063-42C7-B98C-2FB914505A91}"/>
                  </a:ext>
                </a:extLst>
              </p:cNvPr>
              <p:cNvSpPr/>
              <p:nvPr/>
            </p:nvSpPr>
            <p:spPr>
              <a:xfrm>
                <a:off x="3960704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645B3613-6320-4EAD-B36B-90008719C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5518092" y="2117374"/>
            <a:ext cx="1155813" cy="1199727"/>
          </a:xfrm>
          <a:prstGeom prst="rect">
            <a:avLst/>
          </a:prstGeom>
        </p:spPr>
      </p:pic>
      <p:sp>
        <p:nvSpPr>
          <p:cNvPr id="43" name="矩形 3">
            <a:extLst>
              <a:ext uri="{FF2B5EF4-FFF2-40B4-BE49-F238E27FC236}">
                <a16:creationId xmlns:a16="http://schemas.microsoft.com/office/drawing/2014/main" id="{321D73C3-3C05-4E0F-81D0-24FA3EA4C443}"/>
              </a:ext>
            </a:extLst>
          </p:cNvPr>
          <p:cNvSpPr/>
          <p:nvPr/>
        </p:nvSpPr>
        <p:spPr>
          <a:xfrm>
            <a:off x="5751724" y="2428765"/>
            <a:ext cx="688550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32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3CCACE1-4F01-4839-9B70-1326D71BA550}"/>
              </a:ext>
            </a:extLst>
          </p:cNvPr>
          <p:cNvSpPr txBox="1"/>
          <p:nvPr/>
        </p:nvSpPr>
        <p:spPr>
          <a:xfrm>
            <a:off x="4868947" y="3924539"/>
            <a:ext cx="2454104" cy="146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B69CC3F-FD57-4C97-AC87-12E2E41A84CF}"/>
              </a:ext>
            </a:extLst>
          </p:cNvPr>
          <p:cNvSpPr txBox="1"/>
          <p:nvPr/>
        </p:nvSpPr>
        <p:spPr>
          <a:xfrm>
            <a:off x="4707212" y="3456660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市场分析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BCD1685C-7317-45CE-A663-289316CF9BB5}"/>
              </a:ext>
            </a:extLst>
          </p:cNvPr>
          <p:cNvGrpSpPr/>
          <p:nvPr/>
        </p:nvGrpSpPr>
        <p:grpSpPr>
          <a:xfrm>
            <a:off x="8096675" y="1792612"/>
            <a:ext cx="2902159" cy="4023360"/>
            <a:chOff x="1193165" y="1792612"/>
            <a:chExt cx="2902159" cy="402336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816EC922-F2F3-4BF9-829C-64FDFE9BB0D8}"/>
                </a:ext>
              </a:extLst>
            </p:cNvPr>
            <p:cNvSpPr/>
            <p:nvPr/>
          </p:nvSpPr>
          <p:spPr>
            <a:xfrm>
              <a:off x="1212906" y="1802772"/>
              <a:ext cx="2862676" cy="4013200"/>
            </a:xfrm>
            <a:prstGeom prst="rect">
              <a:avLst/>
            </a:prstGeom>
            <a:noFill/>
            <a:ln w="15875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3921D25-DD0C-4D4B-AF63-BF287C796425}"/>
                </a:ext>
              </a:extLst>
            </p:cNvPr>
            <p:cNvGrpSpPr/>
            <p:nvPr/>
          </p:nvGrpSpPr>
          <p:grpSpPr>
            <a:xfrm>
              <a:off x="1193165" y="1792612"/>
              <a:ext cx="2902159" cy="134620"/>
              <a:chOff x="1193165" y="1792612"/>
              <a:chExt cx="2902159" cy="134620"/>
            </a:xfrm>
          </p:grpSpPr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D1CD38BC-E6C1-4572-AD75-97F2F714B947}"/>
                  </a:ext>
                </a:extLst>
              </p:cNvPr>
              <p:cNvSpPr/>
              <p:nvPr/>
            </p:nvSpPr>
            <p:spPr>
              <a:xfrm flipH="1">
                <a:off x="1193165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A113A667-A5E0-47F7-A035-7A51982E9836}"/>
                  </a:ext>
                </a:extLst>
              </p:cNvPr>
              <p:cNvSpPr/>
              <p:nvPr/>
            </p:nvSpPr>
            <p:spPr>
              <a:xfrm>
                <a:off x="3960704" y="1792612"/>
                <a:ext cx="134620" cy="134620"/>
              </a:xfrm>
              <a:custGeom>
                <a:avLst/>
                <a:gdLst>
                  <a:gd name="connsiteX0" fmla="*/ 0 w 335280"/>
                  <a:gd name="connsiteY0" fmla="*/ 0 h 365760"/>
                  <a:gd name="connsiteX1" fmla="*/ 335280 w 335280"/>
                  <a:gd name="connsiteY1" fmla="*/ 0 h 365760"/>
                  <a:gd name="connsiteX2" fmla="*/ 335280 w 335280"/>
                  <a:gd name="connsiteY2" fmla="*/ 36576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280" h="365760">
                    <a:moveTo>
                      <a:pt x="0" y="0"/>
                    </a:moveTo>
                    <a:lnTo>
                      <a:pt x="335280" y="0"/>
                    </a:lnTo>
                    <a:lnTo>
                      <a:pt x="335280" y="365760"/>
                    </a:lnTo>
                  </a:path>
                </a:pathLst>
              </a:custGeom>
              <a:noFill/>
              <a:ln w="34925" cap="sq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33E98A8C-D702-4265-9963-B0E5C4392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503">
            <a:off x="8969847" y="2117374"/>
            <a:ext cx="1155813" cy="1199727"/>
          </a:xfrm>
          <a:prstGeom prst="rect">
            <a:avLst/>
          </a:prstGeom>
        </p:spPr>
      </p:pic>
      <p:sp>
        <p:nvSpPr>
          <p:cNvPr id="52" name="矩形 3">
            <a:extLst>
              <a:ext uri="{FF2B5EF4-FFF2-40B4-BE49-F238E27FC236}">
                <a16:creationId xmlns:a16="http://schemas.microsoft.com/office/drawing/2014/main" id="{A5C59F26-9C83-4E49-A2AF-A45760B2F22B}"/>
              </a:ext>
            </a:extLst>
          </p:cNvPr>
          <p:cNvSpPr/>
          <p:nvPr/>
        </p:nvSpPr>
        <p:spPr>
          <a:xfrm>
            <a:off x="9203479" y="2428765"/>
            <a:ext cx="688550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solidFill>
                  <a:schemeClr val="bg1">
                    <a:alpha val="9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3200" dirty="0">
              <a:solidFill>
                <a:schemeClr val="bg1">
                  <a:alpha val="96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0A6D8A3-BFAF-4555-9F03-1B54684B9114}"/>
              </a:ext>
            </a:extLst>
          </p:cNvPr>
          <p:cNvSpPr txBox="1"/>
          <p:nvPr/>
        </p:nvSpPr>
        <p:spPr>
          <a:xfrm>
            <a:off x="8320702" y="3924539"/>
            <a:ext cx="2454104" cy="146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2CBFC9D-510D-40FF-97D4-F380F2FB3EAC}"/>
              </a:ext>
            </a:extLst>
          </p:cNvPr>
          <p:cNvSpPr txBox="1"/>
          <p:nvPr/>
        </p:nvSpPr>
        <p:spPr>
          <a:xfrm>
            <a:off x="8158967" y="3456660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187206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46B042D-5960-4EE3-95BF-D141AEA5F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701AB96C-4262-4D8C-9115-6889E9DCA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232" y="388935"/>
            <a:ext cx="6980840" cy="6469065"/>
          </a:xfrm>
          <a:prstGeom prst="rect">
            <a:avLst/>
          </a:prstGeom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F8F078-05CC-4509-A237-8562B8402A3B}"/>
              </a:ext>
            </a:extLst>
          </p:cNvPr>
          <p:cNvGrpSpPr/>
          <p:nvPr/>
        </p:nvGrpSpPr>
        <p:grpSpPr>
          <a:xfrm>
            <a:off x="1191260" y="1856554"/>
            <a:ext cx="8786116" cy="1793615"/>
            <a:chOff x="1191260" y="1856554"/>
            <a:chExt cx="8786116" cy="1793615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580BA8AC-967E-47FA-9644-7CAFDC449331}"/>
                </a:ext>
              </a:extLst>
            </p:cNvPr>
            <p:cNvSpPr/>
            <p:nvPr/>
          </p:nvSpPr>
          <p:spPr>
            <a:xfrm>
              <a:off x="1211953" y="1879027"/>
              <a:ext cx="8765423" cy="175935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ABCE188C-D0E1-494E-A8A6-95054D533B9A}"/>
                </a:ext>
              </a:extLst>
            </p:cNvPr>
            <p:cNvSpPr/>
            <p:nvPr/>
          </p:nvSpPr>
          <p:spPr>
            <a:xfrm flipH="1">
              <a:off x="1191260" y="1856554"/>
              <a:ext cx="134620" cy="134620"/>
            </a:xfrm>
            <a:custGeom>
              <a:avLst/>
              <a:gdLst>
                <a:gd name="connsiteX0" fmla="*/ 0 w 335280"/>
                <a:gd name="connsiteY0" fmla="*/ 0 h 365760"/>
                <a:gd name="connsiteX1" fmla="*/ 335280 w 335280"/>
                <a:gd name="connsiteY1" fmla="*/ 0 h 365760"/>
                <a:gd name="connsiteX2" fmla="*/ 335280 w 335280"/>
                <a:gd name="connsiteY2" fmla="*/ 36576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280" h="365760">
                  <a:moveTo>
                    <a:pt x="0" y="0"/>
                  </a:moveTo>
                  <a:lnTo>
                    <a:pt x="335280" y="0"/>
                  </a:lnTo>
                  <a:lnTo>
                    <a:pt x="335280" y="365760"/>
                  </a:lnTo>
                </a:path>
              </a:pathLst>
            </a:custGeom>
            <a:noFill/>
            <a:ln w="34925" cap="sq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C0C06BA4-0CBA-42EC-B9FB-21DD651F9AB2}"/>
                </a:ext>
              </a:extLst>
            </p:cNvPr>
            <p:cNvSpPr/>
            <p:nvPr/>
          </p:nvSpPr>
          <p:spPr>
            <a:xfrm flipH="1" flipV="1">
              <a:off x="1191260" y="3515549"/>
              <a:ext cx="134620" cy="134620"/>
            </a:xfrm>
            <a:custGeom>
              <a:avLst/>
              <a:gdLst>
                <a:gd name="connsiteX0" fmla="*/ 0 w 335280"/>
                <a:gd name="connsiteY0" fmla="*/ 0 h 365760"/>
                <a:gd name="connsiteX1" fmla="*/ 335280 w 335280"/>
                <a:gd name="connsiteY1" fmla="*/ 0 h 365760"/>
                <a:gd name="connsiteX2" fmla="*/ 335280 w 335280"/>
                <a:gd name="connsiteY2" fmla="*/ 36576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280" h="365760">
                  <a:moveTo>
                    <a:pt x="0" y="0"/>
                  </a:moveTo>
                  <a:lnTo>
                    <a:pt x="335280" y="0"/>
                  </a:lnTo>
                  <a:lnTo>
                    <a:pt x="335280" y="365760"/>
                  </a:lnTo>
                </a:path>
              </a:pathLst>
            </a:custGeom>
            <a:noFill/>
            <a:ln w="34925" cap="sq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BFB776E9-E4E2-4A6F-A610-B7329464E6BF}"/>
              </a:ext>
            </a:extLst>
          </p:cNvPr>
          <p:cNvSpPr txBox="1"/>
          <p:nvPr/>
        </p:nvSpPr>
        <p:spPr>
          <a:xfrm>
            <a:off x="1423414" y="2517073"/>
            <a:ext cx="6852485" cy="118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sym typeface="Arial" panose="020B0604020202020204" pitchFamily="34" charset="0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</a:p>
          <a:p>
            <a:endParaRPr lang="zh-CN" altLang="en-US" sz="1400" dirty="0">
              <a:sym typeface="Arial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7A0D9DC-1490-4D9B-88E5-6CE2E94F0CA0}"/>
              </a:ext>
            </a:extLst>
          </p:cNvPr>
          <p:cNvSpPr txBox="1"/>
          <p:nvPr/>
        </p:nvSpPr>
        <p:spPr>
          <a:xfrm>
            <a:off x="1423416" y="2116963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品牌构成分析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F1953F7-1DF5-44E7-9301-83F8F7C28105}"/>
              </a:ext>
            </a:extLst>
          </p:cNvPr>
          <p:cNvGrpSpPr/>
          <p:nvPr/>
        </p:nvGrpSpPr>
        <p:grpSpPr>
          <a:xfrm>
            <a:off x="1191260" y="4063391"/>
            <a:ext cx="888613" cy="888613"/>
            <a:chOff x="2627453" y="4939966"/>
            <a:chExt cx="1125168" cy="1125168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5E0E23C-885D-4E4B-AD5F-F8FED2AF8001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08DEEE90-E076-48C8-8655-2EC28326F512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35F740DB-1F90-41CC-A0F6-221621498786}"/>
              </a:ext>
            </a:extLst>
          </p:cNvPr>
          <p:cNvSpPr txBox="1"/>
          <p:nvPr/>
        </p:nvSpPr>
        <p:spPr>
          <a:xfrm>
            <a:off x="1359214" y="4215309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壹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B508E0C6-4E29-4AFF-A432-3B48E2CD35A6}"/>
              </a:ext>
            </a:extLst>
          </p:cNvPr>
          <p:cNvSpPr txBox="1"/>
          <p:nvPr/>
        </p:nvSpPr>
        <p:spPr>
          <a:xfrm>
            <a:off x="2210900" y="4532344"/>
            <a:ext cx="2244863" cy="3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在此输入有关介绍的说明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F8DA245-27FF-410E-8407-F1623CB957CC}"/>
              </a:ext>
            </a:extLst>
          </p:cNvPr>
          <p:cNvSpPr txBox="1"/>
          <p:nvPr/>
        </p:nvSpPr>
        <p:spPr>
          <a:xfrm>
            <a:off x="2210901" y="4132234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品牌构成</a:t>
            </a: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9000FCF6-97DA-4417-9E5B-B40E0C04B970}"/>
              </a:ext>
            </a:extLst>
          </p:cNvPr>
          <p:cNvGrpSpPr/>
          <p:nvPr/>
        </p:nvGrpSpPr>
        <p:grpSpPr>
          <a:xfrm>
            <a:off x="4586791" y="4063391"/>
            <a:ext cx="888613" cy="888613"/>
            <a:chOff x="2627453" y="4939966"/>
            <a:chExt cx="1125168" cy="1125168"/>
          </a:xfrm>
        </p:grpSpPr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C2285AD0-91EA-4847-A66D-6B9829769DDF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4DF97D2C-A288-440B-B425-92F8AABBDBB2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051B6499-CD70-448E-8219-52C7FD1C158F}"/>
              </a:ext>
            </a:extLst>
          </p:cNvPr>
          <p:cNvSpPr txBox="1"/>
          <p:nvPr/>
        </p:nvSpPr>
        <p:spPr>
          <a:xfrm>
            <a:off x="4754745" y="4215309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贰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4F4F23FF-5F51-4D19-B39D-58B3A0E63727}"/>
              </a:ext>
            </a:extLst>
          </p:cNvPr>
          <p:cNvSpPr txBox="1"/>
          <p:nvPr/>
        </p:nvSpPr>
        <p:spPr>
          <a:xfrm>
            <a:off x="5606431" y="4532344"/>
            <a:ext cx="2244863" cy="3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在此输入有关介绍的说明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38840DF4-1E99-439A-B342-397FCFA0DB61}"/>
              </a:ext>
            </a:extLst>
          </p:cNvPr>
          <p:cNvSpPr txBox="1"/>
          <p:nvPr/>
        </p:nvSpPr>
        <p:spPr>
          <a:xfrm>
            <a:off x="5606432" y="4132234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品牌构成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679F73C2-478A-405B-9A48-1E762128419C}"/>
              </a:ext>
            </a:extLst>
          </p:cNvPr>
          <p:cNvGrpSpPr/>
          <p:nvPr/>
        </p:nvGrpSpPr>
        <p:grpSpPr>
          <a:xfrm>
            <a:off x="1191260" y="5182022"/>
            <a:ext cx="888613" cy="888613"/>
            <a:chOff x="2627453" y="4939966"/>
            <a:chExt cx="1125168" cy="1125168"/>
          </a:xfrm>
        </p:grpSpPr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1136C2F9-C5BC-4C55-8BD8-F9E0DCA70659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9F727FFB-84E6-4795-8283-E053B0787BD0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7D1BF7D3-85E1-4762-9A95-926D24F6C49A}"/>
              </a:ext>
            </a:extLst>
          </p:cNvPr>
          <p:cNvSpPr txBox="1"/>
          <p:nvPr/>
        </p:nvSpPr>
        <p:spPr>
          <a:xfrm>
            <a:off x="1359214" y="5333940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叁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AE41626-CE8A-4F1E-AA2F-AE6AEA7A322B}"/>
              </a:ext>
            </a:extLst>
          </p:cNvPr>
          <p:cNvSpPr txBox="1"/>
          <p:nvPr/>
        </p:nvSpPr>
        <p:spPr>
          <a:xfrm>
            <a:off x="2210900" y="5650975"/>
            <a:ext cx="2244863" cy="3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在此输入有关介绍的说明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185E33CA-6FC2-476C-94C4-F9408D919625}"/>
              </a:ext>
            </a:extLst>
          </p:cNvPr>
          <p:cNvSpPr txBox="1"/>
          <p:nvPr/>
        </p:nvSpPr>
        <p:spPr>
          <a:xfrm>
            <a:off x="2210901" y="5250865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品牌构成</a:t>
            </a:r>
          </a:p>
        </p:txBody>
      </p:sp>
      <p:pic>
        <p:nvPicPr>
          <p:cNvPr id="114" name="图片 113">
            <a:extLst>
              <a:ext uri="{FF2B5EF4-FFF2-40B4-BE49-F238E27FC236}">
                <a16:creationId xmlns:a16="http://schemas.microsoft.com/office/drawing/2014/main" id="{D86AC7EF-39CD-47DE-8E92-AE58D7190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100084" y="5503302"/>
            <a:ext cx="2091916" cy="1354698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8D599C66-DFF8-4954-BAB1-D7BEAA3B67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1733"/>
          <a:stretch>
            <a:fillRect/>
          </a:stretch>
        </p:blipFill>
        <p:spPr>
          <a:xfrm flipH="1">
            <a:off x="0" y="5711518"/>
            <a:ext cx="4074630" cy="1146482"/>
          </a:xfrm>
          <a:custGeom>
            <a:avLst/>
            <a:gdLst>
              <a:gd name="connsiteX0" fmla="*/ 4074630 w 4074630"/>
              <a:gd name="connsiteY0" fmla="*/ 0 h 1146482"/>
              <a:gd name="connsiteX1" fmla="*/ 0 w 4074630"/>
              <a:gd name="connsiteY1" fmla="*/ 0 h 1146482"/>
              <a:gd name="connsiteX2" fmla="*/ 0 w 4074630"/>
              <a:gd name="connsiteY2" fmla="*/ 1146482 h 1146482"/>
              <a:gd name="connsiteX3" fmla="*/ 4074630 w 4074630"/>
              <a:gd name="connsiteY3" fmla="*/ 1146482 h 114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4630" h="1146482">
                <a:moveTo>
                  <a:pt x="4074630" y="0"/>
                </a:moveTo>
                <a:lnTo>
                  <a:pt x="0" y="0"/>
                </a:lnTo>
                <a:lnTo>
                  <a:pt x="0" y="1146482"/>
                </a:lnTo>
                <a:lnTo>
                  <a:pt x="4074630" y="11464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534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水墨图表素材\24252 (9).png">
            <a:extLst>
              <a:ext uri="{FF2B5EF4-FFF2-40B4-BE49-F238E27FC236}">
                <a16:creationId xmlns:a16="http://schemas.microsoft.com/office/drawing/2014/main" id="{3A5AF082-9D25-446C-BC4A-B787641B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" y="1237114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E6C19724-065E-47E6-BC9A-456D37C71609}"/>
              </a:ext>
            </a:extLst>
          </p:cNvPr>
          <p:cNvSpPr/>
          <p:nvPr/>
        </p:nvSpPr>
        <p:spPr>
          <a:xfrm>
            <a:off x="1022758" y="1254622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805C1678-59B9-4D1D-B06E-7105975DC95F}"/>
              </a:ext>
            </a:extLst>
          </p:cNvPr>
          <p:cNvSpPr/>
          <p:nvPr/>
        </p:nvSpPr>
        <p:spPr>
          <a:xfrm>
            <a:off x="1780395" y="1264680"/>
            <a:ext cx="1923504" cy="52319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第贰部分</a:t>
            </a: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9B64C6EB-E2C3-4F38-9A69-E14F3B32D1AD}"/>
              </a:ext>
            </a:extLst>
          </p:cNvPr>
          <p:cNvSpPr/>
          <p:nvPr/>
        </p:nvSpPr>
        <p:spPr>
          <a:xfrm>
            <a:off x="897926" y="2116836"/>
            <a:ext cx="5853394" cy="1107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6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</p:spTree>
    <p:extLst>
      <p:ext uri="{BB962C8B-B14F-4D97-AF65-F5344CB8AC3E}">
        <p14:creationId xmlns:p14="http://schemas.microsoft.com/office/powerpoint/2010/main" val="47867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水墨图表素材\24252 (9).png">
            <a:extLst>
              <a:ext uri="{FF2B5EF4-FFF2-40B4-BE49-F238E27FC236}">
                <a16:creationId xmlns:a16="http://schemas.microsoft.com/office/drawing/2014/main" id="{68563447-B39D-482A-8B17-FE89C44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" y="462279"/>
            <a:ext cx="698500" cy="6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9664D07D-C6A3-4E77-8CFE-2F783D7E22BC}"/>
              </a:ext>
            </a:extLst>
          </p:cNvPr>
          <p:cNvSpPr/>
          <p:nvPr/>
        </p:nvSpPr>
        <p:spPr>
          <a:xfrm>
            <a:off x="1475595" y="510165"/>
            <a:ext cx="2980168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dist" eaLnBrk="1" hangingPunct="1">
              <a:buNone/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商业现状分析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546B044F-38F6-4E50-8C58-198FF0D7605D}"/>
              </a:ext>
            </a:extLst>
          </p:cNvPr>
          <p:cNvSpPr/>
          <p:nvPr/>
        </p:nvSpPr>
        <p:spPr>
          <a:xfrm>
            <a:off x="717958" y="479787"/>
            <a:ext cx="493996" cy="5847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lvl="0" algn="ctr" eaLnBrk="1" hangingPunct="1">
              <a:buNone/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D7D7AFF-70D8-40D2-AC39-4B72DAFC2E84}"/>
              </a:ext>
            </a:extLst>
          </p:cNvPr>
          <p:cNvGrpSpPr/>
          <p:nvPr/>
        </p:nvGrpSpPr>
        <p:grpSpPr>
          <a:xfrm>
            <a:off x="5443537" y="1652111"/>
            <a:ext cx="6391275" cy="4362450"/>
            <a:chOff x="5443537" y="1918811"/>
            <a:chExt cx="6391275" cy="436245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4818925-8EAC-4F18-A3B5-69171A90CD77}"/>
                </a:ext>
              </a:extLst>
            </p:cNvPr>
            <p:cNvGrpSpPr/>
            <p:nvPr/>
          </p:nvGrpSpPr>
          <p:grpSpPr>
            <a:xfrm>
              <a:off x="5443537" y="1918811"/>
              <a:ext cx="6391275" cy="4362450"/>
              <a:chOff x="5443537" y="1918811"/>
              <a:chExt cx="6391275" cy="4362450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7BFE84AD-2CE6-44A5-B562-31B5DA298A64}"/>
                  </a:ext>
                </a:extLst>
              </p:cNvPr>
              <p:cNvCxnSpPr/>
              <p:nvPr/>
            </p:nvCxnSpPr>
            <p:spPr>
              <a:xfrm>
                <a:off x="5443537" y="2128838"/>
                <a:ext cx="639127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9249434-8096-4282-B6B3-2AEEF290DDF0}"/>
                  </a:ext>
                </a:extLst>
              </p:cNvPr>
              <p:cNvCxnSpPr/>
              <p:nvPr/>
            </p:nvCxnSpPr>
            <p:spPr>
              <a:xfrm>
                <a:off x="5443537" y="6086476"/>
                <a:ext cx="639127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F673E8E1-51E2-458C-83E6-CDC98EA76108}"/>
                  </a:ext>
                </a:extLst>
              </p:cNvPr>
              <p:cNvCxnSpPr/>
              <p:nvPr/>
            </p:nvCxnSpPr>
            <p:spPr>
              <a:xfrm>
                <a:off x="5657850" y="1918811"/>
                <a:ext cx="0" cy="436245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152605A7-8F3A-4AEA-B184-772A247394FF}"/>
                  </a:ext>
                </a:extLst>
              </p:cNvPr>
              <p:cNvCxnSpPr/>
              <p:nvPr/>
            </p:nvCxnSpPr>
            <p:spPr>
              <a:xfrm>
                <a:off x="11630025" y="1918811"/>
                <a:ext cx="0" cy="436245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FA334DA-A4A0-4833-8147-2CD2488D3420}"/>
                </a:ext>
              </a:extLst>
            </p:cNvPr>
            <p:cNvSpPr/>
            <p:nvPr/>
          </p:nvSpPr>
          <p:spPr>
            <a:xfrm>
              <a:off x="5578079" y="2048403"/>
              <a:ext cx="159542" cy="15954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B374E80-88CF-4231-A91C-8E13E29A7052}"/>
                </a:ext>
              </a:extLst>
            </p:cNvPr>
            <p:cNvSpPr/>
            <p:nvPr/>
          </p:nvSpPr>
          <p:spPr>
            <a:xfrm>
              <a:off x="11550254" y="2048403"/>
              <a:ext cx="159542" cy="15954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E3C24B5-505D-4B4A-925E-8E68AB48846E}"/>
                </a:ext>
              </a:extLst>
            </p:cNvPr>
            <p:cNvSpPr/>
            <p:nvPr/>
          </p:nvSpPr>
          <p:spPr>
            <a:xfrm>
              <a:off x="11550254" y="6006705"/>
              <a:ext cx="159542" cy="15954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86307A-23D7-459B-9525-FF4FC0B2238C}"/>
                </a:ext>
              </a:extLst>
            </p:cNvPr>
            <p:cNvSpPr/>
            <p:nvPr/>
          </p:nvSpPr>
          <p:spPr>
            <a:xfrm>
              <a:off x="5578079" y="6006705"/>
              <a:ext cx="159542" cy="15954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9" name="图片占位符 13">
            <a:extLst>
              <a:ext uri="{FF2B5EF4-FFF2-40B4-BE49-F238E27FC236}">
                <a16:creationId xmlns:a16="http://schemas.microsoft.com/office/drawing/2014/main" id="{DC205652-78DC-4F61-B308-6D402B554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-1"/>
          <a:stretch/>
        </p:blipFill>
        <p:spPr>
          <a:xfrm>
            <a:off x="5805271" y="1995900"/>
            <a:ext cx="5667806" cy="367487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1CB31E21-449B-4162-9044-45150265CAD9}"/>
              </a:ext>
            </a:extLst>
          </p:cNvPr>
          <p:cNvGrpSpPr/>
          <p:nvPr/>
        </p:nvGrpSpPr>
        <p:grpSpPr>
          <a:xfrm>
            <a:off x="1146812" y="2024847"/>
            <a:ext cx="888613" cy="888613"/>
            <a:chOff x="2627453" y="4939966"/>
            <a:chExt cx="1125168" cy="1125168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985E425-C8E6-4F1B-84F3-C1DF6AFB4943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8F96ED99-058A-4F01-AE5D-13CC05237F63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F7EA1B2F-CE3B-4D4F-A2D8-C52015D2AAB4}"/>
              </a:ext>
            </a:extLst>
          </p:cNvPr>
          <p:cNvSpPr txBox="1"/>
          <p:nvPr/>
        </p:nvSpPr>
        <p:spPr>
          <a:xfrm>
            <a:off x="1314766" y="2176765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16E8041-B023-4DFF-8C2E-AFB584EEC7A5}"/>
              </a:ext>
            </a:extLst>
          </p:cNvPr>
          <p:cNvSpPr txBox="1"/>
          <p:nvPr/>
        </p:nvSpPr>
        <p:spPr>
          <a:xfrm>
            <a:off x="2204049" y="2354201"/>
            <a:ext cx="2777575" cy="62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请在此输入有关于工作概述的相关说明。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E7042A3-4D60-475D-8655-815E346E61AF}"/>
              </a:ext>
            </a:extLst>
          </p:cNvPr>
          <p:cNvSpPr txBox="1"/>
          <p:nvPr/>
        </p:nvSpPr>
        <p:spPr>
          <a:xfrm>
            <a:off x="2204050" y="1995900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商业模式分析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946033F-0883-4BF1-954C-69954B4A17A1}"/>
              </a:ext>
            </a:extLst>
          </p:cNvPr>
          <p:cNvGrpSpPr/>
          <p:nvPr/>
        </p:nvGrpSpPr>
        <p:grpSpPr>
          <a:xfrm>
            <a:off x="1146812" y="3359960"/>
            <a:ext cx="888613" cy="888613"/>
            <a:chOff x="2627453" y="4939966"/>
            <a:chExt cx="1125168" cy="1125168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264DEB44-3077-4E40-99D5-E7616B2404DE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80731D6C-E84E-4D16-9C9E-290B59E46BA2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5D0351A0-B937-4731-AD17-4B7C56F03E9F}"/>
              </a:ext>
            </a:extLst>
          </p:cNvPr>
          <p:cNvSpPr txBox="1"/>
          <p:nvPr/>
        </p:nvSpPr>
        <p:spPr>
          <a:xfrm>
            <a:off x="1314766" y="3511878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贰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5D61054-FB46-4A8E-8C8A-BBFC9325487F}"/>
              </a:ext>
            </a:extLst>
          </p:cNvPr>
          <p:cNvSpPr txBox="1"/>
          <p:nvPr/>
        </p:nvSpPr>
        <p:spPr>
          <a:xfrm>
            <a:off x="2204049" y="3689314"/>
            <a:ext cx="2777575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请在此输入有关于工作概述的相关说明。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BBA8D69-568C-43D9-A053-7791BA2C962F}"/>
              </a:ext>
            </a:extLst>
          </p:cNvPr>
          <p:cNvSpPr txBox="1"/>
          <p:nvPr/>
        </p:nvSpPr>
        <p:spPr>
          <a:xfrm>
            <a:off x="2204050" y="3331013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渠道分析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0B1F4E7-7912-4A77-8580-544A662B1578}"/>
              </a:ext>
            </a:extLst>
          </p:cNvPr>
          <p:cNvGrpSpPr/>
          <p:nvPr/>
        </p:nvGrpSpPr>
        <p:grpSpPr>
          <a:xfrm>
            <a:off x="1146812" y="4695073"/>
            <a:ext cx="888613" cy="888613"/>
            <a:chOff x="2627453" y="4939966"/>
            <a:chExt cx="1125168" cy="1125168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2559F05B-14D4-4C0F-AD4F-2BD57CA5EAB2}"/>
                </a:ext>
              </a:extLst>
            </p:cNvPr>
            <p:cNvSpPr/>
            <p:nvPr/>
          </p:nvSpPr>
          <p:spPr>
            <a:xfrm>
              <a:off x="2627453" y="4939966"/>
              <a:ext cx="1125168" cy="1125168"/>
            </a:xfrm>
            <a:prstGeom prst="ellipse">
              <a:avLst/>
            </a:prstGeom>
            <a:noFill/>
            <a:ln>
              <a:solidFill>
                <a:srgbClr val="404040">
                  <a:alpha val="25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8DBF11A1-CD28-4AC5-8062-E3C965C41ED0}"/>
                </a:ext>
              </a:extLst>
            </p:cNvPr>
            <p:cNvSpPr/>
            <p:nvPr/>
          </p:nvSpPr>
          <p:spPr>
            <a:xfrm>
              <a:off x="2721706" y="5034219"/>
              <a:ext cx="936663" cy="936663"/>
            </a:xfrm>
            <a:prstGeom prst="ellipse">
              <a:avLst/>
            </a:prstGeom>
            <a:noFill/>
            <a:ln>
              <a:solidFill>
                <a:srgbClr val="404040">
                  <a:alpha val="63000"/>
                </a:srgbClr>
              </a:solidFill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5BEBCC56-D0BC-4B5A-9986-7F0FC6B082B9}"/>
              </a:ext>
            </a:extLst>
          </p:cNvPr>
          <p:cNvSpPr txBox="1"/>
          <p:nvPr/>
        </p:nvSpPr>
        <p:spPr>
          <a:xfrm>
            <a:off x="1314766" y="4846991"/>
            <a:ext cx="5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叁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2934388-B40B-440B-AE44-B2B4002CEE2F}"/>
              </a:ext>
            </a:extLst>
          </p:cNvPr>
          <p:cNvSpPr txBox="1"/>
          <p:nvPr/>
        </p:nvSpPr>
        <p:spPr>
          <a:xfrm>
            <a:off x="2204049" y="5024427"/>
            <a:ext cx="2777575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600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请在此输入有关于工作概述的相关说明。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0821029-DE51-4F3B-A928-175DEB4F5C45}"/>
              </a:ext>
            </a:extLst>
          </p:cNvPr>
          <p:cNvSpPr txBox="1"/>
          <p:nvPr/>
        </p:nvSpPr>
        <p:spPr>
          <a:xfrm>
            <a:off x="2204050" y="4666126"/>
            <a:ext cx="2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资源分析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2C0D0DB-160B-4D23-8468-6E3F308C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b="21820"/>
          <a:stretch>
            <a:fillRect/>
          </a:stretch>
        </p:blipFill>
        <p:spPr>
          <a:xfrm flipH="1">
            <a:off x="10588780" y="5819776"/>
            <a:ext cx="1603219" cy="1038224"/>
          </a:xfrm>
          <a:custGeom>
            <a:avLst/>
            <a:gdLst>
              <a:gd name="connsiteX0" fmla="*/ 2091916 w 2091916"/>
              <a:gd name="connsiteY0" fmla="*/ 0 h 1354698"/>
              <a:gd name="connsiteX1" fmla="*/ 0 w 2091916"/>
              <a:gd name="connsiteY1" fmla="*/ 0 h 1354698"/>
              <a:gd name="connsiteX2" fmla="*/ 0 w 2091916"/>
              <a:gd name="connsiteY2" fmla="*/ 1354698 h 1354698"/>
              <a:gd name="connsiteX3" fmla="*/ 2091916 w 2091916"/>
              <a:gd name="connsiteY3" fmla="*/ 1354698 h 13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916" h="1354698">
                <a:moveTo>
                  <a:pt x="2091916" y="0"/>
                </a:moveTo>
                <a:lnTo>
                  <a:pt x="0" y="0"/>
                </a:lnTo>
                <a:lnTo>
                  <a:pt x="0" y="1354698"/>
                </a:lnTo>
                <a:lnTo>
                  <a:pt x="2091916" y="1354698"/>
                </a:lnTo>
                <a:close/>
              </a:path>
            </a:pathLst>
          </a:custGeom>
        </p:spPr>
      </p:pic>
      <p:pic>
        <p:nvPicPr>
          <p:cNvPr id="69" name="Picture 82">
            <a:extLst>
              <a:ext uri="{FF2B5EF4-FFF2-40B4-BE49-F238E27FC236}">
                <a16:creationId xmlns:a16="http://schemas.microsoft.com/office/drawing/2014/main" id="{70383FBB-FC2A-49D6-AC87-B49E1C7BC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393170"/>
            <a:ext cx="4074630" cy="146483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B84FFE3-6500-43AD-AEC4-768B27796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6" y="542597"/>
            <a:ext cx="2102664" cy="11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88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7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4E87BA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7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E87BA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1319</Words>
  <Application>Microsoft Office PowerPoint</Application>
  <PresentationFormat>宽屏</PresentationFormat>
  <Paragraphs>139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思源黑体 CN Light</vt:lpstr>
      <vt:lpstr>Microsoft YaHei</vt:lpstr>
      <vt:lpstr>Microsoft YaHei</vt:lpstr>
      <vt:lpstr>微软雅黑 Light</vt:lpstr>
      <vt:lpstr>Arial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 子琪</dc:creator>
  <cp:lastModifiedBy>Xin Zhang (FA Talent)</cp:lastModifiedBy>
  <cp:revision>59</cp:revision>
  <dcterms:created xsi:type="dcterms:W3CDTF">2021-12-05T16:00:39Z</dcterms:created>
  <dcterms:modified xsi:type="dcterms:W3CDTF">2022-01-17T03:58:16Z</dcterms:modified>
</cp:coreProperties>
</file>