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7" r:id="rId1"/>
  </p:sldMasterIdLst>
  <p:sldIdLst>
    <p:sldId id="876" r:id="rId2"/>
    <p:sldId id="879" r:id="rId3"/>
    <p:sldId id="880" r:id="rId4"/>
    <p:sldId id="899" r:id="rId5"/>
    <p:sldId id="886" r:id="rId6"/>
    <p:sldId id="890" r:id="rId7"/>
    <p:sldId id="898" r:id="rId8"/>
    <p:sldId id="900" r:id="rId9"/>
    <p:sldId id="881" r:id="rId10"/>
    <p:sldId id="887" r:id="rId11"/>
    <p:sldId id="907" r:id="rId12"/>
    <p:sldId id="891" r:id="rId13"/>
    <p:sldId id="903" r:id="rId14"/>
    <p:sldId id="904" r:id="rId15"/>
    <p:sldId id="905" r:id="rId16"/>
    <p:sldId id="906" r:id="rId17"/>
    <p:sldId id="882" r:id="rId18"/>
    <p:sldId id="888" r:id="rId19"/>
    <p:sldId id="908" r:id="rId20"/>
    <p:sldId id="910" r:id="rId21"/>
    <p:sldId id="911" r:id="rId22"/>
    <p:sldId id="892" r:id="rId23"/>
    <p:sldId id="912" r:id="rId24"/>
    <p:sldId id="909" r:id="rId25"/>
    <p:sldId id="883" r:id="rId26"/>
    <p:sldId id="914" r:id="rId27"/>
    <p:sldId id="893" r:id="rId28"/>
    <p:sldId id="913" r:id="rId29"/>
    <p:sldId id="897" r:id="rId30"/>
    <p:sldId id="877" r:id="rId31"/>
    <p:sldId id="916" r:id="rId3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3"/>
    </p:embeddedFont>
    <p:embeddedFont>
      <p:font typeface="OPPOSans B" panose="00020600040101010101" pitchFamily="18" charset="-122"/>
      <p:regular r:id="rId34"/>
    </p:embeddedFont>
    <p:embeddedFont>
      <p:font typeface="OPPOSans R" panose="00020600040101010101" pitchFamily="18" charset="-122"/>
      <p:regular r:id="rId35"/>
    </p:embeddedFont>
    <p:embeddedFont>
      <p:font typeface="江西拙楷" panose="0201060004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B3C37A84-FD1D-43CC-8F41-93A35E4809B2}">
          <p14:sldIdLst>
            <p14:sldId id="876"/>
          </p14:sldIdLst>
        </p14:section>
        <p14:section name="目录页" id="{E83E66BA-4ECC-4E39-856C-A2D90A1EB638}">
          <p14:sldIdLst>
            <p14:sldId id="879"/>
          </p14:sldIdLst>
        </p14:section>
        <p14:section name="Part 1" id="{CA5260B4-3F01-4DCE-9381-BA9382E3DB49}">
          <p14:sldIdLst>
            <p14:sldId id="880"/>
            <p14:sldId id="899"/>
            <p14:sldId id="886"/>
            <p14:sldId id="890"/>
            <p14:sldId id="898"/>
            <p14:sldId id="900"/>
          </p14:sldIdLst>
        </p14:section>
        <p14:section name="Part2" id="{3569F459-005F-4702-89D2-BEBC2E85E398}">
          <p14:sldIdLst>
            <p14:sldId id="881"/>
            <p14:sldId id="887"/>
            <p14:sldId id="907"/>
            <p14:sldId id="891"/>
            <p14:sldId id="903"/>
            <p14:sldId id="904"/>
            <p14:sldId id="905"/>
            <p14:sldId id="906"/>
          </p14:sldIdLst>
        </p14:section>
        <p14:section name="Part3" id="{125A89F1-DA17-4528-A1CD-78A91972C8D4}">
          <p14:sldIdLst>
            <p14:sldId id="882"/>
            <p14:sldId id="888"/>
            <p14:sldId id="908"/>
            <p14:sldId id="910"/>
            <p14:sldId id="911"/>
            <p14:sldId id="892"/>
            <p14:sldId id="912"/>
            <p14:sldId id="909"/>
          </p14:sldIdLst>
        </p14:section>
        <p14:section name="Part4" id="{38984B54-5D95-4918-B7CC-DC48560C96A4}">
          <p14:sldIdLst>
            <p14:sldId id="883"/>
            <p14:sldId id="914"/>
            <p14:sldId id="893"/>
            <p14:sldId id="913"/>
            <p14:sldId id="897"/>
          </p14:sldIdLst>
        </p14:section>
        <p14:section name="致谢页" id="{11BD6D33-8677-486D-A51F-277D2824AD8C}">
          <p14:sldIdLst>
            <p14:sldId id="877"/>
          </p14:sldIdLst>
        </p14:section>
        <p14:section name="标注页" id="{14D8D06C-A454-4B87-BE77-FAA11F578D15}">
          <p14:sldIdLst>
            <p14:sldId id="9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5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709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orient="horz" pos="3864" userDrawn="1">
          <p15:clr>
            <a:srgbClr val="A4A3A4"/>
          </p15:clr>
        </p15:guide>
        <p15:guide id="9" pos="6879" userDrawn="1">
          <p15:clr>
            <a:srgbClr val="A4A3A4"/>
          </p15:clr>
        </p15:guide>
        <p15:guide id="10" orient="horz" pos="1797" userDrawn="1">
          <p15:clr>
            <a:srgbClr val="A4A3A4"/>
          </p15:clr>
        </p15:guide>
        <p15:guide id="11" pos="801" userDrawn="1">
          <p15:clr>
            <a:srgbClr val="A4A3A4"/>
          </p15:clr>
        </p15:guide>
        <p15:guide id="12" orient="horz" pos="2500" userDrawn="1">
          <p15:clr>
            <a:srgbClr val="A4A3A4"/>
          </p15:clr>
        </p15:guide>
        <p15:guide id="13" pos="6607" userDrawn="1">
          <p15:clr>
            <a:srgbClr val="A4A3A4"/>
          </p15:clr>
        </p15:guide>
        <p15:guide id="14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D88"/>
    <a:srgbClr val="7B9D56"/>
    <a:srgbClr val="DADDCA"/>
    <a:srgbClr val="A99DC6"/>
    <a:srgbClr val="878787"/>
    <a:srgbClr val="737373"/>
    <a:srgbClr val="F3F3EC"/>
    <a:srgbClr val="FFFFFF"/>
    <a:srgbClr val="E3D5C4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42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16" y="132"/>
      </p:cViewPr>
      <p:guideLst>
        <p:guide orient="horz" pos="2273"/>
        <p:guide pos="3840"/>
        <p:guide pos="415"/>
        <p:guide pos="7265"/>
        <p:guide orient="horz" pos="648"/>
        <p:guide orient="horz" pos="709"/>
        <p:guide orient="horz" pos="3929"/>
        <p:guide orient="horz" pos="3864"/>
        <p:guide pos="6879"/>
        <p:guide orient="horz" pos="1797"/>
        <p:guide pos="801"/>
        <p:guide orient="horz" pos="2500"/>
        <p:guide pos="6607"/>
        <p:guide orient="horz" pos="363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4" d="100"/>
        <a:sy n="64" d="100"/>
      </p:scale>
      <p:origin x="0" y="-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F1645B9-ED1B-0013-C4B5-16B3D4113A86}"/>
              </a:ext>
            </a:extLst>
          </p:cNvPr>
          <p:cNvSpPr/>
          <p:nvPr userDrawn="1"/>
        </p:nvSpPr>
        <p:spPr>
          <a:xfrm>
            <a:off x="5420463" y="-5080"/>
            <a:ext cx="6781697" cy="5905500"/>
          </a:xfrm>
          <a:custGeom>
            <a:avLst/>
            <a:gdLst>
              <a:gd name="connsiteX0" fmla="*/ 195296 w 6781697"/>
              <a:gd name="connsiteY0" fmla="*/ 0 h 5905500"/>
              <a:gd name="connsiteX1" fmla="*/ 6781697 w 6781697"/>
              <a:gd name="connsiteY1" fmla="*/ 0 h 5905500"/>
              <a:gd name="connsiteX2" fmla="*/ 6781697 w 6781697"/>
              <a:gd name="connsiteY2" fmla="*/ 5402904 h 5905500"/>
              <a:gd name="connsiteX3" fmla="*/ 6620540 w 6781697"/>
              <a:gd name="connsiteY3" fmla="*/ 5407561 h 5905500"/>
              <a:gd name="connsiteX4" fmla="*/ 5931656 w 6781697"/>
              <a:gd name="connsiteY4" fmla="*/ 5453739 h 5905500"/>
              <a:gd name="connsiteX5" fmla="*/ 4316955 w 6781697"/>
              <a:gd name="connsiteY5" fmla="*/ 5883337 h 5905500"/>
              <a:gd name="connsiteX6" fmla="*/ 3339246 w 6781697"/>
              <a:gd name="connsiteY6" fmla="*/ 5320415 h 5905500"/>
              <a:gd name="connsiteX7" fmla="*/ 2006007 w 6781697"/>
              <a:gd name="connsiteY7" fmla="*/ 4987105 h 5905500"/>
              <a:gd name="connsiteX8" fmla="*/ 1198659 w 6781697"/>
              <a:gd name="connsiteY8" fmla="*/ 3261301 h 5905500"/>
              <a:gd name="connsiteX9" fmla="*/ 6149 w 6781697"/>
              <a:gd name="connsiteY9" fmla="*/ 1305882 h 5905500"/>
              <a:gd name="connsiteX10" fmla="*/ 149756 w 6781697"/>
              <a:gd name="connsiteY10" fmla="*/ 119899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697" h="5905500">
                <a:moveTo>
                  <a:pt x="195296" y="0"/>
                </a:moveTo>
                <a:lnTo>
                  <a:pt x="6781697" y="0"/>
                </a:lnTo>
                <a:lnTo>
                  <a:pt x="6781697" y="5402904"/>
                </a:lnTo>
                <a:lnTo>
                  <a:pt x="6620540" y="5407561"/>
                </a:lnTo>
                <a:cubicBezTo>
                  <a:pt x="6417907" y="5411149"/>
                  <a:pt x="6194138" y="5413001"/>
                  <a:pt x="5931656" y="5453739"/>
                </a:cubicBezTo>
                <a:cubicBezTo>
                  <a:pt x="5231705" y="5562372"/>
                  <a:pt x="4904569" y="6009254"/>
                  <a:pt x="4316955" y="5883337"/>
                </a:cubicBezTo>
                <a:cubicBezTo>
                  <a:pt x="3729343" y="5757421"/>
                  <a:pt x="3857728" y="5558670"/>
                  <a:pt x="3339246" y="5320415"/>
                </a:cubicBezTo>
                <a:cubicBezTo>
                  <a:pt x="2820764" y="5082161"/>
                  <a:pt x="2362771" y="5330291"/>
                  <a:pt x="2006007" y="4987105"/>
                </a:cubicBezTo>
                <a:cubicBezTo>
                  <a:pt x="1649242" y="4643919"/>
                  <a:pt x="1331982" y="3497087"/>
                  <a:pt x="1198659" y="3261301"/>
                </a:cubicBezTo>
                <a:cubicBezTo>
                  <a:pt x="1065335" y="3025514"/>
                  <a:pt x="50590" y="2036695"/>
                  <a:pt x="6149" y="1305882"/>
                </a:cubicBezTo>
                <a:cubicBezTo>
                  <a:pt x="-13295" y="986151"/>
                  <a:pt x="7904" y="543788"/>
                  <a:pt x="149756" y="119899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7853A1-3656-04B9-DFD4-FBD1D56F1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546442" y="0"/>
            <a:ext cx="6645559" cy="5751448"/>
          </a:xfrm>
          <a:custGeom>
            <a:avLst/>
            <a:gdLst>
              <a:gd name="connsiteX0" fmla="*/ 6464532 w 6645559"/>
              <a:gd name="connsiteY0" fmla="*/ 0 h 5751448"/>
              <a:gd name="connsiteX1" fmla="*/ 0 w 6645559"/>
              <a:gd name="connsiteY1" fmla="*/ 0 h 5751448"/>
              <a:gd name="connsiteX2" fmla="*/ 0 w 6645559"/>
              <a:gd name="connsiteY2" fmla="*/ 5259411 h 5751448"/>
              <a:gd name="connsiteX3" fmla="*/ 168063 w 6645559"/>
              <a:gd name="connsiteY3" fmla="*/ 5264268 h 5751448"/>
              <a:gd name="connsiteX4" fmla="*/ 842062 w 6645559"/>
              <a:gd name="connsiteY4" fmla="*/ 5309447 h 5751448"/>
              <a:gd name="connsiteX5" fmla="*/ 2421876 w 6645559"/>
              <a:gd name="connsiteY5" fmla="*/ 5729764 h 5751448"/>
              <a:gd name="connsiteX6" fmla="*/ 3378461 w 6645559"/>
              <a:gd name="connsiteY6" fmla="*/ 5179005 h 5751448"/>
              <a:gd name="connsiteX7" fmla="*/ 4682895 w 6645559"/>
              <a:gd name="connsiteY7" fmla="*/ 4852896 h 5751448"/>
              <a:gd name="connsiteX8" fmla="*/ 5472799 w 6645559"/>
              <a:gd name="connsiteY8" fmla="*/ 3164379 h 5751448"/>
              <a:gd name="connsiteX9" fmla="*/ 6639544 w 6645559"/>
              <a:gd name="connsiteY9" fmla="*/ 1251210 h 5751448"/>
              <a:gd name="connsiteX10" fmla="*/ 6499039 w 6645559"/>
              <a:gd name="connsiteY10" fmla="*/ 90851 h 575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45559" h="5751448">
                <a:moveTo>
                  <a:pt x="6464532" y="0"/>
                </a:moveTo>
                <a:lnTo>
                  <a:pt x="0" y="0"/>
                </a:lnTo>
                <a:lnTo>
                  <a:pt x="0" y="5259411"/>
                </a:lnTo>
                <a:lnTo>
                  <a:pt x="168063" y="5264268"/>
                </a:lnTo>
                <a:cubicBezTo>
                  <a:pt x="366318" y="5267778"/>
                  <a:pt x="585252" y="5269590"/>
                  <a:pt x="842062" y="5309447"/>
                </a:cubicBezTo>
                <a:cubicBezTo>
                  <a:pt x="1526890" y="5415734"/>
                  <a:pt x="1846959" y="5852960"/>
                  <a:pt x="2421876" y="5729764"/>
                </a:cubicBezTo>
                <a:cubicBezTo>
                  <a:pt x="2996793" y="5606568"/>
                  <a:pt x="2871181" y="5412112"/>
                  <a:pt x="3378461" y="5179005"/>
                </a:cubicBezTo>
                <a:cubicBezTo>
                  <a:pt x="3885741" y="4945898"/>
                  <a:pt x="4333838" y="5188667"/>
                  <a:pt x="4682895" y="4852896"/>
                </a:cubicBezTo>
                <a:cubicBezTo>
                  <a:pt x="5031951" y="4517125"/>
                  <a:pt x="5342356" y="3395072"/>
                  <a:pt x="5472799" y="3164379"/>
                </a:cubicBezTo>
                <a:cubicBezTo>
                  <a:pt x="5603243" y="2933687"/>
                  <a:pt x="6596063" y="1966233"/>
                  <a:pt x="6639544" y="1251210"/>
                </a:cubicBezTo>
                <a:cubicBezTo>
                  <a:pt x="6658567" y="938387"/>
                  <a:pt x="6637827" y="505581"/>
                  <a:pt x="6499039" y="90851"/>
                </a:cubicBez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F65D797-8A03-2BE1-B5CF-B80894893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799" y="5079311"/>
            <a:ext cx="592482" cy="463820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7825E-D30D-1B1B-0954-1F59F941A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4721">
            <a:off x="10572093" y="6351531"/>
            <a:ext cx="993101" cy="653412"/>
          </a:xfrm>
          <a:custGeom>
            <a:avLst/>
            <a:gdLst>
              <a:gd name="connsiteX0" fmla="*/ 0 w 993101"/>
              <a:gd name="connsiteY0" fmla="*/ 0 h 653412"/>
              <a:gd name="connsiteX1" fmla="*/ 993101 w 993101"/>
              <a:gd name="connsiteY1" fmla="*/ 0 h 653412"/>
              <a:gd name="connsiteX2" fmla="*/ 993100 w 993101"/>
              <a:gd name="connsiteY2" fmla="*/ 286822 h 653412"/>
              <a:gd name="connsiteX3" fmla="*/ 232924 w 993101"/>
              <a:gd name="connsiteY3" fmla="*/ 653412 h 653412"/>
              <a:gd name="connsiteX4" fmla="*/ 0 w 993101"/>
              <a:gd name="connsiteY4" fmla="*/ 653412 h 65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101" h="653412">
                <a:moveTo>
                  <a:pt x="0" y="0"/>
                </a:moveTo>
                <a:lnTo>
                  <a:pt x="993101" y="0"/>
                </a:lnTo>
                <a:lnTo>
                  <a:pt x="993100" y="286822"/>
                </a:lnTo>
                <a:lnTo>
                  <a:pt x="232924" y="653412"/>
                </a:lnTo>
                <a:lnTo>
                  <a:pt x="0" y="653412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85A1AE-ED17-0661-CD3C-211AF414EF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065" y="6487136"/>
            <a:ext cx="997116" cy="370864"/>
          </a:xfrm>
          <a:custGeom>
            <a:avLst/>
            <a:gdLst>
              <a:gd name="connsiteX0" fmla="*/ 0 w 997116"/>
              <a:gd name="connsiteY0" fmla="*/ 0 h 370864"/>
              <a:gd name="connsiteX1" fmla="*/ 997116 w 997116"/>
              <a:gd name="connsiteY1" fmla="*/ 0 h 370864"/>
              <a:gd name="connsiteX2" fmla="*/ 997116 w 997116"/>
              <a:gd name="connsiteY2" fmla="*/ 71465 h 370864"/>
              <a:gd name="connsiteX3" fmla="*/ 959349 w 997116"/>
              <a:gd name="connsiteY3" fmla="*/ 69086 h 370864"/>
              <a:gd name="connsiteX4" fmla="*/ 753006 w 997116"/>
              <a:gd name="connsiteY4" fmla="*/ 197999 h 370864"/>
              <a:gd name="connsiteX5" fmla="*/ 959349 w 997116"/>
              <a:gd name="connsiteY5" fmla="*/ 326912 h 370864"/>
              <a:gd name="connsiteX6" fmla="*/ 997116 w 997116"/>
              <a:gd name="connsiteY6" fmla="*/ 324533 h 370864"/>
              <a:gd name="connsiteX7" fmla="*/ 997116 w 997116"/>
              <a:gd name="connsiteY7" fmla="*/ 370864 h 370864"/>
              <a:gd name="connsiteX8" fmla="*/ 0 w 997116"/>
              <a:gd name="connsiteY8" fmla="*/ 370864 h 3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116" h="370864">
                <a:moveTo>
                  <a:pt x="0" y="0"/>
                </a:moveTo>
                <a:lnTo>
                  <a:pt x="997116" y="0"/>
                </a:lnTo>
                <a:lnTo>
                  <a:pt x="997116" y="71465"/>
                </a:lnTo>
                <a:lnTo>
                  <a:pt x="959349" y="69086"/>
                </a:lnTo>
                <a:cubicBezTo>
                  <a:pt x="845389" y="69086"/>
                  <a:pt x="753006" y="126802"/>
                  <a:pt x="753006" y="197999"/>
                </a:cubicBezTo>
                <a:cubicBezTo>
                  <a:pt x="753006" y="269196"/>
                  <a:pt x="845389" y="326912"/>
                  <a:pt x="959349" y="326912"/>
                </a:cubicBezTo>
                <a:lnTo>
                  <a:pt x="997116" y="324533"/>
                </a:lnTo>
                <a:lnTo>
                  <a:pt x="997116" y="370864"/>
                </a:lnTo>
                <a:lnTo>
                  <a:pt x="0" y="370864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0BC909-6A43-CA3C-55DE-36906B22D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954410">
            <a:off x="744101" y="5571985"/>
            <a:ext cx="518691" cy="5783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7C7704B-EA31-D26E-84C3-E54FCCE334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072" y="5985868"/>
            <a:ext cx="539185" cy="601201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1465C0-67EE-F7C2-0F55-74EFFEDA5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72203">
            <a:off x="6204513" y="4064360"/>
            <a:ext cx="467512" cy="365988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FA79EDC-FCE2-6AA5-6FF1-B8C38E3ED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4721">
            <a:off x="5140795" y="2563017"/>
            <a:ext cx="539013" cy="3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5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83A94D-7F2E-5254-4063-68D71FEF695C}"/>
              </a:ext>
            </a:extLst>
          </p:cNvPr>
          <p:cNvGrpSpPr/>
          <p:nvPr userDrawn="1"/>
        </p:nvGrpSpPr>
        <p:grpSpPr>
          <a:xfrm>
            <a:off x="1929154" y="1352354"/>
            <a:ext cx="4142294" cy="4153292"/>
            <a:chOff x="615950" y="612775"/>
            <a:chExt cx="5632450" cy="56324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2AA2A7-3AF9-91DE-214E-7C387061F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4385" y="791210"/>
              <a:ext cx="5275580" cy="5275580"/>
            </a:xfrm>
            <a:custGeom>
              <a:avLst/>
              <a:gdLst>
                <a:gd name="connsiteX0" fmla="*/ 2009140 w 4018280"/>
                <a:gd name="connsiteY0" fmla="*/ 0 h 4018280"/>
                <a:gd name="connsiteX1" fmla="*/ 4018280 w 4018280"/>
                <a:gd name="connsiteY1" fmla="*/ 2009140 h 4018280"/>
                <a:gd name="connsiteX2" fmla="*/ 2009140 w 4018280"/>
                <a:gd name="connsiteY2" fmla="*/ 4018280 h 4018280"/>
                <a:gd name="connsiteX3" fmla="*/ 0 w 4018280"/>
                <a:gd name="connsiteY3" fmla="*/ 2009140 h 4018280"/>
                <a:gd name="connsiteX4" fmla="*/ 2009140 w 4018280"/>
                <a:gd name="connsiteY4" fmla="*/ 0 h 401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8280" h="4018280">
                  <a:moveTo>
                    <a:pt x="2009140" y="0"/>
                  </a:moveTo>
                  <a:cubicBezTo>
                    <a:pt x="3118757" y="0"/>
                    <a:pt x="4018280" y="899523"/>
                    <a:pt x="4018280" y="2009140"/>
                  </a:cubicBezTo>
                  <a:cubicBezTo>
                    <a:pt x="4018280" y="3118757"/>
                    <a:pt x="3118757" y="4018280"/>
                    <a:pt x="2009140" y="4018280"/>
                  </a:cubicBezTo>
                  <a:cubicBezTo>
                    <a:pt x="899523" y="4018280"/>
                    <a:pt x="0" y="3118757"/>
                    <a:pt x="0" y="2009140"/>
                  </a:cubicBezTo>
                  <a:cubicBezTo>
                    <a:pt x="0" y="899523"/>
                    <a:pt x="899523" y="0"/>
                    <a:pt x="2009140" y="0"/>
                  </a:cubicBezTo>
                  <a:close/>
                </a:path>
              </a:pathLst>
            </a:custGeom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8135420-B3C8-7B54-20B9-EC18354B95F0}"/>
                </a:ext>
              </a:extLst>
            </p:cNvPr>
            <p:cNvSpPr/>
            <p:nvPr/>
          </p:nvSpPr>
          <p:spPr>
            <a:xfrm>
              <a:off x="615950" y="612775"/>
              <a:ext cx="5632450" cy="5632450"/>
            </a:xfrm>
            <a:prstGeom prst="ellipse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弧形 5">
            <a:extLst>
              <a:ext uri="{FF2B5EF4-FFF2-40B4-BE49-F238E27FC236}">
                <a16:creationId xmlns:a16="http://schemas.microsoft.com/office/drawing/2014/main" id="{C0EE22B0-7BB9-3E33-4FB0-7C4047BC7B05}"/>
              </a:ext>
            </a:extLst>
          </p:cNvPr>
          <p:cNvSpPr/>
          <p:nvPr userDrawn="1"/>
        </p:nvSpPr>
        <p:spPr>
          <a:xfrm>
            <a:off x="944904" y="-1821100"/>
            <a:ext cx="10472396" cy="10500200"/>
          </a:xfrm>
          <a:prstGeom prst="arc">
            <a:avLst>
              <a:gd name="adj1" fmla="val 19146063"/>
              <a:gd name="adj2" fmla="val 2462974"/>
            </a:avLst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09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stainable_EC0A" title="Icon of a tree branch">
            <a:extLst>
              <a:ext uri="{FF2B5EF4-FFF2-40B4-BE49-F238E27FC236}">
                <a16:creationId xmlns:a16="http://schemas.microsoft.com/office/drawing/2014/main" id="{F48CEE02-17F6-D9DF-40C4-D190975373D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700713" y="1131570"/>
            <a:ext cx="5075934" cy="5034280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63500" cap="flat">
            <a:solidFill>
              <a:schemeClr val="accent1">
                <a:alpha val="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4C6EA23-D905-417E-BBAE-8E0BC0B7F16D}"/>
              </a:ext>
            </a:extLst>
          </p:cNvPr>
          <p:cNvGrpSpPr/>
          <p:nvPr userDrawn="1"/>
        </p:nvGrpSpPr>
        <p:grpSpPr>
          <a:xfrm>
            <a:off x="0" y="0"/>
            <a:ext cx="5036771" cy="6858000"/>
            <a:chOff x="0" y="0"/>
            <a:chExt cx="5036771" cy="6858000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138D001C-6E93-AED6-623F-E5E6DDF25BA5}"/>
                </a:ext>
              </a:extLst>
            </p:cNvPr>
            <p:cNvSpPr/>
            <p:nvPr/>
          </p:nvSpPr>
          <p:spPr>
            <a:xfrm>
              <a:off x="0" y="0"/>
              <a:ext cx="5036771" cy="6858000"/>
            </a:xfrm>
            <a:custGeom>
              <a:avLst/>
              <a:gdLst>
                <a:gd name="connsiteX0" fmla="*/ 0 w 5036771"/>
                <a:gd name="connsiteY0" fmla="*/ 0 h 6858000"/>
                <a:gd name="connsiteX1" fmla="*/ 4737785 w 5036771"/>
                <a:gd name="connsiteY1" fmla="*/ 0 h 6858000"/>
                <a:gd name="connsiteX2" fmla="*/ 4736338 w 5036771"/>
                <a:gd name="connsiteY2" fmla="*/ 12373 h 6858000"/>
                <a:gd name="connsiteX3" fmla="*/ 4599514 w 5036771"/>
                <a:gd name="connsiteY3" fmla="*/ 924983 h 6858000"/>
                <a:gd name="connsiteX4" fmla="*/ 5033430 w 5036771"/>
                <a:gd name="connsiteY4" fmla="*/ 2844800 h 6858000"/>
                <a:gd name="connsiteX5" fmla="*/ 4334930 w 5036771"/>
                <a:gd name="connsiteY5" fmla="*/ 4794250 h 6858000"/>
                <a:gd name="connsiteX6" fmla="*/ 4677237 w 5036771"/>
                <a:gd name="connsiteY6" fmla="*/ 6744048 h 6858000"/>
                <a:gd name="connsiteX7" fmla="*/ 4689714 w 5036771"/>
                <a:gd name="connsiteY7" fmla="*/ 6858000 h 6858000"/>
                <a:gd name="connsiteX8" fmla="*/ 0 w 5036771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6771" h="6858000">
                  <a:moveTo>
                    <a:pt x="0" y="0"/>
                  </a:moveTo>
                  <a:lnTo>
                    <a:pt x="4737785" y="0"/>
                  </a:lnTo>
                  <a:lnTo>
                    <a:pt x="4736338" y="12373"/>
                  </a:lnTo>
                  <a:cubicBezTo>
                    <a:pt x="4686745" y="342049"/>
                    <a:pt x="4567874" y="688379"/>
                    <a:pt x="4599514" y="924983"/>
                  </a:cubicBezTo>
                  <a:cubicBezTo>
                    <a:pt x="4671834" y="1465792"/>
                    <a:pt x="5077527" y="2199922"/>
                    <a:pt x="5033430" y="2844800"/>
                  </a:cubicBezTo>
                  <a:cubicBezTo>
                    <a:pt x="4989333" y="3489678"/>
                    <a:pt x="4469338" y="3944408"/>
                    <a:pt x="4334930" y="4794250"/>
                  </a:cubicBezTo>
                  <a:cubicBezTo>
                    <a:pt x="4259327" y="5272286"/>
                    <a:pt x="4577297" y="6061857"/>
                    <a:pt x="4677237" y="6744048"/>
                  </a:cubicBezTo>
                  <a:lnTo>
                    <a:pt x="4689714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1201601-E09C-030C-443B-A0C42C226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4935172" cy="6858000"/>
            </a:xfrm>
            <a:custGeom>
              <a:avLst/>
              <a:gdLst>
                <a:gd name="connsiteX0" fmla="*/ 4935172 w 4935172"/>
                <a:gd name="connsiteY0" fmla="*/ 0 h 6858000"/>
                <a:gd name="connsiteX1" fmla="*/ 298988 w 4935172"/>
                <a:gd name="connsiteY1" fmla="*/ 0 h 6858000"/>
                <a:gd name="connsiteX2" fmla="*/ 300436 w 4935172"/>
                <a:gd name="connsiteY2" fmla="*/ 12373 h 6858000"/>
                <a:gd name="connsiteX3" fmla="*/ 437258 w 4935172"/>
                <a:gd name="connsiteY3" fmla="*/ 924983 h 6858000"/>
                <a:gd name="connsiteX4" fmla="*/ 3342 w 4935172"/>
                <a:gd name="connsiteY4" fmla="*/ 2844800 h 6858000"/>
                <a:gd name="connsiteX5" fmla="*/ 701842 w 4935172"/>
                <a:gd name="connsiteY5" fmla="*/ 4794250 h 6858000"/>
                <a:gd name="connsiteX6" fmla="*/ 359535 w 4935172"/>
                <a:gd name="connsiteY6" fmla="*/ 6744048 h 6858000"/>
                <a:gd name="connsiteX7" fmla="*/ 347058 w 4935172"/>
                <a:gd name="connsiteY7" fmla="*/ 6858000 h 6858000"/>
                <a:gd name="connsiteX8" fmla="*/ 4935172 w 4935172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5172" h="6858000">
                  <a:moveTo>
                    <a:pt x="4935172" y="0"/>
                  </a:moveTo>
                  <a:lnTo>
                    <a:pt x="298988" y="0"/>
                  </a:lnTo>
                  <a:lnTo>
                    <a:pt x="300436" y="12373"/>
                  </a:lnTo>
                  <a:cubicBezTo>
                    <a:pt x="350027" y="342049"/>
                    <a:pt x="468898" y="688379"/>
                    <a:pt x="437258" y="924983"/>
                  </a:cubicBezTo>
                  <a:cubicBezTo>
                    <a:pt x="364938" y="1465792"/>
                    <a:pt x="-40756" y="2199922"/>
                    <a:pt x="3342" y="2844800"/>
                  </a:cubicBezTo>
                  <a:cubicBezTo>
                    <a:pt x="47439" y="3489678"/>
                    <a:pt x="567434" y="3944408"/>
                    <a:pt x="701842" y="4794250"/>
                  </a:cubicBezTo>
                  <a:cubicBezTo>
                    <a:pt x="777447" y="5272286"/>
                    <a:pt x="459475" y="6061857"/>
                    <a:pt x="359535" y="6744048"/>
                  </a:cubicBezTo>
                  <a:lnTo>
                    <a:pt x="347058" y="6858000"/>
                  </a:lnTo>
                  <a:lnTo>
                    <a:pt x="4935172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0541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31A238-D33C-9071-ED79-750E3AA1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14" y="555891"/>
            <a:ext cx="6972705" cy="574410"/>
          </a:xfrm>
          <a:prstGeom prst="rect">
            <a:avLst/>
          </a:prstGeom>
        </p:spPr>
        <p:txBody>
          <a:bodyPr/>
          <a:lstStyle>
            <a:lvl1pPr marL="0" algn="l" defTabSz="457200" rtl="0" eaLnBrk="1" latinLnBrk="0" hangingPunct="1">
              <a:defRPr lang="zh-CN" altLang="en-US" sz="4000" kern="1200" spc="100" baseline="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Leaf" title="Icon of a leaf">
            <a:extLst>
              <a:ext uri="{FF2B5EF4-FFF2-40B4-BE49-F238E27FC236}">
                <a16:creationId xmlns:a16="http://schemas.microsoft.com/office/drawing/2014/main" id="{0A81F3DC-1938-23CD-9087-6FB331D6676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0401" y="700431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5C3D802-96A5-F6F2-E45D-25187B7FC57F}"/>
              </a:ext>
            </a:extLst>
          </p:cNvPr>
          <p:cNvCxnSpPr>
            <a:cxnSpLocks/>
          </p:cNvCxnSpPr>
          <p:nvPr userDrawn="1"/>
        </p:nvCxnSpPr>
        <p:spPr>
          <a:xfrm>
            <a:off x="10934700" y="6235700"/>
            <a:ext cx="5842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62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致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F1645B9-ED1B-0013-C4B5-16B3D4113A86}"/>
              </a:ext>
            </a:extLst>
          </p:cNvPr>
          <p:cNvSpPr/>
          <p:nvPr userDrawn="1"/>
        </p:nvSpPr>
        <p:spPr>
          <a:xfrm>
            <a:off x="5420463" y="-5080"/>
            <a:ext cx="6781697" cy="5905500"/>
          </a:xfrm>
          <a:custGeom>
            <a:avLst/>
            <a:gdLst>
              <a:gd name="connsiteX0" fmla="*/ 195296 w 6781697"/>
              <a:gd name="connsiteY0" fmla="*/ 0 h 5905500"/>
              <a:gd name="connsiteX1" fmla="*/ 6781697 w 6781697"/>
              <a:gd name="connsiteY1" fmla="*/ 0 h 5905500"/>
              <a:gd name="connsiteX2" fmla="*/ 6781697 w 6781697"/>
              <a:gd name="connsiteY2" fmla="*/ 5402904 h 5905500"/>
              <a:gd name="connsiteX3" fmla="*/ 6620540 w 6781697"/>
              <a:gd name="connsiteY3" fmla="*/ 5407561 h 5905500"/>
              <a:gd name="connsiteX4" fmla="*/ 5931656 w 6781697"/>
              <a:gd name="connsiteY4" fmla="*/ 5453739 h 5905500"/>
              <a:gd name="connsiteX5" fmla="*/ 4316955 w 6781697"/>
              <a:gd name="connsiteY5" fmla="*/ 5883337 h 5905500"/>
              <a:gd name="connsiteX6" fmla="*/ 3339246 w 6781697"/>
              <a:gd name="connsiteY6" fmla="*/ 5320415 h 5905500"/>
              <a:gd name="connsiteX7" fmla="*/ 2006007 w 6781697"/>
              <a:gd name="connsiteY7" fmla="*/ 4987105 h 5905500"/>
              <a:gd name="connsiteX8" fmla="*/ 1198659 w 6781697"/>
              <a:gd name="connsiteY8" fmla="*/ 3261301 h 5905500"/>
              <a:gd name="connsiteX9" fmla="*/ 6149 w 6781697"/>
              <a:gd name="connsiteY9" fmla="*/ 1305882 h 5905500"/>
              <a:gd name="connsiteX10" fmla="*/ 149756 w 6781697"/>
              <a:gd name="connsiteY10" fmla="*/ 119899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697" h="5905500">
                <a:moveTo>
                  <a:pt x="195296" y="0"/>
                </a:moveTo>
                <a:lnTo>
                  <a:pt x="6781697" y="0"/>
                </a:lnTo>
                <a:lnTo>
                  <a:pt x="6781697" y="5402904"/>
                </a:lnTo>
                <a:lnTo>
                  <a:pt x="6620540" y="5407561"/>
                </a:lnTo>
                <a:cubicBezTo>
                  <a:pt x="6417907" y="5411149"/>
                  <a:pt x="6194138" y="5413001"/>
                  <a:pt x="5931656" y="5453739"/>
                </a:cubicBezTo>
                <a:cubicBezTo>
                  <a:pt x="5231705" y="5562372"/>
                  <a:pt x="4904569" y="6009254"/>
                  <a:pt x="4316955" y="5883337"/>
                </a:cubicBezTo>
                <a:cubicBezTo>
                  <a:pt x="3729343" y="5757421"/>
                  <a:pt x="3857728" y="5558670"/>
                  <a:pt x="3339246" y="5320415"/>
                </a:cubicBezTo>
                <a:cubicBezTo>
                  <a:pt x="2820764" y="5082161"/>
                  <a:pt x="2362771" y="5330291"/>
                  <a:pt x="2006007" y="4987105"/>
                </a:cubicBezTo>
                <a:cubicBezTo>
                  <a:pt x="1649242" y="4643919"/>
                  <a:pt x="1331982" y="3497087"/>
                  <a:pt x="1198659" y="3261301"/>
                </a:cubicBezTo>
                <a:cubicBezTo>
                  <a:pt x="1065335" y="3025514"/>
                  <a:pt x="50590" y="2036695"/>
                  <a:pt x="6149" y="1305882"/>
                </a:cubicBezTo>
                <a:cubicBezTo>
                  <a:pt x="-13295" y="986151"/>
                  <a:pt x="7904" y="543788"/>
                  <a:pt x="149756" y="119899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7853A1-3656-04B9-DFD4-FBD1D56F1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546442" y="0"/>
            <a:ext cx="6645559" cy="5751448"/>
          </a:xfrm>
          <a:custGeom>
            <a:avLst/>
            <a:gdLst>
              <a:gd name="connsiteX0" fmla="*/ 6464532 w 6645559"/>
              <a:gd name="connsiteY0" fmla="*/ 0 h 5751448"/>
              <a:gd name="connsiteX1" fmla="*/ 0 w 6645559"/>
              <a:gd name="connsiteY1" fmla="*/ 0 h 5751448"/>
              <a:gd name="connsiteX2" fmla="*/ 0 w 6645559"/>
              <a:gd name="connsiteY2" fmla="*/ 5259411 h 5751448"/>
              <a:gd name="connsiteX3" fmla="*/ 168063 w 6645559"/>
              <a:gd name="connsiteY3" fmla="*/ 5264268 h 5751448"/>
              <a:gd name="connsiteX4" fmla="*/ 842062 w 6645559"/>
              <a:gd name="connsiteY4" fmla="*/ 5309447 h 5751448"/>
              <a:gd name="connsiteX5" fmla="*/ 2421876 w 6645559"/>
              <a:gd name="connsiteY5" fmla="*/ 5729764 h 5751448"/>
              <a:gd name="connsiteX6" fmla="*/ 3378461 w 6645559"/>
              <a:gd name="connsiteY6" fmla="*/ 5179005 h 5751448"/>
              <a:gd name="connsiteX7" fmla="*/ 4682895 w 6645559"/>
              <a:gd name="connsiteY7" fmla="*/ 4852896 h 5751448"/>
              <a:gd name="connsiteX8" fmla="*/ 5472799 w 6645559"/>
              <a:gd name="connsiteY8" fmla="*/ 3164379 h 5751448"/>
              <a:gd name="connsiteX9" fmla="*/ 6639544 w 6645559"/>
              <a:gd name="connsiteY9" fmla="*/ 1251210 h 5751448"/>
              <a:gd name="connsiteX10" fmla="*/ 6499039 w 6645559"/>
              <a:gd name="connsiteY10" fmla="*/ 90851 h 575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45559" h="5751448">
                <a:moveTo>
                  <a:pt x="6464532" y="0"/>
                </a:moveTo>
                <a:lnTo>
                  <a:pt x="0" y="0"/>
                </a:lnTo>
                <a:lnTo>
                  <a:pt x="0" y="5259411"/>
                </a:lnTo>
                <a:lnTo>
                  <a:pt x="168063" y="5264268"/>
                </a:lnTo>
                <a:cubicBezTo>
                  <a:pt x="366318" y="5267778"/>
                  <a:pt x="585252" y="5269590"/>
                  <a:pt x="842062" y="5309447"/>
                </a:cubicBezTo>
                <a:cubicBezTo>
                  <a:pt x="1526890" y="5415734"/>
                  <a:pt x="1846959" y="5852960"/>
                  <a:pt x="2421876" y="5729764"/>
                </a:cubicBezTo>
                <a:cubicBezTo>
                  <a:pt x="2996793" y="5606568"/>
                  <a:pt x="2871181" y="5412112"/>
                  <a:pt x="3378461" y="5179005"/>
                </a:cubicBezTo>
                <a:cubicBezTo>
                  <a:pt x="3885741" y="4945898"/>
                  <a:pt x="4333838" y="5188667"/>
                  <a:pt x="4682895" y="4852896"/>
                </a:cubicBezTo>
                <a:cubicBezTo>
                  <a:pt x="5031951" y="4517125"/>
                  <a:pt x="5342356" y="3395072"/>
                  <a:pt x="5472799" y="3164379"/>
                </a:cubicBezTo>
                <a:cubicBezTo>
                  <a:pt x="5603243" y="2933687"/>
                  <a:pt x="6596063" y="1966233"/>
                  <a:pt x="6639544" y="1251210"/>
                </a:cubicBezTo>
                <a:cubicBezTo>
                  <a:pt x="6658567" y="938387"/>
                  <a:pt x="6637827" y="505581"/>
                  <a:pt x="6499039" y="90851"/>
                </a:cubicBez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F65D797-8A03-2BE1-B5CF-B80894893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799" y="5079311"/>
            <a:ext cx="592482" cy="463820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7825E-D30D-1B1B-0954-1F59F941A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4721">
            <a:off x="10572093" y="6351531"/>
            <a:ext cx="993101" cy="653412"/>
          </a:xfrm>
          <a:custGeom>
            <a:avLst/>
            <a:gdLst>
              <a:gd name="connsiteX0" fmla="*/ 0 w 993101"/>
              <a:gd name="connsiteY0" fmla="*/ 0 h 653412"/>
              <a:gd name="connsiteX1" fmla="*/ 993101 w 993101"/>
              <a:gd name="connsiteY1" fmla="*/ 0 h 653412"/>
              <a:gd name="connsiteX2" fmla="*/ 993100 w 993101"/>
              <a:gd name="connsiteY2" fmla="*/ 286822 h 653412"/>
              <a:gd name="connsiteX3" fmla="*/ 232924 w 993101"/>
              <a:gd name="connsiteY3" fmla="*/ 653412 h 653412"/>
              <a:gd name="connsiteX4" fmla="*/ 0 w 993101"/>
              <a:gd name="connsiteY4" fmla="*/ 653412 h 65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101" h="653412">
                <a:moveTo>
                  <a:pt x="0" y="0"/>
                </a:moveTo>
                <a:lnTo>
                  <a:pt x="993101" y="0"/>
                </a:lnTo>
                <a:lnTo>
                  <a:pt x="993100" y="286822"/>
                </a:lnTo>
                <a:lnTo>
                  <a:pt x="232924" y="653412"/>
                </a:lnTo>
                <a:lnTo>
                  <a:pt x="0" y="653412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85A1AE-ED17-0661-CD3C-211AF414EF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065" y="6487136"/>
            <a:ext cx="997116" cy="370864"/>
          </a:xfrm>
          <a:custGeom>
            <a:avLst/>
            <a:gdLst>
              <a:gd name="connsiteX0" fmla="*/ 0 w 997116"/>
              <a:gd name="connsiteY0" fmla="*/ 0 h 370864"/>
              <a:gd name="connsiteX1" fmla="*/ 997116 w 997116"/>
              <a:gd name="connsiteY1" fmla="*/ 0 h 370864"/>
              <a:gd name="connsiteX2" fmla="*/ 997116 w 997116"/>
              <a:gd name="connsiteY2" fmla="*/ 71465 h 370864"/>
              <a:gd name="connsiteX3" fmla="*/ 959349 w 997116"/>
              <a:gd name="connsiteY3" fmla="*/ 69086 h 370864"/>
              <a:gd name="connsiteX4" fmla="*/ 753006 w 997116"/>
              <a:gd name="connsiteY4" fmla="*/ 197999 h 370864"/>
              <a:gd name="connsiteX5" fmla="*/ 959349 w 997116"/>
              <a:gd name="connsiteY5" fmla="*/ 326912 h 370864"/>
              <a:gd name="connsiteX6" fmla="*/ 997116 w 997116"/>
              <a:gd name="connsiteY6" fmla="*/ 324533 h 370864"/>
              <a:gd name="connsiteX7" fmla="*/ 997116 w 997116"/>
              <a:gd name="connsiteY7" fmla="*/ 370864 h 370864"/>
              <a:gd name="connsiteX8" fmla="*/ 0 w 997116"/>
              <a:gd name="connsiteY8" fmla="*/ 370864 h 3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116" h="370864">
                <a:moveTo>
                  <a:pt x="0" y="0"/>
                </a:moveTo>
                <a:lnTo>
                  <a:pt x="997116" y="0"/>
                </a:lnTo>
                <a:lnTo>
                  <a:pt x="997116" y="71465"/>
                </a:lnTo>
                <a:lnTo>
                  <a:pt x="959349" y="69086"/>
                </a:lnTo>
                <a:cubicBezTo>
                  <a:pt x="845389" y="69086"/>
                  <a:pt x="753006" y="126802"/>
                  <a:pt x="753006" y="197999"/>
                </a:cubicBezTo>
                <a:cubicBezTo>
                  <a:pt x="753006" y="269196"/>
                  <a:pt x="845389" y="326912"/>
                  <a:pt x="959349" y="326912"/>
                </a:cubicBezTo>
                <a:lnTo>
                  <a:pt x="997116" y="324533"/>
                </a:lnTo>
                <a:lnTo>
                  <a:pt x="997116" y="370864"/>
                </a:lnTo>
                <a:lnTo>
                  <a:pt x="0" y="370864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0BC909-6A43-CA3C-55DE-36906B22D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954410">
            <a:off x="744101" y="5571985"/>
            <a:ext cx="518691" cy="5783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7C7704B-EA31-D26E-84C3-E54FCCE334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072" y="5985868"/>
            <a:ext cx="539185" cy="601201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1465C0-67EE-F7C2-0F55-74EFFEDA5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72203">
            <a:off x="6204513" y="4064360"/>
            <a:ext cx="467512" cy="365988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FA79EDC-FCE2-6AA5-6FF1-B8C38E3ED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4721">
            <a:off x="5140795" y="2563017"/>
            <a:ext cx="539013" cy="3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7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88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9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3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9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9" cy="4607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5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93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22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56" r:id="rId2"/>
    <p:sldLayoutId id="2147483757" r:id="rId3"/>
    <p:sldLayoutId id="2147483758" r:id="rId4"/>
    <p:sldLayoutId id="2147483745" r:id="rId5"/>
    <p:sldLayoutId id="2147483755" r:id="rId6"/>
    <p:sldLayoutId id="21474837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16">
          <p15:clr>
            <a:srgbClr val="F26B43"/>
          </p15:clr>
        </p15:guide>
        <p15:guide id="4" pos="725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9.wdp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microsoft.com/office/2007/relationships/hdphoto" Target="../media/hdphoto1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11" Type="http://schemas.microsoft.com/office/2007/relationships/hdphoto" Target="../media/hdphoto18.wdp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6855B53-B0B8-EAF5-3C13-0A5AD0FD35E3}"/>
              </a:ext>
            </a:extLst>
          </p:cNvPr>
          <p:cNvSpPr txBox="1"/>
          <p:nvPr/>
        </p:nvSpPr>
        <p:spPr>
          <a:xfrm>
            <a:off x="1320141" y="1946756"/>
            <a:ext cx="4454837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绿色清新风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4" name="Leaf" title="Icon of a leaf">
            <a:extLst>
              <a:ext uri="{FF2B5EF4-FFF2-40B4-BE49-F238E27FC236}">
                <a16:creationId xmlns:a16="http://schemas.microsoft.com/office/drawing/2014/main" id="{904D2EAA-BE81-63AD-DBF3-B95C766B80E9}"/>
              </a:ext>
            </a:extLst>
          </p:cNvPr>
          <p:cNvSpPr>
            <a:spLocks noChangeAspect="1" noEditPoints="1"/>
          </p:cNvSpPr>
          <p:nvPr/>
        </p:nvSpPr>
        <p:spPr bwMode="auto">
          <a:xfrm rot="265169">
            <a:off x="672459" y="777906"/>
            <a:ext cx="151323" cy="227838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686BD8-AE58-7B8F-4513-DE061E50B7BF}"/>
              </a:ext>
            </a:extLst>
          </p:cNvPr>
          <p:cNvSpPr txBox="1"/>
          <p:nvPr/>
        </p:nvSpPr>
        <p:spPr>
          <a:xfrm>
            <a:off x="822876" y="670260"/>
            <a:ext cx="22489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TEA TEMPLATE</a:t>
            </a:r>
            <a:endParaRPr lang="zh-CN" altLang="en-US" sz="2000" dirty="0">
              <a:solidFill>
                <a:schemeClr val="accent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884EB5E-ACEE-F406-D21A-A9F2DEF3DEBC}"/>
              </a:ext>
            </a:extLst>
          </p:cNvPr>
          <p:cNvGrpSpPr/>
          <p:nvPr/>
        </p:nvGrpSpPr>
        <p:grpSpPr>
          <a:xfrm>
            <a:off x="1416050" y="4306069"/>
            <a:ext cx="2546350" cy="456206"/>
            <a:chOff x="1416050" y="4306069"/>
            <a:chExt cx="2546350" cy="456206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0FB58F74-EE99-3892-BDFA-993CED254263}"/>
                </a:ext>
              </a:extLst>
            </p:cNvPr>
            <p:cNvSpPr/>
            <p:nvPr/>
          </p:nvSpPr>
          <p:spPr>
            <a:xfrm>
              <a:off x="1416050" y="4306069"/>
              <a:ext cx="2546350" cy="45620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7A4DD78-9078-212F-6054-2CCDCFAFACD4}"/>
                </a:ext>
              </a:extLst>
            </p:cNvPr>
            <p:cNvSpPr txBox="1"/>
            <p:nvPr/>
          </p:nvSpPr>
          <p:spPr>
            <a:xfrm>
              <a:off x="1635328" y="4364895"/>
              <a:ext cx="2107794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汇报人：</a:t>
              </a:r>
              <a:r>
                <a:rPr lang="en-US" altLang="zh-CN" sz="1600" dirty="0" err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OfficePLUS</a:t>
              </a:r>
              <a:endPara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E45DAA9-2142-8B7D-0A2C-3764D7C3F715}"/>
              </a:ext>
            </a:extLst>
          </p:cNvPr>
          <p:cNvSpPr txBox="1"/>
          <p:nvPr/>
        </p:nvSpPr>
        <p:spPr>
          <a:xfrm>
            <a:off x="1320142" y="2714197"/>
            <a:ext cx="4454837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产品介绍模板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E5F7C3-A86E-94EC-D529-077A0D2E28DA}"/>
              </a:ext>
            </a:extLst>
          </p:cNvPr>
          <p:cNvSpPr txBox="1"/>
          <p:nvPr/>
        </p:nvSpPr>
        <p:spPr>
          <a:xfrm>
            <a:off x="1318022" y="3493748"/>
            <a:ext cx="372501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PRODUCT INTRODUCTION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5893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1F4FB5D9-2590-ECCB-A47C-67B37B4C2A0C}"/>
              </a:ext>
            </a:extLst>
          </p:cNvPr>
          <p:cNvSpPr/>
          <p:nvPr/>
        </p:nvSpPr>
        <p:spPr>
          <a:xfrm>
            <a:off x="3795764" y="4501458"/>
            <a:ext cx="2083439" cy="127762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5719E4F-C95C-E86A-0C49-0F54F5388617}"/>
              </a:ext>
            </a:extLst>
          </p:cNvPr>
          <p:cNvSpPr/>
          <p:nvPr/>
        </p:nvSpPr>
        <p:spPr>
          <a:xfrm>
            <a:off x="6312797" y="4501458"/>
            <a:ext cx="2083439" cy="127762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92A6FED-F6BA-28A6-7577-6C48464924E6}"/>
              </a:ext>
            </a:extLst>
          </p:cNvPr>
          <p:cNvSpPr/>
          <p:nvPr/>
        </p:nvSpPr>
        <p:spPr>
          <a:xfrm>
            <a:off x="8829830" y="4501458"/>
            <a:ext cx="2083439" cy="127762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茶树品种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E1E9A2D-BCB2-4507-D053-234517FFC9F2}"/>
              </a:ext>
            </a:extLst>
          </p:cNvPr>
          <p:cNvSpPr/>
          <p:nvPr/>
        </p:nvSpPr>
        <p:spPr>
          <a:xfrm>
            <a:off x="1277935" y="4501458"/>
            <a:ext cx="2083439" cy="127762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810456-734B-7CB8-190E-33A2FB39A79A}"/>
              </a:ext>
            </a:extLst>
          </p:cNvPr>
          <p:cNvSpPr txBox="1"/>
          <p:nvPr/>
        </p:nvSpPr>
        <p:spPr>
          <a:xfrm>
            <a:off x="1632776" y="4611946"/>
            <a:ext cx="1373756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五宝茶系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F6C821A-04B7-4958-3928-2C9BCDB15A9C}"/>
              </a:ext>
            </a:extLst>
          </p:cNvPr>
          <p:cNvSpPr txBox="1"/>
          <p:nvPr/>
        </p:nvSpPr>
        <p:spPr>
          <a:xfrm>
            <a:off x="1647194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广西茶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2CE172-4467-0362-1C59-A34911C538DC}"/>
              </a:ext>
            </a:extLst>
          </p:cNvPr>
          <p:cNvSpPr txBox="1"/>
          <p:nvPr/>
        </p:nvSpPr>
        <p:spPr>
          <a:xfrm>
            <a:off x="2352352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五室茶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CB4F0BD-D4A1-8D6A-3620-689F66477472}"/>
              </a:ext>
            </a:extLst>
          </p:cNvPr>
          <p:cNvSpPr txBox="1"/>
          <p:nvPr/>
        </p:nvSpPr>
        <p:spPr>
          <a:xfrm>
            <a:off x="1647194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大苞茶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9449642-7C27-2092-BF57-D8EFD8983575}"/>
              </a:ext>
            </a:extLst>
          </p:cNvPr>
          <p:cNvSpPr txBox="1"/>
          <p:nvPr/>
        </p:nvSpPr>
        <p:spPr>
          <a:xfrm>
            <a:off x="2352352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疏齿茶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892041-AEAB-5039-7052-2518139DD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587" y="1531965"/>
            <a:ext cx="2097727" cy="29819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FAC93B-C94B-E034-B126-02A75760B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685" y="1531964"/>
            <a:ext cx="2097728" cy="29819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E27D56-2D4D-D14F-19E5-AC87F3D143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652" y="1531964"/>
            <a:ext cx="2097728" cy="29819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284FF6-3AE7-EF93-C594-A7B2494891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619" y="1531964"/>
            <a:ext cx="2097728" cy="298196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24C5FAB-387F-B53A-7EB5-6C6F92A9BC19}"/>
              </a:ext>
            </a:extLst>
          </p:cNvPr>
          <p:cNvSpPr txBox="1"/>
          <p:nvPr/>
        </p:nvSpPr>
        <p:spPr>
          <a:xfrm>
            <a:off x="4150605" y="4611946"/>
            <a:ext cx="1373756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五柱茶系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7A07078-DFB4-7206-A2B0-21161D15469D}"/>
              </a:ext>
            </a:extLst>
          </p:cNvPr>
          <p:cNvSpPr txBox="1"/>
          <p:nvPr/>
        </p:nvSpPr>
        <p:spPr>
          <a:xfrm>
            <a:off x="4165023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厚轴茶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10C743E-CC59-BC17-56D0-DD985E3D6069}"/>
              </a:ext>
            </a:extLst>
          </p:cNvPr>
          <p:cNvSpPr txBox="1"/>
          <p:nvPr/>
        </p:nvSpPr>
        <p:spPr>
          <a:xfrm>
            <a:off x="4870181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老黑茶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6A12D41-F0DE-936C-81DF-E9F277BF33F9}"/>
              </a:ext>
            </a:extLst>
          </p:cNvPr>
          <p:cNvSpPr txBox="1"/>
          <p:nvPr/>
        </p:nvSpPr>
        <p:spPr>
          <a:xfrm>
            <a:off x="4165023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五柱茶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357A7B2-7949-6714-C5F9-4BA980EDC5CA}"/>
              </a:ext>
            </a:extLst>
          </p:cNvPr>
          <p:cNvSpPr txBox="1"/>
          <p:nvPr/>
        </p:nvSpPr>
        <p:spPr>
          <a:xfrm>
            <a:off x="4870181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大理茶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5FD92EF-0EAB-B098-1571-A0994C5EFE95}"/>
              </a:ext>
            </a:extLst>
          </p:cNvPr>
          <p:cNvSpPr txBox="1"/>
          <p:nvPr/>
        </p:nvSpPr>
        <p:spPr>
          <a:xfrm>
            <a:off x="6667638" y="4611946"/>
            <a:ext cx="1373756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秃房茶系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1E43710-A336-B62A-D6D3-49A1659A2BC9}"/>
              </a:ext>
            </a:extLst>
          </p:cNvPr>
          <p:cNvSpPr txBox="1"/>
          <p:nvPr/>
        </p:nvSpPr>
        <p:spPr>
          <a:xfrm>
            <a:off x="6682056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勐腊茶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E2DF4A3-529A-A39D-4771-E437AD8E2021}"/>
              </a:ext>
            </a:extLst>
          </p:cNvPr>
          <p:cNvSpPr txBox="1"/>
          <p:nvPr/>
        </p:nvSpPr>
        <p:spPr>
          <a:xfrm>
            <a:off x="7387214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突肋茶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9DDC07E-A14D-07A5-8063-F4EE07F7EAE4}"/>
              </a:ext>
            </a:extLst>
          </p:cNvPr>
          <p:cNvSpPr txBox="1"/>
          <p:nvPr/>
        </p:nvSpPr>
        <p:spPr>
          <a:xfrm>
            <a:off x="6682056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德宏茶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E988017-CEAC-C930-E978-AC569B413191}"/>
              </a:ext>
            </a:extLst>
          </p:cNvPr>
          <p:cNvSpPr txBox="1"/>
          <p:nvPr/>
        </p:nvSpPr>
        <p:spPr>
          <a:xfrm>
            <a:off x="7387214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紫果茶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33B6DEB-5308-5B4A-020D-8B33A828B764}"/>
              </a:ext>
            </a:extLst>
          </p:cNvPr>
          <p:cNvSpPr txBox="1"/>
          <p:nvPr/>
        </p:nvSpPr>
        <p:spPr>
          <a:xfrm>
            <a:off x="9184671" y="4611946"/>
            <a:ext cx="1373756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其他茶系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336BB7F-A468-6A0A-F077-9F0C2297080B}"/>
              </a:ext>
            </a:extLst>
          </p:cNvPr>
          <p:cNvSpPr txBox="1"/>
          <p:nvPr/>
        </p:nvSpPr>
        <p:spPr>
          <a:xfrm>
            <a:off x="9199089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普洱茶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862CE99-EE6C-7659-9B99-AF494F352C94}"/>
              </a:ext>
            </a:extLst>
          </p:cNvPr>
          <p:cNvSpPr txBox="1"/>
          <p:nvPr/>
        </p:nvSpPr>
        <p:spPr>
          <a:xfrm>
            <a:off x="9904247" y="5076798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元江茶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E5FF6B9-0616-4D64-4E58-FDDA5CEAEA7C}"/>
              </a:ext>
            </a:extLst>
          </p:cNvPr>
          <p:cNvSpPr txBox="1"/>
          <p:nvPr/>
        </p:nvSpPr>
        <p:spPr>
          <a:xfrm>
            <a:off x="9199089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多萼茶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A6AF159-705C-2007-81F7-175FA9B902C7}"/>
              </a:ext>
            </a:extLst>
          </p:cNvPr>
          <p:cNvSpPr txBox="1"/>
          <p:nvPr/>
        </p:nvSpPr>
        <p:spPr>
          <a:xfrm>
            <a:off x="9904247" y="5366024"/>
            <a:ext cx="639762" cy="26931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高树茶</a:t>
            </a:r>
          </a:p>
        </p:txBody>
      </p:sp>
    </p:spTree>
    <p:extLst>
      <p:ext uri="{BB962C8B-B14F-4D97-AF65-F5344CB8AC3E}">
        <p14:creationId xmlns:p14="http://schemas.microsoft.com/office/powerpoint/2010/main" val="277172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茶叶品种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BCF73FA-8967-857D-7250-07AC6AFF32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350" y="1631951"/>
            <a:ext cx="1603300" cy="16033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9782AD-9598-E747-4102-485E5765CE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867" y="1631951"/>
            <a:ext cx="1603300" cy="16033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C0682A6-73C0-3CAE-B888-DDFB86DF09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833" y="1631951"/>
            <a:ext cx="1603300" cy="16033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3746AEA-AA39-8D53-5689-59B1642114D6}"/>
              </a:ext>
            </a:extLst>
          </p:cNvPr>
          <p:cNvSpPr txBox="1"/>
          <p:nvPr/>
        </p:nvSpPr>
        <p:spPr>
          <a:xfrm>
            <a:off x="2401867" y="4051761"/>
            <a:ext cx="5116533" cy="1585590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以适宜的茶树新芽叶为原料，经萎凋、揉捻（切）、发酵、干燥等一系列工艺过程精制而成。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因其干茶冲泡后的茶汤和叶底色呈红色而得名。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具有红茶、红汤、红叶、香甜味醇的特征。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21F9FD7-D95C-98B2-2C44-2B0B955A6DC5}"/>
              </a:ext>
            </a:extLst>
          </p:cNvPr>
          <p:cNvGrpSpPr/>
          <p:nvPr/>
        </p:nvGrpSpPr>
        <p:grpSpPr>
          <a:xfrm>
            <a:off x="8095545" y="4732406"/>
            <a:ext cx="904944" cy="904944"/>
            <a:chOff x="2689708" y="1714843"/>
            <a:chExt cx="1325194" cy="1325194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9DA6EC8-39FF-638C-24AE-E24D159426AE}"/>
                </a:ext>
              </a:extLst>
            </p:cNvPr>
            <p:cNvSpPr/>
            <p:nvPr/>
          </p:nvSpPr>
          <p:spPr>
            <a:xfrm>
              <a:off x="2689708" y="1714843"/>
              <a:ext cx="1325194" cy="1325194"/>
            </a:xfrm>
            <a:prstGeom prst="ellipse">
              <a:avLst/>
            </a:prstGeom>
            <a:ln>
              <a:noFill/>
            </a:ln>
            <a:effectLst>
              <a:outerShdw blurRad="381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1F6C0D1-9BC4-55D2-AF5D-EB8102B30801}"/>
                </a:ext>
              </a:extLst>
            </p:cNvPr>
            <p:cNvSpPr txBox="1"/>
            <p:nvPr/>
          </p:nvSpPr>
          <p:spPr>
            <a:xfrm>
              <a:off x="2858553" y="1940395"/>
              <a:ext cx="987506" cy="8368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茶</a:t>
              </a:r>
              <a:endParaRPr lang="en-US" altLang="zh-CN" sz="4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672A527-A850-1CCE-51BE-E7C5FC2AC45A}"/>
              </a:ext>
            </a:extLst>
          </p:cNvPr>
          <p:cNvGrpSpPr/>
          <p:nvPr/>
        </p:nvGrpSpPr>
        <p:grpSpPr>
          <a:xfrm>
            <a:off x="8885189" y="3962968"/>
            <a:ext cx="904944" cy="904944"/>
            <a:chOff x="2689708" y="1714843"/>
            <a:chExt cx="1325194" cy="1325194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2728C6F-BBA2-A553-F1D3-A52A90F19C7B}"/>
                </a:ext>
              </a:extLst>
            </p:cNvPr>
            <p:cNvSpPr/>
            <p:nvPr/>
          </p:nvSpPr>
          <p:spPr>
            <a:xfrm>
              <a:off x="2689708" y="1714843"/>
              <a:ext cx="1325194" cy="1325194"/>
            </a:xfrm>
            <a:prstGeom prst="ellipse">
              <a:avLst/>
            </a:prstGeom>
            <a:ln>
              <a:noFill/>
            </a:ln>
            <a:effectLst>
              <a:outerShdw blurRad="381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7DF4B7D-59D4-A27F-D1AC-23612500712B}"/>
                </a:ext>
              </a:extLst>
            </p:cNvPr>
            <p:cNvSpPr txBox="1"/>
            <p:nvPr/>
          </p:nvSpPr>
          <p:spPr>
            <a:xfrm>
              <a:off x="2858553" y="1943939"/>
              <a:ext cx="987506" cy="80501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红</a:t>
              </a:r>
              <a:endParaRPr lang="en-US" altLang="zh-CN" sz="4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95F3B35-D255-02B4-FA72-B47F53415B85}"/>
              </a:ext>
            </a:extLst>
          </p:cNvPr>
          <p:cNvSpPr/>
          <p:nvPr/>
        </p:nvSpPr>
        <p:spPr>
          <a:xfrm>
            <a:off x="-2" y="6213476"/>
            <a:ext cx="12192001" cy="644524"/>
          </a:xfrm>
          <a:prstGeom prst="rect">
            <a:avLst/>
          </a:prstGeom>
          <a:solidFill>
            <a:schemeClr val="accent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666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茶叶品种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B59365-7BF0-C47C-9717-4396F0148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88" y="1998951"/>
            <a:ext cx="4824412" cy="32156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50BD7F8-C79A-39EF-66A6-7DBA81769FB7}"/>
              </a:ext>
            </a:extLst>
          </p:cNvPr>
          <p:cNvSpPr/>
          <p:nvPr/>
        </p:nvSpPr>
        <p:spPr>
          <a:xfrm>
            <a:off x="6096000" y="1998950"/>
            <a:ext cx="4824412" cy="3215699"/>
          </a:xfrm>
          <a:prstGeom prst="rect">
            <a:avLst/>
          </a:prstGeom>
          <a:solidFill>
            <a:schemeClr val="accent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Sustainable_EC0A" title="Icon of a tree branch">
            <a:extLst>
              <a:ext uri="{FF2B5EF4-FFF2-40B4-BE49-F238E27FC236}">
                <a16:creationId xmlns:a16="http://schemas.microsoft.com/office/drawing/2014/main" id="{89DC0E46-705E-5515-25B1-07DF1469513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35423" y="2006817"/>
            <a:ext cx="3384990" cy="3188677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63500" cap="flat">
            <a:solidFill>
              <a:schemeClr val="bg1">
                <a:alpha val="1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8A40C1-F227-5024-5776-DDFFC5AC7FD0}"/>
              </a:ext>
            </a:extLst>
          </p:cNvPr>
          <p:cNvSpPr txBox="1"/>
          <p:nvPr/>
        </p:nvSpPr>
        <p:spPr>
          <a:xfrm>
            <a:off x="6456363" y="2428240"/>
            <a:ext cx="1271587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绿 茶</a:t>
            </a:r>
            <a:endParaRPr lang="en-US" altLang="zh-CN" sz="4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6EA2897-4B9C-0BAE-CEE4-D9BA62C740A1}"/>
              </a:ext>
            </a:extLst>
          </p:cNvPr>
          <p:cNvSpPr txBox="1"/>
          <p:nvPr/>
        </p:nvSpPr>
        <p:spPr>
          <a:xfrm>
            <a:off x="6456362" y="3632200"/>
            <a:ext cx="4135437" cy="1143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采取茶树新叶或芽，未经发酵，经杀青、整形、烘干等工艺而制作的，保留了鲜叶的天然物质。绿化色泽和茶汤较多保存了鲜茶叶的绿色格调。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CB27797-ECD6-E572-C711-AFD1EB4FC6DE}"/>
              </a:ext>
            </a:extLst>
          </p:cNvPr>
          <p:cNvCxnSpPr>
            <a:cxnSpLocks/>
          </p:cNvCxnSpPr>
          <p:nvPr/>
        </p:nvCxnSpPr>
        <p:spPr>
          <a:xfrm>
            <a:off x="6456363" y="3277235"/>
            <a:ext cx="49847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49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茶叶品种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85BA71E-1BCE-930B-819A-9D07A6464ECF}"/>
              </a:ext>
            </a:extLst>
          </p:cNvPr>
          <p:cNvSpPr/>
          <p:nvPr/>
        </p:nvSpPr>
        <p:spPr>
          <a:xfrm>
            <a:off x="6688667" y="2970494"/>
            <a:ext cx="5545666" cy="14965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8C6A12-7329-0971-4BED-5A84416D6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5422" y="2371436"/>
            <a:ext cx="2694712" cy="2694712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8091F4E-0C2E-DF50-9C07-35C0104C62AB}"/>
              </a:ext>
            </a:extLst>
          </p:cNvPr>
          <p:cNvSpPr txBox="1"/>
          <p:nvPr/>
        </p:nvSpPr>
        <p:spPr>
          <a:xfrm>
            <a:off x="5738545" y="2941919"/>
            <a:ext cx="643253" cy="163025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白 茶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CF57DB7-6C8F-30F5-085F-BBED69E993CD}"/>
              </a:ext>
            </a:extLst>
          </p:cNvPr>
          <p:cNvCxnSpPr>
            <a:cxnSpLocks/>
          </p:cNvCxnSpPr>
          <p:nvPr/>
        </p:nvCxnSpPr>
        <p:spPr>
          <a:xfrm>
            <a:off x="5380723" y="2972082"/>
            <a:ext cx="0" cy="1225268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C12132C2-7DCF-9E04-21D6-3881519B9ECF}"/>
              </a:ext>
            </a:extLst>
          </p:cNvPr>
          <p:cNvSpPr txBox="1"/>
          <p:nvPr/>
        </p:nvSpPr>
        <p:spPr>
          <a:xfrm>
            <a:off x="1295132" y="2970494"/>
            <a:ext cx="3829580" cy="209565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不经杀青或揉捻，只经过晒或文火干燥后加工的茶，具有外形芽毫完整，满身披毫，毫香清鲜，汤色黄绿清澈，滋味清淡回甘的品质特点。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成品茶多为芽头，满披白毫，如银似雪而得名。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6C8E0A3-9B5D-E0ED-EB9C-F6C3071250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8510" y="2033467"/>
            <a:ext cx="592482" cy="463820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5E7DE3-8924-CE4D-BAB0-D825B8844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2"/>
          <a:stretch/>
        </p:blipFill>
        <p:spPr>
          <a:xfrm rot="1544721">
            <a:off x="9102574" y="6470663"/>
            <a:ext cx="993101" cy="634518"/>
          </a:xfrm>
          <a:custGeom>
            <a:avLst/>
            <a:gdLst>
              <a:gd name="connsiteX0" fmla="*/ 0 w 993101"/>
              <a:gd name="connsiteY0" fmla="*/ 0 h 634518"/>
              <a:gd name="connsiteX1" fmla="*/ 993101 w 993101"/>
              <a:gd name="connsiteY1" fmla="*/ 0 h 634518"/>
              <a:gd name="connsiteX2" fmla="*/ 993100 w 993101"/>
              <a:gd name="connsiteY2" fmla="*/ 155603 h 634518"/>
              <a:gd name="connsiteX3" fmla="*/ 0 w 993101"/>
              <a:gd name="connsiteY3" fmla="*/ 634518 h 6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101" h="634518">
                <a:moveTo>
                  <a:pt x="0" y="0"/>
                </a:moveTo>
                <a:lnTo>
                  <a:pt x="993101" y="0"/>
                </a:lnTo>
                <a:lnTo>
                  <a:pt x="993100" y="155603"/>
                </a:lnTo>
                <a:lnTo>
                  <a:pt x="0" y="634518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EA883B-EDDC-A41E-775D-2F4E4B62B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065" y="6487136"/>
            <a:ext cx="997116" cy="370864"/>
          </a:xfrm>
          <a:custGeom>
            <a:avLst/>
            <a:gdLst>
              <a:gd name="connsiteX0" fmla="*/ 0 w 997116"/>
              <a:gd name="connsiteY0" fmla="*/ 0 h 370864"/>
              <a:gd name="connsiteX1" fmla="*/ 997116 w 997116"/>
              <a:gd name="connsiteY1" fmla="*/ 0 h 370864"/>
              <a:gd name="connsiteX2" fmla="*/ 997116 w 997116"/>
              <a:gd name="connsiteY2" fmla="*/ 71465 h 370864"/>
              <a:gd name="connsiteX3" fmla="*/ 959349 w 997116"/>
              <a:gd name="connsiteY3" fmla="*/ 69086 h 370864"/>
              <a:gd name="connsiteX4" fmla="*/ 753006 w 997116"/>
              <a:gd name="connsiteY4" fmla="*/ 197999 h 370864"/>
              <a:gd name="connsiteX5" fmla="*/ 959349 w 997116"/>
              <a:gd name="connsiteY5" fmla="*/ 326912 h 370864"/>
              <a:gd name="connsiteX6" fmla="*/ 997116 w 997116"/>
              <a:gd name="connsiteY6" fmla="*/ 324533 h 370864"/>
              <a:gd name="connsiteX7" fmla="*/ 997116 w 997116"/>
              <a:gd name="connsiteY7" fmla="*/ 370864 h 370864"/>
              <a:gd name="connsiteX8" fmla="*/ 0 w 997116"/>
              <a:gd name="connsiteY8" fmla="*/ 370864 h 3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116" h="370864">
                <a:moveTo>
                  <a:pt x="0" y="0"/>
                </a:moveTo>
                <a:lnTo>
                  <a:pt x="997116" y="0"/>
                </a:lnTo>
                <a:lnTo>
                  <a:pt x="997116" y="71465"/>
                </a:lnTo>
                <a:lnTo>
                  <a:pt x="959349" y="69086"/>
                </a:lnTo>
                <a:cubicBezTo>
                  <a:pt x="845389" y="69086"/>
                  <a:pt x="753006" y="126802"/>
                  <a:pt x="753006" y="197999"/>
                </a:cubicBezTo>
                <a:cubicBezTo>
                  <a:pt x="753006" y="269196"/>
                  <a:pt x="845389" y="326912"/>
                  <a:pt x="959349" y="326912"/>
                </a:cubicBezTo>
                <a:lnTo>
                  <a:pt x="997116" y="324533"/>
                </a:lnTo>
                <a:lnTo>
                  <a:pt x="997116" y="370864"/>
                </a:lnTo>
                <a:lnTo>
                  <a:pt x="0" y="370864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930F94-A4DD-165D-4192-AE6D655FA5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954410">
            <a:off x="350108" y="5228902"/>
            <a:ext cx="518691" cy="5783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E03FF32-2A1F-6C29-593D-130BE77F5F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072" y="5985868"/>
            <a:ext cx="539185" cy="601201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EF3F6E0-E5AB-BF73-A2A4-0F547ECE46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4721">
            <a:off x="11382845" y="676194"/>
            <a:ext cx="539013" cy="3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1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茶叶品种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96626B4-DA2A-FD01-90E7-F53B9D81F5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B561635-88F9-7069-39CE-EE90D71F98BA}"/>
              </a:ext>
            </a:extLst>
          </p:cNvPr>
          <p:cNvSpPr txBox="1">
            <a:spLocks/>
          </p:cNvSpPr>
          <p:nvPr/>
        </p:nvSpPr>
        <p:spPr>
          <a:xfrm>
            <a:off x="972414" y="555891"/>
            <a:ext cx="6972705" cy="57441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000" kern="1200" spc="100" baseline="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茶叶品种</a:t>
            </a:r>
          </a:p>
        </p:txBody>
      </p:sp>
      <p:sp>
        <p:nvSpPr>
          <p:cNvPr id="8" name="Leaf" title="Icon of a leaf">
            <a:extLst>
              <a:ext uri="{FF2B5EF4-FFF2-40B4-BE49-F238E27FC236}">
                <a16:creationId xmlns:a16="http://schemas.microsoft.com/office/drawing/2014/main" id="{CED3DAB2-358E-CC57-2F1C-9074996E4E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5550" y="698077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243153-9754-51CB-A2DE-9AD912EB5836}"/>
              </a:ext>
            </a:extLst>
          </p:cNvPr>
          <p:cNvSpPr txBox="1"/>
          <p:nvPr/>
        </p:nvSpPr>
        <p:spPr>
          <a:xfrm>
            <a:off x="5818702" y="2566988"/>
            <a:ext cx="554597" cy="1225268"/>
          </a:xfrm>
          <a:prstGeom prst="rect">
            <a:avLst/>
          </a:prstGeom>
          <a:noFill/>
        </p:spPr>
        <p:txBody>
          <a:bodyPr vert="eaVert" wrap="square" lIns="0" tIns="0" rIns="0" bIns="0" rtlCol="0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黄 茶</a:t>
            </a:r>
            <a:endParaRPr lang="en-US" altLang="zh-CN" sz="4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1B07E71-C860-46D2-8F6F-8D2BD433853A}"/>
              </a:ext>
            </a:extLst>
          </p:cNvPr>
          <p:cNvSpPr txBox="1"/>
          <p:nvPr/>
        </p:nvSpPr>
        <p:spPr>
          <a:xfrm>
            <a:off x="596366" y="4140046"/>
            <a:ext cx="4437497" cy="209565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黄汤黄叶，制法特点主要是闷黄过程，利用高温杀青破坏酶的活性，其后多酚物质的氧化作用则是由于湿热作用引起，并产生一些有色物质。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黄茶的杀青、揉捻、干燥等工序均与绿茶制法相似，其最重要的工序在于闷黄，这是形成黄茶特点的关键。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069DD6C-9DE7-1D9A-385D-E5E74E99A41E}"/>
              </a:ext>
            </a:extLst>
          </p:cNvPr>
          <p:cNvCxnSpPr>
            <a:cxnSpLocks/>
          </p:cNvCxnSpPr>
          <p:nvPr/>
        </p:nvCxnSpPr>
        <p:spPr>
          <a:xfrm>
            <a:off x="4827257" y="3429000"/>
            <a:ext cx="991445" cy="112598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58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茶叶品种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8D6ADD-C5E3-79B8-640D-114CF5F9F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013" y="1697568"/>
            <a:ext cx="7987975" cy="2082799"/>
          </a:xfrm>
          <a:prstGeom prst="rect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F9A9ED2-8415-A280-EFB5-9DF9CC5BECBF}"/>
              </a:ext>
            </a:extLst>
          </p:cNvPr>
          <p:cNvSpPr txBox="1"/>
          <p:nvPr/>
        </p:nvSpPr>
        <p:spPr>
          <a:xfrm>
            <a:off x="2102014" y="4172373"/>
            <a:ext cx="1271587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黑 茶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F87702D-2D4E-C337-7BA2-020799D892E8}"/>
              </a:ext>
            </a:extLst>
          </p:cNvPr>
          <p:cNvSpPr txBox="1"/>
          <p:nvPr/>
        </p:nvSpPr>
        <p:spPr>
          <a:xfrm>
            <a:off x="2102013" y="5122333"/>
            <a:ext cx="7987975" cy="9143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制茶工艺一般包括杀青、揉捻、渥堆和干燥四道工序。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因成品茶的外观呈黑色，故得名。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黑茶类产品普遍能够长期保存，而且有越陈越香的品质。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81382E3-8653-5F02-5743-4E33BAE2CAC8}"/>
              </a:ext>
            </a:extLst>
          </p:cNvPr>
          <p:cNvCxnSpPr>
            <a:cxnSpLocks/>
          </p:cNvCxnSpPr>
          <p:nvPr/>
        </p:nvCxnSpPr>
        <p:spPr>
          <a:xfrm>
            <a:off x="2102014" y="4971203"/>
            <a:ext cx="49847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660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茶叶品种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8672E0-158E-822A-9AD2-849F50D161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676400"/>
            <a:ext cx="6096000" cy="3640668"/>
          </a:xfrm>
          <a:prstGeom prst="rect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B317827-C6F4-64DA-A81E-1D560CC0BBFE}"/>
              </a:ext>
            </a:extLst>
          </p:cNvPr>
          <p:cNvSpPr txBox="1"/>
          <p:nvPr/>
        </p:nvSpPr>
        <p:spPr>
          <a:xfrm>
            <a:off x="5198534" y="1646236"/>
            <a:ext cx="643253" cy="232886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乌 龙 茶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3BD7D5D-85E3-2DA4-6AF4-6116240DE0F5}"/>
              </a:ext>
            </a:extLst>
          </p:cNvPr>
          <p:cNvCxnSpPr>
            <a:cxnSpLocks/>
          </p:cNvCxnSpPr>
          <p:nvPr/>
        </p:nvCxnSpPr>
        <p:spPr>
          <a:xfrm>
            <a:off x="4794252" y="1674812"/>
            <a:ext cx="0" cy="18542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8AA23CA-9F84-AC5F-6741-251115E25A8D}"/>
              </a:ext>
            </a:extLst>
          </p:cNvPr>
          <p:cNvSpPr txBox="1"/>
          <p:nvPr/>
        </p:nvSpPr>
        <p:spPr>
          <a:xfrm>
            <a:off x="1714715" y="1674812"/>
            <a:ext cx="2768386" cy="3640668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经过采摘、萎凋、摇青、炒青、揉捻、烘焙等工序后制出的品质优异的茶类。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茶叶在晒、炒、焙加工之后，色泽乌黑，条索似鱼（比作龙）。在水中泡开，叶片似卷似曲，色泽乌青，有如乌龙入水，故而得名。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CB726C2-340A-775F-1D4F-F91145C77EE9}"/>
              </a:ext>
            </a:extLst>
          </p:cNvPr>
          <p:cNvSpPr/>
          <p:nvPr/>
        </p:nvSpPr>
        <p:spPr>
          <a:xfrm>
            <a:off x="-2" y="6213476"/>
            <a:ext cx="12192001" cy="644524"/>
          </a:xfrm>
          <a:prstGeom prst="rect">
            <a:avLst/>
          </a:prstGeom>
          <a:solidFill>
            <a:schemeClr val="accent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51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48E957AD-474A-0295-BA51-E55BCE4B6736}"/>
              </a:ext>
            </a:extLst>
          </p:cNvPr>
          <p:cNvSpPr txBox="1"/>
          <p:nvPr/>
        </p:nvSpPr>
        <p:spPr>
          <a:xfrm>
            <a:off x="6968714" y="3473837"/>
            <a:ext cx="297301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中 国 名 茶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E7D11BE-8728-3528-29F5-C5A8B281A2DE}"/>
              </a:ext>
            </a:extLst>
          </p:cNvPr>
          <p:cNvGrpSpPr/>
          <p:nvPr/>
        </p:nvGrpSpPr>
        <p:grpSpPr>
          <a:xfrm>
            <a:off x="7792626" y="1924437"/>
            <a:ext cx="1325194" cy="1325194"/>
            <a:chOff x="7792626" y="1924437"/>
            <a:chExt cx="1325194" cy="1325194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5F7120A-77D1-CFD7-5F13-415078C70479}"/>
                </a:ext>
              </a:extLst>
            </p:cNvPr>
            <p:cNvSpPr/>
            <p:nvPr/>
          </p:nvSpPr>
          <p:spPr>
            <a:xfrm>
              <a:off x="7792626" y="1924437"/>
              <a:ext cx="1325194" cy="1325194"/>
            </a:xfrm>
            <a:prstGeom prst="ellipse">
              <a:avLst/>
            </a:prstGeom>
            <a:ln>
              <a:noFill/>
            </a:ln>
            <a:effectLst>
              <a:outerShdw blurRad="381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39D2CC0-7EEA-04E1-0A9F-88C3F889A917}"/>
                </a:ext>
              </a:extLst>
            </p:cNvPr>
            <p:cNvSpPr txBox="1"/>
            <p:nvPr/>
          </p:nvSpPr>
          <p:spPr>
            <a:xfrm>
              <a:off x="7961470" y="2072685"/>
              <a:ext cx="987506" cy="92832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6000" dirty="0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叁</a:t>
              </a:r>
              <a:endParaRPr lang="en-US" altLang="zh-CN" sz="6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0A6D7D5-455F-C49E-EDB1-1B55C528D098}"/>
              </a:ext>
            </a:extLst>
          </p:cNvPr>
          <p:cNvSpPr txBox="1"/>
          <p:nvPr/>
        </p:nvSpPr>
        <p:spPr>
          <a:xfrm>
            <a:off x="6748542" y="4311868"/>
            <a:ext cx="341336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CHINESE FAMOUS TEA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3866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十大名茶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8279BC-266A-D7D0-0F17-E3325AFF8A67}"/>
              </a:ext>
            </a:extLst>
          </p:cNvPr>
          <p:cNvSpPr txBox="1"/>
          <p:nvPr/>
        </p:nvSpPr>
        <p:spPr>
          <a:xfrm>
            <a:off x="5743575" y="2604294"/>
            <a:ext cx="704850" cy="2055812"/>
          </a:xfrm>
          <a:prstGeom prst="rect">
            <a:avLst/>
          </a:prstGeom>
          <a:noFill/>
        </p:spPr>
        <p:txBody>
          <a:bodyPr vert="eaVert" wrap="square" lIns="0" tIns="0" rIns="0" bIns="0" rtlCol="0" anchor="ctr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绿 茶 类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09A2CA07-565E-C014-C31F-165566B7F5C0}"/>
              </a:ext>
            </a:extLst>
          </p:cNvPr>
          <p:cNvCxnSpPr/>
          <p:nvPr/>
        </p:nvCxnSpPr>
        <p:spPr>
          <a:xfrm>
            <a:off x="6096000" y="0"/>
            <a:ext cx="0" cy="24892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42A56E3-664D-D0C5-D7B8-AE3EAD19E049}"/>
              </a:ext>
            </a:extLst>
          </p:cNvPr>
          <p:cNvCxnSpPr>
            <a:cxnSpLocks/>
          </p:cNvCxnSpPr>
          <p:nvPr/>
        </p:nvCxnSpPr>
        <p:spPr>
          <a:xfrm>
            <a:off x="6096000" y="4743450"/>
            <a:ext cx="0" cy="211455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87DC5E95-D0DC-86B9-5CF8-AAEEA944D90E}"/>
              </a:ext>
            </a:extLst>
          </p:cNvPr>
          <p:cNvSpPr/>
          <p:nvPr/>
        </p:nvSpPr>
        <p:spPr>
          <a:xfrm>
            <a:off x="7182679" y="1625141"/>
            <a:ext cx="3654186" cy="107999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AB36F30-9C9E-4D5F-974D-3545FA3D2E2C}"/>
              </a:ext>
            </a:extLst>
          </p:cNvPr>
          <p:cNvSpPr txBox="1"/>
          <p:nvPr/>
        </p:nvSpPr>
        <p:spPr>
          <a:xfrm>
            <a:off x="8373064" y="1740977"/>
            <a:ext cx="1648342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西湖龙井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1EEC3C-FA24-0D8E-131F-1D336A52F74A}"/>
              </a:ext>
            </a:extLst>
          </p:cNvPr>
          <p:cNvSpPr txBox="1"/>
          <p:nvPr/>
        </p:nvSpPr>
        <p:spPr>
          <a:xfrm>
            <a:off x="8373064" y="2153081"/>
            <a:ext cx="2463801" cy="4260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色绿香郁 味甘形美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21187A6-7F33-223F-17E5-1618EDF9F3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519" y="1625140"/>
            <a:ext cx="1080000" cy="10800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E4CE431D-CF54-C835-F49B-86492363176C}"/>
              </a:ext>
            </a:extLst>
          </p:cNvPr>
          <p:cNvSpPr/>
          <p:nvPr/>
        </p:nvSpPr>
        <p:spPr>
          <a:xfrm>
            <a:off x="7182679" y="4676142"/>
            <a:ext cx="3654186" cy="107999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AF7E694-7271-8879-053E-B6848D3974F7}"/>
              </a:ext>
            </a:extLst>
          </p:cNvPr>
          <p:cNvSpPr txBox="1"/>
          <p:nvPr/>
        </p:nvSpPr>
        <p:spPr>
          <a:xfrm>
            <a:off x="8373064" y="4791978"/>
            <a:ext cx="1648342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碧螺春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6CCE377-C6B6-93C6-4FA3-931209CDB62A}"/>
              </a:ext>
            </a:extLst>
          </p:cNvPr>
          <p:cNvSpPr txBox="1"/>
          <p:nvPr/>
        </p:nvSpPr>
        <p:spPr>
          <a:xfrm>
            <a:off x="8373064" y="5204082"/>
            <a:ext cx="2463801" cy="4260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翠碧诱人 卷曲成螺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F7A94F-1BC7-2642-7A22-FB3597F6F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8381" y="4676141"/>
            <a:ext cx="1080000" cy="10800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C0043E1F-C3F9-64E2-E594-C3A405C594C6}"/>
              </a:ext>
            </a:extLst>
          </p:cNvPr>
          <p:cNvSpPr/>
          <p:nvPr/>
        </p:nvSpPr>
        <p:spPr>
          <a:xfrm>
            <a:off x="7182679" y="3149158"/>
            <a:ext cx="3654186" cy="107999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675DDA4-3E16-139F-7E1B-95751C094EF5}"/>
              </a:ext>
            </a:extLst>
          </p:cNvPr>
          <p:cNvSpPr txBox="1"/>
          <p:nvPr/>
        </p:nvSpPr>
        <p:spPr>
          <a:xfrm>
            <a:off x="8373064" y="3264994"/>
            <a:ext cx="1648342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六安瓜片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1AFDC4A-4A73-DAD6-3BE5-01527900119E}"/>
              </a:ext>
            </a:extLst>
          </p:cNvPr>
          <p:cNvSpPr txBox="1"/>
          <p:nvPr/>
        </p:nvSpPr>
        <p:spPr>
          <a:xfrm>
            <a:off x="8373064" y="3677098"/>
            <a:ext cx="2463801" cy="4260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翠绿有光 香气清高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5368A12-BA09-D422-25F9-089CD46177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519" y="3149157"/>
            <a:ext cx="1080000" cy="10800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8FD1CA25-F940-245A-D227-D677F4AAF3BB}"/>
              </a:ext>
            </a:extLst>
          </p:cNvPr>
          <p:cNvSpPr/>
          <p:nvPr/>
        </p:nvSpPr>
        <p:spPr>
          <a:xfrm>
            <a:off x="1355136" y="1620905"/>
            <a:ext cx="3792964" cy="107999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CDDE3A3-DE19-ECB4-CCF5-03A93F4C70C3}"/>
              </a:ext>
            </a:extLst>
          </p:cNvPr>
          <p:cNvSpPr txBox="1"/>
          <p:nvPr/>
        </p:nvSpPr>
        <p:spPr>
          <a:xfrm>
            <a:off x="2589610" y="1736741"/>
            <a:ext cx="1374116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信阳毛尖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E004256-D683-A315-B25B-9B2566CB7EF6}"/>
              </a:ext>
            </a:extLst>
          </p:cNvPr>
          <p:cNvSpPr txBox="1"/>
          <p:nvPr/>
        </p:nvSpPr>
        <p:spPr>
          <a:xfrm>
            <a:off x="1909813" y="2148845"/>
            <a:ext cx="2053912" cy="4260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色泽翠绿 香高持久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64028B5-E7F0-DFE0-19C6-5B0BF9AE9D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975" y="1617521"/>
            <a:ext cx="1080000" cy="10800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6A899316-4EB4-130E-8F6F-A9CD79EA25DE}"/>
              </a:ext>
            </a:extLst>
          </p:cNvPr>
          <p:cNvSpPr/>
          <p:nvPr/>
        </p:nvSpPr>
        <p:spPr>
          <a:xfrm>
            <a:off x="1355136" y="4683761"/>
            <a:ext cx="3792964" cy="107999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29DBC6C-B2E7-F2CD-D210-DF51565E3FEF}"/>
              </a:ext>
            </a:extLst>
          </p:cNvPr>
          <p:cNvSpPr txBox="1"/>
          <p:nvPr/>
        </p:nvSpPr>
        <p:spPr>
          <a:xfrm>
            <a:off x="2589610" y="4799597"/>
            <a:ext cx="1374116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都匀毛尖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6D7132F-3970-E35E-9248-729988061770}"/>
              </a:ext>
            </a:extLst>
          </p:cNvPr>
          <p:cNvSpPr txBox="1"/>
          <p:nvPr/>
        </p:nvSpPr>
        <p:spPr>
          <a:xfrm>
            <a:off x="1909813" y="5211701"/>
            <a:ext cx="2053912" cy="4260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三绿透黄 香气清嫩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739661B-DD17-DFBE-166A-50B45CF7F8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975" y="4677412"/>
            <a:ext cx="1080000" cy="10800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962E71D4-732D-76A9-342B-234F2A70E762}"/>
              </a:ext>
            </a:extLst>
          </p:cNvPr>
          <p:cNvSpPr/>
          <p:nvPr/>
        </p:nvSpPr>
        <p:spPr>
          <a:xfrm>
            <a:off x="1355136" y="3147889"/>
            <a:ext cx="3792964" cy="107999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931C2D5-7BC0-1540-3685-77DE4F7CE652}"/>
              </a:ext>
            </a:extLst>
          </p:cNvPr>
          <p:cNvSpPr txBox="1"/>
          <p:nvPr/>
        </p:nvSpPr>
        <p:spPr>
          <a:xfrm>
            <a:off x="2589610" y="3263725"/>
            <a:ext cx="1374116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黄山毛峰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230D778-EA6F-DC92-9E90-3D6298AC4F52}"/>
              </a:ext>
            </a:extLst>
          </p:cNvPr>
          <p:cNvSpPr txBox="1"/>
          <p:nvPr/>
        </p:nvSpPr>
        <p:spPr>
          <a:xfrm>
            <a:off x="1909813" y="3675829"/>
            <a:ext cx="2053912" cy="4260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雾气结顶 清碧微黄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9CB1CAB-C1CB-44AB-C1B7-26E486C723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975" y="3147888"/>
            <a:ext cx="1080000" cy="10800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09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十大名茶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99F0A1-4C37-D916-4D92-F77B5D211C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3714CF4F-233B-6A56-B2C8-AC24C1EC4E4A}"/>
              </a:ext>
            </a:extLst>
          </p:cNvPr>
          <p:cNvSpPr/>
          <p:nvPr/>
        </p:nvSpPr>
        <p:spPr>
          <a:xfrm>
            <a:off x="7" y="0"/>
            <a:ext cx="12191984" cy="6857991"/>
          </a:xfrm>
          <a:prstGeom prst="roundRect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F3BE30FC-9885-E261-D2EA-1A1E3892CA25}"/>
              </a:ext>
            </a:extLst>
          </p:cNvPr>
          <p:cNvSpPr txBox="1">
            <a:spLocks/>
          </p:cNvSpPr>
          <p:nvPr/>
        </p:nvSpPr>
        <p:spPr>
          <a:xfrm>
            <a:off x="972414" y="555891"/>
            <a:ext cx="6972705" cy="57441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000" kern="1200" spc="100" baseline="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defRPr>
            </a:lvl1pPr>
          </a:lstStyle>
          <a:p>
            <a:r>
              <a:rPr lang="zh-CN" altLang="en-US" dirty="0"/>
              <a:t>十大名茶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Leaf" title="Icon of a leaf">
            <a:extLst>
              <a:ext uri="{FF2B5EF4-FFF2-40B4-BE49-F238E27FC236}">
                <a16:creationId xmlns:a16="http://schemas.microsoft.com/office/drawing/2014/main" id="{2BE368DC-BE01-08B4-C70E-15B25F99C2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5550" y="698077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365EFA0-6BC3-0202-B20E-BBEEA52776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96497"/>
            <a:ext cx="4824413" cy="3232137"/>
          </a:xfrm>
          <a:prstGeom prst="rect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6AB6B87-73E4-15C8-AACC-7613B51E8219}"/>
              </a:ext>
            </a:extLst>
          </p:cNvPr>
          <p:cNvSpPr txBox="1"/>
          <p:nvPr/>
        </p:nvSpPr>
        <p:spPr>
          <a:xfrm>
            <a:off x="1466215" y="1996488"/>
            <a:ext cx="2292985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祁门红茶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047398-2BC5-6570-714B-2E586423CDAD}"/>
              </a:ext>
            </a:extLst>
          </p:cNvPr>
          <p:cNvSpPr txBox="1"/>
          <p:nvPr/>
        </p:nvSpPr>
        <p:spPr>
          <a:xfrm>
            <a:off x="1466215" y="3042968"/>
            <a:ext cx="3974466" cy="155438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外形条索紧细，苗秀显毫，色泽乌润；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香气清香持久，似果香又似兰花香；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汤色红艳透明，叶底鲜红明亮；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滋味醇厚，回味隽永。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7E2E073-56D7-6022-0DCA-C8F2F9D08088}"/>
              </a:ext>
            </a:extLst>
          </p:cNvPr>
          <p:cNvCxnSpPr>
            <a:cxnSpLocks/>
          </p:cNvCxnSpPr>
          <p:nvPr/>
        </p:nvCxnSpPr>
        <p:spPr>
          <a:xfrm>
            <a:off x="1466215" y="2835958"/>
            <a:ext cx="49847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F5AA982-A1DB-E052-4497-4FF845648856}"/>
              </a:ext>
            </a:extLst>
          </p:cNvPr>
          <p:cNvGrpSpPr/>
          <p:nvPr/>
        </p:nvGrpSpPr>
        <p:grpSpPr>
          <a:xfrm>
            <a:off x="1470029" y="4875710"/>
            <a:ext cx="1051983" cy="367850"/>
            <a:chOff x="1416050" y="4128494"/>
            <a:chExt cx="2806700" cy="45620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6847A028-77CE-383E-EE49-2BD5720CD909}"/>
                </a:ext>
              </a:extLst>
            </p:cNvPr>
            <p:cNvSpPr/>
            <p:nvPr/>
          </p:nvSpPr>
          <p:spPr>
            <a:xfrm>
              <a:off x="1416050" y="4128494"/>
              <a:ext cx="2806700" cy="45620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516F9EF-7DE6-E3F8-80FC-4683047C3432}"/>
                </a:ext>
              </a:extLst>
            </p:cNvPr>
            <p:cNvSpPr txBox="1"/>
            <p:nvPr/>
          </p:nvSpPr>
          <p:spPr>
            <a:xfrm>
              <a:off x="1704214" y="4187320"/>
              <a:ext cx="2230373" cy="3385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红茶类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02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F66CDF71-5B3F-59A0-299D-46AEEEBE8614}"/>
              </a:ext>
            </a:extLst>
          </p:cNvPr>
          <p:cNvSpPr txBox="1"/>
          <p:nvPr/>
        </p:nvSpPr>
        <p:spPr>
          <a:xfrm>
            <a:off x="486092" y="525660"/>
            <a:ext cx="1500187" cy="715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目 录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1" name="Leaf" title="Icon of a leaf">
            <a:extLst>
              <a:ext uri="{FF2B5EF4-FFF2-40B4-BE49-F238E27FC236}">
                <a16:creationId xmlns:a16="http://schemas.microsoft.com/office/drawing/2014/main" id="{CDB32821-60AB-53BC-D34D-142D336BF1D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37495" y="1399749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6E6F5AE-3A49-64F9-827C-514609E74082}"/>
              </a:ext>
            </a:extLst>
          </p:cNvPr>
          <p:cNvSpPr txBox="1"/>
          <p:nvPr/>
        </p:nvSpPr>
        <p:spPr>
          <a:xfrm>
            <a:off x="7787702" y="1328106"/>
            <a:ext cx="186944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茶的介绍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9BB703-2E93-B5A0-8E67-43DCD2038FEA}"/>
              </a:ext>
            </a:extLst>
          </p:cNvPr>
          <p:cNvSpPr txBox="1"/>
          <p:nvPr/>
        </p:nvSpPr>
        <p:spPr>
          <a:xfrm>
            <a:off x="6748578" y="1328106"/>
            <a:ext cx="732711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壹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3" name="Leaf" title="Icon of a leaf">
            <a:extLst>
              <a:ext uri="{FF2B5EF4-FFF2-40B4-BE49-F238E27FC236}">
                <a16:creationId xmlns:a16="http://schemas.microsoft.com/office/drawing/2014/main" id="{F12273D5-DD16-F7F0-760E-4ABCDC58135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769294" y="2565526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02B09D0-824A-8D62-775F-50460A728ED8}"/>
              </a:ext>
            </a:extLst>
          </p:cNvPr>
          <p:cNvSpPr txBox="1"/>
          <p:nvPr/>
        </p:nvSpPr>
        <p:spPr>
          <a:xfrm>
            <a:off x="8219502" y="2495313"/>
            <a:ext cx="186943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茶的品种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FA3B82-B73E-6E86-0C41-B3A56E7A725D}"/>
              </a:ext>
            </a:extLst>
          </p:cNvPr>
          <p:cNvSpPr txBox="1"/>
          <p:nvPr/>
        </p:nvSpPr>
        <p:spPr>
          <a:xfrm>
            <a:off x="7180378" y="2495313"/>
            <a:ext cx="732711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贰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4" name="Leaf" title="Icon of a leaf">
            <a:extLst>
              <a:ext uri="{FF2B5EF4-FFF2-40B4-BE49-F238E27FC236}">
                <a16:creationId xmlns:a16="http://schemas.microsoft.com/office/drawing/2014/main" id="{128BEAC1-805F-528E-FF3D-85A5ACFDC1F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769293" y="3731303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B83C708-F341-F8D8-2C4D-FA43D59EC1A7}"/>
              </a:ext>
            </a:extLst>
          </p:cNvPr>
          <p:cNvSpPr txBox="1"/>
          <p:nvPr/>
        </p:nvSpPr>
        <p:spPr>
          <a:xfrm>
            <a:off x="8219502" y="3662520"/>
            <a:ext cx="186943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中国名茶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4E207B-856C-452B-794D-9305F716EAB3}"/>
              </a:ext>
            </a:extLst>
          </p:cNvPr>
          <p:cNvSpPr txBox="1"/>
          <p:nvPr/>
        </p:nvSpPr>
        <p:spPr>
          <a:xfrm>
            <a:off x="7180378" y="3662520"/>
            <a:ext cx="732711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叁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2" name="Leaf" title="Icon of a leaf">
            <a:extLst>
              <a:ext uri="{FF2B5EF4-FFF2-40B4-BE49-F238E27FC236}">
                <a16:creationId xmlns:a16="http://schemas.microsoft.com/office/drawing/2014/main" id="{AEEACDD6-C511-BD94-54C9-94B56A2D87F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37493" y="4898510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EE0883E-2A5C-9EC9-DB4C-E8317063AA50}"/>
              </a:ext>
            </a:extLst>
          </p:cNvPr>
          <p:cNvSpPr txBox="1"/>
          <p:nvPr/>
        </p:nvSpPr>
        <p:spPr>
          <a:xfrm>
            <a:off x="7787702" y="4829727"/>
            <a:ext cx="186943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茶的功效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2B351B2-E9F4-CCEE-D2A8-656166FCB1B6}"/>
              </a:ext>
            </a:extLst>
          </p:cNvPr>
          <p:cNvSpPr txBox="1"/>
          <p:nvPr/>
        </p:nvSpPr>
        <p:spPr>
          <a:xfrm>
            <a:off x="6748578" y="4829727"/>
            <a:ext cx="732711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肆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894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十大名茶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2837A1-D757-54BE-5A9D-DFCF26D5AC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089" y="2001520"/>
            <a:ext cx="4823911" cy="3241040"/>
          </a:xfrm>
          <a:prstGeom prst="rect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A8767C9-EFDC-D9D1-567D-DAD8A0D64C66}"/>
              </a:ext>
            </a:extLst>
          </p:cNvPr>
          <p:cNvSpPr txBox="1"/>
          <p:nvPr/>
        </p:nvSpPr>
        <p:spPr>
          <a:xfrm>
            <a:off x="6703695" y="1986328"/>
            <a:ext cx="2292985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君山银针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B225B6-C452-B29F-1F82-E7ACF73360F3}"/>
              </a:ext>
            </a:extLst>
          </p:cNvPr>
          <p:cNvSpPr txBox="1"/>
          <p:nvPr/>
        </p:nvSpPr>
        <p:spPr>
          <a:xfrm>
            <a:off x="6703695" y="3032808"/>
            <a:ext cx="3974466" cy="155438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香气清高，味醇甘爽，汤黄澄高；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芽壮多毫，条真匀齐，白毫如羽；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芽身金黄发亮，着淡黄色茸毫；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滋味甘醇甜爽，久置不变其味。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A87626E-8820-7E44-8033-ACAC63096F5A}"/>
              </a:ext>
            </a:extLst>
          </p:cNvPr>
          <p:cNvCxnSpPr>
            <a:cxnSpLocks/>
          </p:cNvCxnSpPr>
          <p:nvPr/>
        </p:nvCxnSpPr>
        <p:spPr>
          <a:xfrm>
            <a:off x="6703695" y="2825798"/>
            <a:ext cx="49847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50E65A3B-487E-6E0C-8952-60FBEC24AE1F}"/>
              </a:ext>
            </a:extLst>
          </p:cNvPr>
          <p:cNvGrpSpPr/>
          <p:nvPr/>
        </p:nvGrpSpPr>
        <p:grpSpPr>
          <a:xfrm>
            <a:off x="6707509" y="4865550"/>
            <a:ext cx="1051983" cy="367850"/>
            <a:chOff x="1416050" y="4128494"/>
            <a:chExt cx="2806700" cy="45620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AF60E0CE-88C8-773A-58FA-D8144D6793EF}"/>
                </a:ext>
              </a:extLst>
            </p:cNvPr>
            <p:cNvSpPr/>
            <p:nvPr/>
          </p:nvSpPr>
          <p:spPr>
            <a:xfrm>
              <a:off x="1416050" y="4128494"/>
              <a:ext cx="2806700" cy="45620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7A92A58-880E-10AF-7556-B4166DAABC78}"/>
                </a:ext>
              </a:extLst>
            </p:cNvPr>
            <p:cNvSpPr txBox="1"/>
            <p:nvPr/>
          </p:nvSpPr>
          <p:spPr>
            <a:xfrm>
              <a:off x="1704214" y="4187320"/>
              <a:ext cx="2230373" cy="3385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黄茶类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E1145BC-7147-3985-24EC-AE9A2F41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8510" y="2033467"/>
            <a:ext cx="592482" cy="463820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3611D63-70FB-9EC1-CCEF-4975ED4AB4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2"/>
          <a:stretch/>
        </p:blipFill>
        <p:spPr>
          <a:xfrm rot="1544721">
            <a:off x="8500130" y="6475745"/>
            <a:ext cx="993101" cy="634518"/>
          </a:xfrm>
          <a:custGeom>
            <a:avLst/>
            <a:gdLst>
              <a:gd name="connsiteX0" fmla="*/ 0 w 993101"/>
              <a:gd name="connsiteY0" fmla="*/ 0 h 634518"/>
              <a:gd name="connsiteX1" fmla="*/ 993101 w 993101"/>
              <a:gd name="connsiteY1" fmla="*/ 0 h 634518"/>
              <a:gd name="connsiteX2" fmla="*/ 993100 w 993101"/>
              <a:gd name="connsiteY2" fmla="*/ 155603 h 634518"/>
              <a:gd name="connsiteX3" fmla="*/ 0 w 993101"/>
              <a:gd name="connsiteY3" fmla="*/ 634518 h 6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101" h="634518">
                <a:moveTo>
                  <a:pt x="0" y="0"/>
                </a:moveTo>
                <a:lnTo>
                  <a:pt x="993101" y="0"/>
                </a:lnTo>
                <a:lnTo>
                  <a:pt x="993100" y="155603"/>
                </a:lnTo>
                <a:lnTo>
                  <a:pt x="0" y="634518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1A7D233-2A69-0527-7C98-8181F16417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065" y="6487136"/>
            <a:ext cx="997116" cy="370864"/>
          </a:xfrm>
          <a:custGeom>
            <a:avLst/>
            <a:gdLst>
              <a:gd name="connsiteX0" fmla="*/ 0 w 997116"/>
              <a:gd name="connsiteY0" fmla="*/ 0 h 370864"/>
              <a:gd name="connsiteX1" fmla="*/ 997116 w 997116"/>
              <a:gd name="connsiteY1" fmla="*/ 0 h 370864"/>
              <a:gd name="connsiteX2" fmla="*/ 997116 w 997116"/>
              <a:gd name="connsiteY2" fmla="*/ 71465 h 370864"/>
              <a:gd name="connsiteX3" fmla="*/ 959349 w 997116"/>
              <a:gd name="connsiteY3" fmla="*/ 69086 h 370864"/>
              <a:gd name="connsiteX4" fmla="*/ 753006 w 997116"/>
              <a:gd name="connsiteY4" fmla="*/ 197999 h 370864"/>
              <a:gd name="connsiteX5" fmla="*/ 959349 w 997116"/>
              <a:gd name="connsiteY5" fmla="*/ 326912 h 370864"/>
              <a:gd name="connsiteX6" fmla="*/ 997116 w 997116"/>
              <a:gd name="connsiteY6" fmla="*/ 324533 h 370864"/>
              <a:gd name="connsiteX7" fmla="*/ 997116 w 997116"/>
              <a:gd name="connsiteY7" fmla="*/ 370864 h 370864"/>
              <a:gd name="connsiteX8" fmla="*/ 0 w 997116"/>
              <a:gd name="connsiteY8" fmla="*/ 370864 h 3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116" h="370864">
                <a:moveTo>
                  <a:pt x="0" y="0"/>
                </a:moveTo>
                <a:lnTo>
                  <a:pt x="997116" y="0"/>
                </a:lnTo>
                <a:lnTo>
                  <a:pt x="997116" y="71465"/>
                </a:lnTo>
                <a:lnTo>
                  <a:pt x="959349" y="69086"/>
                </a:lnTo>
                <a:cubicBezTo>
                  <a:pt x="845389" y="69086"/>
                  <a:pt x="753006" y="126802"/>
                  <a:pt x="753006" y="197999"/>
                </a:cubicBezTo>
                <a:cubicBezTo>
                  <a:pt x="753006" y="269196"/>
                  <a:pt x="845389" y="326912"/>
                  <a:pt x="959349" y="326912"/>
                </a:cubicBezTo>
                <a:lnTo>
                  <a:pt x="997116" y="324533"/>
                </a:lnTo>
                <a:lnTo>
                  <a:pt x="997116" y="370864"/>
                </a:lnTo>
                <a:lnTo>
                  <a:pt x="0" y="370864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2619BA3-DBC7-316E-2905-8389CAF34A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954410">
            <a:off x="166240" y="5507547"/>
            <a:ext cx="395730" cy="4412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AE768FD-04D2-137E-7AE7-DF051E9C49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3595" y="5049475"/>
            <a:ext cx="539185" cy="601201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0E66BF-1042-6AF2-152A-F0BB42D43D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4721">
            <a:off x="11382845" y="676194"/>
            <a:ext cx="539013" cy="3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7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十大名茶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648029-8C33-4C34-4402-ACE7E1ECC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0" y="2301232"/>
            <a:ext cx="3897534" cy="259860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6CBA6B4-A551-46E7-F1F0-249DA879AFA4}"/>
              </a:ext>
            </a:extLst>
          </p:cNvPr>
          <p:cNvSpPr txBox="1"/>
          <p:nvPr/>
        </p:nvSpPr>
        <p:spPr>
          <a:xfrm>
            <a:off x="2641600" y="1550666"/>
            <a:ext cx="2292985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武夷岩茶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BA39A25-77B0-1E4B-1915-E31EEF1A7C96}"/>
              </a:ext>
            </a:extLst>
          </p:cNvPr>
          <p:cNvSpPr txBox="1"/>
          <p:nvPr/>
        </p:nvSpPr>
        <p:spPr>
          <a:xfrm>
            <a:off x="2641600" y="5079540"/>
            <a:ext cx="3974466" cy="73610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叶端扭曲，似蜻蜓头，色泽铁青带褐油润；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内质活、甘、清、香，有明显的岩骨花香。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893EE7-2DA4-9ACA-839C-96F82E397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007" y="2301236"/>
            <a:ext cx="3897534" cy="259859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FEF885-F745-B2B1-71C6-582CFA8BEB23}"/>
              </a:ext>
            </a:extLst>
          </p:cNvPr>
          <p:cNvSpPr txBox="1"/>
          <p:nvPr/>
        </p:nvSpPr>
        <p:spPr>
          <a:xfrm>
            <a:off x="7027006" y="1550666"/>
            <a:ext cx="3069494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安溪铁观音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6F437A-18CD-CBFC-CBFA-2E51DE0F98B6}"/>
              </a:ext>
            </a:extLst>
          </p:cNvPr>
          <p:cNvSpPr txBox="1"/>
          <p:nvPr/>
        </p:nvSpPr>
        <p:spPr>
          <a:xfrm>
            <a:off x="7027006" y="5079540"/>
            <a:ext cx="3974466" cy="73610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茶条卷曲，肥壮圆结，沉重匀整，色泽砂绿；汤色金黄浓艳似琥珀，有天然馥郁的兰花香。</a:t>
            </a:r>
          </a:p>
        </p:txBody>
      </p:sp>
      <p:sp>
        <p:nvSpPr>
          <p:cNvPr id="21" name="Sustainable_EC0A" title="Icon of a tree branch">
            <a:extLst>
              <a:ext uri="{FF2B5EF4-FFF2-40B4-BE49-F238E27FC236}">
                <a16:creationId xmlns:a16="http://schemas.microsoft.com/office/drawing/2014/main" id="{9A017995-28C3-6B0D-A875-A30059350B8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41782" y="1672941"/>
            <a:ext cx="503845" cy="47462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83F8EC0-9497-AAAA-A067-F573A1B6FF31}"/>
              </a:ext>
            </a:extLst>
          </p:cNvPr>
          <p:cNvSpPr txBox="1"/>
          <p:nvPr/>
        </p:nvSpPr>
        <p:spPr>
          <a:xfrm>
            <a:off x="1271588" y="2301232"/>
            <a:ext cx="574040" cy="2598602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dist"/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乌龙茶类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40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各地特色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D10F62C8-E855-FB9C-1269-704B9070B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4050"/>
            <a:ext cx="12192000" cy="2393950"/>
          </a:xfrm>
          <a:custGeom>
            <a:avLst/>
            <a:gdLst>
              <a:gd name="connsiteX0" fmla="*/ 0 w 12192000"/>
              <a:gd name="connsiteY0" fmla="*/ 0 h 3225800"/>
              <a:gd name="connsiteX1" fmla="*/ 12192000 w 12192000"/>
              <a:gd name="connsiteY1" fmla="*/ 0 h 3225800"/>
              <a:gd name="connsiteX2" fmla="*/ 12192000 w 12192000"/>
              <a:gd name="connsiteY2" fmla="*/ 3225800 h 3225800"/>
              <a:gd name="connsiteX3" fmla="*/ 0 w 12192000"/>
              <a:gd name="connsiteY3" fmla="*/ 322580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25800">
                <a:moveTo>
                  <a:pt x="0" y="0"/>
                </a:moveTo>
                <a:lnTo>
                  <a:pt x="12192000" y="0"/>
                </a:lnTo>
                <a:lnTo>
                  <a:pt x="12192000" y="3225800"/>
                </a:lnTo>
                <a:lnTo>
                  <a:pt x="0" y="3225800"/>
                </a:lnTo>
                <a:close/>
              </a:path>
            </a:pathLst>
          </a:cu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250BC025-EB9E-2D91-8D08-5A7C26DD5598}"/>
              </a:ext>
            </a:extLst>
          </p:cNvPr>
          <p:cNvSpPr txBox="1"/>
          <p:nvPr/>
        </p:nvSpPr>
        <p:spPr>
          <a:xfrm>
            <a:off x="1143000" y="1640416"/>
            <a:ext cx="8185150" cy="239183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白洋淀荷叶茶，采用天然荷叶，天经过十几道工序精制而成。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具有荷叶的清香，可降脂，清理肠胃，有排毒养颜，滋肝润肺之功效。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药理研究发现，荷叶具有解热、抑菌、解痉作用。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经过炮制后的荷叶味苦涩、微咸，性辛凉，具有清暑利湿、升阳发散、祛瘀止血等作用。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荷叶的浸剂和煎剂可扩张血管，清热解暑，降血压。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作为一种保健茶，是中老年以及希望保持身材苗条的女士理想的选择。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3BF0A66-2009-46E2-207C-ACFE031B432D}"/>
              </a:ext>
            </a:extLst>
          </p:cNvPr>
          <p:cNvSpPr txBox="1"/>
          <p:nvPr/>
        </p:nvSpPr>
        <p:spPr>
          <a:xfrm>
            <a:off x="10179481" y="1640416"/>
            <a:ext cx="983819" cy="1562100"/>
          </a:xfrm>
          <a:prstGeom prst="rect">
            <a:avLst/>
          </a:prstGeom>
          <a:noFill/>
        </p:spPr>
        <p:txBody>
          <a:bodyPr vert="eaVert" wrap="square" lIns="0" tIns="0" rIns="0" bIns="0" rtlCol="0" anchor="ctr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白洋淀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87ADB45-7674-E9D1-5987-46022A054774}"/>
              </a:ext>
            </a:extLst>
          </p:cNvPr>
          <p:cNvSpPr txBox="1"/>
          <p:nvPr/>
        </p:nvSpPr>
        <p:spPr>
          <a:xfrm>
            <a:off x="9423616" y="2470150"/>
            <a:ext cx="983819" cy="1562100"/>
          </a:xfrm>
          <a:prstGeom prst="rect">
            <a:avLst/>
          </a:prstGeom>
          <a:noFill/>
        </p:spPr>
        <p:txBody>
          <a:bodyPr vert="eaVert" wrap="square" lIns="0" tIns="0" rIns="0" bIns="0" rtlCol="0" anchor="ctr">
            <a:no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荷叶茶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0389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EBE77959-4BE1-CC55-6FC9-A5394A896D4F}"/>
              </a:ext>
            </a:extLst>
          </p:cNvPr>
          <p:cNvSpPr/>
          <p:nvPr/>
        </p:nvSpPr>
        <p:spPr>
          <a:xfrm>
            <a:off x="512234" y="0"/>
            <a:ext cx="4165600" cy="6858000"/>
          </a:xfrm>
          <a:prstGeom prst="rect">
            <a:avLst/>
          </a:prstGeom>
          <a:solidFill>
            <a:schemeClr val="accent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各地特色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35F9FA3-BA09-8489-704E-FF64F7491BBF}"/>
              </a:ext>
            </a:extLst>
          </p:cNvPr>
          <p:cNvSpPr txBox="1">
            <a:spLocks/>
          </p:cNvSpPr>
          <p:nvPr/>
        </p:nvSpPr>
        <p:spPr>
          <a:xfrm>
            <a:off x="972414" y="555891"/>
            <a:ext cx="6972705" cy="574410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000" kern="1200" spc="100" baseline="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n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各地特色</a:t>
            </a:r>
          </a:p>
        </p:txBody>
      </p:sp>
      <p:sp>
        <p:nvSpPr>
          <p:cNvPr id="29" name="Leaf" title="Icon of a leaf">
            <a:extLst>
              <a:ext uri="{FF2B5EF4-FFF2-40B4-BE49-F238E27FC236}">
                <a16:creationId xmlns:a16="http://schemas.microsoft.com/office/drawing/2014/main" id="{3EEC66B2-B0F0-C97B-CACE-2E23BD175F0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5550" y="698077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B9F441A-2CD6-BDCF-75A2-B205536AF3C9}"/>
              </a:ext>
            </a:extLst>
          </p:cNvPr>
          <p:cNvSpPr txBox="1"/>
          <p:nvPr/>
        </p:nvSpPr>
        <p:spPr>
          <a:xfrm>
            <a:off x="1648990" y="2136458"/>
            <a:ext cx="654933" cy="2765741"/>
          </a:xfrm>
          <a:prstGeom prst="rect">
            <a:avLst/>
          </a:prstGeom>
          <a:noFill/>
        </p:spPr>
        <p:txBody>
          <a:bodyPr vert="eaVert" wrap="square" lIns="0" tIns="0" rIns="0" bIns="0" rtlCol="0" anchor="ctr">
            <a:no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桂林桂花茶</a:t>
            </a:r>
            <a:endParaRPr lang="en-US" altLang="zh-CN" sz="4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CCB48F3-219E-83BF-4110-615186764B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6614" y="2136458"/>
            <a:ext cx="3108186" cy="176477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DDEBB75-6826-7576-50DD-5422ECD33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7160" y="2136458"/>
            <a:ext cx="3108185" cy="17647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E17C086-282A-02C4-44BC-BDFDEA987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/>
          <a:stretch/>
        </p:blipFill>
        <p:spPr>
          <a:xfrm>
            <a:off x="5876887" y="2136458"/>
            <a:ext cx="3108186" cy="176477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E023EA9-7108-5537-82D2-A61C24A5A9EF}"/>
              </a:ext>
            </a:extLst>
          </p:cNvPr>
          <p:cNvSpPr txBox="1"/>
          <p:nvPr/>
        </p:nvSpPr>
        <p:spPr>
          <a:xfrm>
            <a:off x="2654406" y="4506382"/>
            <a:ext cx="8856028" cy="111887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桂林桂花茶主要有绿茶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、红茶两类。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绿茶外形紧结、匀整，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色泽墨绿，汤色明亮，香气浓郁持久，滋味醇厚，叶底黄绿明亮。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红茶外形紧结、匀整，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色泽乌润，汤色红亮，香气浓郁持久，滋味醇和，叶底红匀明亮。</a:t>
            </a:r>
          </a:p>
        </p:txBody>
      </p:sp>
      <p:sp>
        <p:nvSpPr>
          <p:cNvPr id="34" name="Sustainable_EC0A" title="Icon of a tree branch">
            <a:extLst>
              <a:ext uri="{FF2B5EF4-FFF2-40B4-BE49-F238E27FC236}">
                <a16:creationId xmlns:a16="http://schemas.microsoft.com/office/drawing/2014/main" id="{33A6B372-06CA-909C-846F-78B81F2A5E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21022" y="5065822"/>
            <a:ext cx="503845" cy="47462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</p:spTree>
    <p:extLst>
      <p:ext uri="{BB962C8B-B14F-4D97-AF65-F5344CB8AC3E}">
        <p14:creationId xmlns:p14="http://schemas.microsoft.com/office/powerpoint/2010/main" val="1885826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各地特色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CC221B-084D-49BB-F6C2-7D0F44B34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588" y="1795781"/>
            <a:ext cx="4027789" cy="23602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D586175-3A1D-EF15-10B5-CD5152435BDA}"/>
              </a:ext>
            </a:extLst>
          </p:cNvPr>
          <p:cNvSpPr/>
          <p:nvPr/>
        </p:nvSpPr>
        <p:spPr>
          <a:xfrm>
            <a:off x="5299377" y="1795781"/>
            <a:ext cx="5621036" cy="2360246"/>
          </a:xfrm>
          <a:prstGeom prst="rect">
            <a:avLst/>
          </a:prstGeom>
          <a:solidFill>
            <a:schemeClr val="accent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2B83EC9-F4A2-E59B-15E7-97D5409F8E78}"/>
              </a:ext>
            </a:extLst>
          </p:cNvPr>
          <p:cNvSpPr txBox="1"/>
          <p:nvPr/>
        </p:nvSpPr>
        <p:spPr>
          <a:xfrm>
            <a:off x="5643562" y="2050099"/>
            <a:ext cx="3417887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横县茉莉花茶</a:t>
            </a:r>
            <a:endParaRPr lang="en-US" altLang="zh-CN" sz="4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164C19-3EA6-C2F8-8766-39A65E3294F8}"/>
              </a:ext>
            </a:extLst>
          </p:cNvPr>
          <p:cNvSpPr txBox="1"/>
          <p:nvPr/>
        </p:nvSpPr>
        <p:spPr>
          <a:xfrm>
            <a:off x="5643562" y="2792730"/>
            <a:ext cx="5113338" cy="1143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广西壮族自治区横州市特产，中国国家地理标志产品。</a:t>
            </a:r>
            <a:endParaRPr lang="en-US" altLang="zh-CN" sz="16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2019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11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15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日，入选中国农业品牌目录。</a:t>
            </a:r>
            <a:endParaRPr lang="en-US" altLang="zh-CN" sz="16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2020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7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20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日，入选中欧地理标志首批保护清单。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A1C356B-0DDF-6787-3871-0C263038B2D0}"/>
              </a:ext>
            </a:extLst>
          </p:cNvPr>
          <p:cNvSpPr txBox="1"/>
          <p:nvPr/>
        </p:nvSpPr>
        <p:spPr>
          <a:xfrm>
            <a:off x="1271588" y="4617296"/>
            <a:ext cx="9809162" cy="112818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条索匀整，香气浓郁，鲜灵持久，滋味浓醇，叶衣嫩匀，耐冲泡。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辛甘、性温，不仅有芳香化湿、醒脾和胃的功效，还清肝明目，口感清爽，香气清幽，令人放松，提高免疫力。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茉莉花茶有美容养颜，净白皮肤，抵抗衰老，疏通肠胃，理气开郁，顺气清脑，降低血压血脂等功效。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17" name="Sustainable_EC0A" title="Icon of a tree branch">
            <a:extLst>
              <a:ext uri="{FF2B5EF4-FFF2-40B4-BE49-F238E27FC236}">
                <a16:creationId xmlns:a16="http://schemas.microsoft.com/office/drawing/2014/main" id="{365FD027-F37D-5A45-1162-73E0BB97BF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04691" y="4651528"/>
            <a:ext cx="1037166" cy="977015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63500" cap="flat">
            <a:solidFill>
              <a:schemeClr val="accent1">
                <a:alpha val="1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</p:spTree>
    <p:extLst>
      <p:ext uri="{BB962C8B-B14F-4D97-AF65-F5344CB8AC3E}">
        <p14:creationId xmlns:p14="http://schemas.microsoft.com/office/powerpoint/2010/main" val="49673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48E957AD-474A-0295-BA51-E55BCE4B6736}"/>
              </a:ext>
            </a:extLst>
          </p:cNvPr>
          <p:cNvSpPr txBox="1"/>
          <p:nvPr/>
        </p:nvSpPr>
        <p:spPr>
          <a:xfrm>
            <a:off x="6968714" y="3473837"/>
            <a:ext cx="297301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 的 功 效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4F45048-D6B7-70AA-254C-42587C056654}"/>
              </a:ext>
            </a:extLst>
          </p:cNvPr>
          <p:cNvGrpSpPr/>
          <p:nvPr/>
        </p:nvGrpSpPr>
        <p:grpSpPr>
          <a:xfrm>
            <a:off x="7792626" y="1924437"/>
            <a:ext cx="1325194" cy="1325194"/>
            <a:chOff x="7792626" y="1924437"/>
            <a:chExt cx="1325194" cy="1325194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5F7120A-77D1-CFD7-5F13-415078C70479}"/>
                </a:ext>
              </a:extLst>
            </p:cNvPr>
            <p:cNvSpPr/>
            <p:nvPr/>
          </p:nvSpPr>
          <p:spPr>
            <a:xfrm>
              <a:off x="7792626" y="1924437"/>
              <a:ext cx="1325194" cy="1325194"/>
            </a:xfrm>
            <a:prstGeom prst="ellipse">
              <a:avLst/>
            </a:prstGeom>
            <a:ln>
              <a:noFill/>
            </a:ln>
            <a:effectLst>
              <a:outerShdw blurRad="381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39D2CC0-7EEA-04E1-0A9F-88C3F889A917}"/>
                </a:ext>
              </a:extLst>
            </p:cNvPr>
            <p:cNvSpPr txBox="1"/>
            <p:nvPr/>
          </p:nvSpPr>
          <p:spPr>
            <a:xfrm>
              <a:off x="7961470" y="2072685"/>
              <a:ext cx="987506" cy="92832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6000" dirty="0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肆</a:t>
              </a:r>
              <a:endParaRPr lang="en-US" altLang="zh-CN" sz="6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0A6D7D5-455F-C49E-EDB1-1B55C528D098}"/>
              </a:ext>
            </a:extLst>
          </p:cNvPr>
          <p:cNvSpPr txBox="1"/>
          <p:nvPr/>
        </p:nvSpPr>
        <p:spPr>
          <a:xfrm>
            <a:off x="6748542" y="4311868"/>
            <a:ext cx="341336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EFFICACY OF TEA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7619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有益成分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66164DB-EF6E-F6AC-5DDA-5B556684CFCC}"/>
              </a:ext>
            </a:extLst>
          </p:cNvPr>
          <p:cNvSpPr/>
          <p:nvPr/>
        </p:nvSpPr>
        <p:spPr>
          <a:xfrm>
            <a:off x="2162256" y="1717466"/>
            <a:ext cx="716431" cy="716431"/>
          </a:xfrm>
          <a:prstGeom prst="ellipse">
            <a:avLst/>
          </a:prstGeom>
          <a:noFill/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IoT" title="Icon of five circles that all connect to a center circle">
            <a:extLst>
              <a:ext uri="{FF2B5EF4-FFF2-40B4-BE49-F238E27FC236}">
                <a16:creationId xmlns:a16="http://schemas.microsoft.com/office/drawing/2014/main" id="{504CF789-D1AD-308C-3F63-B149DB40C6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91388" y="1846232"/>
            <a:ext cx="458166" cy="458899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solidFill>
            <a:schemeClr val="accent1"/>
          </a:solidFill>
          <a:ln w="15875" cap="sq">
            <a:solidFill>
              <a:schemeClr val="accent1"/>
            </a:solidFill>
            <a:prstDash val="solid"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9C8DCA-C9AF-6FCC-DC7E-A190ADECD0CE}"/>
              </a:ext>
            </a:extLst>
          </p:cNvPr>
          <p:cNvSpPr txBox="1"/>
          <p:nvPr/>
        </p:nvSpPr>
        <p:spPr>
          <a:xfrm>
            <a:off x="1076364" y="2566718"/>
            <a:ext cx="2888215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茶多酚 </a:t>
            </a:r>
            <a:r>
              <a:rPr lang="en-US" altLang="zh-CN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Tea Polyphenols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140D9B-FDAC-B6F7-5B46-B10D016EFE4D}"/>
              </a:ext>
            </a:extLst>
          </p:cNvPr>
          <p:cNvSpPr txBox="1"/>
          <p:nvPr/>
        </p:nvSpPr>
        <p:spPr>
          <a:xfrm>
            <a:off x="1202823" y="2963091"/>
            <a:ext cx="2635296" cy="663815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有效抗氧化、抗炎、降血脂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抗菌、改变肠道菌群生态等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4CFE858-694F-D641-FA0D-4DF8BAC95360}"/>
              </a:ext>
            </a:extLst>
          </p:cNvPr>
          <p:cNvSpPr/>
          <p:nvPr/>
        </p:nvSpPr>
        <p:spPr>
          <a:xfrm>
            <a:off x="5737786" y="1717466"/>
            <a:ext cx="716431" cy="716431"/>
          </a:xfrm>
          <a:prstGeom prst="ellipse">
            <a:avLst/>
          </a:prstGeom>
          <a:noFill/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IoT" title="Icon of five circles that all connect to a center circle">
            <a:extLst>
              <a:ext uri="{FF2B5EF4-FFF2-40B4-BE49-F238E27FC236}">
                <a16:creationId xmlns:a16="http://schemas.microsoft.com/office/drawing/2014/main" id="{831A7013-5709-7112-0D4F-B62C27B4D90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66918" y="1846232"/>
            <a:ext cx="458166" cy="458899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solidFill>
            <a:schemeClr val="accent1"/>
          </a:solidFill>
          <a:ln w="15875" cap="sq">
            <a:solidFill>
              <a:schemeClr val="accent1"/>
            </a:solidFill>
            <a:prstDash val="solid"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67BC43C-2DE8-494A-28CB-DD7C491AFB95}"/>
              </a:ext>
            </a:extLst>
          </p:cNvPr>
          <p:cNvSpPr txBox="1"/>
          <p:nvPr/>
        </p:nvSpPr>
        <p:spPr>
          <a:xfrm>
            <a:off x="4651894" y="2566718"/>
            <a:ext cx="2888215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茶色素 </a:t>
            </a:r>
            <a:r>
              <a:rPr lang="en-US" altLang="zh-CN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Tea Theaflavins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7C4BA7E-3681-0AE8-2C81-C7B5F5202143}"/>
              </a:ext>
            </a:extLst>
          </p:cNvPr>
          <p:cNvSpPr txBox="1"/>
          <p:nvPr/>
        </p:nvSpPr>
        <p:spPr>
          <a:xfrm>
            <a:off x="4778353" y="2963091"/>
            <a:ext cx="2635296" cy="663815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包括叶绿素、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β-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胡萝卜素等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具有延缓衰老及美容等作用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C0CACBD-88D8-635A-76EE-994119DBCC4F}"/>
              </a:ext>
            </a:extLst>
          </p:cNvPr>
          <p:cNvSpPr/>
          <p:nvPr/>
        </p:nvSpPr>
        <p:spPr>
          <a:xfrm>
            <a:off x="9313315" y="1717466"/>
            <a:ext cx="716431" cy="716431"/>
          </a:xfrm>
          <a:prstGeom prst="ellipse">
            <a:avLst/>
          </a:prstGeom>
          <a:noFill/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IoT" title="Icon of five circles that all connect to a center circle">
            <a:extLst>
              <a:ext uri="{FF2B5EF4-FFF2-40B4-BE49-F238E27FC236}">
                <a16:creationId xmlns:a16="http://schemas.microsoft.com/office/drawing/2014/main" id="{99B2EEDE-1639-06B0-A5E8-87B5593CA2E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42447" y="1846232"/>
            <a:ext cx="458166" cy="458899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solidFill>
            <a:schemeClr val="accent1"/>
          </a:solidFill>
          <a:ln w="15875" cap="sq">
            <a:solidFill>
              <a:schemeClr val="accent1"/>
            </a:solidFill>
            <a:prstDash val="solid"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F423E4B-E8FD-F7CC-3205-E875DB898D17}"/>
              </a:ext>
            </a:extLst>
          </p:cNvPr>
          <p:cNvSpPr txBox="1"/>
          <p:nvPr/>
        </p:nvSpPr>
        <p:spPr>
          <a:xfrm>
            <a:off x="8227423" y="2566718"/>
            <a:ext cx="2888215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茶氨酸 </a:t>
            </a:r>
            <a:r>
              <a:rPr lang="en-US" altLang="zh-CN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L-Theanine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9EADF69-9F48-5DD8-E293-FAE2EA4CEF79}"/>
              </a:ext>
            </a:extLst>
          </p:cNvPr>
          <p:cNvSpPr txBox="1"/>
          <p:nvPr/>
        </p:nvSpPr>
        <p:spPr>
          <a:xfrm>
            <a:off x="8353882" y="2963091"/>
            <a:ext cx="2635296" cy="663815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提高大脑功能，增强记忆力和学习能力，预防脑部疾病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C0D3320A-95CD-B877-6D21-56A6DD9402D5}"/>
              </a:ext>
            </a:extLst>
          </p:cNvPr>
          <p:cNvSpPr/>
          <p:nvPr/>
        </p:nvSpPr>
        <p:spPr>
          <a:xfrm>
            <a:off x="3984490" y="4013626"/>
            <a:ext cx="716431" cy="716431"/>
          </a:xfrm>
          <a:prstGeom prst="ellipse">
            <a:avLst/>
          </a:prstGeom>
          <a:noFill/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IoT" title="Icon of five circles that all connect to a center circle">
            <a:extLst>
              <a:ext uri="{FF2B5EF4-FFF2-40B4-BE49-F238E27FC236}">
                <a16:creationId xmlns:a16="http://schemas.microsoft.com/office/drawing/2014/main" id="{A6AEF695-81FB-7F5C-94FF-A19BCDD96E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13622" y="4142392"/>
            <a:ext cx="458166" cy="458899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solidFill>
            <a:schemeClr val="accent1"/>
          </a:solidFill>
          <a:ln w="15875" cap="sq">
            <a:solidFill>
              <a:schemeClr val="accent1"/>
            </a:solidFill>
            <a:prstDash val="solid"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9284263-0FE4-543A-8EB8-585AE5EA2E13}"/>
              </a:ext>
            </a:extLst>
          </p:cNvPr>
          <p:cNvSpPr txBox="1"/>
          <p:nvPr/>
        </p:nvSpPr>
        <p:spPr>
          <a:xfrm>
            <a:off x="2829657" y="4862878"/>
            <a:ext cx="3026098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茶多糖 </a:t>
            </a:r>
            <a:r>
              <a:rPr lang="en-US" altLang="zh-CN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Tea Polysaccharide 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EBCB20A-CCFF-B74F-E3AC-7902C0D3BDA3}"/>
              </a:ext>
            </a:extLst>
          </p:cNvPr>
          <p:cNvSpPr txBox="1"/>
          <p:nvPr/>
        </p:nvSpPr>
        <p:spPr>
          <a:xfrm>
            <a:off x="3025057" y="5259251"/>
            <a:ext cx="2635296" cy="663815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抗辐射、增加白细胞数量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提高免疫力的作用、降血糖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A20FA26-3B1C-A51B-1531-E848218A3724}"/>
              </a:ext>
            </a:extLst>
          </p:cNvPr>
          <p:cNvSpPr/>
          <p:nvPr/>
        </p:nvSpPr>
        <p:spPr>
          <a:xfrm>
            <a:off x="7560020" y="4013626"/>
            <a:ext cx="716431" cy="716431"/>
          </a:xfrm>
          <a:prstGeom prst="ellipse">
            <a:avLst/>
          </a:prstGeom>
          <a:noFill/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IoT" title="Icon of five circles that all connect to a center circle">
            <a:extLst>
              <a:ext uri="{FF2B5EF4-FFF2-40B4-BE49-F238E27FC236}">
                <a16:creationId xmlns:a16="http://schemas.microsoft.com/office/drawing/2014/main" id="{1C22B8ED-57F7-F1FD-63A1-A4BCB38CD9C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89152" y="4142392"/>
            <a:ext cx="458166" cy="458899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solidFill>
            <a:schemeClr val="accent1"/>
          </a:solidFill>
          <a:ln w="15875" cap="sq">
            <a:solidFill>
              <a:schemeClr val="accent1"/>
            </a:solidFill>
            <a:prstDash val="solid"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09D6548-6A76-E4E1-D3CC-6FB33E56BF59}"/>
              </a:ext>
            </a:extLst>
          </p:cNvPr>
          <p:cNvSpPr txBox="1"/>
          <p:nvPr/>
        </p:nvSpPr>
        <p:spPr>
          <a:xfrm>
            <a:off x="6474128" y="4862878"/>
            <a:ext cx="2888215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/>
            <a:r>
              <a:rPr lang="el-GR" altLang="zh-CN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Υ-</a:t>
            </a:r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氨基丁酸 </a:t>
            </a:r>
            <a:r>
              <a:rPr lang="en-US" altLang="zh-CN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GABA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433D01C-7427-2F3E-7560-2C912EF6EEF4}"/>
              </a:ext>
            </a:extLst>
          </p:cNvPr>
          <p:cNvSpPr txBox="1"/>
          <p:nvPr/>
        </p:nvSpPr>
        <p:spPr>
          <a:xfrm>
            <a:off x="6600587" y="5259251"/>
            <a:ext cx="2635296" cy="663815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辅助治疗高血压，改善大脑血液循环，增强脑细胞代谢</a:t>
            </a:r>
          </a:p>
        </p:txBody>
      </p:sp>
    </p:spTree>
    <p:extLst>
      <p:ext uri="{BB962C8B-B14F-4D97-AF65-F5344CB8AC3E}">
        <p14:creationId xmlns:p14="http://schemas.microsoft.com/office/powerpoint/2010/main" val="2308518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保健作用</a:t>
            </a: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2DFD183C-8757-8724-5E45-D824483AC548}"/>
              </a:ext>
            </a:extLst>
          </p:cNvPr>
          <p:cNvSpPr/>
          <p:nvPr/>
        </p:nvSpPr>
        <p:spPr>
          <a:xfrm>
            <a:off x="4433898" y="1996440"/>
            <a:ext cx="3191892" cy="3243580"/>
          </a:xfrm>
          <a:prstGeom prst="arc">
            <a:avLst>
              <a:gd name="adj1" fmla="val 7203318"/>
              <a:gd name="adj2" fmla="val 14404774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5CA67DE1-D9DB-4640-C580-B01EF49BE91A}"/>
              </a:ext>
            </a:extLst>
          </p:cNvPr>
          <p:cNvSpPr/>
          <p:nvPr/>
        </p:nvSpPr>
        <p:spPr>
          <a:xfrm flipH="1">
            <a:off x="4565252" y="1996440"/>
            <a:ext cx="3191892" cy="3243580"/>
          </a:xfrm>
          <a:prstGeom prst="arc">
            <a:avLst>
              <a:gd name="adj1" fmla="val 7203318"/>
              <a:gd name="adj2" fmla="val 14404774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94B1444-21AA-79E4-890D-A2806F55AD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888" y="2141044"/>
            <a:ext cx="2927267" cy="2949923"/>
          </a:xfrm>
          <a:prstGeom prst="ellipse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059F89E-C81E-2575-8F8E-0B4E3FF05A97}"/>
              </a:ext>
            </a:extLst>
          </p:cNvPr>
          <p:cNvCxnSpPr>
            <a:cxnSpLocks/>
          </p:cNvCxnSpPr>
          <p:nvPr/>
        </p:nvCxnSpPr>
        <p:spPr>
          <a:xfrm>
            <a:off x="3708635" y="2310120"/>
            <a:ext cx="923254" cy="49387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A0D7B1B-FDB6-6FFD-BB9C-10E59FC48E51}"/>
              </a:ext>
            </a:extLst>
          </p:cNvPr>
          <p:cNvCxnSpPr>
            <a:cxnSpLocks/>
          </p:cNvCxnSpPr>
          <p:nvPr/>
        </p:nvCxnSpPr>
        <p:spPr>
          <a:xfrm flipH="1">
            <a:off x="3708635" y="4414665"/>
            <a:ext cx="923254" cy="49387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6230859-2AC3-77CB-E704-17870696A323}"/>
              </a:ext>
            </a:extLst>
          </p:cNvPr>
          <p:cNvCxnSpPr>
            <a:cxnSpLocks/>
          </p:cNvCxnSpPr>
          <p:nvPr/>
        </p:nvCxnSpPr>
        <p:spPr>
          <a:xfrm flipH="1">
            <a:off x="7560111" y="2310120"/>
            <a:ext cx="898251" cy="49387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0C771C0-F434-CCE5-C5D7-E12343FC22C1}"/>
              </a:ext>
            </a:extLst>
          </p:cNvPr>
          <p:cNvCxnSpPr>
            <a:cxnSpLocks/>
          </p:cNvCxnSpPr>
          <p:nvPr/>
        </p:nvCxnSpPr>
        <p:spPr>
          <a:xfrm>
            <a:off x="7560111" y="4414665"/>
            <a:ext cx="898251" cy="49387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DD8575A-A2F0-748B-FD5D-370C9282CBCB}"/>
              </a:ext>
            </a:extLst>
          </p:cNvPr>
          <p:cNvSpPr txBox="1"/>
          <p:nvPr/>
        </p:nvSpPr>
        <p:spPr>
          <a:xfrm>
            <a:off x="8565671" y="1794558"/>
            <a:ext cx="2260205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降低心脑血管发病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9D291CD-3B0C-A2C3-D804-4FFECCBEE5DF}"/>
              </a:ext>
            </a:extLst>
          </p:cNvPr>
          <p:cNvSpPr txBox="1"/>
          <p:nvPr/>
        </p:nvSpPr>
        <p:spPr>
          <a:xfrm>
            <a:off x="8565671" y="2170611"/>
            <a:ext cx="2523969" cy="107550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每天喝茶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3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杯，可降低心肌梗死风险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70%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，可降低中风的发病风险。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0F435ED-191C-C301-D60C-4B714DB6495B}"/>
              </a:ext>
            </a:extLst>
          </p:cNvPr>
          <p:cNvSpPr txBox="1"/>
          <p:nvPr/>
        </p:nvSpPr>
        <p:spPr>
          <a:xfrm>
            <a:off x="8565671" y="4268518"/>
            <a:ext cx="2224249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降低胆固醇和血压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EF83636-F52D-4834-F206-78A0EA64DB2B}"/>
              </a:ext>
            </a:extLst>
          </p:cNvPr>
          <p:cNvSpPr txBox="1"/>
          <p:nvPr/>
        </p:nvSpPr>
        <p:spPr>
          <a:xfrm>
            <a:off x="8565671" y="4644571"/>
            <a:ext cx="2523970" cy="107550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不喝茶的人高血压发病率为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10.55%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，常喝茶的人为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6.95%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AABEB7C-75F9-F3F2-9084-B3A0C9DC7940}"/>
              </a:ext>
            </a:extLst>
          </p:cNvPr>
          <p:cNvSpPr txBox="1"/>
          <p:nvPr/>
        </p:nvSpPr>
        <p:spPr>
          <a:xfrm>
            <a:off x="1341120" y="1794558"/>
            <a:ext cx="2260205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防治早老性痴呆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25EDE87-2DFD-DBA6-D568-009242ED83CB}"/>
              </a:ext>
            </a:extLst>
          </p:cNvPr>
          <p:cNvSpPr txBox="1"/>
          <p:nvPr/>
        </p:nvSpPr>
        <p:spPr>
          <a:xfrm>
            <a:off x="1173876" y="2170611"/>
            <a:ext cx="2427449" cy="107550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茶对大脑细胞有保护作用，能有效延缓大脑退化，有助于维持大脑血管的健康。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97BA4DD-52D3-03B5-98EE-78FA96F6D0CC}"/>
              </a:ext>
            </a:extLst>
          </p:cNvPr>
          <p:cNvSpPr txBox="1"/>
          <p:nvPr/>
        </p:nvSpPr>
        <p:spPr>
          <a:xfrm>
            <a:off x="1341120" y="4268518"/>
            <a:ext cx="2260205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降低患糖尿病风险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FBE0612-2C37-DC0F-873E-10E84BCFB989}"/>
              </a:ext>
            </a:extLst>
          </p:cNvPr>
          <p:cNvSpPr txBox="1"/>
          <p:nvPr/>
        </p:nvSpPr>
        <p:spPr>
          <a:xfrm>
            <a:off x="1295249" y="4644571"/>
            <a:ext cx="2306076" cy="107550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一天喝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6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杯以上绿茶者比一周喝不到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杯者，患糖尿病的风险减少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33%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66648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id="{F12EC567-3BC5-5709-7B95-64CE27D9B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096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6858000 h 6858000"/>
              <a:gd name="connsiteX3" fmla="*/ 1219200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  <a:effectLst/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E9303A85-F362-5D8A-38A8-D9A24003CE9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64000">
                <a:schemeClr val="bg1">
                  <a:alpha val="20000"/>
                </a:schemeClr>
              </a:gs>
              <a:gs pos="100000">
                <a:schemeClr val="bg1"/>
              </a:gs>
              <a:gs pos="39000">
                <a:srgbClr val="6FBFA9">
                  <a:alpha val="50000"/>
                </a:srgbClr>
              </a:gs>
              <a:gs pos="0">
                <a:schemeClr val="accent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8D0B1FB-6916-DADE-743F-9D754826DE53}"/>
              </a:ext>
            </a:extLst>
          </p:cNvPr>
          <p:cNvSpPr txBox="1"/>
          <p:nvPr/>
        </p:nvSpPr>
        <p:spPr>
          <a:xfrm>
            <a:off x="4722315" y="1833194"/>
            <a:ext cx="1984400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抗压力和抗焦虑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009941-F319-B90C-F5F7-736685247962}"/>
              </a:ext>
            </a:extLst>
          </p:cNvPr>
          <p:cNvSpPr txBox="1"/>
          <p:nvPr/>
        </p:nvSpPr>
        <p:spPr>
          <a:xfrm>
            <a:off x="4722315" y="2137577"/>
            <a:ext cx="2622607" cy="80582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控制焦虑情绪，提高注意力改善精神状态和总体机能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652804A-83B0-27EF-5F3C-B50485ADB142}"/>
              </a:ext>
            </a:extLst>
          </p:cNvPr>
          <p:cNvSpPr/>
          <p:nvPr/>
        </p:nvSpPr>
        <p:spPr>
          <a:xfrm>
            <a:off x="4547746" y="1724891"/>
            <a:ext cx="3006725" cy="12919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Sustainable_EC0A" title="Icon of a tree branch">
            <a:extLst>
              <a:ext uri="{FF2B5EF4-FFF2-40B4-BE49-F238E27FC236}">
                <a16:creationId xmlns:a16="http://schemas.microsoft.com/office/drawing/2014/main" id="{4BA8D849-51FF-D4E6-A3C5-3304EB91A2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0009" y="1911669"/>
            <a:ext cx="974913" cy="91837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5E91B95-9FF4-67F7-E1F8-7E619FAEF78D}"/>
              </a:ext>
            </a:extLst>
          </p:cNvPr>
          <p:cNvSpPr txBox="1"/>
          <p:nvPr/>
        </p:nvSpPr>
        <p:spPr>
          <a:xfrm>
            <a:off x="8091131" y="2708875"/>
            <a:ext cx="1984400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提高免疫力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5058B7D-DF41-9D8F-17A3-E0778550B553}"/>
              </a:ext>
            </a:extLst>
          </p:cNvPr>
          <p:cNvSpPr txBox="1"/>
          <p:nvPr/>
        </p:nvSpPr>
        <p:spPr>
          <a:xfrm>
            <a:off x="8091131" y="3013258"/>
            <a:ext cx="2681873" cy="80582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每天喝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5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杯茶的人，抗病毒干扰素含量是不喝茶的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10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倍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8313444-46A7-E21A-C3B5-CAA0121FF865}"/>
              </a:ext>
            </a:extLst>
          </p:cNvPr>
          <p:cNvSpPr/>
          <p:nvPr/>
        </p:nvSpPr>
        <p:spPr>
          <a:xfrm>
            <a:off x="7916562" y="2600572"/>
            <a:ext cx="3006725" cy="12919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Sustainable_EC0A" title="Icon of a tree branch">
            <a:extLst>
              <a:ext uri="{FF2B5EF4-FFF2-40B4-BE49-F238E27FC236}">
                <a16:creationId xmlns:a16="http://schemas.microsoft.com/office/drawing/2014/main" id="{F3A7FD1B-06B4-D112-5F1A-601FCA4002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8825" y="2787350"/>
            <a:ext cx="974913" cy="91837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C772F3B-104D-578D-4BF3-7D1C5B9952B9}"/>
              </a:ext>
            </a:extLst>
          </p:cNvPr>
          <p:cNvSpPr txBox="1"/>
          <p:nvPr/>
        </p:nvSpPr>
        <p:spPr>
          <a:xfrm>
            <a:off x="4722315" y="3512595"/>
            <a:ext cx="1984400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提高杀菌力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72FFD15-7218-B1B4-110F-24EE0ECFB6E8}"/>
              </a:ext>
            </a:extLst>
          </p:cNvPr>
          <p:cNvSpPr txBox="1"/>
          <p:nvPr/>
        </p:nvSpPr>
        <p:spPr>
          <a:xfrm>
            <a:off x="4722315" y="3816978"/>
            <a:ext cx="2622607" cy="80582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可使抗菌素药力大增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最高杀菌效率提高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3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倍以上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5C40D72-0D03-FED9-9AC2-108848F91FED}"/>
              </a:ext>
            </a:extLst>
          </p:cNvPr>
          <p:cNvSpPr/>
          <p:nvPr/>
        </p:nvSpPr>
        <p:spPr>
          <a:xfrm>
            <a:off x="4547746" y="3404292"/>
            <a:ext cx="3006725" cy="12919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Sustainable_EC0A" title="Icon of a tree branch">
            <a:extLst>
              <a:ext uri="{FF2B5EF4-FFF2-40B4-BE49-F238E27FC236}">
                <a16:creationId xmlns:a16="http://schemas.microsoft.com/office/drawing/2014/main" id="{9C32B73A-E97C-B624-1237-5DD5968641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0009" y="3591070"/>
            <a:ext cx="974913" cy="91837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61CC5B0-FAD3-5374-608A-79629694BBFF}"/>
              </a:ext>
            </a:extLst>
          </p:cNvPr>
          <p:cNvSpPr txBox="1"/>
          <p:nvPr/>
        </p:nvSpPr>
        <p:spPr>
          <a:xfrm>
            <a:off x="8091131" y="4333236"/>
            <a:ext cx="1984400" cy="38322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有减肥瘦身效果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92D9493-8725-F9AD-3BE7-3BC60ADCD948}"/>
              </a:ext>
            </a:extLst>
          </p:cNvPr>
          <p:cNvSpPr txBox="1"/>
          <p:nvPr/>
        </p:nvSpPr>
        <p:spPr>
          <a:xfrm>
            <a:off x="8091131" y="4637619"/>
            <a:ext cx="2711506" cy="805829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喝茶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10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年以上者，男性体脂减少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20%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，女性减少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30%</a:t>
            </a:r>
            <a:endParaRPr lang="zh-CN" altLang="en-US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8A32699-93C4-BD75-A138-0EA5D0CA745F}"/>
              </a:ext>
            </a:extLst>
          </p:cNvPr>
          <p:cNvSpPr/>
          <p:nvPr/>
        </p:nvSpPr>
        <p:spPr>
          <a:xfrm>
            <a:off x="7916562" y="4224933"/>
            <a:ext cx="3006725" cy="12919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Sustainable_EC0A" title="Icon of a tree branch">
            <a:extLst>
              <a:ext uri="{FF2B5EF4-FFF2-40B4-BE49-F238E27FC236}">
                <a16:creationId xmlns:a16="http://schemas.microsoft.com/office/drawing/2014/main" id="{7DC6AE40-1F35-0ED3-A64D-2524D1A497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8825" y="4411711"/>
            <a:ext cx="974913" cy="91837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保健作用</a:t>
            </a:r>
          </a:p>
        </p:txBody>
      </p:sp>
      <p:sp>
        <p:nvSpPr>
          <p:cNvPr id="63" name="Leaf" title="Icon of a leaf">
            <a:extLst>
              <a:ext uri="{FF2B5EF4-FFF2-40B4-BE49-F238E27FC236}">
                <a16:creationId xmlns:a16="http://schemas.microsoft.com/office/drawing/2014/main" id="{39657F57-D4EE-1F8E-F58B-8A7A463E22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5550" y="698077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</p:spTree>
    <p:extLst>
      <p:ext uri="{BB962C8B-B14F-4D97-AF65-F5344CB8AC3E}">
        <p14:creationId xmlns:p14="http://schemas.microsoft.com/office/powerpoint/2010/main" val="4227735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饮茶季节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996056-D5D8-F88C-F3DF-20D445649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88" y="1928325"/>
            <a:ext cx="2268407" cy="3402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069814-A3B5-EBF2-1072-89F7D8ADF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88" y="1930925"/>
            <a:ext cx="2268407" cy="34000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E0DA87-C270-A952-5E06-3D883E42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2005" y="1924011"/>
            <a:ext cx="2268408" cy="34069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7BF5683-3593-EDFE-0DDA-FCA3FC83F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05" y="1930925"/>
            <a:ext cx="2266673" cy="340000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F339EF1-61A3-6073-A2ED-151F00B6221D}"/>
              </a:ext>
            </a:extLst>
          </p:cNvPr>
          <p:cNvSpPr/>
          <p:nvPr/>
        </p:nvSpPr>
        <p:spPr>
          <a:xfrm>
            <a:off x="1271589" y="4108913"/>
            <a:ext cx="2268538" cy="1222021"/>
          </a:xfrm>
          <a:custGeom>
            <a:avLst/>
            <a:gdLst>
              <a:gd name="connsiteX0" fmla="*/ 0 w 2268407"/>
              <a:gd name="connsiteY0" fmla="*/ 0 h 1222021"/>
              <a:gd name="connsiteX1" fmla="*/ 2268407 w 2268407"/>
              <a:gd name="connsiteY1" fmla="*/ 0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0" fmla="*/ 0 w 2268407"/>
              <a:gd name="connsiteY0" fmla="*/ 0 h 1222021"/>
              <a:gd name="connsiteX1" fmla="*/ 2268407 w 2268407"/>
              <a:gd name="connsiteY1" fmla="*/ 0 h 1222021"/>
              <a:gd name="connsiteX2" fmla="*/ 2266950 w 2268407"/>
              <a:gd name="connsiteY2" fmla="*/ 401175 h 1222021"/>
              <a:gd name="connsiteX3" fmla="*/ 2268407 w 2268407"/>
              <a:gd name="connsiteY3" fmla="*/ 1222021 h 1222021"/>
              <a:gd name="connsiteX4" fmla="*/ 0 w 2268407"/>
              <a:gd name="connsiteY4" fmla="*/ 1222021 h 1222021"/>
              <a:gd name="connsiteX5" fmla="*/ 0 w 2268407"/>
              <a:gd name="connsiteY5" fmla="*/ 0 h 1222021"/>
              <a:gd name="connsiteX0" fmla="*/ 0 w 2268407"/>
              <a:gd name="connsiteY0" fmla="*/ 0 h 1222021"/>
              <a:gd name="connsiteX1" fmla="*/ 1587 w 2268407"/>
              <a:gd name="connsiteY1" fmla="*/ 2712 h 1222021"/>
              <a:gd name="connsiteX2" fmla="*/ 2268407 w 2268407"/>
              <a:gd name="connsiteY2" fmla="*/ 0 h 1222021"/>
              <a:gd name="connsiteX3" fmla="*/ 2266950 w 2268407"/>
              <a:gd name="connsiteY3" fmla="*/ 401175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0 w 2268407"/>
              <a:gd name="connsiteY6" fmla="*/ 0 h 1222021"/>
              <a:gd name="connsiteX0" fmla="*/ 0 w 2268407"/>
              <a:gd name="connsiteY0" fmla="*/ 2050 h 1224071"/>
              <a:gd name="connsiteX1" fmla="*/ 1587 w 2268407"/>
              <a:gd name="connsiteY1" fmla="*/ 4762 h 1224071"/>
              <a:gd name="connsiteX2" fmla="*/ 560387 w 2268407"/>
              <a:gd name="connsiteY2" fmla="*/ 0 h 1224071"/>
              <a:gd name="connsiteX3" fmla="*/ 2268407 w 2268407"/>
              <a:gd name="connsiteY3" fmla="*/ 2050 h 1224071"/>
              <a:gd name="connsiteX4" fmla="*/ 2266950 w 2268407"/>
              <a:gd name="connsiteY4" fmla="*/ 403225 h 1224071"/>
              <a:gd name="connsiteX5" fmla="*/ 2268407 w 2268407"/>
              <a:gd name="connsiteY5" fmla="*/ 1224071 h 1224071"/>
              <a:gd name="connsiteX6" fmla="*/ 0 w 2268407"/>
              <a:gd name="connsiteY6" fmla="*/ 1224071 h 1224071"/>
              <a:gd name="connsiteX7" fmla="*/ 0 w 2268407"/>
              <a:gd name="connsiteY7" fmla="*/ 2050 h 1224071"/>
              <a:gd name="connsiteX0" fmla="*/ 2268407 w 2359847"/>
              <a:gd name="connsiteY0" fmla="*/ 2050 h 1224071"/>
              <a:gd name="connsiteX1" fmla="*/ 2266950 w 2359847"/>
              <a:gd name="connsiteY1" fmla="*/ 403225 h 1224071"/>
              <a:gd name="connsiteX2" fmla="*/ 2268407 w 2359847"/>
              <a:gd name="connsiteY2" fmla="*/ 1224071 h 1224071"/>
              <a:gd name="connsiteX3" fmla="*/ 0 w 2359847"/>
              <a:gd name="connsiteY3" fmla="*/ 1224071 h 1224071"/>
              <a:gd name="connsiteX4" fmla="*/ 0 w 2359847"/>
              <a:gd name="connsiteY4" fmla="*/ 2050 h 1224071"/>
              <a:gd name="connsiteX5" fmla="*/ 1587 w 2359847"/>
              <a:gd name="connsiteY5" fmla="*/ 4762 h 1224071"/>
              <a:gd name="connsiteX6" fmla="*/ 560387 w 2359847"/>
              <a:gd name="connsiteY6" fmla="*/ 0 h 1224071"/>
              <a:gd name="connsiteX7" fmla="*/ 2359847 w 2359847"/>
              <a:gd name="connsiteY7" fmla="*/ 93490 h 1224071"/>
              <a:gd name="connsiteX0" fmla="*/ 2268407 w 2268407"/>
              <a:gd name="connsiteY0" fmla="*/ 2050 h 1224071"/>
              <a:gd name="connsiteX1" fmla="*/ 2266950 w 2268407"/>
              <a:gd name="connsiteY1" fmla="*/ 403225 h 1224071"/>
              <a:gd name="connsiteX2" fmla="*/ 2268407 w 2268407"/>
              <a:gd name="connsiteY2" fmla="*/ 1224071 h 1224071"/>
              <a:gd name="connsiteX3" fmla="*/ 0 w 2268407"/>
              <a:gd name="connsiteY3" fmla="*/ 1224071 h 1224071"/>
              <a:gd name="connsiteX4" fmla="*/ 0 w 2268407"/>
              <a:gd name="connsiteY4" fmla="*/ 2050 h 1224071"/>
              <a:gd name="connsiteX5" fmla="*/ 1587 w 2268407"/>
              <a:gd name="connsiteY5" fmla="*/ 4762 h 1224071"/>
              <a:gd name="connsiteX6" fmla="*/ 560387 w 2268407"/>
              <a:gd name="connsiteY6" fmla="*/ 0 h 122407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577850 w 2268407"/>
              <a:gd name="connsiteY7" fmla="*/ 18587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981075 w 2268407"/>
              <a:gd name="connsiteY8" fmla="*/ 83675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285875 w 2268407"/>
              <a:gd name="connsiteY10" fmla="*/ 191625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512887 w 2268407"/>
              <a:gd name="connsiteY10" fmla="*/ 280525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57349 w 2268407"/>
              <a:gd name="connsiteY10" fmla="*/ 324975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55762 w 2268407"/>
              <a:gd name="connsiteY10" fmla="*/ 317037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60524 w 2268407"/>
              <a:gd name="connsiteY10" fmla="*/ 321800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60524 w 2268407"/>
              <a:gd name="connsiteY10" fmla="*/ 321800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74811 w 2268407"/>
              <a:gd name="connsiteY10" fmla="*/ 321800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63699 w 2268407"/>
              <a:gd name="connsiteY10" fmla="*/ 321800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63699 w 2268407"/>
              <a:gd name="connsiteY10" fmla="*/ 321800 h 1222021"/>
              <a:gd name="connsiteX11" fmla="*/ 1668462 w 2268407"/>
              <a:gd name="connsiteY11" fmla="*/ 321800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63699 w 2268407"/>
              <a:gd name="connsiteY10" fmla="*/ 321800 h 1222021"/>
              <a:gd name="connsiteX11" fmla="*/ 1933575 w 2268407"/>
              <a:gd name="connsiteY11" fmla="*/ 331325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63699 w 2268407"/>
              <a:gd name="connsiteY10" fmla="*/ 321800 h 1222021"/>
              <a:gd name="connsiteX11" fmla="*/ 1933575 w 2268407"/>
              <a:gd name="connsiteY11" fmla="*/ 331325 h 1222021"/>
              <a:gd name="connsiteX12" fmla="*/ 1936750 w 2268407"/>
              <a:gd name="connsiteY12" fmla="*/ 329737 h 1222021"/>
              <a:gd name="connsiteX0" fmla="*/ 2268407 w 2268407"/>
              <a:gd name="connsiteY0" fmla="*/ 0 h 1222021"/>
              <a:gd name="connsiteX1" fmla="*/ 2266950 w 2268407"/>
              <a:gd name="connsiteY1" fmla="*/ 401175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5" fmla="*/ 1587 w 2268407"/>
              <a:gd name="connsiteY5" fmla="*/ 2712 h 1222021"/>
              <a:gd name="connsiteX6" fmla="*/ 573087 w 2268407"/>
              <a:gd name="connsiteY6" fmla="*/ 18587 h 1222021"/>
              <a:gd name="connsiteX7" fmla="*/ 977900 w 2268407"/>
              <a:gd name="connsiteY7" fmla="*/ 82087 h 1222021"/>
              <a:gd name="connsiteX8" fmla="*/ 1282700 w 2268407"/>
              <a:gd name="connsiteY8" fmla="*/ 196388 h 1222021"/>
              <a:gd name="connsiteX9" fmla="*/ 1287462 w 2268407"/>
              <a:gd name="connsiteY9" fmla="*/ 193212 h 1222021"/>
              <a:gd name="connsiteX10" fmla="*/ 1663699 w 2268407"/>
              <a:gd name="connsiteY10" fmla="*/ 321800 h 1222021"/>
              <a:gd name="connsiteX11" fmla="*/ 1933575 w 2268407"/>
              <a:gd name="connsiteY11" fmla="*/ 331325 h 1222021"/>
              <a:gd name="connsiteX12" fmla="*/ 2171700 w 2268407"/>
              <a:gd name="connsiteY12" fmla="*/ 371012 h 1222021"/>
              <a:gd name="connsiteX0" fmla="*/ 2268407 w 2268538"/>
              <a:gd name="connsiteY0" fmla="*/ 0 h 1222021"/>
              <a:gd name="connsiteX1" fmla="*/ 2266950 w 2268538"/>
              <a:gd name="connsiteY1" fmla="*/ 401175 h 1222021"/>
              <a:gd name="connsiteX2" fmla="*/ 2268407 w 2268538"/>
              <a:gd name="connsiteY2" fmla="*/ 1222021 h 1222021"/>
              <a:gd name="connsiteX3" fmla="*/ 0 w 2268538"/>
              <a:gd name="connsiteY3" fmla="*/ 1222021 h 1222021"/>
              <a:gd name="connsiteX4" fmla="*/ 0 w 2268538"/>
              <a:gd name="connsiteY4" fmla="*/ 0 h 1222021"/>
              <a:gd name="connsiteX5" fmla="*/ 1587 w 2268538"/>
              <a:gd name="connsiteY5" fmla="*/ 2712 h 1222021"/>
              <a:gd name="connsiteX6" fmla="*/ 573087 w 2268538"/>
              <a:gd name="connsiteY6" fmla="*/ 18587 h 1222021"/>
              <a:gd name="connsiteX7" fmla="*/ 977900 w 2268538"/>
              <a:gd name="connsiteY7" fmla="*/ 82087 h 1222021"/>
              <a:gd name="connsiteX8" fmla="*/ 1282700 w 2268538"/>
              <a:gd name="connsiteY8" fmla="*/ 196388 h 1222021"/>
              <a:gd name="connsiteX9" fmla="*/ 1287462 w 2268538"/>
              <a:gd name="connsiteY9" fmla="*/ 193212 h 1222021"/>
              <a:gd name="connsiteX10" fmla="*/ 1663699 w 2268538"/>
              <a:gd name="connsiteY10" fmla="*/ 321800 h 1222021"/>
              <a:gd name="connsiteX11" fmla="*/ 1933575 w 2268538"/>
              <a:gd name="connsiteY11" fmla="*/ 331325 h 1222021"/>
              <a:gd name="connsiteX12" fmla="*/ 2268538 w 2268538"/>
              <a:gd name="connsiteY12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287462 w 2268538"/>
              <a:gd name="connsiteY8" fmla="*/ 193212 h 1222021"/>
              <a:gd name="connsiteX9" fmla="*/ 1663699 w 2268538"/>
              <a:gd name="connsiteY9" fmla="*/ 321800 h 1222021"/>
              <a:gd name="connsiteX10" fmla="*/ 1933575 w 2268538"/>
              <a:gd name="connsiteY10" fmla="*/ 331325 h 1222021"/>
              <a:gd name="connsiteX11" fmla="*/ 2268538 w 2268538"/>
              <a:gd name="connsiteY11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287462 w 2268538"/>
              <a:gd name="connsiteY8" fmla="*/ 193212 h 1222021"/>
              <a:gd name="connsiteX9" fmla="*/ 1663699 w 2268538"/>
              <a:gd name="connsiteY9" fmla="*/ 321800 h 1222021"/>
              <a:gd name="connsiteX10" fmla="*/ 1933575 w 2268538"/>
              <a:gd name="connsiteY10" fmla="*/ 331325 h 1222021"/>
              <a:gd name="connsiteX11" fmla="*/ 2268538 w 2268538"/>
              <a:gd name="connsiteY11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287462 w 2268538"/>
              <a:gd name="connsiteY8" fmla="*/ 193212 h 1222021"/>
              <a:gd name="connsiteX9" fmla="*/ 1663699 w 2268538"/>
              <a:gd name="connsiteY9" fmla="*/ 321800 h 1222021"/>
              <a:gd name="connsiteX10" fmla="*/ 1933575 w 2268538"/>
              <a:gd name="connsiteY10" fmla="*/ 331325 h 1222021"/>
              <a:gd name="connsiteX11" fmla="*/ 2268538 w 2268538"/>
              <a:gd name="connsiteY11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287462 w 2268538"/>
              <a:gd name="connsiteY8" fmla="*/ 193212 h 1222021"/>
              <a:gd name="connsiteX9" fmla="*/ 1663699 w 2268538"/>
              <a:gd name="connsiteY9" fmla="*/ 321800 h 1222021"/>
              <a:gd name="connsiteX10" fmla="*/ 1933575 w 2268538"/>
              <a:gd name="connsiteY10" fmla="*/ 331325 h 1222021"/>
              <a:gd name="connsiteX11" fmla="*/ 2268538 w 2268538"/>
              <a:gd name="connsiteY11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287462 w 2268538"/>
              <a:gd name="connsiteY8" fmla="*/ 193212 h 1222021"/>
              <a:gd name="connsiteX9" fmla="*/ 1663699 w 2268538"/>
              <a:gd name="connsiteY9" fmla="*/ 321800 h 1222021"/>
              <a:gd name="connsiteX10" fmla="*/ 1933575 w 2268538"/>
              <a:gd name="connsiteY10" fmla="*/ 331325 h 1222021"/>
              <a:gd name="connsiteX11" fmla="*/ 2268538 w 2268538"/>
              <a:gd name="connsiteY11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33575 w 2268538"/>
              <a:gd name="connsiteY9" fmla="*/ 331325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33575 w 2268538"/>
              <a:gd name="connsiteY9" fmla="*/ 331325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33575 w 2268538"/>
              <a:gd name="connsiteY9" fmla="*/ 331325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33575 w 2268538"/>
              <a:gd name="connsiteY9" fmla="*/ 331325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33575 w 2268538"/>
              <a:gd name="connsiteY9" fmla="*/ 331325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33575 w 2268538"/>
              <a:gd name="connsiteY9" fmla="*/ 331325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33575 w 2268538"/>
              <a:gd name="connsiteY9" fmla="*/ 331325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82788 w 2268538"/>
              <a:gd name="connsiteY9" fmla="*/ 336087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82788 w 2268538"/>
              <a:gd name="connsiteY9" fmla="*/ 336087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1982788 w 2268538"/>
              <a:gd name="connsiteY9" fmla="*/ 336087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2017713 w 2268538"/>
              <a:gd name="connsiteY9" fmla="*/ 328150 h 1222021"/>
              <a:gd name="connsiteX10" fmla="*/ 2268538 w 2268538"/>
              <a:gd name="connsiteY10" fmla="*/ 399587 h 1222021"/>
              <a:gd name="connsiteX0" fmla="*/ 2266950 w 2268538"/>
              <a:gd name="connsiteY0" fmla="*/ 401175 h 1222021"/>
              <a:gd name="connsiteX1" fmla="*/ 2268407 w 2268538"/>
              <a:gd name="connsiteY1" fmla="*/ 1222021 h 1222021"/>
              <a:gd name="connsiteX2" fmla="*/ 0 w 2268538"/>
              <a:gd name="connsiteY2" fmla="*/ 1222021 h 1222021"/>
              <a:gd name="connsiteX3" fmla="*/ 0 w 2268538"/>
              <a:gd name="connsiteY3" fmla="*/ 0 h 1222021"/>
              <a:gd name="connsiteX4" fmla="*/ 1587 w 2268538"/>
              <a:gd name="connsiteY4" fmla="*/ 2712 h 1222021"/>
              <a:gd name="connsiteX5" fmla="*/ 573087 w 2268538"/>
              <a:gd name="connsiteY5" fmla="*/ 18587 h 1222021"/>
              <a:gd name="connsiteX6" fmla="*/ 977900 w 2268538"/>
              <a:gd name="connsiteY6" fmla="*/ 82087 h 1222021"/>
              <a:gd name="connsiteX7" fmla="*/ 1282700 w 2268538"/>
              <a:gd name="connsiteY7" fmla="*/ 196388 h 1222021"/>
              <a:gd name="connsiteX8" fmla="*/ 1663699 w 2268538"/>
              <a:gd name="connsiteY8" fmla="*/ 321800 h 1222021"/>
              <a:gd name="connsiteX9" fmla="*/ 2017713 w 2268538"/>
              <a:gd name="connsiteY9" fmla="*/ 328150 h 1222021"/>
              <a:gd name="connsiteX10" fmla="*/ 2268538 w 2268538"/>
              <a:gd name="connsiteY10" fmla="*/ 399587 h 1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538" h="1222021">
                <a:moveTo>
                  <a:pt x="2266950" y="401175"/>
                </a:moveTo>
                <a:cubicBezTo>
                  <a:pt x="2267436" y="674790"/>
                  <a:pt x="2267921" y="948406"/>
                  <a:pt x="2268407" y="1222021"/>
                </a:cubicBezTo>
                <a:lnTo>
                  <a:pt x="0" y="1222021"/>
                </a:lnTo>
                <a:lnTo>
                  <a:pt x="0" y="0"/>
                </a:lnTo>
                <a:lnTo>
                  <a:pt x="1587" y="2712"/>
                </a:lnTo>
                <a:cubicBezTo>
                  <a:pt x="192087" y="8004"/>
                  <a:pt x="360362" y="3770"/>
                  <a:pt x="573087" y="18587"/>
                </a:cubicBezTo>
                <a:cubicBezTo>
                  <a:pt x="785812" y="33404"/>
                  <a:pt x="884502" y="60126"/>
                  <a:pt x="977900" y="82087"/>
                </a:cubicBezTo>
                <a:cubicBezTo>
                  <a:pt x="1071298" y="104048"/>
                  <a:pt x="1150937" y="140561"/>
                  <a:pt x="1282700" y="196388"/>
                </a:cubicBezTo>
                <a:cubicBezTo>
                  <a:pt x="1414463" y="252215"/>
                  <a:pt x="1541197" y="299840"/>
                  <a:pt x="1663699" y="321800"/>
                </a:cubicBezTo>
                <a:cubicBezTo>
                  <a:pt x="1786201" y="343760"/>
                  <a:pt x="1902354" y="320477"/>
                  <a:pt x="2017713" y="328150"/>
                </a:cubicBezTo>
                <a:cubicBezTo>
                  <a:pt x="2133072" y="335823"/>
                  <a:pt x="2267877" y="399918"/>
                  <a:pt x="2268538" y="399587"/>
                </a:cubicBezTo>
              </a:path>
            </a:pathLst>
          </a:custGeom>
          <a:solidFill>
            <a:schemeClr val="bg1"/>
          </a:solidFill>
          <a:ln w="127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5DFEB0-CF46-729D-2A41-1ADE65AF2079}"/>
              </a:ext>
            </a:extLst>
          </p:cNvPr>
          <p:cNvSpPr/>
          <p:nvPr/>
        </p:nvSpPr>
        <p:spPr>
          <a:xfrm>
            <a:off x="3729567" y="4108644"/>
            <a:ext cx="2269411" cy="1222290"/>
          </a:xfrm>
          <a:custGeom>
            <a:avLst/>
            <a:gdLst>
              <a:gd name="connsiteX0" fmla="*/ 0 w 2268407"/>
              <a:gd name="connsiteY0" fmla="*/ 0 h 1222021"/>
              <a:gd name="connsiteX1" fmla="*/ 2268407 w 2268407"/>
              <a:gd name="connsiteY1" fmla="*/ 0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0" fmla="*/ 1004 w 2269411"/>
              <a:gd name="connsiteY0" fmla="*/ 0 h 1222021"/>
              <a:gd name="connsiteX1" fmla="*/ 2269411 w 2269411"/>
              <a:gd name="connsiteY1" fmla="*/ 0 h 1222021"/>
              <a:gd name="connsiteX2" fmla="*/ 2269411 w 2269411"/>
              <a:gd name="connsiteY2" fmla="*/ 1222021 h 1222021"/>
              <a:gd name="connsiteX3" fmla="*/ 1004 w 2269411"/>
              <a:gd name="connsiteY3" fmla="*/ 1222021 h 1222021"/>
              <a:gd name="connsiteX4" fmla="*/ 0 w 2269411"/>
              <a:gd name="connsiteY4" fmla="*/ 414405 h 1222021"/>
              <a:gd name="connsiteX5" fmla="*/ 1004 w 2269411"/>
              <a:gd name="connsiteY5" fmla="*/ 0 h 1222021"/>
              <a:gd name="connsiteX0" fmla="*/ 355017 w 2269411"/>
              <a:gd name="connsiteY0" fmla="*/ 227012 h 1222021"/>
              <a:gd name="connsiteX1" fmla="*/ 2269411 w 2269411"/>
              <a:gd name="connsiteY1" fmla="*/ 0 h 1222021"/>
              <a:gd name="connsiteX2" fmla="*/ 2269411 w 2269411"/>
              <a:gd name="connsiteY2" fmla="*/ 1222021 h 1222021"/>
              <a:gd name="connsiteX3" fmla="*/ 1004 w 2269411"/>
              <a:gd name="connsiteY3" fmla="*/ 1222021 h 1222021"/>
              <a:gd name="connsiteX4" fmla="*/ 0 w 2269411"/>
              <a:gd name="connsiteY4" fmla="*/ 414405 h 1222021"/>
              <a:gd name="connsiteX5" fmla="*/ 355017 w 2269411"/>
              <a:gd name="connsiteY5" fmla="*/ 227012 h 1222021"/>
              <a:gd name="connsiteX0" fmla="*/ 355017 w 2269411"/>
              <a:gd name="connsiteY0" fmla="*/ 227012 h 1222021"/>
              <a:gd name="connsiteX1" fmla="*/ 2269411 w 2269411"/>
              <a:gd name="connsiteY1" fmla="*/ 0 h 1222021"/>
              <a:gd name="connsiteX2" fmla="*/ 2269411 w 2269411"/>
              <a:gd name="connsiteY2" fmla="*/ 1222021 h 1222021"/>
              <a:gd name="connsiteX3" fmla="*/ 1004 w 2269411"/>
              <a:gd name="connsiteY3" fmla="*/ 1222021 h 1222021"/>
              <a:gd name="connsiteX4" fmla="*/ 0 w 2269411"/>
              <a:gd name="connsiteY4" fmla="*/ 414405 h 1222021"/>
              <a:gd name="connsiteX5" fmla="*/ 355017 w 2269411"/>
              <a:gd name="connsiteY5" fmla="*/ 227012 h 1222021"/>
              <a:gd name="connsiteX0" fmla="*/ 369305 w 2269411"/>
              <a:gd name="connsiteY0" fmla="*/ 203199 h 1222021"/>
              <a:gd name="connsiteX1" fmla="*/ 2269411 w 2269411"/>
              <a:gd name="connsiteY1" fmla="*/ 0 h 1222021"/>
              <a:gd name="connsiteX2" fmla="*/ 2269411 w 2269411"/>
              <a:gd name="connsiteY2" fmla="*/ 1222021 h 1222021"/>
              <a:gd name="connsiteX3" fmla="*/ 1004 w 2269411"/>
              <a:gd name="connsiteY3" fmla="*/ 1222021 h 1222021"/>
              <a:gd name="connsiteX4" fmla="*/ 0 w 2269411"/>
              <a:gd name="connsiteY4" fmla="*/ 414405 h 1222021"/>
              <a:gd name="connsiteX5" fmla="*/ 369305 w 2269411"/>
              <a:gd name="connsiteY5" fmla="*/ 203199 h 1222021"/>
              <a:gd name="connsiteX0" fmla="*/ 375655 w 2269411"/>
              <a:gd name="connsiteY0" fmla="*/ 187324 h 1222021"/>
              <a:gd name="connsiteX1" fmla="*/ 2269411 w 2269411"/>
              <a:gd name="connsiteY1" fmla="*/ 0 h 1222021"/>
              <a:gd name="connsiteX2" fmla="*/ 2269411 w 2269411"/>
              <a:gd name="connsiteY2" fmla="*/ 1222021 h 1222021"/>
              <a:gd name="connsiteX3" fmla="*/ 1004 w 2269411"/>
              <a:gd name="connsiteY3" fmla="*/ 1222021 h 1222021"/>
              <a:gd name="connsiteX4" fmla="*/ 0 w 2269411"/>
              <a:gd name="connsiteY4" fmla="*/ 414405 h 1222021"/>
              <a:gd name="connsiteX5" fmla="*/ 375655 w 2269411"/>
              <a:gd name="connsiteY5" fmla="*/ 187324 h 1222021"/>
              <a:gd name="connsiteX0" fmla="*/ 375655 w 2269411"/>
              <a:gd name="connsiteY0" fmla="*/ 250308 h 1285005"/>
              <a:gd name="connsiteX1" fmla="*/ 2269411 w 2269411"/>
              <a:gd name="connsiteY1" fmla="*/ 62984 h 1285005"/>
              <a:gd name="connsiteX2" fmla="*/ 2269411 w 2269411"/>
              <a:gd name="connsiteY2" fmla="*/ 1285005 h 1285005"/>
              <a:gd name="connsiteX3" fmla="*/ 1004 w 2269411"/>
              <a:gd name="connsiteY3" fmla="*/ 1285005 h 1285005"/>
              <a:gd name="connsiteX4" fmla="*/ 0 w 2269411"/>
              <a:gd name="connsiteY4" fmla="*/ 477389 h 1285005"/>
              <a:gd name="connsiteX5" fmla="*/ 375655 w 2269411"/>
              <a:gd name="connsiteY5" fmla="*/ 250308 h 1285005"/>
              <a:gd name="connsiteX0" fmla="*/ 396292 w 2269411"/>
              <a:gd name="connsiteY0" fmla="*/ 239800 h 1287197"/>
              <a:gd name="connsiteX1" fmla="*/ 2269411 w 2269411"/>
              <a:gd name="connsiteY1" fmla="*/ 65176 h 1287197"/>
              <a:gd name="connsiteX2" fmla="*/ 2269411 w 2269411"/>
              <a:gd name="connsiteY2" fmla="*/ 1287197 h 1287197"/>
              <a:gd name="connsiteX3" fmla="*/ 1004 w 2269411"/>
              <a:gd name="connsiteY3" fmla="*/ 1287197 h 1287197"/>
              <a:gd name="connsiteX4" fmla="*/ 0 w 2269411"/>
              <a:gd name="connsiteY4" fmla="*/ 479581 h 1287197"/>
              <a:gd name="connsiteX5" fmla="*/ 396292 w 2269411"/>
              <a:gd name="connsiteY5" fmla="*/ 239800 h 1287197"/>
              <a:gd name="connsiteX0" fmla="*/ 396292 w 2269411"/>
              <a:gd name="connsiteY0" fmla="*/ 282003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396292 w 2269411"/>
              <a:gd name="connsiteY6" fmla="*/ 282003 h 1329400"/>
              <a:gd name="connsiteX0" fmla="*/ 410579 w 2269411"/>
              <a:gd name="connsiteY0" fmla="*/ 270890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10579 w 2269411"/>
              <a:gd name="connsiteY6" fmla="*/ 270890 h 1329400"/>
              <a:gd name="connsiteX0" fmla="*/ 410579 w 2269411"/>
              <a:gd name="connsiteY0" fmla="*/ 270890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10579 w 2269411"/>
              <a:gd name="connsiteY6" fmla="*/ 270890 h 1329400"/>
              <a:gd name="connsiteX0" fmla="*/ 480429 w 2269411"/>
              <a:gd name="connsiteY0" fmla="*/ 359790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80429 w 2269411"/>
              <a:gd name="connsiteY6" fmla="*/ 359790 h 1329400"/>
              <a:gd name="connsiteX0" fmla="*/ 480429 w 2269411"/>
              <a:gd name="connsiteY0" fmla="*/ 359790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80429 w 2269411"/>
              <a:gd name="connsiteY6" fmla="*/ 359790 h 1329400"/>
              <a:gd name="connsiteX0" fmla="*/ 480429 w 2269411"/>
              <a:gd name="connsiteY0" fmla="*/ 359790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80429 w 2269411"/>
              <a:gd name="connsiteY6" fmla="*/ 359790 h 1329400"/>
              <a:gd name="connsiteX0" fmla="*/ 480429 w 2269411"/>
              <a:gd name="connsiteY0" fmla="*/ 359790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80429 w 2269411"/>
              <a:gd name="connsiteY6" fmla="*/ 359790 h 1329400"/>
              <a:gd name="connsiteX0" fmla="*/ 480429 w 2269411"/>
              <a:gd name="connsiteY0" fmla="*/ 359790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80429 w 2269411"/>
              <a:gd name="connsiteY6" fmla="*/ 359790 h 1329400"/>
              <a:gd name="connsiteX0" fmla="*/ 499479 w 2269411"/>
              <a:gd name="connsiteY0" fmla="*/ 358202 h 1329400"/>
              <a:gd name="connsiteX1" fmla="*/ 1171046 w 2269411"/>
              <a:gd name="connsiteY1" fmla="*/ 81517 h 1329400"/>
              <a:gd name="connsiteX2" fmla="*/ 2269411 w 2269411"/>
              <a:gd name="connsiteY2" fmla="*/ 107379 h 1329400"/>
              <a:gd name="connsiteX3" fmla="*/ 2269411 w 2269411"/>
              <a:gd name="connsiteY3" fmla="*/ 1329400 h 1329400"/>
              <a:gd name="connsiteX4" fmla="*/ 1004 w 2269411"/>
              <a:gd name="connsiteY4" fmla="*/ 1329400 h 1329400"/>
              <a:gd name="connsiteX5" fmla="*/ 0 w 2269411"/>
              <a:gd name="connsiteY5" fmla="*/ 521784 h 1329400"/>
              <a:gd name="connsiteX6" fmla="*/ 499479 w 2269411"/>
              <a:gd name="connsiteY6" fmla="*/ 358202 h 1329400"/>
              <a:gd name="connsiteX0" fmla="*/ 499479 w 2269411"/>
              <a:gd name="connsiteY0" fmla="*/ 312951 h 1284149"/>
              <a:gd name="connsiteX1" fmla="*/ 1332971 w 2269411"/>
              <a:gd name="connsiteY1" fmla="*/ 261691 h 1284149"/>
              <a:gd name="connsiteX2" fmla="*/ 2269411 w 2269411"/>
              <a:gd name="connsiteY2" fmla="*/ 62128 h 1284149"/>
              <a:gd name="connsiteX3" fmla="*/ 2269411 w 2269411"/>
              <a:gd name="connsiteY3" fmla="*/ 1284149 h 1284149"/>
              <a:gd name="connsiteX4" fmla="*/ 1004 w 2269411"/>
              <a:gd name="connsiteY4" fmla="*/ 1284149 h 1284149"/>
              <a:gd name="connsiteX5" fmla="*/ 0 w 2269411"/>
              <a:gd name="connsiteY5" fmla="*/ 476533 h 1284149"/>
              <a:gd name="connsiteX6" fmla="*/ 499479 w 2269411"/>
              <a:gd name="connsiteY6" fmla="*/ 312951 h 1284149"/>
              <a:gd name="connsiteX0" fmla="*/ 499479 w 2269411"/>
              <a:gd name="connsiteY0" fmla="*/ 325587 h 1296785"/>
              <a:gd name="connsiteX1" fmla="*/ 1332971 w 2269411"/>
              <a:gd name="connsiteY1" fmla="*/ 274327 h 1296785"/>
              <a:gd name="connsiteX2" fmla="*/ 2269411 w 2269411"/>
              <a:gd name="connsiteY2" fmla="*/ 74764 h 1296785"/>
              <a:gd name="connsiteX3" fmla="*/ 2269411 w 2269411"/>
              <a:gd name="connsiteY3" fmla="*/ 1296785 h 1296785"/>
              <a:gd name="connsiteX4" fmla="*/ 1004 w 2269411"/>
              <a:gd name="connsiteY4" fmla="*/ 1296785 h 1296785"/>
              <a:gd name="connsiteX5" fmla="*/ 0 w 2269411"/>
              <a:gd name="connsiteY5" fmla="*/ 489169 h 1296785"/>
              <a:gd name="connsiteX6" fmla="*/ 499479 w 2269411"/>
              <a:gd name="connsiteY6" fmla="*/ 325587 h 1296785"/>
              <a:gd name="connsiteX0" fmla="*/ 499479 w 2269411"/>
              <a:gd name="connsiteY0" fmla="*/ 250923 h 1222121"/>
              <a:gd name="connsiteX1" fmla="*/ 1332971 w 2269411"/>
              <a:gd name="connsiteY1" fmla="*/ 199663 h 1222121"/>
              <a:gd name="connsiteX2" fmla="*/ 2269411 w 2269411"/>
              <a:gd name="connsiteY2" fmla="*/ 100 h 1222121"/>
              <a:gd name="connsiteX3" fmla="*/ 2269411 w 2269411"/>
              <a:gd name="connsiteY3" fmla="*/ 1222121 h 1222121"/>
              <a:gd name="connsiteX4" fmla="*/ 1004 w 2269411"/>
              <a:gd name="connsiteY4" fmla="*/ 1222121 h 1222121"/>
              <a:gd name="connsiteX5" fmla="*/ 0 w 2269411"/>
              <a:gd name="connsiteY5" fmla="*/ 414505 h 1222121"/>
              <a:gd name="connsiteX6" fmla="*/ 499479 w 2269411"/>
              <a:gd name="connsiteY6" fmla="*/ 250923 h 1222121"/>
              <a:gd name="connsiteX0" fmla="*/ 499479 w 2269411"/>
              <a:gd name="connsiteY0" fmla="*/ 250923 h 1222121"/>
              <a:gd name="connsiteX1" fmla="*/ 1332971 w 2269411"/>
              <a:gd name="connsiteY1" fmla="*/ 199663 h 1222121"/>
              <a:gd name="connsiteX2" fmla="*/ 2269411 w 2269411"/>
              <a:gd name="connsiteY2" fmla="*/ 100 h 1222121"/>
              <a:gd name="connsiteX3" fmla="*/ 2269411 w 2269411"/>
              <a:gd name="connsiteY3" fmla="*/ 1222121 h 1222121"/>
              <a:gd name="connsiteX4" fmla="*/ 1004 w 2269411"/>
              <a:gd name="connsiteY4" fmla="*/ 1222121 h 1222121"/>
              <a:gd name="connsiteX5" fmla="*/ 0 w 2269411"/>
              <a:gd name="connsiteY5" fmla="*/ 414505 h 1222121"/>
              <a:gd name="connsiteX6" fmla="*/ 499479 w 2269411"/>
              <a:gd name="connsiteY6" fmla="*/ 250923 h 1222121"/>
              <a:gd name="connsiteX0" fmla="*/ 499479 w 2269411"/>
              <a:gd name="connsiteY0" fmla="*/ 251651 h 1222849"/>
              <a:gd name="connsiteX1" fmla="*/ 1332971 w 2269411"/>
              <a:gd name="connsiteY1" fmla="*/ 200391 h 1222849"/>
              <a:gd name="connsiteX2" fmla="*/ 2269411 w 2269411"/>
              <a:gd name="connsiteY2" fmla="*/ 828 h 1222849"/>
              <a:gd name="connsiteX3" fmla="*/ 2269411 w 2269411"/>
              <a:gd name="connsiteY3" fmla="*/ 1222849 h 1222849"/>
              <a:gd name="connsiteX4" fmla="*/ 1004 w 2269411"/>
              <a:gd name="connsiteY4" fmla="*/ 1222849 h 1222849"/>
              <a:gd name="connsiteX5" fmla="*/ 0 w 2269411"/>
              <a:gd name="connsiteY5" fmla="*/ 415233 h 1222849"/>
              <a:gd name="connsiteX6" fmla="*/ 499479 w 2269411"/>
              <a:gd name="connsiteY6" fmla="*/ 251651 h 1222849"/>
              <a:gd name="connsiteX0" fmla="*/ 499479 w 2269411"/>
              <a:gd name="connsiteY0" fmla="*/ 251092 h 1222290"/>
              <a:gd name="connsiteX1" fmla="*/ 1332971 w 2269411"/>
              <a:gd name="connsiteY1" fmla="*/ 199832 h 1222290"/>
              <a:gd name="connsiteX2" fmla="*/ 2269411 w 2269411"/>
              <a:gd name="connsiteY2" fmla="*/ 269 h 1222290"/>
              <a:gd name="connsiteX3" fmla="*/ 2269411 w 2269411"/>
              <a:gd name="connsiteY3" fmla="*/ 1222290 h 1222290"/>
              <a:gd name="connsiteX4" fmla="*/ 1004 w 2269411"/>
              <a:gd name="connsiteY4" fmla="*/ 1222290 h 1222290"/>
              <a:gd name="connsiteX5" fmla="*/ 0 w 2269411"/>
              <a:gd name="connsiteY5" fmla="*/ 414674 h 1222290"/>
              <a:gd name="connsiteX6" fmla="*/ 499479 w 2269411"/>
              <a:gd name="connsiteY6" fmla="*/ 251092 h 12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9411" h="1222290">
                <a:moveTo>
                  <a:pt x="499479" y="251092"/>
                </a:moveTo>
                <a:cubicBezTo>
                  <a:pt x="721641" y="215285"/>
                  <a:pt x="981098" y="379749"/>
                  <a:pt x="1332971" y="199832"/>
                </a:cubicBezTo>
                <a:cubicBezTo>
                  <a:pt x="1684844" y="19915"/>
                  <a:pt x="1943475" y="-2924"/>
                  <a:pt x="2269411" y="269"/>
                </a:cubicBezTo>
                <a:lnTo>
                  <a:pt x="2269411" y="1222290"/>
                </a:lnTo>
                <a:lnTo>
                  <a:pt x="1004" y="1222290"/>
                </a:lnTo>
                <a:cubicBezTo>
                  <a:pt x="669" y="953085"/>
                  <a:pt x="335" y="683879"/>
                  <a:pt x="0" y="414674"/>
                </a:cubicBezTo>
                <a:cubicBezTo>
                  <a:pt x="159084" y="436876"/>
                  <a:pt x="277317" y="286899"/>
                  <a:pt x="499479" y="251092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CE714D0-177A-E0C9-75A6-E2FCF5859860}"/>
              </a:ext>
            </a:extLst>
          </p:cNvPr>
          <p:cNvSpPr/>
          <p:nvPr/>
        </p:nvSpPr>
        <p:spPr>
          <a:xfrm>
            <a:off x="6189554" y="4108911"/>
            <a:ext cx="2269995" cy="1222021"/>
          </a:xfrm>
          <a:custGeom>
            <a:avLst/>
            <a:gdLst>
              <a:gd name="connsiteX0" fmla="*/ 0 w 2268407"/>
              <a:gd name="connsiteY0" fmla="*/ 0 h 1222021"/>
              <a:gd name="connsiteX1" fmla="*/ 2268407 w 2268407"/>
              <a:gd name="connsiteY1" fmla="*/ 0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0" fmla="*/ 0 w 2268407"/>
              <a:gd name="connsiteY0" fmla="*/ 461 h 1222482"/>
              <a:gd name="connsiteX1" fmla="*/ 1093896 w 2268407"/>
              <a:gd name="connsiteY1" fmla="*/ 0 h 1222482"/>
              <a:gd name="connsiteX2" fmla="*/ 2268407 w 2268407"/>
              <a:gd name="connsiteY2" fmla="*/ 461 h 1222482"/>
              <a:gd name="connsiteX3" fmla="*/ 2268407 w 2268407"/>
              <a:gd name="connsiteY3" fmla="*/ 1222482 h 1222482"/>
              <a:gd name="connsiteX4" fmla="*/ 0 w 2268407"/>
              <a:gd name="connsiteY4" fmla="*/ 1222482 h 1222482"/>
              <a:gd name="connsiteX5" fmla="*/ 0 w 2268407"/>
              <a:gd name="connsiteY5" fmla="*/ 461 h 1222482"/>
              <a:gd name="connsiteX0" fmla="*/ 0 w 2268407"/>
              <a:gd name="connsiteY0" fmla="*/ 461 h 1222482"/>
              <a:gd name="connsiteX1" fmla="*/ 1093896 w 2268407"/>
              <a:gd name="connsiteY1" fmla="*/ 0 h 1222482"/>
              <a:gd name="connsiteX2" fmla="*/ 1722546 w 2268407"/>
              <a:gd name="connsiteY2" fmla="*/ 0 h 1222482"/>
              <a:gd name="connsiteX3" fmla="*/ 2268407 w 2268407"/>
              <a:gd name="connsiteY3" fmla="*/ 461 h 1222482"/>
              <a:gd name="connsiteX4" fmla="*/ 2268407 w 2268407"/>
              <a:gd name="connsiteY4" fmla="*/ 1222482 h 1222482"/>
              <a:gd name="connsiteX5" fmla="*/ 0 w 2268407"/>
              <a:gd name="connsiteY5" fmla="*/ 1222482 h 1222482"/>
              <a:gd name="connsiteX6" fmla="*/ 0 w 2268407"/>
              <a:gd name="connsiteY6" fmla="*/ 461 h 1222482"/>
              <a:gd name="connsiteX0" fmla="*/ 0 w 2268407"/>
              <a:gd name="connsiteY0" fmla="*/ 2048 h 1224069"/>
              <a:gd name="connsiteX1" fmla="*/ 547796 w 2268407"/>
              <a:gd name="connsiteY1" fmla="*/ 0 h 1224069"/>
              <a:gd name="connsiteX2" fmla="*/ 1093896 w 2268407"/>
              <a:gd name="connsiteY2" fmla="*/ 1587 h 1224069"/>
              <a:gd name="connsiteX3" fmla="*/ 1722546 w 2268407"/>
              <a:gd name="connsiteY3" fmla="*/ 1587 h 1224069"/>
              <a:gd name="connsiteX4" fmla="*/ 2268407 w 2268407"/>
              <a:gd name="connsiteY4" fmla="*/ 2048 h 1224069"/>
              <a:gd name="connsiteX5" fmla="*/ 2268407 w 2268407"/>
              <a:gd name="connsiteY5" fmla="*/ 1224069 h 1224069"/>
              <a:gd name="connsiteX6" fmla="*/ 0 w 2268407"/>
              <a:gd name="connsiteY6" fmla="*/ 1224069 h 1224069"/>
              <a:gd name="connsiteX7" fmla="*/ 0 w 2268407"/>
              <a:gd name="connsiteY7" fmla="*/ 2048 h 1224069"/>
              <a:gd name="connsiteX0" fmla="*/ 0 w 2268407"/>
              <a:gd name="connsiteY0" fmla="*/ 461 h 1222482"/>
              <a:gd name="connsiteX1" fmla="*/ 550971 w 2268407"/>
              <a:gd name="connsiteY1" fmla="*/ 274638 h 1222482"/>
              <a:gd name="connsiteX2" fmla="*/ 1093896 w 2268407"/>
              <a:gd name="connsiteY2" fmla="*/ 0 h 1222482"/>
              <a:gd name="connsiteX3" fmla="*/ 1722546 w 2268407"/>
              <a:gd name="connsiteY3" fmla="*/ 0 h 1222482"/>
              <a:gd name="connsiteX4" fmla="*/ 2268407 w 2268407"/>
              <a:gd name="connsiteY4" fmla="*/ 461 h 1222482"/>
              <a:gd name="connsiteX5" fmla="*/ 2268407 w 2268407"/>
              <a:gd name="connsiteY5" fmla="*/ 1222482 h 1222482"/>
              <a:gd name="connsiteX6" fmla="*/ 0 w 2268407"/>
              <a:gd name="connsiteY6" fmla="*/ 1222482 h 1222482"/>
              <a:gd name="connsiteX7" fmla="*/ 0 w 2268407"/>
              <a:gd name="connsiteY7" fmla="*/ 461 h 1222482"/>
              <a:gd name="connsiteX0" fmla="*/ 0 w 2268407"/>
              <a:gd name="connsiteY0" fmla="*/ 461 h 1222482"/>
              <a:gd name="connsiteX1" fmla="*/ 550971 w 2268407"/>
              <a:gd name="connsiteY1" fmla="*/ 274638 h 1222482"/>
              <a:gd name="connsiteX2" fmla="*/ 1101833 w 2268407"/>
              <a:gd name="connsiteY2" fmla="*/ 136525 h 1222482"/>
              <a:gd name="connsiteX3" fmla="*/ 1722546 w 2268407"/>
              <a:gd name="connsiteY3" fmla="*/ 0 h 1222482"/>
              <a:gd name="connsiteX4" fmla="*/ 2268407 w 2268407"/>
              <a:gd name="connsiteY4" fmla="*/ 461 h 1222482"/>
              <a:gd name="connsiteX5" fmla="*/ 2268407 w 2268407"/>
              <a:gd name="connsiteY5" fmla="*/ 1222482 h 1222482"/>
              <a:gd name="connsiteX6" fmla="*/ 0 w 2268407"/>
              <a:gd name="connsiteY6" fmla="*/ 1222482 h 1222482"/>
              <a:gd name="connsiteX7" fmla="*/ 0 w 2268407"/>
              <a:gd name="connsiteY7" fmla="*/ 461 h 1222482"/>
              <a:gd name="connsiteX0" fmla="*/ 0 w 2268407"/>
              <a:gd name="connsiteY0" fmla="*/ 0 h 1222021"/>
              <a:gd name="connsiteX1" fmla="*/ 550971 w 2268407"/>
              <a:gd name="connsiteY1" fmla="*/ 274177 h 1222021"/>
              <a:gd name="connsiteX2" fmla="*/ 1101833 w 2268407"/>
              <a:gd name="connsiteY2" fmla="*/ 136064 h 1222021"/>
              <a:gd name="connsiteX3" fmla="*/ 1738421 w 2268407"/>
              <a:gd name="connsiteY3" fmla="*/ 318626 h 1222021"/>
              <a:gd name="connsiteX4" fmla="*/ 2268407 w 2268407"/>
              <a:gd name="connsiteY4" fmla="*/ 0 h 1222021"/>
              <a:gd name="connsiteX5" fmla="*/ 2268407 w 2268407"/>
              <a:gd name="connsiteY5" fmla="*/ 1222021 h 1222021"/>
              <a:gd name="connsiteX6" fmla="*/ 0 w 2268407"/>
              <a:gd name="connsiteY6" fmla="*/ 1222021 h 1222021"/>
              <a:gd name="connsiteX7" fmla="*/ 0 w 2268407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36157 h 1258178"/>
              <a:gd name="connsiteX1" fmla="*/ 550971 w 2269995"/>
              <a:gd name="connsiteY1" fmla="*/ 310334 h 1258178"/>
              <a:gd name="connsiteX2" fmla="*/ 1101833 w 2269995"/>
              <a:gd name="connsiteY2" fmla="*/ 172221 h 1258178"/>
              <a:gd name="connsiteX3" fmla="*/ 1738421 w 2269995"/>
              <a:gd name="connsiteY3" fmla="*/ 354783 h 1258178"/>
              <a:gd name="connsiteX4" fmla="*/ 2269995 w 2269995"/>
              <a:gd name="connsiteY4" fmla="*/ 185382 h 1258178"/>
              <a:gd name="connsiteX5" fmla="*/ 2268407 w 2269995"/>
              <a:gd name="connsiteY5" fmla="*/ 1258178 h 1258178"/>
              <a:gd name="connsiteX6" fmla="*/ 0 w 2269995"/>
              <a:gd name="connsiteY6" fmla="*/ 1258178 h 1258178"/>
              <a:gd name="connsiteX7" fmla="*/ 0 w 2269995"/>
              <a:gd name="connsiteY7" fmla="*/ 36157 h 1258178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50971 w 2269995"/>
              <a:gd name="connsiteY1" fmla="*/ 274177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49383 w 2269995"/>
              <a:gd name="connsiteY1" fmla="*/ 266240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49383 w 2269995"/>
              <a:gd name="connsiteY1" fmla="*/ 266240 h 1222021"/>
              <a:gd name="connsiteX2" fmla="*/ 1101833 w 2269995"/>
              <a:gd name="connsiteY2" fmla="*/ 136064 h 1222021"/>
              <a:gd name="connsiteX3" fmla="*/ 1738421 w 2269995"/>
              <a:gd name="connsiteY3" fmla="*/ 318626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  <a:gd name="connsiteX0" fmla="*/ 0 w 2269995"/>
              <a:gd name="connsiteY0" fmla="*/ 0 h 1222021"/>
              <a:gd name="connsiteX1" fmla="*/ 549383 w 2269995"/>
              <a:gd name="connsiteY1" fmla="*/ 266240 h 1222021"/>
              <a:gd name="connsiteX2" fmla="*/ 1101833 w 2269995"/>
              <a:gd name="connsiteY2" fmla="*/ 136064 h 1222021"/>
              <a:gd name="connsiteX3" fmla="*/ 1738421 w 2269995"/>
              <a:gd name="connsiteY3" fmla="*/ 310688 h 1222021"/>
              <a:gd name="connsiteX4" fmla="*/ 2269995 w 2269995"/>
              <a:gd name="connsiteY4" fmla="*/ 149225 h 1222021"/>
              <a:gd name="connsiteX5" fmla="*/ 2268407 w 2269995"/>
              <a:gd name="connsiteY5" fmla="*/ 1222021 h 1222021"/>
              <a:gd name="connsiteX6" fmla="*/ 0 w 2269995"/>
              <a:gd name="connsiteY6" fmla="*/ 1222021 h 1222021"/>
              <a:gd name="connsiteX7" fmla="*/ 0 w 2269995"/>
              <a:gd name="connsiteY7" fmla="*/ 0 h 1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9995" h="1222021">
                <a:moveTo>
                  <a:pt x="0" y="0"/>
                </a:moveTo>
                <a:cubicBezTo>
                  <a:pt x="183904" y="140476"/>
                  <a:pt x="356219" y="272138"/>
                  <a:pt x="549383" y="266240"/>
                </a:cubicBezTo>
                <a:cubicBezTo>
                  <a:pt x="742547" y="260342"/>
                  <a:pt x="903660" y="128656"/>
                  <a:pt x="1101833" y="136064"/>
                </a:cubicBezTo>
                <a:cubicBezTo>
                  <a:pt x="1300006" y="143472"/>
                  <a:pt x="1504038" y="335482"/>
                  <a:pt x="1738421" y="310688"/>
                </a:cubicBezTo>
                <a:cubicBezTo>
                  <a:pt x="1972804" y="285894"/>
                  <a:pt x="2107051" y="184397"/>
                  <a:pt x="2269995" y="149225"/>
                </a:cubicBezTo>
                <a:cubicBezTo>
                  <a:pt x="2269466" y="506824"/>
                  <a:pt x="2268936" y="864422"/>
                  <a:pt x="2268407" y="1222021"/>
                </a:cubicBezTo>
                <a:lnTo>
                  <a:pt x="0" y="1222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8D0D51E-82A3-98DB-C337-6C6731EE92E5}"/>
              </a:ext>
            </a:extLst>
          </p:cNvPr>
          <p:cNvSpPr/>
          <p:nvPr/>
        </p:nvSpPr>
        <p:spPr>
          <a:xfrm>
            <a:off x="8648537" y="4108909"/>
            <a:ext cx="2268407" cy="1222021"/>
          </a:xfrm>
          <a:custGeom>
            <a:avLst/>
            <a:gdLst>
              <a:gd name="connsiteX0" fmla="*/ 0 w 2268407"/>
              <a:gd name="connsiteY0" fmla="*/ 0 h 1222021"/>
              <a:gd name="connsiteX1" fmla="*/ 2268407 w 2268407"/>
              <a:gd name="connsiteY1" fmla="*/ 0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0 w 2268407"/>
              <a:gd name="connsiteY4" fmla="*/ 0 h 1222021"/>
              <a:gd name="connsiteX0" fmla="*/ 0 w 2268407"/>
              <a:gd name="connsiteY0" fmla="*/ 0 h 1222021"/>
              <a:gd name="connsiteX1" fmla="*/ 2268407 w 2268407"/>
              <a:gd name="connsiteY1" fmla="*/ 0 h 1222021"/>
              <a:gd name="connsiteX2" fmla="*/ 2268407 w 2268407"/>
              <a:gd name="connsiteY2" fmla="*/ 1222021 h 1222021"/>
              <a:gd name="connsiteX3" fmla="*/ 0 w 2268407"/>
              <a:gd name="connsiteY3" fmla="*/ 1222021 h 1222021"/>
              <a:gd name="connsiteX4" fmla="*/ 163 w 2268407"/>
              <a:gd name="connsiteY4" fmla="*/ 139240 h 1222021"/>
              <a:gd name="connsiteX5" fmla="*/ 0 w 2268407"/>
              <a:gd name="connsiteY5" fmla="*/ 0 h 1222021"/>
              <a:gd name="connsiteX0" fmla="*/ 0 w 2268407"/>
              <a:gd name="connsiteY0" fmla="*/ 2047 h 1224068"/>
              <a:gd name="connsiteX1" fmla="*/ 370051 w 2268407"/>
              <a:gd name="connsiteY1" fmla="*/ 0 h 1224068"/>
              <a:gd name="connsiteX2" fmla="*/ 2268407 w 2268407"/>
              <a:gd name="connsiteY2" fmla="*/ 2047 h 1224068"/>
              <a:gd name="connsiteX3" fmla="*/ 2268407 w 2268407"/>
              <a:gd name="connsiteY3" fmla="*/ 1224068 h 1224068"/>
              <a:gd name="connsiteX4" fmla="*/ 0 w 2268407"/>
              <a:gd name="connsiteY4" fmla="*/ 1224068 h 1224068"/>
              <a:gd name="connsiteX5" fmla="*/ 163 w 2268407"/>
              <a:gd name="connsiteY5" fmla="*/ 141287 h 1224068"/>
              <a:gd name="connsiteX6" fmla="*/ 0 w 2268407"/>
              <a:gd name="connsiteY6" fmla="*/ 2047 h 1224068"/>
              <a:gd name="connsiteX0" fmla="*/ 0 w 2268407"/>
              <a:gd name="connsiteY0" fmla="*/ 2047 h 1224068"/>
              <a:gd name="connsiteX1" fmla="*/ 370051 w 2268407"/>
              <a:gd name="connsiteY1" fmla="*/ 0 h 1224068"/>
              <a:gd name="connsiteX2" fmla="*/ 1367001 w 2268407"/>
              <a:gd name="connsiteY2" fmla="*/ 0 h 1224068"/>
              <a:gd name="connsiteX3" fmla="*/ 2268407 w 2268407"/>
              <a:gd name="connsiteY3" fmla="*/ 2047 h 1224068"/>
              <a:gd name="connsiteX4" fmla="*/ 2268407 w 2268407"/>
              <a:gd name="connsiteY4" fmla="*/ 1224068 h 1224068"/>
              <a:gd name="connsiteX5" fmla="*/ 0 w 2268407"/>
              <a:gd name="connsiteY5" fmla="*/ 1224068 h 1224068"/>
              <a:gd name="connsiteX6" fmla="*/ 163 w 2268407"/>
              <a:gd name="connsiteY6" fmla="*/ 141287 h 1224068"/>
              <a:gd name="connsiteX7" fmla="*/ 0 w 2268407"/>
              <a:gd name="connsiteY7" fmla="*/ 2047 h 1224068"/>
              <a:gd name="connsiteX0" fmla="*/ 0 w 2268407"/>
              <a:gd name="connsiteY0" fmla="*/ 2047 h 1224068"/>
              <a:gd name="connsiteX1" fmla="*/ 370051 w 2268407"/>
              <a:gd name="connsiteY1" fmla="*/ 0 h 1224068"/>
              <a:gd name="connsiteX2" fmla="*/ 1374938 w 2268407"/>
              <a:gd name="connsiteY2" fmla="*/ 273050 h 1224068"/>
              <a:gd name="connsiteX3" fmla="*/ 2268407 w 2268407"/>
              <a:gd name="connsiteY3" fmla="*/ 2047 h 1224068"/>
              <a:gd name="connsiteX4" fmla="*/ 2268407 w 2268407"/>
              <a:gd name="connsiteY4" fmla="*/ 1224068 h 1224068"/>
              <a:gd name="connsiteX5" fmla="*/ 0 w 2268407"/>
              <a:gd name="connsiteY5" fmla="*/ 1224068 h 1224068"/>
              <a:gd name="connsiteX6" fmla="*/ 163 w 2268407"/>
              <a:gd name="connsiteY6" fmla="*/ 141287 h 1224068"/>
              <a:gd name="connsiteX7" fmla="*/ 0 w 2268407"/>
              <a:gd name="connsiteY7" fmla="*/ 2047 h 1224068"/>
              <a:gd name="connsiteX0" fmla="*/ 163 w 2268407"/>
              <a:gd name="connsiteY0" fmla="*/ 160034 h 1242815"/>
              <a:gd name="connsiteX1" fmla="*/ 370051 w 2268407"/>
              <a:gd name="connsiteY1" fmla="*/ 18747 h 1242815"/>
              <a:gd name="connsiteX2" fmla="*/ 1374938 w 2268407"/>
              <a:gd name="connsiteY2" fmla="*/ 291797 h 1242815"/>
              <a:gd name="connsiteX3" fmla="*/ 2268407 w 2268407"/>
              <a:gd name="connsiteY3" fmla="*/ 20794 h 1242815"/>
              <a:gd name="connsiteX4" fmla="*/ 2268407 w 2268407"/>
              <a:gd name="connsiteY4" fmla="*/ 1242815 h 1242815"/>
              <a:gd name="connsiteX5" fmla="*/ 0 w 2268407"/>
              <a:gd name="connsiteY5" fmla="*/ 1242815 h 1242815"/>
              <a:gd name="connsiteX6" fmla="*/ 163 w 2268407"/>
              <a:gd name="connsiteY6" fmla="*/ 160034 h 1242815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70552 h 1253333"/>
              <a:gd name="connsiteX1" fmla="*/ 411326 w 2268407"/>
              <a:gd name="connsiteY1" fmla="*/ 95940 h 1253333"/>
              <a:gd name="connsiteX2" fmla="*/ 1374938 w 2268407"/>
              <a:gd name="connsiteY2" fmla="*/ 302315 h 1253333"/>
              <a:gd name="connsiteX3" fmla="*/ 2268407 w 2268407"/>
              <a:gd name="connsiteY3" fmla="*/ 31312 h 1253333"/>
              <a:gd name="connsiteX4" fmla="*/ 2268407 w 2268407"/>
              <a:gd name="connsiteY4" fmla="*/ 1253333 h 1253333"/>
              <a:gd name="connsiteX5" fmla="*/ 0 w 2268407"/>
              <a:gd name="connsiteY5" fmla="*/ 1253333 h 1253333"/>
              <a:gd name="connsiteX6" fmla="*/ 163 w 2268407"/>
              <a:gd name="connsiteY6" fmla="*/ 170552 h 1253333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675 h 1222456"/>
              <a:gd name="connsiteX1" fmla="*/ 411326 w 2268407"/>
              <a:gd name="connsiteY1" fmla="*/ 65063 h 1222456"/>
              <a:gd name="connsiteX2" fmla="*/ 1374938 w 2268407"/>
              <a:gd name="connsiteY2" fmla="*/ 271438 h 1222456"/>
              <a:gd name="connsiteX3" fmla="*/ 2268407 w 2268407"/>
              <a:gd name="connsiteY3" fmla="*/ 435 h 1222456"/>
              <a:gd name="connsiteX4" fmla="*/ 2268407 w 2268407"/>
              <a:gd name="connsiteY4" fmla="*/ 1222456 h 1222456"/>
              <a:gd name="connsiteX5" fmla="*/ 0 w 2268407"/>
              <a:gd name="connsiteY5" fmla="*/ 1222456 h 1222456"/>
              <a:gd name="connsiteX6" fmla="*/ 163 w 2268407"/>
              <a:gd name="connsiteY6" fmla="*/ 139675 h 1222456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  <a:gd name="connsiteX0" fmla="*/ 163 w 2268407"/>
              <a:gd name="connsiteY0" fmla="*/ 139240 h 1222021"/>
              <a:gd name="connsiteX1" fmla="*/ 411326 w 2268407"/>
              <a:gd name="connsiteY1" fmla="*/ 64628 h 1222021"/>
              <a:gd name="connsiteX2" fmla="*/ 1374938 w 2268407"/>
              <a:gd name="connsiteY2" fmla="*/ 271003 h 1222021"/>
              <a:gd name="connsiteX3" fmla="*/ 2268407 w 2268407"/>
              <a:gd name="connsiteY3" fmla="*/ 0 h 1222021"/>
              <a:gd name="connsiteX4" fmla="*/ 2268407 w 2268407"/>
              <a:gd name="connsiteY4" fmla="*/ 1222021 h 1222021"/>
              <a:gd name="connsiteX5" fmla="*/ 0 w 2268407"/>
              <a:gd name="connsiteY5" fmla="*/ 1222021 h 1222021"/>
              <a:gd name="connsiteX6" fmla="*/ 163 w 2268407"/>
              <a:gd name="connsiteY6" fmla="*/ 139240 h 1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8407" h="1222021">
                <a:moveTo>
                  <a:pt x="163" y="139240"/>
                </a:moveTo>
                <a:cubicBezTo>
                  <a:pt x="225351" y="60642"/>
                  <a:pt x="228235" y="68861"/>
                  <a:pt x="411326" y="64628"/>
                </a:cubicBezTo>
                <a:cubicBezTo>
                  <a:pt x="594417" y="60395"/>
                  <a:pt x="1056908" y="276823"/>
                  <a:pt x="1374938" y="271003"/>
                </a:cubicBezTo>
                <a:cubicBezTo>
                  <a:pt x="1692968" y="265183"/>
                  <a:pt x="2141721" y="82797"/>
                  <a:pt x="2268407" y="0"/>
                </a:cubicBezTo>
                <a:lnTo>
                  <a:pt x="2268407" y="1222021"/>
                </a:lnTo>
                <a:lnTo>
                  <a:pt x="0" y="1222021"/>
                </a:lnTo>
                <a:cubicBezTo>
                  <a:pt x="54" y="861094"/>
                  <a:pt x="109" y="500167"/>
                  <a:pt x="163" y="13924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A2C558-2A38-59F4-4615-62ABC0DA40B2}"/>
              </a:ext>
            </a:extLst>
          </p:cNvPr>
          <p:cNvSpPr txBox="1"/>
          <p:nvPr/>
        </p:nvSpPr>
        <p:spPr>
          <a:xfrm>
            <a:off x="1560916" y="4529709"/>
            <a:ext cx="1686284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春饮花茶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EE9C88-29F7-096D-051C-F9005450BA16}"/>
              </a:ext>
            </a:extLst>
          </p:cNvPr>
          <p:cNvSpPr txBox="1"/>
          <p:nvPr/>
        </p:nvSpPr>
        <p:spPr>
          <a:xfrm>
            <a:off x="4021632" y="4529709"/>
            <a:ext cx="1686284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夏饮绿茶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E6A379-1632-13E0-09EF-10BF6B3C49C8}"/>
              </a:ext>
            </a:extLst>
          </p:cNvPr>
          <p:cNvSpPr txBox="1"/>
          <p:nvPr/>
        </p:nvSpPr>
        <p:spPr>
          <a:xfrm>
            <a:off x="6480615" y="4529709"/>
            <a:ext cx="1686284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秋饮青茶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48168F-86BD-42B7-96D8-74A322B04AE8}"/>
              </a:ext>
            </a:extLst>
          </p:cNvPr>
          <p:cNvSpPr txBox="1"/>
          <p:nvPr/>
        </p:nvSpPr>
        <p:spPr>
          <a:xfrm>
            <a:off x="8939598" y="4529709"/>
            <a:ext cx="1686284" cy="5841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冬饮红茶</a:t>
            </a:r>
            <a:endParaRPr lang="en-US" altLang="zh-CN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B65F27F-3BBA-1E0F-A951-9247477C6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709" y="3796144"/>
            <a:ext cx="691207" cy="691207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635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ADAF3F8-F80E-1C2C-BFCC-A7308E222A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412" y="3796144"/>
            <a:ext cx="691200" cy="6912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635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6B035BD-C6C0-1F86-D7CB-856AD5E051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916" y="3796151"/>
            <a:ext cx="691200" cy="6912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635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0D732B0-07D3-C0F1-6D69-3F67B405EE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146" y="3796151"/>
            <a:ext cx="691200" cy="6912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63500" dir="2700000" algn="tl" rotWithShape="0">
              <a:schemeClr val="accent1"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70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48E957AD-474A-0295-BA51-E55BCE4B6736}"/>
              </a:ext>
            </a:extLst>
          </p:cNvPr>
          <p:cNvSpPr txBox="1"/>
          <p:nvPr/>
        </p:nvSpPr>
        <p:spPr>
          <a:xfrm>
            <a:off x="6968714" y="3473837"/>
            <a:ext cx="297301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 的 介 绍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2E9C127-766B-E4AF-8DC8-B732D3A12356}"/>
              </a:ext>
            </a:extLst>
          </p:cNvPr>
          <p:cNvGrpSpPr/>
          <p:nvPr/>
        </p:nvGrpSpPr>
        <p:grpSpPr>
          <a:xfrm>
            <a:off x="7792626" y="1924437"/>
            <a:ext cx="1325194" cy="1325194"/>
            <a:chOff x="7792626" y="1924437"/>
            <a:chExt cx="1325194" cy="1325194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5F7120A-77D1-CFD7-5F13-415078C70479}"/>
                </a:ext>
              </a:extLst>
            </p:cNvPr>
            <p:cNvSpPr/>
            <p:nvPr/>
          </p:nvSpPr>
          <p:spPr>
            <a:xfrm>
              <a:off x="7792626" y="1924437"/>
              <a:ext cx="1325194" cy="1325194"/>
            </a:xfrm>
            <a:prstGeom prst="ellipse">
              <a:avLst/>
            </a:prstGeom>
            <a:ln>
              <a:noFill/>
            </a:ln>
            <a:effectLst>
              <a:outerShdw blurRad="381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39D2CC0-7EEA-04E1-0A9F-88C3F889A917}"/>
                </a:ext>
              </a:extLst>
            </p:cNvPr>
            <p:cNvSpPr txBox="1"/>
            <p:nvPr/>
          </p:nvSpPr>
          <p:spPr>
            <a:xfrm>
              <a:off x="7961470" y="2072685"/>
              <a:ext cx="987506" cy="92832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6000" dirty="0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壹</a:t>
              </a:r>
              <a:endParaRPr lang="en-US" altLang="zh-CN" sz="6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0A6D7D5-455F-C49E-EDB1-1B55C528D098}"/>
              </a:ext>
            </a:extLst>
          </p:cNvPr>
          <p:cNvSpPr txBox="1"/>
          <p:nvPr/>
        </p:nvSpPr>
        <p:spPr>
          <a:xfrm>
            <a:off x="6748542" y="4311868"/>
            <a:ext cx="341336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INTRODUCTION OF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TEA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1799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7">
            <a:extLst>
              <a:ext uri="{FF2B5EF4-FFF2-40B4-BE49-F238E27FC236}">
                <a16:creationId xmlns:a16="http://schemas.microsoft.com/office/drawing/2014/main" id="{4A8D58D9-29F8-3E52-1437-E92EF80BF5A4}"/>
              </a:ext>
            </a:extLst>
          </p:cNvPr>
          <p:cNvSpPr txBox="1">
            <a:spLocks/>
          </p:cNvSpPr>
          <p:nvPr/>
        </p:nvSpPr>
        <p:spPr>
          <a:xfrm>
            <a:off x="1320141" y="2767778"/>
            <a:ext cx="3257464" cy="615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THANKS</a:t>
            </a:r>
            <a:endParaRPr lang="zh-CN" altLang="en-US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A0D046-F8EE-B39E-2E6A-3DE93FAEB882}"/>
              </a:ext>
            </a:extLst>
          </p:cNvPr>
          <p:cNvSpPr txBox="1"/>
          <p:nvPr/>
        </p:nvSpPr>
        <p:spPr>
          <a:xfrm>
            <a:off x="1320141" y="3500927"/>
            <a:ext cx="372501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FOR YOUR ATTENTION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" name="Leaf" title="Icon of a leaf">
            <a:extLst>
              <a:ext uri="{FF2B5EF4-FFF2-40B4-BE49-F238E27FC236}">
                <a16:creationId xmlns:a16="http://schemas.microsoft.com/office/drawing/2014/main" id="{09744A95-A85D-5A96-3ED8-168C346E403C}"/>
              </a:ext>
            </a:extLst>
          </p:cNvPr>
          <p:cNvSpPr>
            <a:spLocks noChangeAspect="1" noEditPoints="1"/>
          </p:cNvSpPr>
          <p:nvPr/>
        </p:nvSpPr>
        <p:spPr bwMode="auto">
          <a:xfrm rot="265169">
            <a:off x="672459" y="777906"/>
            <a:ext cx="151323" cy="227838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F04C18-73A6-FC72-0E10-CEDC8B765889}"/>
              </a:ext>
            </a:extLst>
          </p:cNvPr>
          <p:cNvSpPr txBox="1"/>
          <p:nvPr/>
        </p:nvSpPr>
        <p:spPr>
          <a:xfrm>
            <a:off x="822876" y="670260"/>
            <a:ext cx="22489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TEA TEMPLATE</a:t>
            </a:r>
            <a:endParaRPr lang="zh-CN" altLang="en-US" sz="2000" dirty="0">
              <a:solidFill>
                <a:schemeClr val="accent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3589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江西拙楷体</a:t>
            </a:r>
          </a:p>
          <a:p>
            <a:r>
              <a:rPr kumimoji="1" lang="zh-CN" altLang="en-US" dirty="0"/>
              <a:t>英文 </a:t>
            </a:r>
            <a:r>
              <a:rPr kumimoji="1" lang="en-US" altLang="zh-CN" dirty="0" err="1"/>
              <a:t>OPPOSans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Freepik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Pexels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管莺莺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49508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茶的概述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82B8BB2-EEBE-579D-F00C-AB5BC990FF5A}"/>
              </a:ext>
            </a:extLst>
          </p:cNvPr>
          <p:cNvSpPr/>
          <p:nvPr/>
        </p:nvSpPr>
        <p:spPr>
          <a:xfrm>
            <a:off x="2365016" y="2128520"/>
            <a:ext cx="5684986" cy="3581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FF0C92F-164A-7088-1EAF-01C1CCB0F5F4}"/>
              </a:ext>
            </a:extLst>
          </p:cNvPr>
          <p:cNvSpPr/>
          <p:nvPr/>
        </p:nvSpPr>
        <p:spPr>
          <a:xfrm>
            <a:off x="2790106" y="1677953"/>
            <a:ext cx="904944" cy="904944"/>
          </a:xfrm>
          <a:prstGeom prst="ellipse">
            <a:avLst/>
          </a:prstGeom>
          <a:ln>
            <a:noFill/>
          </a:ln>
          <a:effectLst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7D8D5D-B2A3-3BB7-74FC-AA853D7F05D8}"/>
              </a:ext>
            </a:extLst>
          </p:cNvPr>
          <p:cNvSpPr txBox="1"/>
          <p:nvPr/>
        </p:nvSpPr>
        <p:spPr>
          <a:xfrm>
            <a:off x="2905406" y="1813459"/>
            <a:ext cx="674345" cy="6339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</a:t>
            </a:r>
            <a:endParaRPr lang="en-US" altLang="zh-CN" sz="4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4EC49A-D7E3-C571-5CB6-91FC550A0872}"/>
              </a:ext>
            </a:extLst>
          </p:cNvPr>
          <p:cNvSpPr txBox="1"/>
          <p:nvPr/>
        </p:nvSpPr>
        <p:spPr>
          <a:xfrm>
            <a:off x="3744069" y="2217463"/>
            <a:ext cx="777407" cy="40671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[</a:t>
            </a:r>
            <a:r>
              <a:rPr lang="en-US" altLang="zh-CN" sz="2400" dirty="0" err="1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chá</a:t>
            </a:r>
            <a:r>
              <a:rPr lang="en-US" altLang="zh-CN" sz="24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]</a:t>
            </a:r>
          </a:p>
        </p:txBody>
      </p:sp>
      <p:sp>
        <p:nvSpPr>
          <p:cNvPr id="21" name="Sustainable_EC0A" title="Icon of a tree branch">
            <a:extLst>
              <a:ext uri="{FF2B5EF4-FFF2-40B4-BE49-F238E27FC236}">
                <a16:creationId xmlns:a16="http://schemas.microsoft.com/office/drawing/2014/main" id="{9E89D0EC-E544-CE45-DF06-856EF95D5D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85350" y="2926021"/>
            <a:ext cx="411847" cy="38796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6B6F5E-C913-C414-DE3F-589DFCCA599D}"/>
              </a:ext>
            </a:extLst>
          </p:cNvPr>
          <p:cNvSpPr txBox="1"/>
          <p:nvPr/>
        </p:nvSpPr>
        <p:spPr>
          <a:xfrm>
            <a:off x="3242595" y="2926021"/>
            <a:ext cx="3400670" cy="3879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灌木或小乔木，嫩枝无毛</a:t>
            </a:r>
          </a:p>
        </p:txBody>
      </p:sp>
      <p:sp>
        <p:nvSpPr>
          <p:cNvPr id="24" name="Sustainable_EC0A" title="Icon of a tree branch">
            <a:extLst>
              <a:ext uri="{FF2B5EF4-FFF2-40B4-BE49-F238E27FC236}">
                <a16:creationId xmlns:a16="http://schemas.microsoft.com/office/drawing/2014/main" id="{57240C6B-5E40-D7E2-1C9B-1F360E0FA01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85350" y="3598275"/>
            <a:ext cx="411847" cy="38796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9416EEC-6D5E-E387-B803-06FB858A22FA}"/>
              </a:ext>
            </a:extLst>
          </p:cNvPr>
          <p:cNvSpPr txBox="1"/>
          <p:nvPr/>
        </p:nvSpPr>
        <p:spPr>
          <a:xfrm>
            <a:off x="3242594" y="3598275"/>
            <a:ext cx="2504537" cy="3879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叶革质，长圆形或椭圆形</a:t>
            </a:r>
          </a:p>
        </p:txBody>
      </p:sp>
      <p:sp>
        <p:nvSpPr>
          <p:cNvPr id="27" name="Sustainable_EC0A" title="Icon of a tree branch">
            <a:extLst>
              <a:ext uri="{FF2B5EF4-FFF2-40B4-BE49-F238E27FC236}">
                <a16:creationId xmlns:a16="http://schemas.microsoft.com/office/drawing/2014/main" id="{8C143A04-B39F-A039-537E-9AD9BDCDFA8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85350" y="4270529"/>
            <a:ext cx="411847" cy="38796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7EBAA87-6126-B0AD-2C9B-49AA99387393}"/>
              </a:ext>
            </a:extLst>
          </p:cNvPr>
          <p:cNvSpPr txBox="1"/>
          <p:nvPr/>
        </p:nvSpPr>
        <p:spPr>
          <a:xfrm>
            <a:off x="3242595" y="4270529"/>
            <a:ext cx="3400670" cy="3879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花白色，花柄有时稍长，无毛</a:t>
            </a:r>
          </a:p>
        </p:txBody>
      </p:sp>
      <p:sp>
        <p:nvSpPr>
          <p:cNvPr id="30" name="Sustainable_EC0A" title="Icon of a tree branch">
            <a:extLst>
              <a:ext uri="{FF2B5EF4-FFF2-40B4-BE49-F238E27FC236}">
                <a16:creationId xmlns:a16="http://schemas.microsoft.com/office/drawing/2014/main" id="{2F1BFA06-28CD-823A-CDE6-914A77330D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85350" y="4942783"/>
            <a:ext cx="411847" cy="387962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32F591-B742-EBA9-145F-4B9232AD3B18}"/>
              </a:ext>
            </a:extLst>
          </p:cNvPr>
          <p:cNvSpPr txBox="1"/>
          <p:nvPr/>
        </p:nvSpPr>
        <p:spPr>
          <a:xfrm>
            <a:off x="3242595" y="4942783"/>
            <a:ext cx="3400670" cy="387962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蒴果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3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球形或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1-2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球形，每球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1-2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粒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718513-0356-06A8-FD8A-667AB559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984" y="2128520"/>
            <a:ext cx="3582000" cy="35820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6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茶的起源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F58CE0-F6E7-720C-5CA1-7FB7C8AB33FD}"/>
              </a:ext>
            </a:extLst>
          </p:cNvPr>
          <p:cNvSpPr/>
          <p:nvPr/>
        </p:nvSpPr>
        <p:spPr>
          <a:xfrm>
            <a:off x="1275080" y="1544320"/>
            <a:ext cx="1150620" cy="127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D52736-0F71-0AC1-7CB4-5247C2C6806E}"/>
              </a:ext>
            </a:extLst>
          </p:cNvPr>
          <p:cNvSpPr/>
          <p:nvPr/>
        </p:nvSpPr>
        <p:spPr>
          <a:xfrm>
            <a:off x="1275080" y="5633720"/>
            <a:ext cx="1150620" cy="127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080F78-3861-7813-C433-1F1186376E04}"/>
              </a:ext>
            </a:extLst>
          </p:cNvPr>
          <p:cNvSpPr txBox="1"/>
          <p:nvPr/>
        </p:nvSpPr>
        <p:spPr>
          <a:xfrm>
            <a:off x="1470026" y="2086610"/>
            <a:ext cx="760728" cy="313182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36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一</a:t>
            </a:r>
            <a:r>
              <a:rPr lang="en-US" altLang="zh-CN" sz="36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 </a:t>
            </a:r>
            <a:r>
              <a:rPr lang="zh-CN" altLang="en-US" sz="36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时代起源说</a:t>
            </a:r>
            <a:endParaRPr lang="en-US" altLang="zh-CN" sz="36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7E9F78-77D9-3647-4AA5-F2E954FAA463}"/>
              </a:ext>
            </a:extLst>
          </p:cNvPr>
          <p:cNvSpPr/>
          <p:nvPr/>
        </p:nvSpPr>
        <p:spPr>
          <a:xfrm>
            <a:off x="3049905" y="1544320"/>
            <a:ext cx="1498600" cy="4216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Sustainable_EC0A" title="Icon of a tree branch">
            <a:extLst>
              <a:ext uri="{FF2B5EF4-FFF2-40B4-BE49-F238E27FC236}">
                <a16:creationId xmlns:a16="http://schemas.microsoft.com/office/drawing/2014/main" id="{7DBBD858-1418-BDF0-FA71-109DACC9016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12185" y="1918051"/>
            <a:ext cx="574040" cy="540748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ED68ABD-8B32-CC23-25C8-6E52D0EE61A3}"/>
              </a:ext>
            </a:extLst>
          </p:cNvPr>
          <p:cNvSpPr txBox="1"/>
          <p:nvPr/>
        </p:nvSpPr>
        <p:spPr>
          <a:xfrm>
            <a:off x="3512185" y="2582739"/>
            <a:ext cx="574040" cy="927541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神农说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3C3BEA0-373A-8230-FB6B-5B4F3BEAD12C}"/>
              </a:ext>
            </a:extLst>
          </p:cNvPr>
          <p:cNvSpPr txBox="1"/>
          <p:nvPr/>
        </p:nvSpPr>
        <p:spPr>
          <a:xfrm>
            <a:off x="3512185" y="4025822"/>
            <a:ext cx="680948" cy="1361518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茶之为饮，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发乎神农氏。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1A182E2-76AD-2AAB-618D-0C479B364570}"/>
              </a:ext>
            </a:extLst>
          </p:cNvPr>
          <p:cNvSpPr/>
          <p:nvPr/>
        </p:nvSpPr>
        <p:spPr>
          <a:xfrm>
            <a:off x="5172710" y="1544320"/>
            <a:ext cx="1498600" cy="4216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Sustainable_EC0A" title="Icon of a tree branch">
            <a:extLst>
              <a:ext uri="{FF2B5EF4-FFF2-40B4-BE49-F238E27FC236}">
                <a16:creationId xmlns:a16="http://schemas.microsoft.com/office/drawing/2014/main" id="{86EFAF45-606B-A9F7-FFCA-55EECD70F0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634990" y="1918051"/>
            <a:ext cx="574040" cy="540748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AF7D4DF-7A37-7044-F278-81437A29D872}"/>
              </a:ext>
            </a:extLst>
          </p:cNvPr>
          <p:cNvSpPr txBox="1"/>
          <p:nvPr/>
        </p:nvSpPr>
        <p:spPr>
          <a:xfrm>
            <a:off x="5634990" y="2582738"/>
            <a:ext cx="574040" cy="927541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西周说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FFE0112-299A-D578-3FDD-FCC9DB9AF56A}"/>
              </a:ext>
            </a:extLst>
          </p:cNvPr>
          <p:cNvSpPr txBox="1"/>
          <p:nvPr/>
        </p:nvSpPr>
        <p:spPr>
          <a:xfrm>
            <a:off x="5634990" y="4025822"/>
            <a:ext cx="747580" cy="1552018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周武王伐纣，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茶蜜皆纳贡之。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8E0074C-EF12-ADE7-7E64-CEFCDA4E5B5D}"/>
              </a:ext>
            </a:extLst>
          </p:cNvPr>
          <p:cNvSpPr/>
          <p:nvPr/>
        </p:nvSpPr>
        <p:spPr>
          <a:xfrm>
            <a:off x="7295515" y="1544320"/>
            <a:ext cx="1498600" cy="4216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Sustainable_EC0A" title="Icon of a tree branch">
            <a:extLst>
              <a:ext uri="{FF2B5EF4-FFF2-40B4-BE49-F238E27FC236}">
                <a16:creationId xmlns:a16="http://schemas.microsoft.com/office/drawing/2014/main" id="{D6423F00-DC04-325E-83E1-0785222DDDE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757795" y="1918051"/>
            <a:ext cx="574040" cy="540748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8FB6E9C-9910-7402-13B6-61C07450C845}"/>
              </a:ext>
            </a:extLst>
          </p:cNvPr>
          <p:cNvSpPr txBox="1"/>
          <p:nvPr/>
        </p:nvSpPr>
        <p:spPr>
          <a:xfrm>
            <a:off x="7757795" y="2582737"/>
            <a:ext cx="574040" cy="927541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秦汉说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6E99E98-3883-EBC8-88CD-7778B14E6888}"/>
              </a:ext>
            </a:extLst>
          </p:cNvPr>
          <p:cNvSpPr txBox="1"/>
          <p:nvPr/>
        </p:nvSpPr>
        <p:spPr>
          <a:xfrm>
            <a:off x="7757795" y="4025822"/>
            <a:ext cx="680948" cy="1361518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汉 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· 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神爵三年王褒 </a:t>
            </a:r>
            <a:r>
              <a:rPr lang="en-US" altLang="zh-CN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· </a:t>
            </a: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僮约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AB0DA91-2383-F996-03F3-1DA0F718B3A3}"/>
              </a:ext>
            </a:extLst>
          </p:cNvPr>
          <p:cNvSpPr/>
          <p:nvPr/>
        </p:nvSpPr>
        <p:spPr>
          <a:xfrm>
            <a:off x="9418320" y="1544320"/>
            <a:ext cx="1498600" cy="4216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Sustainable_EC0A" title="Icon of a tree branch">
            <a:extLst>
              <a:ext uri="{FF2B5EF4-FFF2-40B4-BE49-F238E27FC236}">
                <a16:creationId xmlns:a16="http://schemas.microsoft.com/office/drawing/2014/main" id="{BB3ADD80-1D52-0B2D-9D28-62B977FAD3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80600" y="1918051"/>
            <a:ext cx="574040" cy="540748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>
                <a:alpha val="2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C9A0C69-45F1-F98B-8470-B4667CD73CBA}"/>
              </a:ext>
            </a:extLst>
          </p:cNvPr>
          <p:cNvSpPr txBox="1"/>
          <p:nvPr/>
        </p:nvSpPr>
        <p:spPr>
          <a:xfrm>
            <a:off x="9880600" y="2582736"/>
            <a:ext cx="574040" cy="927541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六朝说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48B80F6-B26B-103E-2118-EE3A8AA6409A}"/>
              </a:ext>
            </a:extLst>
          </p:cNvPr>
          <p:cNvSpPr txBox="1"/>
          <p:nvPr/>
        </p:nvSpPr>
        <p:spPr>
          <a:xfrm>
            <a:off x="9880600" y="4025822"/>
            <a:ext cx="680948" cy="1361518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孙皓以茶代酒王肃茗饮</a:t>
            </a:r>
          </a:p>
        </p:txBody>
      </p:sp>
    </p:spTree>
    <p:extLst>
      <p:ext uri="{BB962C8B-B14F-4D97-AF65-F5344CB8AC3E}">
        <p14:creationId xmlns:p14="http://schemas.microsoft.com/office/powerpoint/2010/main" val="65214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053F-065F-6008-10E5-41F5FC5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茶的起源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079CF3-74F6-8F39-F105-60D55FC34530}"/>
              </a:ext>
            </a:extLst>
          </p:cNvPr>
          <p:cNvSpPr/>
          <p:nvPr/>
        </p:nvSpPr>
        <p:spPr>
          <a:xfrm>
            <a:off x="1275080" y="1544320"/>
            <a:ext cx="1150620" cy="127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5E2D9A-73CC-A89C-4912-C8DCF4EF44A1}"/>
              </a:ext>
            </a:extLst>
          </p:cNvPr>
          <p:cNvSpPr/>
          <p:nvPr/>
        </p:nvSpPr>
        <p:spPr>
          <a:xfrm>
            <a:off x="1275080" y="5633720"/>
            <a:ext cx="1150620" cy="127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5C8A2D0-E0B6-72AA-0192-3EB0490E83E7}"/>
              </a:ext>
            </a:extLst>
          </p:cNvPr>
          <p:cNvSpPr txBox="1"/>
          <p:nvPr/>
        </p:nvSpPr>
        <p:spPr>
          <a:xfrm>
            <a:off x="1470026" y="2086610"/>
            <a:ext cx="760728" cy="313182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/>
            <a:r>
              <a:rPr lang="zh-CN" altLang="en-US" sz="36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二</a:t>
            </a:r>
            <a:r>
              <a:rPr lang="en-US" altLang="zh-CN" sz="36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 </a:t>
            </a:r>
            <a:r>
              <a:rPr lang="zh-CN" altLang="en-US" sz="36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功能起源说</a:t>
            </a:r>
            <a:endParaRPr lang="en-US" altLang="zh-CN" sz="36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042FD9-8F08-D1FB-BA4C-829E305A6B23}"/>
              </a:ext>
            </a:extLst>
          </p:cNvPr>
          <p:cNvSpPr/>
          <p:nvPr/>
        </p:nvSpPr>
        <p:spPr>
          <a:xfrm>
            <a:off x="3440960" y="1544320"/>
            <a:ext cx="3229397" cy="1140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33CB87A-55B6-6B98-978E-76043FB667FA}"/>
              </a:ext>
            </a:extLst>
          </p:cNvPr>
          <p:cNvSpPr/>
          <p:nvPr/>
        </p:nvSpPr>
        <p:spPr>
          <a:xfrm>
            <a:off x="3440960" y="3082513"/>
            <a:ext cx="3229397" cy="1140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45CB422-8254-102F-02F0-DC895E6E4771}"/>
              </a:ext>
            </a:extLst>
          </p:cNvPr>
          <p:cNvSpPr/>
          <p:nvPr/>
        </p:nvSpPr>
        <p:spPr>
          <a:xfrm>
            <a:off x="3440960" y="4620707"/>
            <a:ext cx="3229397" cy="1140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528717F-D858-D4FC-CA69-20DB211E1967}"/>
              </a:ext>
            </a:extLst>
          </p:cNvPr>
          <p:cNvSpPr/>
          <p:nvPr/>
        </p:nvSpPr>
        <p:spPr>
          <a:xfrm>
            <a:off x="7685617" y="1544320"/>
            <a:ext cx="3229397" cy="1140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6892E6C-2971-9704-9F03-85E2D09EB0B4}"/>
              </a:ext>
            </a:extLst>
          </p:cNvPr>
          <p:cNvSpPr/>
          <p:nvPr/>
        </p:nvSpPr>
        <p:spPr>
          <a:xfrm>
            <a:off x="7685617" y="3082513"/>
            <a:ext cx="3229397" cy="1140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5611F27-8BA9-DBDE-48D7-036CCF1F1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3608" y="1543061"/>
            <a:ext cx="1140014" cy="1140014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7E005A1-A2CF-FE1A-AAF2-3DAAD2FB77CC}"/>
              </a:ext>
            </a:extLst>
          </p:cNvPr>
          <p:cNvSpPr txBox="1"/>
          <p:nvPr/>
        </p:nvSpPr>
        <p:spPr>
          <a:xfrm>
            <a:off x="4070032" y="1671955"/>
            <a:ext cx="1125856" cy="404524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祭品说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CD0EED1-3C31-4FB5-BB4F-51A4162B5AEB}"/>
              </a:ext>
            </a:extLst>
          </p:cNvPr>
          <p:cNvSpPr txBox="1"/>
          <p:nvPr/>
        </p:nvSpPr>
        <p:spPr>
          <a:xfrm>
            <a:off x="4070032" y="2106959"/>
            <a:ext cx="2484118" cy="44973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由祭品，而菜食，而药用。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0874204-2895-08E3-0C96-F1FCA45838F9}"/>
              </a:ext>
            </a:extLst>
          </p:cNvPr>
          <p:cNvSpPr txBox="1"/>
          <p:nvPr/>
        </p:nvSpPr>
        <p:spPr>
          <a:xfrm>
            <a:off x="4070032" y="3210148"/>
            <a:ext cx="1125856" cy="404524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药物说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4F344B1-DD8C-B321-45AB-0334062A27D8}"/>
              </a:ext>
            </a:extLst>
          </p:cNvPr>
          <p:cNvSpPr txBox="1"/>
          <p:nvPr/>
        </p:nvSpPr>
        <p:spPr>
          <a:xfrm>
            <a:off x="4070032" y="3645152"/>
            <a:ext cx="2484118" cy="44973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日遇七二毒，得茶而解之。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9E2BF48-B5E5-3B5D-11A1-05BA45114A3C}"/>
              </a:ext>
            </a:extLst>
          </p:cNvPr>
          <p:cNvSpPr txBox="1"/>
          <p:nvPr/>
        </p:nvSpPr>
        <p:spPr>
          <a:xfrm>
            <a:off x="4070032" y="4748342"/>
            <a:ext cx="1125856" cy="404524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食物说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4B4749-46C0-3267-1407-DACABE8AD95D}"/>
              </a:ext>
            </a:extLst>
          </p:cNvPr>
          <p:cNvSpPr txBox="1"/>
          <p:nvPr/>
        </p:nvSpPr>
        <p:spPr>
          <a:xfrm>
            <a:off x="4070032" y="5183346"/>
            <a:ext cx="2484118" cy="44973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古者民茹草饮水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BE73009-AFC8-8139-7E92-8BF31C679660}"/>
              </a:ext>
            </a:extLst>
          </p:cNvPr>
          <p:cNvSpPr txBox="1"/>
          <p:nvPr/>
        </p:nvSpPr>
        <p:spPr>
          <a:xfrm>
            <a:off x="8327072" y="1671955"/>
            <a:ext cx="1125856" cy="404524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同步说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89C3862-6956-CEC8-F3FD-D7832E265223}"/>
              </a:ext>
            </a:extLst>
          </p:cNvPr>
          <p:cNvSpPr txBox="1"/>
          <p:nvPr/>
        </p:nvSpPr>
        <p:spPr>
          <a:xfrm>
            <a:off x="8327072" y="2106959"/>
            <a:ext cx="2484118" cy="44973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逐渐为药料饮用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693B199-43BE-560A-EC14-9DB143176986}"/>
              </a:ext>
            </a:extLst>
          </p:cNvPr>
          <p:cNvSpPr txBox="1"/>
          <p:nvPr/>
        </p:nvSpPr>
        <p:spPr>
          <a:xfrm>
            <a:off x="8327072" y="3210148"/>
            <a:ext cx="1125856" cy="404524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交际说</a:t>
            </a:r>
            <a:endParaRPr lang="en-US" altLang="zh-CN" sz="2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0EE76DD-19C1-8004-1DBE-F83649066911}"/>
              </a:ext>
            </a:extLst>
          </p:cNvPr>
          <p:cNvSpPr txBox="1"/>
          <p:nvPr/>
        </p:nvSpPr>
        <p:spPr>
          <a:xfrm>
            <a:off x="8327072" y="3645152"/>
            <a:ext cx="2484118" cy="449738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对坐细论文，烹茶香胜酒。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10D30A7F-2691-F9DE-E333-0487313769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7113608" y="3081326"/>
            <a:ext cx="1141200" cy="11412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8A1D1A5-A529-3577-703F-113EAE9A9E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360" y="4619520"/>
            <a:ext cx="1141200" cy="11412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C6ECB94-C7B2-2BBD-06AB-C592185F5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360" y="3081326"/>
            <a:ext cx="1141200" cy="11412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FB38F1C-0886-9742-EACA-A9B536DF0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360" y="1543061"/>
            <a:ext cx="1141200" cy="1141200"/>
          </a:xfrm>
          <a:prstGeom prst="ellipse">
            <a:avLst/>
          </a:prstGeom>
          <a:ln w="12700">
            <a:noFill/>
            <a:prstDash val="dash"/>
          </a:ln>
          <a:effectLst>
            <a:outerShdw blurRad="381000" dist="127000" dir="2700000" algn="tl" rotWithShape="0">
              <a:schemeClr val="accent1">
                <a:alpha val="1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846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FA893EF-785F-64CB-636E-7C85B7668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A8703CBE-2720-85FB-6812-D6A7AA35E462}"/>
              </a:ext>
            </a:extLst>
          </p:cNvPr>
          <p:cNvSpPr/>
          <p:nvPr/>
        </p:nvSpPr>
        <p:spPr>
          <a:xfrm>
            <a:off x="-782" y="0"/>
            <a:ext cx="12193564" cy="685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  <a:gs pos="54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33476F8-5686-A3F3-C9FD-1FEE1146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茶叶文化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FA2FB50-259F-938A-D1AA-D261F307C252}"/>
              </a:ext>
            </a:extLst>
          </p:cNvPr>
          <p:cNvSpPr/>
          <p:nvPr/>
        </p:nvSpPr>
        <p:spPr>
          <a:xfrm>
            <a:off x="-56" y="2912122"/>
            <a:ext cx="12193564" cy="1305637"/>
          </a:xfrm>
          <a:custGeom>
            <a:avLst/>
            <a:gdLst>
              <a:gd name="connsiteX0" fmla="*/ 0 w 13173481"/>
              <a:gd name="connsiteY0" fmla="*/ 1008770 h 2039528"/>
              <a:gd name="connsiteX1" fmla="*/ 1130300 w 13173481"/>
              <a:gd name="connsiteY1" fmla="*/ 73204 h 2039528"/>
              <a:gd name="connsiteX2" fmla="*/ 2726267 w 13173481"/>
              <a:gd name="connsiteY2" fmla="*/ 200204 h 2039528"/>
              <a:gd name="connsiteX3" fmla="*/ 4195234 w 13173481"/>
              <a:gd name="connsiteY3" fmla="*/ 1305104 h 2039528"/>
              <a:gd name="connsiteX4" fmla="*/ 5947834 w 13173481"/>
              <a:gd name="connsiteY4" fmla="*/ 873304 h 2039528"/>
              <a:gd name="connsiteX5" fmla="*/ 7666567 w 13173481"/>
              <a:gd name="connsiteY5" fmla="*/ 1465970 h 2039528"/>
              <a:gd name="connsiteX6" fmla="*/ 9783234 w 13173481"/>
              <a:gd name="connsiteY6" fmla="*/ 382237 h 2039528"/>
              <a:gd name="connsiteX7" fmla="*/ 11633200 w 13173481"/>
              <a:gd name="connsiteY7" fmla="*/ 424570 h 2039528"/>
              <a:gd name="connsiteX8" fmla="*/ 13034434 w 13173481"/>
              <a:gd name="connsiteY8" fmla="*/ 1897770 h 2039528"/>
              <a:gd name="connsiteX9" fmla="*/ 13047134 w 13173481"/>
              <a:gd name="connsiteY9" fmla="*/ 1897770 h 2039528"/>
              <a:gd name="connsiteX0" fmla="*/ 0 w 13173481"/>
              <a:gd name="connsiteY0" fmla="*/ 1009863 h 2040621"/>
              <a:gd name="connsiteX1" fmla="*/ 1130300 w 13173481"/>
              <a:gd name="connsiteY1" fmla="*/ 74297 h 2040621"/>
              <a:gd name="connsiteX2" fmla="*/ 2726267 w 13173481"/>
              <a:gd name="connsiteY2" fmla="*/ 201297 h 2040621"/>
              <a:gd name="connsiteX3" fmla="*/ 4195234 w 13173481"/>
              <a:gd name="connsiteY3" fmla="*/ 1306197 h 2040621"/>
              <a:gd name="connsiteX4" fmla="*/ 5947834 w 13173481"/>
              <a:gd name="connsiteY4" fmla="*/ 874397 h 2040621"/>
              <a:gd name="connsiteX5" fmla="*/ 7666567 w 13173481"/>
              <a:gd name="connsiteY5" fmla="*/ 1467063 h 2040621"/>
              <a:gd name="connsiteX6" fmla="*/ 9783234 w 13173481"/>
              <a:gd name="connsiteY6" fmla="*/ 383330 h 2040621"/>
              <a:gd name="connsiteX7" fmla="*/ 11633200 w 13173481"/>
              <a:gd name="connsiteY7" fmla="*/ 425663 h 2040621"/>
              <a:gd name="connsiteX8" fmla="*/ 13034434 w 13173481"/>
              <a:gd name="connsiteY8" fmla="*/ 1898863 h 2040621"/>
              <a:gd name="connsiteX9" fmla="*/ 13047134 w 13173481"/>
              <a:gd name="connsiteY9" fmla="*/ 1898863 h 2040621"/>
              <a:gd name="connsiteX0" fmla="*/ 0 w 13173481"/>
              <a:gd name="connsiteY0" fmla="*/ 1010972 h 2041730"/>
              <a:gd name="connsiteX1" fmla="*/ 1130300 w 13173481"/>
              <a:gd name="connsiteY1" fmla="*/ 75406 h 2041730"/>
              <a:gd name="connsiteX2" fmla="*/ 2726267 w 13173481"/>
              <a:gd name="connsiteY2" fmla="*/ 202406 h 2041730"/>
              <a:gd name="connsiteX3" fmla="*/ 4195234 w 13173481"/>
              <a:gd name="connsiteY3" fmla="*/ 1307306 h 2041730"/>
              <a:gd name="connsiteX4" fmla="*/ 5947834 w 13173481"/>
              <a:gd name="connsiteY4" fmla="*/ 875506 h 2041730"/>
              <a:gd name="connsiteX5" fmla="*/ 7666567 w 13173481"/>
              <a:gd name="connsiteY5" fmla="*/ 1468172 h 2041730"/>
              <a:gd name="connsiteX6" fmla="*/ 9783234 w 13173481"/>
              <a:gd name="connsiteY6" fmla="*/ 384439 h 2041730"/>
              <a:gd name="connsiteX7" fmla="*/ 11633200 w 13173481"/>
              <a:gd name="connsiteY7" fmla="*/ 426772 h 2041730"/>
              <a:gd name="connsiteX8" fmla="*/ 13034434 w 13173481"/>
              <a:gd name="connsiteY8" fmla="*/ 1899972 h 2041730"/>
              <a:gd name="connsiteX9" fmla="*/ 13047134 w 13173481"/>
              <a:gd name="connsiteY9" fmla="*/ 1899972 h 2041730"/>
              <a:gd name="connsiteX0" fmla="*/ 0 w 13173481"/>
              <a:gd name="connsiteY0" fmla="*/ 1013239 h 2043997"/>
              <a:gd name="connsiteX1" fmla="*/ 1130300 w 13173481"/>
              <a:gd name="connsiteY1" fmla="*/ 77673 h 2043997"/>
              <a:gd name="connsiteX2" fmla="*/ 2726267 w 13173481"/>
              <a:gd name="connsiteY2" fmla="*/ 204673 h 2043997"/>
              <a:gd name="connsiteX3" fmla="*/ 4195234 w 13173481"/>
              <a:gd name="connsiteY3" fmla="*/ 1309573 h 2043997"/>
              <a:gd name="connsiteX4" fmla="*/ 5947834 w 13173481"/>
              <a:gd name="connsiteY4" fmla="*/ 877773 h 2043997"/>
              <a:gd name="connsiteX5" fmla="*/ 7666567 w 13173481"/>
              <a:gd name="connsiteY5" fmla="*/ 1470439 h 2043997"/>
              <a:gd name="connsiteX6" fmla="*/ 9783234 w 13173481"/>
              <a:gd name="connsiteY6" fmla="*/ 386706 h 2043997"/>
              <a:gd name="connsiteX7" fmla="*/ 11633200 w 13173481"/>
              <a:gd name="connsiteY7" fmla="*/ 429039 h 2043997"/>
              <a:gd name="connsiteX8" fmla="*/ 13034434 w 13173481"/>
              <a:gd name="connsiteY8" fmla="*/ 1902239 h 2043997"/>
              <a:gd name="connsiteX9" fmla="*/ 13047134 w 13173481"/>
              <a:gd name="connsiteY9" fmla="*/ 1902239 h 2043997"/>
              <a:gd name="connsiteX0" fmla="*/ 0 w 13173481"/>
              <a:gd name="connsiteY0" fmla="*/ 1003624 h 2034382"/>
              <a:gd name="connsiteX1" fmla="*/ 1130300 w 13173481"/>
              <a:gd name="connsiteY1" fmla="*/ 68058 h 2034382"/>
              <a:gd name="connsiteX2" fmla="*/ 2760133 w 13173481"/>
              <a:gd name="connsiteY2" fmla="*/ 220458 h 2034382"/>
              <a:gd name="connsiteX3" fmla="*/ 4195234 w 13173481"/>
              <a:gd name="connsiteY3" fmla="*/ 1299958 h 2034382"/>
              <a:gd name="connsiteX4" fmla="*/ 5947834 w 13173481"/>
              <a:gd name="connsiteY4" fmla="*/ 868158 h 2034382"/>
              <a:gd name="connsiteX5" fmla="*/ 7666567 w 13173481"/>
              <a:gd name="connsiteY5" fmla="*/ 1460824 h 2034382"/>
              <a:gd name="connsiteX6" fmla="*/ 9783234 w 13173481"/>
              <a:gd name="connsiteY6" fmla="*/ 377091 h 2034382"/>
              <a:gd name="connsiteX7" fmla="*/ 11633200 w 13173481"/>
              <a:gd name="connsiteY7" fmla="*/ 419424 h 2034382"/>
              <a:gd name="connsiteX8" fmla="*/ 13034434 w 13173481"/>
              <a:gd name="connsiteY8" fmla="*/ 1892624 h 2034382"/>
              <a:gd name="connsiteX9" fmla="*/ 13047134 w 13173481"/>
              <a:gd name="connsiteY9" fmla="*/ 1892624 h 2034382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2263967 w 13173481"/>
              <a:gd name="connsiteY7" fmla="*/ 792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2551834 w 13173481"/>
              <a:gd name="connsiteY7" fmla="*/ 860649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2623800 w 13173481"/>
              <a:gd name="connsiteY7" fmla="*/ 869116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035767"/>
              <a:gd name="connsiteY0" fmla="*/ 996115 h 1885115"/>
              <a:gd name="connsiteX1" fmla="*/ 1130300 w 13035767"/>
              <a:gd name="connsiteY1" fmla="*/ 60549 h 1885115"/>
              <a:gd name="connsiteX2" fmla="*/ 2760133 w 13035767"/>
              <a:gd name="connsiteY2" fmla="*/ 212949 h 1885115"/>
              <a:gd name="connsiteX3" fmla="*/ 4195234 w 13035767"/>
              <a:gd name="connsiteY3" fmla="*/ 1292449 h 1885115"/>
              <a:gd name="connsiteX4" fmla="*/ 5947834 w 13035767"/>
              <a:gd name="connsiteY4" fmla="*/ 860649 h 1885115"/>
              <a:gd name="connsiteX5" fmla="*/ 7666567 w 13035767"/>
              <a:gd name="connsiteY5" fmla="*/ 1453315 h 1885115"/>
              <a:gd name="connsiteX6" fmla="*/ 10291234 w 13035767"/>
              <a:gd name="connsiteY6" fmla="*/ 378048 h 1885115"/>
              <a:gd name="connsiteX7" fmla="*/ 12623800 w 13035767"/>
              <a:gd name="connsiteY7" fmla="*/ 869116 h 1885115"/>
              <a:gd name="connsiteX8" fmla="*/ 13034434 w 13035767"/>
              <a:gd name="connsiteY8" fmla="*/ 1885115 h 1885115"/>
              <a:gd name="connsiteX0" fmla="*/ 0 w 12623800"/>
              <a:gd name="connsiteY0" fmla="*/ 996115 h 1460322"/>
              <a:gd name="connsiteX1" fmla="*/ 1130300 w 12623800"/>
              <a:gd name="connsiteY1" fmla="*/ 60549 h 1460322"/>
              <a:gd name="connsiteX2" fmla="*/ 2760133 w 12623800"/>
              <a:gd name="connsiteY2" fmla="*/ 212949 h 1460322"/>
              <a:gd name="connsiteX3" fmla="*/ 4195234 w 12623800"/>
              <a:gd name="connsiteY3" fmla="*/ 1292449 h 1460322"/>
              <a:gd name="connsiteX4" fmla="*/ 5947834 w 12623800"/>
              <a:gd name="connsiteY4" fmla="*/ 860649 h 1460322"/>
              <a:gd name="connsiteX5" fmla="*/ 7666567 w 12623800"/>
              <a:gd name="connsiteY5" fmla="*/ 1453315 h 1460322"/>
              <a:gd name="connsiteX6" fmla="*/ 10291234 w 12623800"/>
              <a:gd name="connsiteY6" fmla="*/ 378048 h 1460322"/>
              <a:gd name="connsiteX7" fmla="*/ 12623800 w 12623800"/>
              <a:gd name="connsiteY7" fmla="*/ 869116 h 1460322"/>
              <a:gd name="connsiteX0" fmla="*/ 0 w 12623800"/>
              <a:gd name="connsiteY0" fmla="*/ 996115 h 1461348"/>
              <a:gd name="connsiteX1" fmla="*/ 1130300 w 12623800"/>
              <a:gd name="connsiteY1" fmla="*/ 60549 h 1461348"/>
              <a:gd name="connsiteX2" fmla="*/ 2760133 w 12623800"/>
              <a:gd name="connsiteY2" fmla="*/ 212949 h 1461348"/>
              <a:gd name="connsiteX3" fmla="*/ 4195234 w 12623800"/>
              <a:gd name="connsiteY3" fmla="*/ 1292449 h 1461348"/>
              <a:gd name="connsiteX4" fmla="*/ 5947834 w 12623800"/>
              <a:gd name="connsiteY4" fmla="*/ 860649 h 1461348"/>
              <a:gd name="connsiteX5" fmla="*/ 7666567 w 12623800"/>
              <a:gd name="connsiteY5" fmla="*/ 1453315 h 1461348"/>
              <a:gd name="connsiteX6" fmla="*/ 10392834 w 12623800"/>
              <a:gd name="connsiteY6" fmla="*/ 339948 h 1461348"/>
              <a:gd name="connsiteX7" fmla="*/ 12623800 w 12623800"/>
              <a:gd name="connsiteY7" fmla="*/ 869116 h 1461348"/>
              <a:gd name="connsiteX0" fmla="*/ 149626 w 12773426"/>
              <a:gd name="connsiteY0" fmla="*/ 894604 h 1359837"/>
              <a:gd name="connsiteX1" fmla="*/ 94592 w 12773426"/>
              <a:gd name="connsiteY1" fmla="*/ 111438 h 1359837"/>
              <a:gd name="connsiteX2" fmla="*/ 2909759 w 12773426"/>
              <a:gd name="connsiteY2" fmla="*/ 111438 h 1359837"/>
              <a:gd name="connsiteX3" fmla="*/ 4344860 w 12773426"/>
              <a:gd name="connsiteY3" fmla="*/ 1190938 h 1359837"/>
              <a:gd name="connsiteX4" fmla="*/ 6097460 w 12773426"/>
              <a:gd name="connsiteY4" fmla="*/ 759138 h 1359837"/>
              <a:gd name="connsiteX5" fmla="*/ 7816193 w 12773426"/>
              <a:gd name="connsiteY5" fmla="*/ 1351804 h 1359837"/>
              <a:gd name="connsiteX6" fmla="*/ 10542460 w 12773426"/>
              <a:gd name="connsiteY6" fmla="*/ 238437 h 1359837"/>
              <a:gd name="connsiteX7" fmla="*/ 12773426 w 12773426"/>
              <a:gd name="connsiteY7" fmla="*/ 767605 h 1359837"/>
              <a:gd name="connsiteX0" fmla="*/ 0 w 12678834"/>
              <a:gd name="connsiteY0" fmla="*/ 111438 h 1359837"/>
              <a:gd name="connsiteX1" fmla="*/ 2815167 w 12678834"/>
              <a:gd name="connsiteY1" fmla="*/ 111438 h 1359837"/>
              <a:gd name="connsiteX2" fmla="*/ 4250268 w 12678834"/>
              <a:gd name="connsiteY2" fmla="*/ 1190938 h 1359837"/>
              <a:gd name="connsiteX3" fmla="*/ 6002868 w 12678834"/>
              <a:gd name="connsiteY3" fmla="*/ 759138 h 1359837"/>
              <a:gd name="connsiteX4" fmla="*/ 7721601 w 12678834"/>
              <a:gd name="connsiteY4" fmla="*/ 1351804 h 1359837"/>
              <a:gd name="connsiteX5" fmla="*/ 10447868 w 12678834"/>
              <a:gd name="connsiteY5" fmla="*/ 238437 h 1359837"/>
              <a:gd name="connsiteX6" fmla="*/ 12678834 w 12678834"/>
              <a:gd name="connsiteY6" fmla="*/ 767605 h 1359837"/>
              <a:gd name="connsiteX0" fmla="*/ 0 w 12678834"/>
              <a:gd name="connsiteY0" fmla="*/ 119005 h 1367404"/>
              <a:gd name="connsiteX1" fmla="*/ 2379133 w 12678834"/>
              <a:gd name="connsiteY1" fmla="*/ 106305 h 1367404"/>
              <a:gd name="connsiteX2" fmla="*/ 4250268 w 12678834"/>
              <a:gd name="connsiteY2" fmla="*/ 1198505 h 1367404"/>
              <a:gd name="connsiteX3" fmla="*/ 6002868 w 12678834"/>
              <a:gd name="connsiteY3" fmla="*/ 766705 h 1367404"/>
              <a:gd name="connsiteX4" fmla="*/ 7721601 w 12678834"/>
              <a:gd name="connsiteY4" fmla="*/ 1359371 h 1367404"/>
              <a:gd name="connsiteX5" fmla="*/ 10447868 w 12678834"/>
              <a:gd name="connsiteY5" fmla="*/ 246004 h 1367404"/>
              <a:gd name="connsiteX6" fmla="*/ 12678834 w 12678834"/>
              <a:gd name="connsiteY6" fmla="*/ 775172 h 1367404"/>
              <a:gd name="connsiteX0" fmla="*/ 0 w 12534901"/>
              <a:gd name="connsiteY0" fmla="*/ 350496 h 1289862"/>
              <a:gd name="connsiteX1" fmla="*/ 2235200 w 12534901"/>
              <a:gd name="connsiteY1" fmla="*/ 28763 h 1289862"/>
              <a:gd name="connsiteX2" fmla="*/ 4106335 w 12534901"/>
              <a:gd name="connsiteY2" fmla="*/ 1120963 h 1289862"/>
              <a:gd name="connsiteX3" fmla="*/ 5858935 w 12534901"/>
              <a:gd name="connsiteY3" fmla="*/ 689163 h 1289862"/>
              <a:gd name="connsiteX4" fmla="*/ 7577668 w 12534901"/>
              <a:gd name="connsiteY4" fmla="*/ 1281829 h 1289862"/>
              <a:gd name="connsiteX5" fmla="*/ 10303935 w 12534901"/>
              <a:gd name="connsiteY5" fmla="*/ 168462 h 1289862"/>
              <a:gd name="connsiteX6" fmla="*/ 12534901 w 12534901"/>
              <a:gd name="connsiteY6" fmla="*/ 697630 h 1289862"/>
              <a:gd name="connsiteX0" fmla="*/ 0 w 12589934"/>
              <a:gd name="connsiteY0" fmla="*/ 274547 h 1302813"/>
              <a:gd name="connsiteX1" fmla="*/ 2290233 w 12589934"/>
              <a:gd name="connsiteY1" fmla="*/ 41714 h 1302813"/>
              <a:gd name="connsiteX2" fmla="*/ 4161368 w 12589934"/>
              <a:gd name="connsiteY2" fmla="*/ 1133914 h 1302813"/>
              <a:gd name="connsiteX3" fmla="*/ 5913968 w 12589934"/>
              <a:gd name="connsiteY3" fmla="*/ 702114 h 1302813"/>
              <a:gd name="connsiteX4" fmla="*/ 7632701 w 12589934"/>
              <a:gd name="connsiteY4" fmla="*/ 1294780 h 1302813"/>
              <a:gd name="connsiteX5" fmla="*/ 10358968 w 12589934"/>
              <a:gd name="connsiteY5" fmla="*/ 181413 h 1302813"/>
              <a:gd name="connsiteX6" fmla="*/ 12589934 w 12589934"/>
              <a:gd name="connsiteY6" fmla="*/ 710581 h 1302813"/>
              <a:gd name="connsiteX0" fmla="*/ 0 w 12409409"/>
              <a:gd name="connsiteY0" fmla="*/ 274547 h 1302813"/>
              <a:gd name="connsiteX1" fmla="*/ 2290233 w 12409409"/>
              <a:gd name="connsiteY1" fmla="*/ 41714 h 1302813"/>
              <a:gd name="connsiteX2" fmla="*/ 4161368 w 12409409"/>
              <a:gd name="connsiteY2" fmla="*/ 1133914 h 1302813"/>
              <a:gd name="connsiteX3" fmla="*/ 5913968 w 12409409"/>
              <a:gd name="connsiteY3" fmla="*/ 702114 h 1302813"/>
              <a:gd name="connsiteX4" fmla="*/ 7632701 w 12409409"/>
              <a:gd name="connsiteY4" fmla="*/ 1294780 h 1302813"/>
              <a:gd name="connsiteX5" fmla="*/ 10358968 w 12409409"/>
              <a:gd name="connsiteY5" fmla="*/ 181413 h 1302813"/>
              <a:gd name="connsiteX6" fmla="*/ 12409409 w 12409409"/>
              <a:gd name="connsiteY6" fmla="*/ 636016 h 1302813"/>
              <a:gd name="connsiteX0" fmla="*/ 0 w 12193564"/>
              <a:gd name="connsiteY0" fmla="*/ 261673 h 1305637"/>
              <a:gd name="connsiteX1" fmla="*/ 2074388 w 12193564"/>
              <a:gd name="connsiteY1" fmla="*/ 44538 h 1305637"/>
              <a:gd name="connsiteX2" fmla="*/ 3945523 w 12193564"/>
              <a:gd name="connsiteY2" fmla="*/ 1136738 h 1305637"/>
              <a:gd name="connsiteX3" fmla="*/ 5698123 w 12193564"/>
              <a:gd name="connsiteY3" fmla="*/ 704938 h 1305637"/>
              <a:gd name="connsiteX4" fmla="*/ 7416856 w 12193564"/>
              <a:gd name="connsiteY4" fmla="*/ 1297604 h 1305637"/>
              <a:gd name="connsiteX5" fmla="*/ 10143123 w 12193564"/>
              <a:gd name="connsiteY5" fmla="*/ 184237 h 1305637"/>
              <a:gd name="connsiteX6" fmla="*/ 12193564 w 12193564"/>
              <a:gd name="connsiteY6" fmla="*/ 638840 h 130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64" h="1305637">
                <a:moveTo>
                  <a:pt x="0" y="261673"/>
                </a:moveTo>
                <a:cubicBezTo>
                  <a:pt x="345722" y="148079"/>
                  <a:pt x="1416801" y="-101306"/>
                  <a:pt x="2074388" y="44538"/>
                </a:cubicBezTo>
                <a:cubicBezTo>
                  <a:pt x="2731975" y="190382"/>
                  <a:pt x="3341567" y="1026671"/>
                  <a:pt x="3945523" y="1136738"/>
                </a:cubicBezTo>
                <a:cubicBezTo>
                  <a:pt x="4549479" y="1246805"/>
                  <a:pt x="4907901" y="669660"/>
                  <a:pt x="5698123" y="704938"/>
                </a:cubicBezTo>
                <a:cubicBezTo>
                  <a:pt x="6488345" y="740216"/>
                  <a:pt x="6676023" y="1384387"/>
                  <a:pt x="7416856" y="1297604"/>
                </a:cubicBezTo>
                <a:cubicBezTo>
                  <a:pt x="8157689" y="1210821"/>
                  <a:pt x="9347005" y="294031"/>
                  <a:pt x="10143123" y="184237"/>
                </a:cubicBezTo>
                <a:cubicBezTo>
                  <a:pt x="10939241" y="74443"/>
                  <a:pt x="11736364" y="387662"/>
                  <a:pt x="12193564" y="63884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0B7DEF7-912A-5933-6126-BDC957FD1408}"/>
              </a:ext>
            </a:extLst>
          </p:cNvPr>
          <p:cNvSpPr/>
          <p:nvPr/>
        </p:nvSpPr>
        <p:spPr>
          <a:xfrm>
            <a:off x="1799346" y="2860281"/>
            <a:ext cx="120548" cy="1205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accent5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FDBCF9-9BB1-E5AC-E601-119144808078}"/>
              </a:ext>
            </a:extLst>
          </p:cNvPr>
          <p:cNvSpPr txBox="1"/>
          <p:nvPr/>
        </p:nvSpPr>
        <p:spPr>
          <a:xfrm>
            <a:off x="1765312" y="1813301"/>
            <a:ext cx="1307244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商王朝</a:t>
            </a:r>
            <a:endParaRPr lang="en-US" altLang="zh-CN" sz="28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E9511C5-E584-948F-95CD-343DD99896E2}"/>
              </a:ext>
            </a:extLst>
          </p:cNvPr>
          <p:cNvSpPr txBox="1"/>
          <p:nvPr/>
        </p:nvSpPr>
        <p:spPr>
          <a:xfrm>
            <a:off x="1765312" y="2261004"/>
            <a:ext cx="2484118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茶叶已作为贡品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93C338D-59A4-5562-C482-BA789CC143EB}"/>
              </a:ext>
            </a:extLst>
          </p:cNvPr>
          <p:cNvSpPr/>
          <p:nvPr/>
        </p:nvSpPr>
        <p:spPr>
          <a:xfrm>
            <a:off x="3548952" y="3863757"/>
            <a:ext cx="120548" cy="1205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accent5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B724586-66C8-6165-CD7C-B71359A428DD}"/>
              </a:ext>
            </a:extLst>
          </p:cNvPr>
          <p:cNvSpPr txBox="1"/>
          <p:nvPr/>
        </p:nvSpPr>
        <p:spPr>
          <a:xfrm>
            <a:off x="3503144" y="4179176"/>
            <a:ext cx="1572399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原始公社</a:t>
            </a:r>
            <a:endParaRPr lang="en-US" altLang="zh-CN" sz="28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3B83D31-C8EB-7DFE-156F-3610D803AA85}"/>
              </a:ext>
            </a:extLst>
          </p:cNvPr>
          <p:cNvSpPr txBox="1"/>
          <p:nvPr/>
        </p:nvSpPr>
        <p:spPr>
          <a:xfrm>
            <a:off x="3503145" y="4626879"/>
            <a:ext cx="2484118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茶叶成为货物交换的物品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1D12E1A-E223-5B22-B248-5281E1522E7F}"/>
              </a:ext>
            </a:extLst>
          </p:cNvPr>
          <p:cNvSpPr/>
          <p:nvPr/>
        </p:nvSpPr>
        <p:spPr>
          <a:xfrm>
            <a:off x="5596309" y="3551112"/>
            <a:ext cx="120548" cy="1205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accent5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38CDCEB-DA8D-097D-FE3E-25924C9FE816}"/>
              </a:ext>
            </a:extLst>
          </p:cNvPr>
          <p:cNvSpPr txBox="1"/>
          <p:nvPr/>
        </p:nvSpPr>
        <p:spPr>
          <a:xfrm>
            <a:off x="5529568" y="2632081"/>
            <a:ext cx="1307244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战国</a:t>
            </a:r>
            <a:endParaRPr lang="en-US" altLang="zh-CN" sz="28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53093F-F089-42AD-E04D-4DE071CBC9F1}"/>
              </a:ext>
            </a:extLst>
          </p:cNvPr>
          <p:cNvSpPr txBox="1"/>
          <p:nvPr/>
        </p:nvSpPr>
        <p:spPr>
          <a:xfrm>
            <a:off x="5529568" y="3079784"/>
            <a:ext cx="2484118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茶叶已有一定规模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267C3E8-32C1-08AD-39E3-214CBC096346}"/>
              </a:ext>
            </a:extLst>
          </p:cNvPr>
          <p:cNvSpPr/>
          <p:nvPr/>
        </p:nvSpPr>
        <p:spPr>
          <a:xfrm>
            <a:off x="7342042" y="4167141"/>
            <a:ext cx="120548" cy="1205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accent5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6E29B0B-D7D1-EB77-1D34-DEA5050EDAD5}"/>
              </a:ext>
            </a:extLst>
          </p:cNvPr>
          <p:cNvSpPr txBox="1"/>
          <p:nvPr/>
        </p:nvSpPr>
        <p:spPr>
          <a:xfrm>
            <a:off x="7296234" y="4482560"/>
            <a:ext cx="1572399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先秦</a:t>
            </a:r>
            <a:endParaRPr lang="en-US" altLang="zh-CN" sz="28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CDE15-2D9E-C7D0-1AFC-0BD2C0F2B6AC}"/>
              </a:ext>
            </a:extLst>
          </p:cNvPr>
          <p:cNvSpPr txBox="1"/>
          <p:nvPr/>
        </p:nvSpPr>
        <p:spPr>
          <a:xfrm>
            <a:off x="7296235" y="4930263"/>
            <a:ext cx="2484118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诗经</a:t>
            </a:r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总集有茶的记载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D1D0E3F-E886-F04D-40B7-665CFE39CF45}"/>
              </a:ext>
            </a:extLst>
          </p:cNvPr>
          <p:cNvSpPr/>
          <p:nvPr/>
        </p:nvSpPr>
        <p:spPr>
          <a:xfrm>
            <a:off x="9181511" y="3348468"/>
            <a:ext cx="120548" cy="1205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accent5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931B46F-5194-2D9F-FC90-39E7A61C4E8D}"/>
              </a:ext>
            </a:extLst>
          </p:cNvPr>
          <p:cNvSpPr txBox="1"/>
          <p:nvPr/>
        </p:nvSpPr>
        <p:spPr>
          <a:xfrm>
            <a:off x="9119444" y="2100284"/>
            <a:ext cx="1307244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汉朝</a:t>
            </a:r>
            <a:endParaRPr lang="en-US" altLang="zh-CN" sz="28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293E426-B7F8-6633-93C0-89D2086C575C}"/>
              </a:ext>
            </a:extLst>
          </p:cNvPr>
          <p:cNvSpPr txBox="1"/>
          <p:nvPr/>
        </p:nvSpPr>
        <p:spPr>
          <a:xfrm>
            <a:off x="9119444" y="2547987"/>
            <a:ext cx="2484118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成为佛教专用滋补品</a:t>
            </a:r>
          </a:p>
        </p:txBody>
      </p:sp>
      <p:sp>
        <p:nvSpPr>
          <p:cNvPr id="33" name="Leaf" title="Icon of a leaf">
            <a:extLst>
              <a:ext uri="{FF2B5EF4-FFF2-40B4-BE49-F238E27FC236}">
                <a16:creationId xmlns:a16="http://schemas.microsoft.com/office/drawing/2014/main" id="{A4E246B5-EC38-BF0D-3498-9892B92A772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5550" y="698077"/>
            <a:ext cx="279179" cy="420343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8" name="Sustainable_EC0A" title="Icon of a tree branch">
            <a:extLst>
              <a:ext uri="{FF2B5EF4-FFF2-40B4-BE49-F238E27FC236}">
                <a16:creationId xmlns:a16="http://schemas.microsoft.com/office/drawing/2014/main" id="{CC7211E6-E7F5-07C0-C0D4-604B94938D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2012" y="1885047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9" name="Sustainable_EC0A" title="Icon of a tree branch">
            <a:extLst>
              <a:ext uri="{FF2B5EF4-FFF2-40B4-BE49-F238E27FC236}">
                <a16:creationId xmlns:a16="http://schemas.microsoft.com/office/drawing/2014/main" id="{B31FC0C0-ECF3-55E0-461A-B80A229031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95360" y="4244450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0" name="Sustainable_EC0A" title="Icon of a tree branch">
            <a:extLst>
              <a:ext uri="{FF2B5EF4-FFF2-40B4-BE49-F238E27FC236}">
                <a16:creationId xmlns:a16="http://schemas.microsoft.com/office/drawing/2014/main" id="{70BEF862-9E28-7749-07CE-E25989167B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14621" y="4556517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4" name="Sustainable_EC0A" title="Icon of a tree branch">
            <a:extLst>
              <a:ext uri="{FF2B5EF4-FFF2-40B4-BE49-F238E27FC236}">
                <a16:creationId xmlns:a16="http://schemas.microsoft.com/office/drawing/2014/main" id="{7E81BD81-4685-5FBB-FA04-8C08BDF58C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51205" y="2173209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5" name="Sustainable_EC0A" title="Icon of a tree branch">
            <a:extLst>
              <a:ext uri="{FF2B5EF4-FFF2-40B4-BE49-F238E27FC236}">
                <a16:creationId xmlns:a16="http://schemas.microsoft.com/office/drawing/2014/main" id="{4EF1D497-5B75-92E8-C81C-59B978F0C83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59426" y="2711823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</p:spTree>
    <p:extLst>
      <p:ext uri="{BB962C8B-B14F-4D97-AF65-F5344CB8AC3E}">
        <p14:creationId xmlns:p14="http://schemas.microsoft.com/office/powerpoint/2010/main" val="363216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3476F8-5686-A3F3-C9FD-1FEE1146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茶叶文化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F6600E44-6F79-C5DC-FDA2-C6D71ED0C1DD}"/>
              </a:ext>
            </a:extLst>
          </p:cNvPr>
          <p:cNvSpPr/>
          <p:nvPr/>
        </p:nvSpPr>
        <p:spPr>
          <a:xfrm flipH="1">
            <a:off x="-56" y="2879258"/>
            <a:ext cx="12189640" cy="679547"/>
          </a:xfrm>
          <a:custGeom>
            <a:avLst/>
            <a:gdLst>
              <a:gd name="connsiteX0" fmla="*/ 0 w 13173481"/>
              <a:gd name="connsiteY0" fmla="*/ 1008770 h 2039528"/>
              <a:gd name="connsiteX1" fmla="*/ 1130300 w 13173481"/>
              <a:gd name="connsiteY1" fmla="*/ 73204 h 2039528"/>
              <a:gd name="connsiteX2" fmla="*/ 2726267 w 13173481"/>
              <a:gd name="connsiteY2" fmla="*/ 200204 h 2039528"/>
              <a:gd name="connsiteX3" fmla="*/ 4195234 w 13173481"/>
              <a:gd name="connsiteY3" fmla="*/ 1305104 h 2039528"/>
              <a:gd name="connsiteX4" fmla="*/ 5947834 w 13173481"/>
              <a:gd name="connsiteY4" fmla="*/ 873304 h 2039528"/>
              <a:gd name="connsiteX5" fmla="*/ 7666567 w 13173481"/>
              <a:gd name="connsiteY5" fmla="*/ 1465970 h 2039528"/>
              <a:gd name="connsiteX6" fmla="*/ 9783234 w 13173481"/>
              <a:gd name="connsiteY6" fmla="*/ 382237 h 2039528"/>
              <a:gd name="connsiteX7" fmla="*/ 11633200 w 13173481"/>
              <a:gd name="connsiteY7" fmla="*/ 424570 h 2039528"/>
              <a:gd name="connsiteX8" fmla="*/ 13034434 w 13173481"/>
              <a:gd name="connsiteY8" fmla="*/ 1897770 h 2039528"/>
              <a:gd name="connsiteX9" fmla="*/ 13047134 w 13173481"/>
              <a:gd name="connsiteY9" fmla="*/ 1897770 h 2039528"/>
              <a:gd name="connsiteX0" fmla="*/ 0 w 13173481"/>
              <a:gd name="connsiteY0" fmla="*/ 1009863 h 2040621"/>
              <a:gd name="connsiteX1" fmla="*/ 1130300 w 13173481"/>
              <a:gd name="connsiteY1" fmla="*/ 74297 h 2040621"/>
              <a:gd name="connsiteX2" fmla="*/ 2726267 w 13173481"/>
              <a:gd name="connsiteY2" fmla="*/ 201297 h 2040621"/>
              <a:gd name="connsiteX3" fmla="*/ 4195234 w 13173481"/>
              <a:gd name="connsiteY3" fmla="*/ 1306197 h 2040621"/>
              <a:gd name="connsiteX4" fmla="*/ 5947834 w 13173481"/>
              <a:gd name="connsiteY4" fmla="*/ 874397 h 2040621"/>
              <a:gd name="connsiteX5" fmla="*/ 7666567 w 13173481"/>
              <a:gd name="connsiteY5" fmla="*/ 1467063 h 2040621"/>
              <a:gd name="connsiteX6" fmla="*/ 9783234 w 13173481"/>
              <a:gd name="connsiteY6" fmla="*/ 383330 h 2040621"/>
              <a:gd name="connsiteX7" fmla="*/ 11633200 w 13173481"/>
              <a:gd name="connsiteY7" fmla="*/ 425663 h 2040621"/>
              <a:gd name="connsiteX8" fmla="*/ 13034434 w 13173481"/>
              <a:gd name="connsiteY8" fmla="*/ 1898863 h 2040621"/>
              <a:gd name="connsiteX9" fmla="*/ 13047134 w 13173481"/>
              <a:gd name="connsiteY9" fmla="*/ 1898863 h 2040621"/>
              <a:gd name="connsiteX0" fmla="*/ 0 w 13173481"/>
              <a:gd name="connsiteY0" fmla="*/ 1010972 h 2041730"/>
              <a:gd name="connsiteX1" fmla="*/ 1130300 w 13173481"/>
              <a:gd name="connsiteY1" fmla="*/ 75406 h 2041730"/>
              <a:gd name="connsiteX2" fmla="*/ 2726267 w 13173481"/>
              <a:gd name="connsiteY2" fmla="*/ 202406 h 2041730"/>
              <a:gd name="connsiteX3" fmla="*/ 4195234 w 13173481"/>
              <a:gd name="connsiteY3" fmla="*/ 1307306 h 2041730"/>
              <a:gd name="connsiteX4" fmla="*/ 5947834 w 13173481"/>
              <a:gd name="connsiteY4" fmla="*/ 875506 h 2041730"/>
              <a:gd name="connsiteX5" fmla="*/ 7666567 w 13173481"/>
              <a:gd name="connsiteY5" fmla="*/ 1468172 h 2041730"/>
              <a:gd name="connsiteX6" fmla="*/ 9783234 w 13173481"/>
              <a:gd name="connsiteY6" fmla="*/ 384439 h 2041730"/>
              <a:gd name="connsiteX7" fmla="*/ 11633200 w 13173481"/>
              <a:gd name="connsiteY7" fmla="*/ 426772 h 2041730"/>
              <a:gd name="connsiteX8" fmla="*/ 13034434 w 13173481"/>
              <a:gd name="connsiteY8" fmla="*/ 1899972 h 2041730"/>
              <a:gd name="connsiteX9" fmla="*/ 13047134 w 13173481"/>
              <a:gd name="connsiteY9" fmla="*/ 1899972 h 2041730"/>
              <a:gd name="connsiteX0" fmla="*/ 0 w 13173481"/>
              <a:gd name="connsiteY0" fmla="*/ 1013239 h 2043997"/>
              <a:gd name="connsiteX1" fmla="*/ 1130300 w 13173481"/>
              <a:gd name="connsiteY1" fmla="*/ 77673 h 2043997"/>
              <a:gd name="connsiteX2" fmla="*/ 2726267 w 13173481"/>
              <a:gd name="connsiteY2" fmla="*/ 204673 h 2043997"/>
              <a:gd name="connsiteX3" fmla="*/ 4195234 w 13173481"/>
              <a:gd name="connsiteY3" fmla="*/ 1309573 h 2043997"/>
              <a:gd name="connsiteX4" fmla="*/ 5947834 w 13173481"/>
              <a:gd name="connsiteY4" fmla="*/ 877773 h 2043997"/>
              <a:gd name="connsiteX5" fmla="*/ 7666567 w 13173481"/>
              <a:gd name="connsiteY5" fmla="*/ 1470439 h 2043997"/>
              <a:gd name="connsiteX6" fmla="*/ 9783234 w 13173481"/>
              <a:gd name="connsiteY6" fmla="*/ 386706 h 2043997"/>
              <a:gd name="connsiteX7" fmla="*/ 11633200 w 13173481"/>
              <a:gd name="connsiteY7" fmla="*/ 429039 h 2043997"/>
              <a:gd name="connsiteX8" fmla="*/ 13034434 w 13173481"/>
              <a:gd name="connsiteY8" fmla="*/ 1902239 h 2043997"/>
              <a:gd name="connsiteX9" fmla="*/ 13047134 w 13173481"/>
              <a:gd name="connsiteY9" fmla="*/ 1902239 h 2043997"/>
              <a:gd name="connsiteX0" fmla="*/ 0 w 13173481"/>
              <a:gd name="connsiteY0" fmla="*/ 1003624 h 2034382"/>
              <a:gd name="connsiteX1" fmla="*/ 1130300 w 13173481"/>
              <a:gd name="connsiteY1" fmla="*/ 68058 h 2034382"/>
              <a:gd name="connsiteX2" fmla="*/ 2760133 w 13173481"/>
              <a:gd name="connsiteY2" fmla="*/ 220458 h 2034382"/>
              <a:gd name="connsiteX3" fmla="*/ 4195234 w 13173481"/>
              <a:gd name="connsiteY3" fmla="*/ 1299958 h 2034382"/>
              <a:gd name="connsiteX4" fmla="*/ 5947834 w 13173481"/>
              <a:gd name="connsiteY4" fmla="*/ 868158 h 2034382"/>
              <a:gd name="connsiteX5" fmla="*/ 7666567 w 13173481"/>
              <a:gd name="connsiteY5" fmla="*/ 1460824 h 2034382"/>
              <a:gd name="connsiteX6" fmla="*/ 9783234 w 13173481"/>
              <a:gd name="connsiteY6" fmla="*/ 377091 h 2034382"/>
              <a:gd name="connsiteX7" fmla="*/ 11633200 w 13173481"/>
              <a:gd name="connsiteY7" fmla="*/ 419424 h 2034382"/>
              <a:gd name="connsiteX8" fmla="*/ 13034434 w 13173481"/>
              <a:gd name="connsiteY8" fmla="*/ 1892624 h 2034382"/>
              <a:gd name="connsiteX9" fmla="*/ 13047134 w 13173481"/>
              <a:gd name="connsiteY9" fmla="*/ 1892624 h 2034382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9783234 w 13173481"/>
              <a:gd name="connsiteY6" fmla="*/ 369582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1633200 w 13173481"/>
              <a:gd name="connsiteY7" fmla="*/ 411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2263967 w 13173481"/>
              <a:gd name="connsiteY7" fmla="*/ 792915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2551834 w 13173481"/>
              <a:gd name="connsiteY7" fmla="*/ 860649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173481"/>
              <a:gd name="connsiteY0" fmla="*/ 996115 h 2026873"/>
              <a:gd name="connsiteX1" fmla="*/ 1130300 w 13173481"/>
              <a:gd name="connsiteY1" fmla="*/ 60549 h 2026873"/>
              <a:gd name="connsiteX2" fmla="*/ 2760133 w 13173481"/>
              <a:gd name="connsiteY2" fmla="*/ 212949 h 2026873"/>
              <a:gd name="connsiteX3" fmla="*/ 4195234 w 13173481"/>
              <a:gd name="connsiteY3" fmla="*/ 1292449 h 2026873"/>
              <a:gd name="connsiteX4" fmla="*/ 5947834 w 13173481"/>
              <a:gd name="connsiteY4" fmla="*/ 860649 h 2026873"/>
              <a:gd name="connsiteX5" fmla="*/ 7666567 w 13173481"/>
              <a:gd name="connsiteY5" fmla="*/ 1453315 h 2026873"/>
              <a:gd name="connsiteX6" fmla="*/ 10291234 w 13173481"/>
              <a:gd name="connsiteY6" fmla="*/ 378048 h 2026873"/>
              <a:gd name="connsiteX7" fmla="*/ 12623800 w 13173481"/>
              <a:gd name="connsiteY7" fmla="*/ 869116 h 2026873"/>
              <a:gd name="connsiteX8" fmla="*/ 13034434 w 13173481"/>
              <a:gd name="connsiteY8" fmla="*/ 1885115 h 2026873"/>
              <a:gd name="connsiteX9" fmla="*/ 13047134 w 13173481"/>
              <a:gd name="connsiteY9" fmla="*/ 1885115 h 2026873"/>
              <a:gd name="connsiteX0" fmla="*/ 0 w 13035767"/>
              <a:gd name="connsiteY0" fmla="*/ 996115 h 1885115"/>
              <a:gd name="connsiteX1" fmla="*/ 1130300 w 13035767"/>
              <a:gd name="connsiteY1" fmla="*/ 60549 h 1885115"/>
              <a:gd name="connsiteX2" fmla="*/ 2760133 w 13035767"/>
              <a:gd name="connsiteY2" fmla="*/ 212949 h 1885115"/>
              <a:gd name="connsiteX3" fmla="*/ 4195234 w 13035767"/>
              <a:gd name="connsiteY3" fmla="*/ 1292449 h 1885115"/>
              <a:gd name="connsiteX4" fmla="*/ 5947834 w 13035767"/>
              <a:gd name="connsiteY4" fmla="*/ 860649 h 1885115"/>
              <a:gd name="connsiteX5" fmla="*/ 7666567 w 13035767"/>
              <a:gd name="connsiteY5" fmla="*/ 1453315 h 1885115"/>
              <a:gd name="connsiteX6" fmla="*/ 10291234 w 13035767"/>
              <a:gd name="connsiteY6" fmla="*/ 378048 h 1885115"/>
              <a:gd name="connsiteX7" fmla="*/ 12623800 w 13035767"/>
              <a:gd name="connsiteY7" fmla="*/ 869116 h 1885115"/>
              <a:gd name="connsiteX8" fmla="*/ 13034434 w 13035767"/>
              <a:gd name="connsiteY8" fmla="*/ 1885115 h 1885115"/>
              <a:gd name="connsiteX0" fmla="*/ 0 w 12623800"/>
              <a:gd name="connsiteY0" fmla="*/ 996115 h 1460322"/>
              <a:gd name="connsiteX1" fmla="*/ 1130300 w 12623800"/>
              <a:gd name="connsiteY1" fmla="*/ 60549 h 1460322"/>
              <a:gd name="connsiteX2" fmla="*/ 2760133 w 12623800"/>
              <a:gd name="connsiteY2" fmla="*/ 212949 h 1460322"/>
              <a:gd name="connsiteX3" fmla="*/ 4195234 w 12623800"/>
              <a:gd name="connsiteY3" fmla="*/ 1292449 h 1460322"/>
              <a:gd name="connsiteX4" fmla="*/ 5947834 w 12623800"/>
              <a:gd name="connsiteY4" fmla="*/ 860649 h 1460322"/>
              <a:gd name="connsiteX5" fmla="*/ 7666567 w 12623800"/>
              <a:gd name="connsiteY5" fmla="*/ 1453315 h 1460322"/>
              <a:gd name="connsiteX6" fmla="*/ 10291234 w 12623800"/>
              <a:gd name="connsiteY6" fmla="*/ 378048 h 1460322"/>
              <a:gd name="connsiteX7" fmla="*/ 12623800 w 12623800"/>
              <a:gd name="connsiteY7" fmla="*/ 869116 h 1460322"/>
              <a:gd name="connsiteX0" fmla="*/ 0 w 12623800"/>
              <a:gd name="connsiteY0" fmla="*/ 996115 h 1461348"/>
              <a:gd name="connsiteX1" fmla="*/ 1130300 w 12623800"/>
              <a:gd name="connsiteY1" fmla="*/ 60549 h 1461348"/>
              <a:gd name="connsiteX2" fmla="*/ 2760133 w 12623800"/>
              <a:gd name="connsiteY2" fmla="*/ 212949 h 1461348"/>
              <a:gd name="connsiteX3" fmla="*/ 4195234 w 12623800"/>
              <a:gd name="connsiteY3" fmla="*/ 1292449 h 1461348"/>
              <a:gd name="connsiteX4" fmla="*/ 5947834 w 12623800"/>
              <a:gd name="connsiteY4" fmla="*/ 860649 h 1461348"/>
              <a:gd name="connsiteX5" fmla="*/ 7666567 w 12623800"/>
              <a:gd name="connsiteY5" fmla="*/ 1453315 h 1461348"/>
              <a:gd name="connsiteX6" fmla="*/ 10392834 w 12623800"/>
              <a:gd name="connsiteY6" fmla="*/ 339948 h 1461348"/>
              <a:gd name="connsiteX7" fmla="*/ 12623800 w 12623800"/>
              <a:gd name="connsiteY7" fmla="*/ 869116 h 1461348"/>
              <a:gd name="connsiteX0" fmla="*/ 149626 w 12773426"/>
              <a:gd name="connsiteY0" fmla="*/ 894604 h 1359837"/>
              <a:gd name="connsiteX1" fmla="*/ 94592 w 12773426"/>
              <a:gd name="connsiteY1" fmla="*/ 111438 h 1359837"/>
              <a:gd name="connsiteX2" fmla="*/ 2909759 w 12773426"/>
              <a:gd name="connsiteY2" fmla="*/ 111438 h 1359837"/>
              <a:gd name="connsiteX3" fmla="*/ 4344860 w 12773426"/>
              <a:gd name="connsiteY3" fmla="*/ 1190938 h 1359837"/>
              <a:gd name="connsiteX4" fmla="*/ 6097460 w 12773426"/>
              <a:gd name="connsiteY4" fmla="*/ 759138 h 1359837"/>
              <a:gd name="connsiteX5" fmla="*/ 7816193 w 12773426"/>
              <a:gd name="connsiteY5" fmla="*/ 1351804 h 1359837"/>
              <a:gd name="connsiteX6" fmla="*/ 10542460 w 12773426"/>
              <a:gd name="connsiteY6" fmla="*/ 238437 h 1359837"/>
              <a:gd name="connsiteX7" fmla="*/ 12773426 w 12773426"/>
              <a:gd name="connsiteY7" fmla="*/ 767605 h 1359837"/>
              <a:gd name="connsiteX0" fmla="*/ 0 w 12678834"/>
              <a:gd name="connsiteY0" fmla="*/ 111438 h 1359837"/>
              <a:gd name="connsiteX1" fmla="*/ 2815167 w 12678834"/>
              <a:gd name="connsiteY1" fmla="*/ 111438 h 1359837"/>
              <a:gd name="connsiteX2" fmla="*/ 4250268 w 12678834"/>
              <a:gd name="connsiteY2" fmla="*/ 1190938 h 1359837"/>
              <a:gd name="connsiteX3" fmla="*/ 6002868 w 12678834"/>
              <a:gd name="connsiteY3" fmla="*/ 759138 h 1359837"/>
              <a:gd name="connsiteX4" fmla="*/ 7721601 w 12678834"/>
              <a:gd name="connsiteY4" fmla="*/ 1351804 h 1359837"/>
              <a:gd name="connsiteX5" fmla="*/ 10447868 w 12678834"/>
              <a:gd name="connsiteY5" fmla="*/ 238437 h 1359837"/>
              <a:gd name="connsiteX6" fmla="*/ 12678834 w 12678834"/>
              <a:gd name="connsiteY6" fmla="*/ 767605 h 1359837"/>
              <a:gd name="connsiteX0" fmla="*/ 0 w 12678834"/>
              <a:gd name="connsiteY0" fmla="*/ 119005 h 1367404"/>
              <a:gd name="connsiteX1" fmla="*/ 2379133 w 12678834"/>
              <a:gd name="connsiteY1" fmla="*/ 106305 h 1367404"/>
              <a:gd name="connsiteX2" fmla="*/ 4250268 w 12678834"/>
              <a:gd name="connsiteY2" fmla="*/ 1198505 h 1367404"/>
              <a:gd name="connsiteX3" fmla="*/ 6002868 w 12678834"/>
              <a:gd name="connsiteY3" fmla="*/ 766705 h 1367404"/>
              <a:gd name="connsiteX4" fmla="*/ 7721601 w 12678834"/>
              <a:gd name="connsiteY4" fmla="*/ 1359371 h 1367404"/>
              <a:gd name="connsiteX5" fmla="*/ 10447868 w 12678834"/>
              <a:gd name="connsiteY5" fmla="*/ 246004 h 1367404"/>
              <a:gd name="connsiteX6" fmla="*/ 12678834 w 12678834"/>
              <a:gd name="connsiteY6" fmla="*/ 775172 h 1367404"/>
              <a:gd name="connsiteX0" fmla="*/ 0 w 12534901"/>
              <a:gd name="connsiteY0" fmla="*/ 350496 h 1289862"/>
              <a:gd name="connsiteX1" fmla="*/ 2235200 w 12534901"/>
              <a:gd name="connsiteY1" fmla="*/ 28763 h 1289862"/>
              <a:gd name="connsiteX2" fmla="*/ 4106335 w 12534901"/>
              <a:gd name="connsiteY2" fmla="*/ 1120963 h 1289862"/>
              <a:gd name="connsiteX3" fmla="*/ 5858935 w 12534901"/>
              <a:gd name="connsiteY3" fmla="*/ 689163 h 1289862"/>
              <a:gd name="connsiteX4" fmla="*/ 7577668 w 12534901"/>
              <a:gd name="connsiteY4" fmla="*/ 1281829 h 1289862"/>
              <a:gd name="connsiteX5" fmla="*/ 10303935 w 12534901"/>
              <a:gd name="connsiteY5" fmla="*/ 168462 h 1289862"/>
              <a:gd name="connsiteX6" fmla="*/ 12534901 w 12534901"/>
              <a:gd name="connsiteY6" fmla="*/ 697630 h 1289862"/>
              <a:gd name="connsiteX0" fmla="*/ 0 w 12589934"/>
              <a:gd name="connsiteY0" fmla="*/ 274547 h 1302813"/>
              <a:gd name="connsiteX1" fmla="*/ 2290233 w 12589934"/>
              <a:gd name="connsiteY1" fmla="*/ 41714 h 1302813"/>
              <a:gd name="connsiteX2" fmla="*/ 4161368 w 12589934"/>
              <a:gd name="connsiteY2" fmla="*/ 1133914 h 1302813"/>
              <a:gd name="connsiteX3" fmla="*/ 5913968 w 12589934"/>
              <a:gd name="connsiteY3" fmla="*/ 702114 h 1302813"/>
              <a:gd name="connsiteX4" fmla="*/ 7632701 w 12589934"/>
              <a:gd name="connsiteY4" fmla="*/ 1294780 h 1302813"/>
              <a:gd name="connsiteX5" fmla="*/ 10358968 w 12589934"/>
              <a:gd name="connsiteY5" fmla="*/ 181413 h 1302813"/>
              <a:gd name="connsiteX6" fmla="*/ 12589934 w 12589934"/>
              <a:gd name="connsiteY6" fmla="*/ 710581 h 1302813"/>
              <a:gd name="connsiteX0" fmla="*/ 0 w 12409409"/>
              <a:gd name="connsiteY0" fmla="*/ 274547 h 1302813"/>
              <a:gd name="connsiteX1" fmla="*/ 2290233 w 12409409"/>
              <a:gd name="connsiteY1" fmla="*/ 41714 h 1302813"/>
              <a:gd name="connsiteX2" fmla="*/ 4161368 w 12409409"/>
              <a:gd name="connsiteY2" fmla="*/ 1133914 h 1302813"/>
              <a:gd name="connsiteX3" fmla="*/ 5913968 w 12409409"/>
              <a:gd name="connsiteY3" fmla="*/ 702114 h 1302813"/>
              <a:gd name="connsiteX4" fmla="*/ 7632701 w 12409409"/>
              <a:gd name="connsiteY4" fmla="*/ 1294780 h 1302813"/>
              <a:gd name="connsiteX5" fmla="*/ 10358968 w 12409409"/>
              <a:gd name="connsiteY5" fmla="*/ 181413 h 1302813"/>
              <a:gd name="connsiteX6" fmla="*/ 12409409 w 12409409"/>
              <a:gd name="connsiteY6" fmla="*/ 636016 h 1302813"/>
              <a:gd name="connsiteX0" fmla="*/ 0 w 12193564"/>
              <a:gd name="connsiteY0" fmla="*/ 261673 h 1305637"/>
              <a:gd name="connsiteX1" fmla="*/ 2074388 w 12193564"/>
              <a:gd name="connsiteY1" fmla="*/ 44538 h 1305637"/>
              <a:gd name="connsiteX2" fmla="*/ 3945523 w 12193564"/>
              <a:gd name="connsiteY2" fmla="*/ 1136738 h 1305637"/>
              <a:gd name="connsiteX3" fmla="*/ 5698123 w 12193564"/>
              <a:gd name="connsiteY3" fmla="*/ 704938 h 1305637"/>
              <a:gd name="connsiteX4" fmla="*/ 7416856 w 12193564"/>
              <a:gd name="connsiteY4" fmla="*/ 1297604 h 1305637"/>
              <a:gd name="connsiteX5" fmla="*/ 10143123 w 12193564"/>
              <a:gd name="connsiteY5" fmla="*/ 184237 h 1305637"/>
              <a:gd name="connsiteX6" fmla="*/ 12193564 w 12193564"/>
              <a:gd name="connsiteY6" fmla="*/ 638840 h 1305637"/>
              <a:gd name="connsiteX0" fmla="*/ 0 w 12193564"/>
              <a:gd name="connsiteY0" fmla="*/ 261673 h 1430338"/>
              <a:gd name="connsiteX1" fmla="*/ 2074388 w 12193564"/>
              <a:gd name="connsiteY1" fmla="*/ 44538 h 1430338"/>
              <a:gd name="connsiteX2" fmla="*/ 3945523 w 12193564"/>
              <a:gd name="connsiteY2" fmla="*/ 1136738 h 1430338"/>
              <a:gd name="connsiteX3" fmla="*/ 5698123 w 12193564"/>
              <a:gd name="connsiteY3" fmla="*/ 704938 h 1430338"/>
              <a:gd name="connsiteX4" fmla="*/ 7416856 w 12193564"/>
              <a:gd name="connsiteY4" fmla="*/ 1297604 h 1430338"/>
              <a:gd name="connsiteX5" fmla="*/ 10037162 w 12193564"/>
              <a:gd name="connsiteY5" fmla="*/ 1377274 h 1430338"/>
              <a:gd name="connsiteX6" fmla="*/ 12193564 w 12193564"/>
              <a:gd name="connsiteY6" fmla="*/ 638840 h 1430338"/>
              <a:gd name="connsiteX0" fmla="*/ 0 w 12193564"/>
              <a:gd name="connsiteY0" fmla="*/ 261673 h 1297887"/>
              <a:gd name="connsiteX1" fmla="*/ 2074388 w 12193564"/>
              <a:gd name="connsiteY1" fmla="*/ 44538 h 1297887"/>
              <a:gd name="connsiteX2" fmla="*/ 3945523 w 12193564"/>
              <a:gd name="connsiteY2" fmla="*/ 1136738 h 1297887"/>
              <a:gd name="connsiteX3" fmla="*/ 5698123 w 12193564"/>
              <a:gd name="connsiteY3" fmla="*/ 704938 h 1297887"/>
              <a:gd name="connsiteX4" fmla="*/ 7416856 w 12193564"/>
              <a:gd name="connsiteY4" fmla="*/ 1297604 h 1297887"/>
              <a:gd name="connsiteX5" fmla="*/ 9746752 w 12193564"/>
              <a:gd name="connsiteY5" fmla="*/ 615928 h 1297887"/>
              <a:gd name="connsiteX6" fmla="*/ 12193564 w 12193564"/>
              <a:gd name="connsiteY6" fmla="*/ 638840 h 1297887"/>
              <a:gd name="connsiteX0" fmla="*/ 0 w 12193564"/>
              <a:gd name="connsiteY0" fmla="*/ 261673 h 1297840"/>
              <a:gd name="connsiteX1" fmla="*/ 2074388 w 12193564"/>
              <a:gd name="connsiteY1" fmla="*/ 44538 h 1297840"/>
              <a:gd name="connsiteX2" fmla="*/ 3945523 w 12193564"/>
              <a:gd name="connsiteY2" fmla="*/ 1136738 h 1297840"/>
              <a:gd name="connsiteX3" fmla="*/ 5698123 w 12193564"/>
              <a:gd name="connsiteY3" fmla="*/ 704938 h 1297840"/>
              <a:gd name="connsiteX4" fmla="*/ 7416856 w 12193564"/>
              <a:gd name="connsiteY4" fmla="*/ 1297604 h 1297840"/>
              <a:gd name="connsiteX5" fmla="*/ 9593698 w 12193564"/>
              <a:gd name="connsiteY5" fmla="*/ 623776 h 1297840"/>
              <a:gd name="connsiteX6" fmla="*/ 12193564 w 12193564"/>
              <a:gd name="connsiteY6" fmla="*/ 638840 h 1297840"/>
              <a:gd name="connsiteX0" fmla="*/ 0 w 12193564"/>
              <a:gd name="connsiteY0" fmla="*/ 261673 h 1297840"/>
              <a:gd name="connsiteX1" fmla="*/ 2074388 w 12193564"/>
              <a:gd name="connsiteY1" fmla="*/ 44538 h 1297840"/>
              <a:gd name="connsiteX2" fmla="*/ 3945523 w 12193564"/>
              <a:gd name="connsiteY2" fmla="*/ 1136738 h 1297840"/>
              <a:gd name="connsiteX3" fmla="*/ 5698123 w 12193564"/>
              <a:gd name="connsiteY3" fmla="*/ 704938 h 1297840"/>
              <a:gd name="connsiteX4" fmla="*/ 7416856 w 12193564"/>
              <a:gd name="connsiteY4" fmla="*/ 1297604 h 1297840"/>
              <a:gd name="connsiteX5" fmla="*/ 9593698 w 12193564"/>
              <a:gd name="connsiteY5" fmla="*/ 623776 h 1297840"/>
              <a:gd name="connsiteX6" fmla="*/ 12193564 w 12193564"/>
              <a:gd name="connsiteY6" fmla="*/ 638840 h 1297840"/>
              <a:gd name="connsiteX0" fmla="*/ 0 w 12193564"/>
              <a:gd name="connsiteY0" fmla="*/ 824400 h 1725391"/>
              <a:gd name="connsiteX1" fmla="*/ 2074388 w 12193564"/>
              <a:gd name="connsiteY1" fmla="*/ 607265 h 1725391"/>
              <a:gd name="connsiteX2" fmla="*/ 3945523 w 12193564"/>
              <a:gd name="connsiteY2" fmla="*/ 1699465 h 1725391"/>
              <a:gd name="connsiteX3" fmla="*/ 5698123 w 12193564"/>
              <a:gd name="connsiteY3" fmla="*/ 1267665 h 1725391"/>
              <a:gd name="connsiteX4" fmla="*/ 7609155 w 12193564"/>
              <a:gd name="connsiteY4" fmla="*/ 135 h 1725391"/>
              <a:gd name="connsiteX5" fmla="*/ 9593698 w 12193564"/>
              <a:gd name="connsiteY5" fmla="*/ 1186503 h 1725391"/>
              <a:gd name="connsiteX6" fmla="*/ 12193564 w 12193564"/>
              <a:gd name="connsiteY6" fmla="*/ 1201567 h 1725391"/>
              <a:gd name="connsiteX0" fmla="*/ 0 w 12193564"/>
              <a:gd name="connsiteY0" fmla="*/ 600738 h 1499472"/>
              <a:gd name="connsiteX1" fmla="*/ 2074388 w 12193564"/>
              <a:gd name="connsiteY1" fmla="*/ 383603 h 1499472"/>
              <a:gd name="connsiteX2" fmla="*/ 3945523 w 12193564"/>
              <a:gd name="connsiteY2" fmla="*/ 1475803 h 1499472"/>
              <a:gd name="connsiteX3" fmla="*/ 5698123 w 12193564"/>
              <a:gd name="connsiteY3" fmla="*/ 1044003 h 1499472"/>
              <a:gd name="connsiteX4" fmla="*/ 7632702 w 12193564"/>
              <a:gd name="connsiteY4" fmla="*/ 167 h 1499472"/>
              <a:gd name="connsiteX5" fmla="*/ 9593698 w 12193564"/>
              <a:gd name="connsiteY5" fmla="*/ 962841 h 1499472"/>
              <a:gd name="connsiteX6" fmla="*/ 12193564 w 12193564"/>
              <a:gd name="connsiteY6" fmla="*/ 977905 h 1499472"/>
              <a:gd name="connsiteX0" fmla="*/ 0 w 12193564"/>
              <a:gd name="connsiteY0" fmla="*/ 600738 h 1048414"/>
              <a:gd name="connsiteX1" fmla="*/ 2074388 w 12193564"/>
              <a:gd name="connsiteY1" fmla="*/ 383603 h 1048414"/>
              <a:gd name="connsiteX2" fmla="*/ 5698123 w 12193564"/>
              <a:gd name="connsiteY2" fmla="*/ 1044003 h 1048414"/>
              <a:gd name="connsiteX3" fmla="*/ 7632702 w 12193564"/>
              <a:gd name="connsiteY3" fmla="*/ 167 h 1048414"/>
              <a:gd name="connsiteX4" fmla="*/ 9593698 w 12193564"/>
              <a:gd name="connsiteY4" fmla="*/ 962841 h 1048414"/>
              <a:gd name="connsiteX5" fmla="*/ 12193564 w 12193564"/>
              <a:gd name="connsiteY5" fmla="*/ 977905 h 1048414"/>
              <a:gd name="connsiteX0" fmla="*/ 0 w 12193564"/>
              <a:gd name="connsiteY0" fmla="*/ 601890 h 1201935"/>
              <a:gd name="connsiteX1" fmla="*/ 2074388 w 12193564"/>
              <a:gd name="connsiteY1" fmla="*/ 384755 h 1201935"/>
              <a:gd name="connsiteX2" fmla="*/ 4049849 w 12193564"/>
              <a:gd name="connsiteY2" fmla="*/ 1198210 h 1201935"/>
              <a:gd name="connsiteX3" fmla="*/ 7632702 w 12193564"/>
              <a:gd name="connsiteY3" fmla="*/ 1319 h 1201935"/>
              <a:gd name="connsiteX4" fmla="*/ 9593698 w 12193564"/>
              <a:gd name="connsiteY4" fmla="*/ 963993 h 1201935"/>
              <a:gd name="connsiteX5" fmla="*/ 12193564 w 12193564"/>
              <a:gd name="connsiteY5" fmla="*/ 979057 h 1201935"/>
              <a:gd name="connsiteX0" fmla="*/ 0 w 12193564"/>
              <a:gd name="connsiteY0" fmla="*/ 441230 h 1038878"/>
              <a:gd name="connsiteX1" fmla="*/ 2074388 w 12193564"/>
              <a:gd name="connsiteY1" fmla="*/ 224095 h 1038878"/>
              <a:gd name="connsiteX2" fmla="*/ 4049849 w 12193564"/>
              <a:gd name="connsiteY2" fmla="*/ 1037550 h 1038878"/>
              <a:gd name="connsiteX3" fmla="*/ 6675133 w 12193564"/>
              <a:gd name="connsiteY3" fmla="*/ 1562 h 1038878"/>
              <a:gd name="connsiteX4" fmla="*/ 9593698 w 12193564"/>
              <a:gd name="connsiteY4" fmla="*/ 803333 h 1038878"/>
              <a:gd name="connsiteX5" fmla="*/ 12193564 w 12193564"/>
              <a:gd name="connsiteY5" fmla="*/ 818397 h 1038878"/>
              <a:gd name="connsiteX0" fmla="*/ 0 w 12193564"/>
              <a:gd name="connsiteY0" fmla="*/ 441230 h 1038039"/>
              <a:gd name="connsiteX1" fmla="*/ 1693715 w 12193564"/>
              <a:gd name="connsiteY1" fmla="*/ 141682 h 1038039"/>
              <a:gd name="connsiteX2" fmla="*/ 4049849 w 12193564"/>
              <a:gd name="connsiteY2" fmla="*/ 1037550 h 1038039"/>
              <a:gd name="connsiteX3" fmla="*/ 6675133 w 12193564"/>
              <a:gd name="connsiteY3" fmla="*/ 1562 h 1038039"/>
              <a:gd name="connsiteX4" fmla="*/ 9593698 w 12193564"/>
              <a:gd name="connsiteY4" fmla="*/ 803333 h 1038039"/>
              <a:gd name="connsiteX5" fmla="*/ 12193564 w 12193564"/>
              <a:gd name="connsiteY5" fmla="*/ 818397 h 1038039"/>
              <a:gd name="connsiteX0" fmla="*/ 0 w 12193564"/>
              <a:gd name="connsiteY0" fmla="*/ 320212 h 916532"/>
              <a:gd name="connsiteX1" fmla="*/ 1693715 w 12193564"/>
              <a:gd name="connsiteY1" fmla="*/ 20664 h 916532"/>
              <a:gd name="connsiteX2" fmla="*/ 4049849 w 12193564"/>
              <a:gd name="connsiteY2" fmla="*/ 916532 h 916532"/>
              <a:gd name="connsiteX3" fmla="*/ 7185313 w 12193564"/>
              <a:gd name="connsiteY3" fmla="*/ 25749 h 916532"/>
              <a:gd name="connsiteX4" fmla="*/ 9593698 w 12193564"/>
              <a:gd name="connsiteY4" fmla="*/ 682315 h 916532"/>
              <a:gd name="connsiteX5" fmla="*/ 12193564 w 12193564"/>
              <a:gd name="connsiteY5" fmla="*/ 697379 h 916532"/>
              <a:gd name="connsiteX0" fmla="*/ 0 w 12193564"/>
              <a:gd name="connsiteY0" fmla="*/ 296334 h 893398"/>
              <a:gd name="connsiteX1" fmla="*/ 1827147 w 12193564"/>
              <a:gd name="connsiteY1" fmla="*/ 157689 h 893398"/>
              <a:gd name="connsiteX2" fmla="*/ 4049849 w 12193564"/>
              <a:gd name="connsiteY2" fmla="*/ 892654 h 893398"/>
              <a:gd name="connsiteX3" fmla="*/ 7185313 w 12193564"/>
              <a:gd name="connsiteY3" fmla="*/ 1871 h 893398"/>
              <a:gd name="connsiteX4" fmla="*/ 9593698 w 12193564"/>
              <a:gd name="connsiteY4" fmla="*/ 658437 h 893398"/>
              <a:gd name="connsiteX5" fmla="*/ 12193564 w 12193564"/>
              <a:gd name="connsiteY5" fmla="*/ 673501 h 893398"/>
              <a:gd name="connsiteX0" fmla="*/ 0 w 12193564"/>
              <a:gd name="connsiteY0" fmla="*/ 296334 h 893361"/>
              <a:gd name="connsiteX1" fmla="*/ 1827147 w 12193564"/>
              <a:gd name="connsiteY1" fmla="*/ 157689 h 893361"/>
              <a:gd name="connsiteX2" fmla="*/ 4049849 w 12193564"/>
              <a:gd name="connsiteY2" fmla="*/ 892654 h 893361"/>
              <a:gd name="connsiteX3" fmla="*/ 7185313 w 12193564"/>
              <a:gd name="connsiteY3" fmla="*/ 1871 h 893361"/>
              <a:gd name="connsiteX4" fmla="*/ 9593698 w 12193564"/>
              <a:gd name="connsiteY4" fmla="*/ 658437 h 893361"/>
              <a:gd name="connsiteX5" fmla="*/ 12193564 w 12193564"/>
              <a:gd name="connsiteY5" fmla="*/ 673501 h 893361"/>
              <a:gd name="connsiteX0" fmla="*/ 0 w 12189640"/>
              <a:gd name="connsiteY0" fmla="*/ 598518 h 893347"/>
              <a:gd name="connsiteX1" fmla="*/ 1823223 w 12189640"/>
              <a:gd name="connsiteY1" fmla="*/ 157689 h 893347"/>
              <a:gd name="connsiteX2" fmla="*/ 4045925 w 12189640"/>
              <a:gd name="connsiteY2" fmla="*/ 892654 h 893347"/>
              <a:gd name="connsiteX3" fmla="*/ 7181389 w 12189640"/>
              <a:gd name="connsiteY3" fmla="*/ 1871 h 893347"/>
              <a:gd name="connsiteX4" fmla="*/ 9589774 w 12189640"/>
              <a:gd name="connsiteY4" fmla="*/ 658437 h 893347"/>
              <a:gd name="connsiteX5" fmla="*/ 12189640 w 12189640"/>
              <a:gd name="connsiteY5" fmla="*/ 673501 h 893347"/>
              <a:gd name="connsiteX0" fmla="*/ 0 w 12189640"/>
              <a:gd name="connsiteY0" fmla="*/ 598518 h 893347"/>
              <a:gd name="connsiteX1" fmla="*/ 1823223 w 12189640"/>
              <a:gd name="connsiteY1" fmla="*/ 157689 h 893347"/>
              <a:gd name="connsiteX2" fmla="*/ 4045925 w 12189640"/>
              <a:gd name="connsiteY2" fmla="*/ 892654 h 893347"/>
              <a:gd name="connsiteX3" fmla="*/ 7181389 w 12189640"/>
              <a:gd name="connsiteY3" fmla="*/ 1871 h 893347"/>
              <a:gd name="connsiteX4" fmla="*/ 9589774 w 12189640"/>
              <a:gd name="connsiteY4" fmla="*/ 658437 h 893347"/>
              <a:gd name="connsiteX5" fmla="*/ 12189640 w 12189640"/>
              <a:gd name="connsiteY5" fmla="*/ 673501 h 893347"/>
              <a:gd name="connsiteX0" fmla="*/ 0 w 12189640"/>
              <a:gd name="connsiteY0" fmla="*/ 598518 h 893351"/>
              <a:gd name="connsiteX1" fmla="*/ 1823223 w 12189640"/>
              <a:gd name="connsiteY1" fmla="*/ 157689 h 893351"/>
              <a:gd name="connsiteX2" fmla="*/ 4045925 w 12189640"/>
              <a:gd name="connsiteY2" fmla="*/ 892654 h 893351"/>
              <a:gd name="connsiteX3" fmla="*/ 7181389 w 12189640"/>
              <a:gd name="connsiteY3" fmla="*/ 1871 h 893351"/>
              <a:gd name="connsiteX4" fmla="*/ 9589774 w 12189640"/>
              <a:gd name="connsiteY4" fmla="*/ 658437 h 893351"/>
              <a:gd name="connsiteX5" fmla="*/ 12189640 w 12189640"/>
              <a:gd name="connsiteY5" fmla="*/ 673501 h 893351"/>
              <a:gd name="connsiteX0" fmla="*/ 0 w 12189640"/>
              <a:gd name="connsiteY0" fmla="*/ 598518 h 893394"/>
              <a:gd name="connsiteX1" fmla="*/ 1823223 w 12189640"/>
              <a:gd name="connsiteY1" fmla="*/ 157689 h 893394"/>
              <a:gd name="connsiteX2" fmla="*/ 4045925 w 12189640"/>
              <a:gd name="connsiteY2" fmla="*/ 892654 h 893394"/>
              <a:gd name="connsiteX3" fmla="*/ 7181389 w 12189640"/>
              <a:gd name="connsiteY3" fmla="*/ 1871 h 893394"/>
              <a:gd name="connsiteX4" fmla="*/ 9589774 w 12189640"/>
              <a:gd name="connsiteY4" fmla="*/ 658437 h 893394"/>
              <a:gd name="connsiteX5" fmla="*/ 12189640 w 12189640"/>
              <a:gd name="connsiteY5" fmla="*/ 673501 h 893394"/>
              <a:gd name="connsiteX0" fmla="*/ 0 w 12189640"/>
              <a:gd name="connsiteY0" fmla="*/ 597033 h 760750"/>
              <a:gd name="connsiteX1" fmla="*/ 1823223 w 12189640"/>
              <a:gd name="connsiteY1" fmla="*/ 156204 h 760750"/>
              <a:gd name="connsiteX2" fmla="*/ 4139058 w 12189640"/>
              <a:gd name="connsiteY2" fmla="*/ 759935 h 760750"/>
              <a:gd name="connsiteX3" fmla="*/ 7181389 w 12189640"/>
              <a:gd name="connsiteY3" fmla="*/ 386 h 760750"/>
              <a:gd name="connsiteX4" fmla="*/ 9589774 w 12189640"/>
              <a:gd name="connsiteY4" fmla="*/ 656952 h 760750"/>
              <a:gd name="connsiteX5" fmla="*/ 12189640 w 12189640"/>
              <a:gd name="connsiteY5" fmla="*/ 672016 h 760750"/>
              <a:gd name="connsiteX0" fmla="*/ 0 w 12189640"/>
              <a:gd name="connsiteY0" fmla="*/ 596874 h 679702"/>
              <a:gd name="connsiteX1" fmla="*/ 1823223 w 12189640"/>
              <a:gd name="connsiteY1" fmla="*/ 156045 h 679702"/>
              <a:gd name="connsiteX2" fmla="*/ 4071325 w 12189640"/>
              <a:gd name="connsiteY2" fmla="*/ 577743 h 679702"/>
              <a:gd name="connsiteX3" fmla="*/ 7181389 w 12189640"/>
              <a:gd name="connsiteY3" fmla="*/ 227 h 679702"/>
              <a:gd name="connsiteX4" fmla="*/ 9589774 w 12189640"/>
              <a:gd name="connsiteY4" fmla="*/ 656793 h 679702"/>
              <a:gd name="connsiteX5" fmla="*/ 12189640 w 12189640"/>
              <a:gd name="connsiteY5" fmla="*/ 671857 h 679702"/>
              <a:gd name="connsiteX0" fmla="*/ 0 w 12189640"/>
              <a:gd name="connsiteY0" fmla="*/ 597448 h 680276"/>
              <a:gd name="connsiteX1" fmla="*/ 1823223 w 12189640"/>
              <a:gd name="connsiteY1" fmla="*/ 156619 h 680276"/>
              <a:gd name="connsiteX2" fmla="*/ 4799458 w 12189640"/>
              <a:gd name="connsiteY2" fmla="*/ 514817 h 680276"/>
              <a:gd name="connsiteX3" fmla="*/ 7181389 w 12189640"/>
              <a:gd name="connsiteY3" fmla="*/ 801 h 680276"/>
              <a:gd name="connsiteX4" fmla="*/ 9589774 w 12189640"/>
              <a:gd name="connsiteY4" fmla="*/ 657367 h 680276"/>
              <a:gd name="connsiteX5" fmla="*/ 12189640 w 12189640"/>
              <a:gd name="connsiteY5" fmla="*/ 672431 h 680276"/>
              <a:gd name="connsiteX0" fmla="*/ 0 w 12189640"/>
              <a:gd name="connsiteY0" fmla="*/ 597398 h 680226"/>
              <a:gd name="connsiteX1" fmla="*/ 1823223 w 12189640"/>
              <a:gd name="connsiteY1" fmla="*/ 156569 h 680226"/>
              <a:gd name="connsiteX2" fmla="*/ 4697858 w 12189640"/>
              <a:gd name="connsiteY2" fmla="*/ 519000 h 680226"/>
              <a:gd name="connsiteX3" fmla="*/ 7181389 w 12189640"/>
              <a:gd name="connsiteY3" fmla="*/ 751 h 680226"/>
              <a:gd name="connsiteX4" fmla="*/ 9589774 w 12189640"/>
              <a:gd name="connsiteY4" fmla="*/ 657317 h 680226"/>
              <a:gd name="connsiteX5" fmla="*/ 12189640 w 12189640"/>
              <a:gd name="connsiteY5" fmla="*/ 672381 h 680226"/>
              <a:gd name="connsiteX0" fmla="*/ 0 w 12189640"/>
              <a:gd name="connsiteY0" fmla="*/ 597131 h 679959"/>
              <a:gd name="connsiteX1" fmla="*/ 1823223 w 12189640"/>
              <a:gd name="connsiteY1" fmla="*/ 156302 h 679959"/>
              <a:gd name="connsiteX2" fmla="*/ 4630125 w 12189640"/>
              <a:gd name="connsiteY2" fmla="*/ 544133 h 679959"/>
              <a:gd name="connsiteX3" fmla="*/ 7181389 w 12189640"/>
              <a:gd name="connsiteY3" fmla="*/ 484 h 679959"/>
              <a:gd name="connsiteX4" fmla="*/ 9589774 w 12189640"/>
              <a:gd name="connsiteY4" fmla="*/ 657050 h 679959"/>
              <a:gd name="connsiteX5" fmla="*/ 12189640 w 12189640"/>
              <a:gd name="connsiteY5" fmla="*/ 672114 h 679959"/>
              <a:gd name="connsiteX0" fmla="*/ 0 w 12189640"/>
              <a:gd name="connsiteY0" fmla="*/ 596719 h 679547"/>
              <a:gd name="connsiteX1" fmla="*/ 1823223 w 12189640"/>
              <a:gd name="connsiteY1" fmla="*/ 155890 h 679547"/>
              <a:gd name="connsiteX2" fmla="*/ 4490425 w 12189640"/>
              <a:gd name="connsiteY2" fmla="*/ 611454 h 679547"/>
              <a:gd name="connsiteX3" fmla="*/ 7181389 w 12189640"/>
              <a:gd name="connsiteY3" fmla="*/ 72 h 679547"/>
              <a:gd name="connsiteX4" fmla="*/ 9589774 w 12189640"/>
              <a:gd name="connsiteY4" fmla="*/ 656638 h 679547"/>
              <a:gd name="connsiteX5" fmla="*/ 12189640 w 12189640"/>
              <a:gd name="connsiteY5" fmla="*/ 671702 h 67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9640" h="679547">
                <a:moveTo>
                  <a:pt x="0" y="596719"/>
                </a:moveTo>
                <a:cubicBezTo>
                  <a:pt x="286855" y="428183"/>
                  <a:pt x="1074819" y="153434"/>
                  <a:pt x="1823223" y="155890"/>
                </a:cubicBezTo>
                <a:cubicBezTo>
                  <a:pt x="2571627" y="158346"/>
                  <a:pt x="3597397" y="637424"/>
                  <a:pt x="4490425" y="611454"/>
                </a:cubicBezTo>
                <a:cubicBezTo>
                  <a:pt x="5383453" y="585484"/>
                  <a:pt x="6331498" y="-7459"/>
                  <a:pt x="7181389" y="72"/>
                </a:cubicBezTo>
                <a:cubicBezTo>
                  <a:pt x="8031280" y="7603"/>
                  <a:pt x="8755066" y="544700"/>
                  <a:pt x="9589774" y="656638"/>
                </a:cubicBezTo>
                <a:cubicBezTo>
                  <a:pt x="10424482" y="768576"/>
                  <a:pt x="11732440" y="420524"/>
                  <a:pt x="12189640" y="671702"/>
                </a:cubicBezTo>
              </a:path>
            </a:pathLst>
          </a:cu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DD8FB2B-70BA-370F-465B-0E59E919552C}"/>
              </a:ext>
            </a:extLst>
          </p:cNvPr>
          <p:cNvSpPr/>
          <p:nvPr/>
        </p:nvSpPr>
        <p:spPr>
          <a:xfrm>
            <a:off x="4350248" y="2882102"/>
            <a:ext cx="120548" cy="120548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547456-3BC8-C2FA-09B0-F97FC51D9D8D}"/>
              </a:ext>
            </a:extLst>
          </p:cNvPr>
          <p:cNvSpPr txBox="1"/>
          <p:nvPr/>
        </p:nvSpPr>
        <p:spPr>
          <a:xfrm>
            <a:off x="4316214" y="1835122"/>
            <a:ext cx="1307244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隋朝</a:t>
            </a:r>
            <a:endParaRPr lang="en-US" altLang="zh-CN" sz="28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DC01C1-47A6-F672-03F9-037B98EC89FC}"/>
              </a:ext>
            </a:extLst>
          </p:cNvPr>
          <p:cNvSpPr txBox="1"/>
          <p:nvPr/>
        </p:nvSpPr>
        <p:spPr>
          <a:xfrm>
            <a:off x="4316214" y="2282825"/>
            <a:ext cx="2484118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全民普遍饮茶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BEE4C8B-CA93-5F82-71DA-C483F0A19C4B}"/>
              </a:ext>
            </a:extLst>
          </p:cNvPr>
          <p:cNvSpPr/>
          <p:nvPr/>
        </p:nvSpPr>
        <p:spPr>
          <a:xfrm>
            <a:off x="1755473" y="3487134"/>
            <a:ext cx="120548" cy="120548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7BD54A-BB52-927F-74CE-C0E0013517FF}"/>
              </a:ext>
            </a:extLst>
          </p:cNvPr>
          <p:cNvSpPr txBox="1"/>
          <p:nvPr/>
        </p:nvSpPr>
        <p:spPr>
          <a:xfrm>
            <a:off x="1709665" y="3802553"/>
            <a:ext cx="1920464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魏晋南北朝</a:t>
            </a:r>
            <a:endParaRPr lang="en-US" altLang="zh-CN" sz="28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25586A-8549-6005-0C2F-E7B59E17061E}"/>
              </a:ext>
            </a:extLst>
          </p:cNvPr>
          <p:cNvSpPr txBox="1"/>
          <p:nvPr/>
        </p:nvSpPr>
        <p:spPr>
          <a:xfrm>
            <a:off x="1709666" y="4250256"/>
            <a:ext cx="2484118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已有饮茶之风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6C03CCC-FCD2-8042-4805-A880BFBABD58}"/>
              </a:ext>
            </a:extLst>
          </p:cNvPr>
          <p:cNvSpPr/>
          <p:nvPr/>
        </p:nvSpPr>
        <p:spPr>
          <a:xfrm>
            <a:off x="7628451" y="3429000"/>
            <a:ext cx="120548" cy="120548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D5BBA02-17F6-8282-B31E-76ADEDEC0679}"/>
              </a:ext>
            </a:extLst>
          </p:cNvPr>
          <p:cNvSpPr txBox="1"/>
          <p:nvPr/>
        </p:nvSpPr>
        <p:spPr>
          <a:xfrm>
            <a:off x="7582643" y="3769818"/>
            <a:ext cx="1920464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唐朝</a:t>
            </a:r>
            <a:endParaRPr lang="en-US" altLang="zh-CN" sz="28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A11A602-EE4C-9B4C-3914-A90DB9AD4FD8}"/>
              </a:ext>
            </a:extLst>
          </p:cNvPr>
          <p:cNvSpPr txBox="1"/>
          <p:nvPr/>
        </p:nvSpPr>
        <p:spPr>
          <a:xfrm>
            <a:off x="7582644" y="4327404"/>
            <a:ext cx="2484118" cy="32816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出现茶馆、茶宴、茶会</a:t>
            </a:r>
            <a:endParaRPr lang="en-US" altLang="zh-CN" sz="16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4AFD8A7-203E-A3A2-832C-F0C9A1F22D31}"/>
              </a:ext>
            </a:extLst>
          </p:cNvPr>
          <p:cNvSpPr/>
          <p:nvPr/>
        </p:nvSpPr>
        <p:spPr>
          <a:xfrm>
            <a:off x="9870708" y="3014438"/>
            <a:ext cx="120548" cy="120548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20000"/>
              </a:schemeClr>
            </a:glow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0F6D280-FE6F-9C54-A83F-A00F241F9441}"/>
              </a:ext>
            </a:extLst>
          </p:cNvPr>
          <p:cNvSpPr txBox="1"/>
          <p:nvPr/>
        </p:nvSpPr>
        <p:spPr>
          <a:xfrm>
            <a:off x="9822564" y="1983918"/>
            <a:ext cx="806144" cy="4045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宋朝</a:t>
            </a:r>
            <a:endParaRPr lang="en-US" altLang="zh-CN" sz="28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7359AE-24B3-4EB2-BE29-AB706CE6AE54}"/>
              </a:ext>
            </a:extLst>
          </p:cNvPr>
          <p:cNvSpPr txBox="1"/>
          <p:nvPr/>
        </p:nvSpPr>
        <p:spPr>
          <a:xfrm>
            <a:off x="9822564" y="2431621"/>
            <a:ext cx="1531892" cy="449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流行斗茶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06A6CAA-DDE6-1D62-A764-08D6EB56B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2"/>
          <a:stretch/>
        </p:blipFill>
        <p:spPr>
          <a:xfrm rot="1544721">
            <a:off x="9102574" y="6470663"/>
            <a:ext cx="993101" cy="634518"/>
          </a:xfrm>
          <a:custGeom>
            <a:avLst/>
            <a:gdLst>
              <a:gd name="connsiteX0" fmla="*/ 0 w 993101"/>
              <a:gd name="connsiteY0" fmla="*/ 0 h 634518"/>
              <a:gd name="connsiteX1" fmla="*/ 993101 w 993101"/>
              <a:gd name="connsiteY1" fmla="*/ 0 h 634518"/>
              <a:gd name="connsiteX2" fmla="*/ 993100 w 993101"/>
              <a:gd name="connsiteY2" fmla="*/ 155603 h 634518"/>
              <a:gd name="connsiteX3" fmla="*/ 0 w 993101"/>
              <a:gd name="connsiteY3" fmla="*/ 634518 h 6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101" h="634518">
                <a:moveTo>
                  <a:pt x="0" y="0"/>
                </a:moveTo>
                <a:lnTo>
                  <a:pt x="993101" y="0"/>
                </a:lnTo>
                <a:lnTo>
                  <a:pt x="993100" y="155603"/>
                </a:lnTo>
                <a:lnTo>
                  <a:pt x="0" y="634518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B46B247-E585-B655-EBBE-8FDBE9BE8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668" y="6487136"/>
            <a:ext cx="997116" cy="370864"/>
          </a:xfrm>
          <a:custGeom>
            <a:avLst/>
            <a:gdLst>
              <a:gd name="connsiteX0" fmla="*/ 0 w 997116"/>
              <a:gd name="connsiteY0" fmla="*/ 0 h 370864"/>
              <a:gd name="connsiteX1" fmla="*/ 997116 w 997116"/>
              <a:gd name="connsiteY1" fmla="*/ 0 h 370864"/>
              <a:gd name="connsiteX2" fmla="*/ 997116 w 997116"/>
              <a:gd name="connsiteY2" fmla="*/ 71465 h 370864"/>
              <a:gd name="connsiteX3" fmla="*/ 959349 w 997116"/>
              <a:gd name="connsiteY3" fmla="*/ 69086 h 370864"/>
              <a:gd name="connsiteX4" fmla="*/ 753006 w 997116"/>
              <a:gd name="connsiteY4" fmla="*/ 197999 h 370864"/>
              <a:gd name="connsiteX5" fmla="*/ 959349 w 997116"/>
              <a:gd name="connsiteY5" fmla="*/ 326912 h 370864"/>
              <a:gd name="connsiteX6" fmla="*/ 997116 w 997116"/>
              <a:gd name="connsiteY6" fmla="*/ 324533 h 370864"/>
              <a:gd name="connsiteX7" fmla="*/ 997116 w 997116"/>
              <a:gd name="connsiteY7" fmla="*/ 370864 h 370864"/>
              <a:gd name="connsiteX8" fmla="*/ 0 w 997116"/>
              <a:gd name="connsiteY8" fmla="*/ 370864 h 3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116" h="370864">
                <a:moveTo>
                  <a:pt x="0" y="0"/>
                </a:moveTo>
                <a:lnTo>
                  <a:pt x="997116" y="0"/>
                </a:lnTo>
                <a:lnTo>
                  <a:pt x="997116" y="71465"/>
                </a:lnTo>
                <a:lnTo>
                  <a:pt x="959349" y="69086"/>
                </a:lnTo>
                <a:cubicBezTo>
                  <a:pt x="845389" y="69086"/>
                  <a:pt x="753006" y="126802"/>
                  <a:pt x="753006" y="197999"/>
                </a:cubicBezTo>
                <a:cubicBezTo>
                  <a:pt x="753006" y="269196"/>
                  <a:pt x="845389" y="326912"/>
                  <a:pt x="959349" y="326912"/>
                </a:cubicBezTo>
                <a:lnTo>
                  <a:pt x="997116" y="324533"/>
                </a:lnTo>
                <a:lnTo>
                  <a:pt x="997116" y="370864"/>
                </a:lnTo>
                <a:lnTo>
                  <a:pt x="0" y="370864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3B4908B-B747-005B-F53B-7A677058B6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954410">
            <a:off x="350108" y="5228902"/>
            <a:ext cx="518691" cy="5783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00915F7-F6CC-8086-5A5B-02578C1B78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52" y="5217476"/>
            <a:ext cx="539185" cy="601201"/>
          </a:xfrm>
          <a:custGeom>
            <a:avLst/>
            <a:gdLst>
              <a:gd name="connsiteX0" fmla="*/ 432618 w 1541179"/>
              <a:gd name="connsiteY0" fmla="*/ 78730 h 1206500"/>
              <a:gd name="connsiteX1" fmla="*/ 221338 w 1541179"/>
              <a:gd name="connsiteY1" fmla="*/ 290010 h 1206500"/>
              <a:gd name="connsiteX2" fmla="*/ 432618 w 1541179"/>
              <a:gd name="connsiteY2" fmla="*/ 501290 h 1206500"/>
              <a:gd name="connsiteX3" fmla="*/ 643898 w 1541179"/>
              <a:gd name="connsiteY3" fmla="*/ 290010 h 1206500"/>
              <a:gd name="connsiteX4" fmla="*/ 432618 w 1541179"/>
              <a:gd name="connsiteY4" fmla="*/ 78730 h 1206500"/>
              <a:gd name="connsiteX5" fmla="*/ 0 w 1541179"/>
              <a:gd name="connsiteY5" fmla="*/ 0 h 1206500"/>
              <a:gd name="connsiteX6" fmla="*/ 1541179 w 1541179"/>
              <a:gd name="connsiteY6" fmla="*/ 0 h 1206500"/>
              <a:gd name="connsiteX7" fmla="*/ 1541179 w 1541179"/>
              <a:gd name="connsiteY7" fmla="*/ 1206500 h 1206500"/>
              <a:gd name="connsiteX8" fmla="*/ 0 w 1541179"/>
              <a:gd name="connsiteY8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9" h="1206500">
                <a:moveTo>
                  <a:pt x="432618" y="78730"/>
                </a:moveTo>
                <a:cubicBezTo>
                  <a:pt x="315931" y="78730"/>
                  <a:pt x="221338" y="173323"/>
                  <a:pt x="221338" y="290010"/>
                </a:cubicBezTo>
                <a:cubicBezTo>
                  <a:pt x="221338" y="406697"/>
                  <a:pt x="315931" y="501290"/>
                  <a:pt x="432618" y="501290"/>
                </a:cubicBezTo>
                <a:cubicBezTo>
                  <a:pt x="549305" y="501290"/>
                  <a:pt x="643898" y="406697"/>
                  <a:pt x="643898" y="290010"/>
                </a:cubicBezTo>
                <a:cubicBezTo>
                  <a:pt x="643898" y="173323"/>
                  <a:pt x="549305" y="78730"/>
                  <a:pt x="432618" y="78730"/>
                </a:cubicBezTo>
                <a:close/>
                <a:moveTo>
                  <a:pt x="0" y="0"/>
                </a:moveTo>
                <a:lnTo>
                  <a:pt x="1541179" y="0"/>
                </a:lnTo>
                <a:lnTo>
                  <a:pt x="1541179" y="1206500"/>
                </a:lnTo>
                <a:lnTo>
                  <a:pt x="0" y="120650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9257BC1-894B-8EC2-5A1F-B59E8A950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rgbClr val="60AD8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4721">
            <a:off x="11382845" y="676194"/>
            <a:ext cx="539013" cy="354644"/>
          </a:xfrm>
          <a:prstGeom prst="rect">
            <a:avLst/>
          </a:prstGeom>
        </p:spPr>
      </p:pic>
      <p:sp>
        <p:nvSpPr>
          <p:cNvPr id="27" name="Sustainable_EC0A" title="Icon of a tree branch">
            <a:extLst>
              <a:ext uri="{FF2B5EF4-FFF2-40B4-BE49-F238E27FC236}">
                <a16:creationId xmlns:a16="http://schemas.microsoft.com/office/drawing/2014/main" id="{3FBD4E58-6EAF-7D93-7419-8ACC929326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421852" y="1888706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8" name="Sustainable_EC0A" title="Icon of a tree branch">
            <a:extLst>
              <a:ext uri="{FF2B5EF4-FFF2-40B4-BE49-F238E27FC236}">
                <a16:creationId xmlns:a16="http://schemas.microsoft.com/office/drawing/2014/main" id="{6A0D7D68-3B87-0F83-2D62-118CBD0E50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46292" y="3867850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29" name="Sustainable_EC0A" title="Icon of a tree branch">
            <a:extLst>
              <a:ext uri="{FF2B5EF4-FFF2-40B4-BE49-F238E27FC236}">
                <a16:creationId xmlns:a16="http://schemas.microsoft.com/office/drawing/2014/main" id="{7FA4EE2E-2507-1174-D217-5118D8FCA4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33652" y="2061796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  <p:sp>
        <p:nvSpPr>
          <p:cNvPr id="30" name="Sustainable_EC0A" title="Icon of a tree branch">
            <a:extLst>
              <a:ext uri="{FF2B5EF4-FFF2-40B4-BE49-F238E27FC236}">
                <a16:creationId xmlns:a16="http://schemas.microsoft.com/office/drawing/2014/main" id="{A0220E61-AFA2-2463-81CA-BF268CCA44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85050" y="3843775"/>
            <a:ext cx="701838" cy="661134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/>
          </a:p>
        </p:txBody>
      </p:sp>
    </p:spTree>
    <p:extLst>
      <p:ext uri="{BB962C8B-B14F-4D97-AF65-F5344CB8AC3E}">
        <p14:creationId xmlns:p14="http://schemas.microsoft.com/office/powerpoint/2010/main" val="266391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48E957AD-474A-0295-BA51-E55BCE4B6736}"/>
              </a:ext>
            </a:extLst>
          </p:cNvPr>
          <p:cNvSpPr txBox="1"/>
          <p:nvPr/>
        </p:nvSpPr>
        <p:spPr>
          <a:xfrm>
            <a:off x="6968714" y="3473837"/>
            <a:ext cx="297301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 的 品 种</a:t>
            </a:r>
            <a:endParaRPr lang="en-US" altLang="zh-CN" sz="40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07557F-AC37-9311-9433-B62693A3DED5}"/>
              </a:ext>
            </a:extLst>
          </p:cNvPr>
          <p:cNvGrpSpPr/>
          <p:nvPr/>
        </p:nvGrpSpPr>
        <p:grpSpPr>
          <a:xfrm>
            <a:off x="7792626" y="1924437"/>
            <a:ext cx="1325194" cy="1325194"/>
            <a:chOff x="7792626" y="1924437"/>
            <a:chExt cx="1325194" cy="1325194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5F7120A-77D1-CFD7-5F13-415078C70479}"/>
                </a:ext>
              </a:extLst>
            </p:cNvPr>
            <p:cNvSpPr/>
            <p:nvPr/>
          </p:nvSpPr>
          <p:spPr>
            <a:xfrm>
              <a:off x="7792626" y="1924437"/>
              <a:ext cx="1325194" cy="1325194"/>
            </a:xfrm>
            <a:prstGeom prst="ellipse">
              <a:avLst/>
            </a:prstGeom>
            <a:ln>
              <a:noFill/>
            </a:ln>
            <a:effectLst>
              <a:outerShdw blurRad="381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39D2CC0-7EEA-04E1-0A9F-88C3F889A917}"/>
                </a:ext>
              </a:extLst>
            </p:cNvPr>
            <p:cNvSpPr txBox="1"/>
            <p:nvPr/>
          </p:nvSpPr>
          <p:spPr>
            <a:xfrm>
              <a:off x="7961470" y="2072685"/>
              <a:ext cx="987506" cy="92832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6000" dirty="0">
                  <a:solidFill>
                    <a:schemeClr val="bg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贰</a:t>
              </a:r>
              <a:endParaRPr lang="en-US" altLang="zh-CN" sz="6000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0A6D7D5-455F-C49E-EDB1-1B55C528D098}"/>
              </a:ext>
            </a:extLst>
          </p:cNvPr>
          <p:cNvSpPr txBox="1"/>
          <p:nvPr/>
        </p:nvSpPr>
        <p:spPr>
          <a:xfrm>
            <a:off x="6748542" y="4311868"/>
            <a:ext cx="341336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VARIETIES OF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TEA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5708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Theme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60AD88"/>
      </a:accent2>
      <a:accent3>
        <a:srgbClr val="E3D5C4"/>
      </a:accent3>
      <a:accent4>
        <a:srgbClr val="7E87B0"/>
      </a:accent4>
      <a:accent5>
        <a:srgbClr val="F3F3EC"/>
      </a:accent5>
      <a:accent6>
        <a:srgbClr val="737373"/>
      </a:accent6>
      <a:hlink>
        <a:srgbClr val="0563C1"/>
      </a:hlink>
      <a:folHlink>
        <a:srgbClr val="954F72"/>
      </a:folHlink>
    </a:clrScheme>
    <a:fontScheme name="自定义 2">
      <a:majorFont>
        <a:latin typeface="OPPOSans B"/>
        <a:ea typeface="江西拙楷"/>
        <a:cs typeface=""/>
      </a:majorFont>
      <a:minorFont>
        <a:latin typeface="OPPOSans R"/>
        <a:ea typeface="OPPOSans 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accent1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3665</TotalTime>
  <Words>1686</Words>
  <Application>Microsoft Office PowerPoint</Application>
  <PresentationFormat>宽屏</PresentationFormat>
  <Paragraphs>260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Microsoft YaHei Light</vt:lpstr>
      <vt:lpstr>Arial</vt:lpstr>
      <vt:lpstr>江西拙楷</vt:lpstr>
      <vt:lpstr>OPPOSans B</vt:lpstr>
      <vt:lpstr>OPPOSans R</vt:lpstr>
      <vt:lpstr>微软雅黑</vt:lpstr>
      <vt:lpstr>Office Theme</vt:lpstr>
      <vt:lpstr>PowerPoint 演示文稿</vt:lpstr>
      <vt:lpstr>PowerPoint 演示文稿</vt:lpstr>
      <vt:lpstr>PowerPoint 演示文稿</vt:lpstr>
      <vt:lpstr>茶的概述</vt:lpstr>
      <vt:lpstr>茶的起源</vt:lpstr>
      <vt:lpstr>茶的起源</vt:lpstr>
      <vt:lpstr>茶叶文化</vt:lpstr>
      <vt:lpstr>茶叶文化</vt:lpstr>
      <vt:lpstr>PowerPoint 演示文稿</vt:lpstr>
      <vt:lpstr>茶树品种</vt:lpstr>
      <vt:lpstr>茶叶品种</vt:lpstr>
      <vt:lpstr>茶叶品种</vt:lpstr>
      <vt:lpstr>茶叶品种</vt:lpstr>
      <vt:lpstr>茶叶品种</vt:lpstr>
      <vt:lpstr>茶叶品种</vt:lpstr>
      <vt:lpstr>茶叶品种</vt:lpstr>
      <vt:lpstr>PowerPoint 演示文稿</vt:lpstr>
      <vt:lpstr>十大名茶</vt:lpstr>
      <vt:lpstr>十大名茶</vt:lpstr>
      <vt:lpstr>十大名茶</vt:lpstr>
      <vt:lpstr>十大名茶</vt:lpstr>
      <vt:lpstr>各地特色</vt:lpstr>
      <vt:lpstr>各地特色</vt:lpstr>
      <vt:lpstr>各地特色</vt:lpstr>
      <vt:lpstr>PowerPoint 演示文稿</vt:lpstr>
      <vt:lpstr>有益成分</vt:lpstr>
      <vt:lpstr>保健作用</vt:lpstr>
      <vt:lpstr>保健作用</vt:lpstr>
      <vt:lpstr>饮茶季节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管 莺莺</dc:creator>
  <cp:lastModifiedBy>管 莺莺</cp:lastModifiedBy>
  <cp:revision>391</cp:revision>
  <dcterms:created xsi:type="dcterms:W3CDTF">2022-06-11T06:31:05Z</dcterms:created>
  <dcterms:modified xsi:type="dcterms:W3CDTF">2022-08-04T10:50:06Z</dcterms:modified>
</cp:coreProperties>
</file>