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69" r:id="rId3"/>
    <p:sldId id="258" r:id="rId4"/>
    <p:sldId id="259" r:id="rId5"/>
    <p:sldId id="267" r:id="rId6"/>
    <p:sldId id="287" r:id="rId7"/>
    <p:sldId id="286" r:id="rId8"/>
    <p:sldId id="260" r:id="rId9"/>
    <p:sldId id="276" r:id="rId10"/>
    <p:sldId id="285" r:id="rId11"/>
    <p:sldId id="315" r:id="rId12"/>
    <p:sldId id="261" r:id="rId13"/>
    <p:sldId id="278" r:id="rId14"/>
    <p:sldId id="275" r:id="rId15"/>
    <p:sldId id="262" r:id="rId16"/>
    <p:sldId id="274" r:id="rId17"/>
    <p:sldId id="284" r:id="rId18"/>
    <p:sldId id="263" r:id="rId19"/>
    <p:sldId id="273" r:id="rId20"/>
    <p:sldId id="283" r:id="rId21"/>
    <p:sldId id="264" r:id="rId22"/>
    <p:sldId id="280" r:id="rId23"/>
    <p:sldId id="282" r:id="rId24"/>
    <p:sldId id="272" r:id="rId25"/>
    <p:sldId id="316" r:id="rId26"/>
    <p:sldId id="265" r:id="rId27"/>
    <p:sldId id="271" r:id="rId28"/>
    <p:sldId id="281" r:id="rId29"/>
    <p:sldId id="266" r:id="rId30"/>
    <p:sldId id="314" r:id="rId31"/>
  </p:sldIdLst>
  <p:sldSz cx="12192000" cy="6858000"/>
  <p:notesSz cx="6858000" cy="9144000"/>
  <p:embeddedFontLst>
    <p:embeddedFont>
      <p:font typeface="Microsoft YaHei" panose="020B0503020204020204" pitchFamily="34" charset="-122"/>
      <p:regular r:id="rId32"/>
      <p:bold r:id="rId33"/>
    </p:embeddedFont>
    <p:embeddedFont>
      <p:font typeface="Microsoft YaHei Light" panose="020B0502040204020203" pitchFamily="34" charset="-122"/>
      <p:regular r:id="rId34"/>
    </p:embeddedFont>
    <p:embeddedFont>
      <p:font typeface="Segoe UI Light" panose="020B0502040204020203" pitchFamily="34" charset="0"/>
      <p:regular r:id="rId35"/>
      <p:italic r:id="rId36"/>
    </p:embeddedFont>
    <p:embeddedFont>
      <p:font typeface="猫啃网风雅宋" panose="02020700000000000000" pitchFamily="18" charset="-122"/>
      <p:bold r:id="rId37"/>
    </p:embeddedFont>
    <p:embeddedFont>
      <p:font typeface="庞门正道粗书体6.0" panose="02010600030101010101" pitchFamily="2" charset="-122"/>
      <p:regular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37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showGuides="1">
      <p:cViewPr varScale="1">
        <p:scale>
          <a:sx n="82" d="100"/>
          <a:sy n="82" d="100"/>
        </p:scale>
        <p:origin x="65" y="199"/>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jpe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1.svg"/><Relationship Id="rId11" Type="http://schemas.openxmlformats.org/officeDocument/2006/relationships/image" Target="../media/image18.png"/><Relationship Id="rId5" Type="http://schemas.openxmlformats.org/officeDocument/2006/relationships/image" Target="../media/image10.png"/><Relationship Id="rId10" Type="http://schemas.openxmlformats.org/officeDocument/2006/relationships/image" Target="../media/image17.svg"/><Relationship Id="rId4" Type="http://schemas.openxmlformats.org/officeDocument/2006/relationships/image" Target="../media/image23.svg"/><Relationship Id="rId9" Type="http://schemas.openxmlformats.org/officeDocument/2006/relationships/image" Target="../media/image16.png"/><Relationship Id="rId14" Type="http://schemas.openxmlformats.org/officeDocument/2006/relationships/image" Target="../media/image21.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19" name="任意多边形: 形状 18">
            <a:extLst>
              <a:ext uri="{FF2B5EF4-FFF2-40B4-BE49-F238E27FC236}">
                <a16:creationId xmlns:a16="http://schemas.microsoft.com/office/drawing/2014/main" id="{F61907F0-444C-4FF5-891A-A16AED028BEB}"/>
              </a:ext>
            </a:extLst>
          </p:cNvPr>
          <p:cNvSpPr/>
          <p:nvPr userDrawn="1"/>
        </p:nvSpPr>
        <p:spPr>
          <a:xfrm>
            <a:off x="1076809" y="781330"/>
            <a:ext cx="10038382" cy="5295339"/>
          </a:xfrm>
          <a:custGeom>
            <a:avLst/>
            <a:gdLst>
              <a:gd name="connsiteX0" fmla="*/ 248736 w 10500969"/>
              <a:gd name="connsiteY0" fmla="*/ 4945814 h 6255530"/>
              <a:gd name="connsiteX1" fmla="*/ 341075 w 10500969"/>
              <a:gd name="connsiteY1" fmla="*/ 5069297 h 6255530"/>
              <a:gd name="connsiteX2" fmla="*/ 336879 w 10500969"/>
              <a:gd name="connsiteY2" fmla="*/ 5064680 h 6255530"/>
              <a:gd name="connsiteX3" fmla="*/ 251952 w 10500969"/>
              <a:gd name="connsiteY3" fmla="*/ 4951108 h 6255530"/>
              <a:gd name="connsiteX4" fmla="*/ 341068 w 10500969"/>
              <a:gd name="connsiteY4" fmla="*/ 1185409 h 6255530"/>
              <a:gd name="connsiteX5" fmla="*/ 248744 w 10500969"/>
              <a:gd name="connsiteY5" fmla="*/ 1308872 h 6255530"/>
              <a:gd name="connsiteX6" fmla="*/ 251953 w 10500969"/>
              <a:gd name="connsiteY6" fmla="*/ 1303588 h 6255530"/>
              <a:gd name="connsiteX7" fmla="*/ 336880 w 10500969"/>
              <a:gd name="connsiteY7" fmla="*/ 1190016 h 6255530"/>
              <a:gd name="connsiteX8" fmla="*/ 2678010 w 10500969"/>
              <a:gd name="connsiteY8" fmla="*/ 0 h 6255530"/>
              <a:gd name="connsiteX9" fmla="*/ 3816962 w 10500969"/>
              <a:gd name="connsiteY9" fmla="*/ 537127 h 6255530"/>
              <a:gd name="connsiteX10" fmla="*/ 3881075 w 10500969"/>
              <a:gd name="connsiteY10" fmla="*/ 622864 h 6255530"/>
              <a:gd name="connsiteX11" fmla="*/ 4024595 w 10500969"/>
              <a:gd name="connsiteY11" fmla="*/ 656311 h 6255530"/>
              <a:gd name="connsiteX12" fmla="*/ 5211607 w 10500969"/>
              <a:gd name="connsiteY12" fmla="*/ 772246 h 6255530"/>
              <a:gd name="connsiteX13" fmla="*/ 6329792 w 10500969"/>
              <a:gd name="connsiteY13" fmla="*/ 669916 h 6255530"/>
              <a:gd name="connsiteX14" fmla="*/ 6594068 w 10500969"/>
              <a:gd name="connsiteY14" fmla="*/ 610247 h 6255530"/>
              <a:gd name="connsiteX15" fmla="*/ 6648745 w 10500969"/>
              <a:gd name="connsiteY15" fmla="*/ 537127 h 6255530"/>
              <a:gd name="connsiteX16" fmla="*/ 7787699 w 10500969"/>
              <a:gd name="connsiteY16" fmla="*/ 0 h 6255530"/>
              <a:gd name="connsiteX17" fmla="*/ 9011621 w 10500969"/>
              <a:gd name="connsiteY17" fmla="*/ 650755 h 6255530"/>
              <a:gd name="connsiteX18" fmla="*/ 9017828 w 10500969"/>
              <a:gd name="connsiteY18" fmla="*/ 660971 h 6255530"/>
              <a:gd name="connsiteX19" fmla="*/ 9044415 w 10500969"/>
              <a:gd name="connsiteY19" fmla="*/ 693990 h 6255530"/>
              <a:gd name="connsiteX20" fmla="*/ 9094055 w 10500969"/>
              <a:gd name="connsiteY20" fmla="*/ 775700 h 6255530"/>
              <a:gd name="connsiteX21" fmla="*/ 9094057 w 10500969"/>
              <a:gd name="connsiteY21" fmla="*/ 775700 h 6255530"/>
              <a:gd name="connsiteX22" fmla="*/ 9094059 w 10500969"/>
              <a:gd name="connsiteY22" fmla="*/ 775702 h 6255530"/>
              <a:gd name="connsiteX23" fmla="*/ 9176529 w 10500969"/>
              <a:gd name="connsiteY23" fmla="*/ 779867 h 6255530"/>
              <a:gd name="connsiteX24" fmla="*/ 10500969 w 10500969"/>
              <a:gd name="connsiteY24" fmla="*/ 2247529 h 6255530"/>
              <a:gd name="connsiteX25" fmla="*/ 10249015 w 10500969"/>
              <a:gd name="connsiteY25" fmla="*/ 3072373 h 6255530"/>
              <a:gd name="connsiteX26" fmla="*/ 10207905 w 10500969"/>
              <a:gd name="connsiteY26" fmla="*/ 3127349 h 6255530"/>
              <a:gd name="connsiteX27" fmla="*/ 10249015 w 10500969"/>
              <a:gd name="connsiteY27" fmla="*/ 3182325 h 6255530"/>
              <a:gd name="connsiteX28" fmla="*/ 10500969 w 10500969"/>
              <a:gd name="connsiteY28" fmla="*/ 4007169 h 6255530"/>
              <a:gd name="connsiteX29" fmla="*/ 9176529 w 10500969"/>
              <a:gd name="connsiteY29" fmla="*/ 5474833 h 6255530"/>
              <a:gd name="connsiteX30" fmla="*/ 9105198 w 10500969"/>
              <a:gd name="connsiteY30" fmla="*/ 5478434 h 6255530"/>
              <a:gd name="connsiteX31" fmla="*/ 9102961 w 10500969"/>
              <a:gd name="connsiteY31" fmla="*/ 5483079 h 6255530"/>
              <a:gd name="connsiteX32" fmla="*/ 7805106 w 10500969"/>
              <a:gd name="connsiteY32" fmla="*/ 6255530 h 6255530"/>
              <a:gd name="connsiteX33" fmla="*/ 6761416 w 10500969"/>
              <a:gd name="connsiteY33" fmla="*/ 5823220 h 6255530"/>
              <a:gd name="connsiteX34" fmla="*/ 6695348 w 10500969"/>
              <a:gd name="connsiteY34" fmla="*/ 5750527 h 6255530"/>
              <a:gd name="connsiteX35" fmla="*/ 6665192 w 10500969"/>
              <a:gd name="connsiteY35" fmla="*/ 5741664 h 6255530"/>
              <a:gd name="connsiteX36" fmla="*/ 5211607 w 10500969"/>
              <a:gd name="connsiteY36" fmla="*/ 5563606 h 6255530"/>
              <a:gd name="connsiteX37" fmla="*/ 4093424 w 10500969"/>
              <a:gd name="connsiteY37" fmla="*/ 5665936 h 6255530"/>
              <a:gd name="connsiteX38" fmla="*/ 3827482 w 10500969"/>
              <a:gd name="connsiteY38" fmla="*/ 5725981 h 6255530"/>
              <a:gd name="connsiteX39" fmla="*/ 3739105 w 10500969"/>
              <a:gd name="connsiteY39" fmla="*/ 5823220 h 6255530"/>
              <a:gd name="connsiteX40" fmla="*/ 2695417 w 10500969"/>
              <a:gd name="connsiteY40" fmla="*/ 6255530 h 6255530"/>
              <a:gd name="connsiteX41" fmla="*/ 1471494 w 10500969"/>
              <a:gd name="connsiteY41" fmla="*/ 5604776 h 6255530"/>
              <a:gd name="connsiteX42" fmla="*/ 1469349 w 10500969"/>
              <a:gd name="connsiteY42" fmla="*/ 5601245 h 6255530"/>
              <a:gd name="connsiteX43" fmla="*/ 1324441 w 10500969"/>
              <a:gd name="connsiteY43" fmla="*/ 5593928 h 6255530"/>
              <a:gd name="connsiteX44" fmla="*/ 432099 w 10500969"/>
              <a:gd name="connsiteY44" fmla="*/ 5169445 h 6255530"/>
              <a:gd name="connsiteX45" fmla="*/ 341078 w 10500969"/>
              <a:gd name="connsiteY45" fmla="*/ 5069297 h 6255530"/>
              <a:gd name="connsiteX46" fmla="*/ 248739 w 10500969"/>
              <a:gd name="connsiteY46" fmla="*/ 4945814 h 6255530"/>
              <a:gd name="connsiteX47" fmla="*/ 178058 w 10500969"/>
              <a:gd name="connsiteY47" fmla="*/ 4829470 h 6255530"/>
              <a:gd name="connsiteX48" fmla="*/ 0 w 10500969"/>
              <a:gd name="connsiteY48" fmla="*/ 4126264 h 6255530"/>
              <a:gd name="connsiteX49" fmla="*/ 336882 w 10500969"/>
              <a:gd name="connsiteY49" fmla="*/ 3187848 h 6255530"/>
              <a:gd name="connsiteX50" fmla="*/ 391868 w 10500969"/>
              <a:gd name="connsiteY50" fmla="*/ 3127350 h 6255530"/>
              <a:gd name="connsiteX51" fmla="*/ 391866 w 10500969"/>
              <a:gd name="connsiteY51" fmla="*/ 3127349 h 6255530"/>
              <a:gd name="connsiteX52" fmla="*/ 391867 w 10500969"/>
              <a:gd name="connsiteY52" fmla="*/ 3127348 h 6255530"/>
              <a:gd name="connsiteX53" fmla="*/ 336882 w 10500969"/>
              <a:gd name="connsiteY53" fmla="*/ 3066849 h 6255530"/>
              <a:gd name="connsiteX54" fmla="*/ 1 w 10500969"/>
              <a:gd name="connsiteY54" fmla="*/ 2128434 h 6255530"/>
              <a:gd name="connsiteX55" fmla="*/ 178058 w 10500969"/>
              <a:gd name="connsiteY55" fmla="*/ 1425229 h 6255530"/>
              <a:gd name="connsiteX56" fmla="*/ 248746 w 10500969"/>
              <a:gd name="connsiteY56" fmla="*/ 1308875 h 6255530"/>
              <a:gd name="connsiteX57" fmla="*/ 341070 w 10500969"/>
              <a:gd name="connsiteY57" fmla="*/ 1185412 h 6255530"/>
              <a:gd name="connsiteX58" fmla="*/ 432099 w 10500969"/>
              <a:gd name="connsiteY58" fmla="*/ 1085254 h 6255530"/>
              <a:gd name="connsiteX59" fmla="*/ 1324442 w 10500969"/>
              <a:gd name="connsiteY59" fmla="*/ 660770 h 6255530"/>
              <a:gd name="connsiteX60" fmla="*/ 1451914 w 10500969"/>
              <a:gd name="connsiteY60" fmla="*/ 654333 h 6255530"/>
              <a:gd name="connsiteX61" fmla="*/ 1454087 w 10500969"/>
              <a:gd name="connsiteY61" fmla="*/ 650755 h 6255530"/>
              <a:gd name="connsiteX62" fmla="*/ 2678010 w 10500969"/>
              <a:gd name="connsiteY62" fmla="*/ 0 h 62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500969" h="6255530">
                <a:moveTo>
                  <a:pt x="248736" y="4945814"/>
                </a:moveTo>
                <a:lnTo>
                  <a:pt x="341075" y="5069297"/>
                </a:lnTo>
                <a:lnTo>
                  <a:pt x="336879" y="5064680"/>
                </a:lnTo>
                <a:cubicBezTo>
                  <a:pt x="306814" y="5028249"/>
                  <a:pt x="278464" y="4990351"/>
                  <a:pt x="251952" y="4951108"/>
                </a:cubicBezTo>
                <a:close/>
                <a:moveTo>
                  <a:pt x="341068" y="1185409"/>
                </a:moveTo>
                <a:lnTo>
                  <a:pt x="248744" y="1308872"/>
                </a:lnTo>
                <a:lnTo>
                  <a:pt x="251953" y="1303588"/>
                </a:lnTo>
                <a:cubicBezTo>
                  <a:pt x="278465" y="1264346"/>
                  <a:pt x="306815" y="1226448"/>
                  <a:pt x="336880" y="1190016"/>
                </a:cubicBezTo>
                <a:close/>
                <a:moveTo>
                  <a:pt x="2678010" y="0"/>
                </a:moveTo>
                <a:cubicBezTo>
                  <a:pt x="3136544" y="0"/>
                  <a:pt x="3546242" y="209091"/>
                  <a:pt x="3816962" y="537127"/>
                </a:cubicBezTo>
                <a:lnTo>
                  <a:pt x="3881075" y="622864"/>
                </a:lnTo>
                <a:lnTo>
                  <a:pt x="4024595" y="656311"/>
                </a:lnTo>
                <a:cubicBezTo>
                  <a:pt x="4389435" y="730964"/>
                  <a:pt x="4790556" y="772246"/>
                  <a:pt x="5211607" y="772246"/>
                </a:cubicBezTo>
                <a:cubicBezTo>
                  <a:pt x="5606344" y="772246"/>
                  <a:pt x="5983562" y="735963"/>
                  <a:pt x="6329792" y="669916"/>
                </a:cubicBezTo>
                <a:lnTo>
                  <a:pt x="6594068" y="610247"/>
                </a:lnTo>
                <a:lnTo>
                  <a:pt x="6648745" y="537127"/>
                </a:lnTo>
                <a:cubicBezTo>
                  <a:pt x="6919466" y="209090"/>
                  <a:pt x="7329165" y="0"/>
                  <a:pt x="7787699" y="0"/>
                </a:cubicBezTo>
                <a:cubicBezTo>
                  <a:pt x="8297181" y="0"/>
                  <a:pt x="8746373" y="258136"/>
                  <a:pt x="9011621" y="650755"/>
                </a:cubicBezTo>
                <a:lnTo>
                  <a:pt x="9017828" y="660971"/>
                </a:lnTo>
                <a:lnTo>
                  <a:pt x="9044415" y="693990"/>
                </a:lnTo>
                <a:lnTo>
                  <a:pt x="9094055" y="775700"/>
                </a:lnTo>
                <a:lnTo>
                  <a:pt x="9094057" y="775700"/>
                </a:lnTo>
                <a:lnTo>
                  <a:pt x="9094059" y="775702"/>
                </a:lnTo>
                <a:lnTo>
                  <a:pt x="9176529" y="779867"/>
                </a:lnTo>
                <a:cubicBezTo>
                  <a:pt x="9920447" y="855415"/>
                  <a:pt x="10500969" y="1483679"/>
                  <a:pt x="10500969" y="2247529"/>
                </a:cubicBezTo>
                <a:cubicBezTo>
                  <a:pt x="10500969" y="2553069"/>
                  <a:pt x="10408085" y="2836916"/>
                  <a:pt x="10249015" y="3072373"/>
                </a:cubicBezTo>
                <a:lnTo>
                  <a:pt x="10207905" y="3127349"/>
                </a:lnTo>
                <a:lnTo>
                  <a:pt x="10249015" y="3182325"/>
                </a:lnTo>
                <a:cubicBezTo>
                  <a:pt x="10408085" y="3417781"/>
                  <a:pt x="10500969" y="3701628"/>
                  <a:pt x="10500969" y="4007169"/>
                </a:cubicBezTo>
                <a:cubicBezTo>
                  <a:pt x="10500969" y="4771020"/>
                  <a:pt x="9920447" y="5399284"/>
                  <a:pt x="9176529" y="5474833"/>
                </a:cubicBezTo>
                <a:lnTo>
                  <a:pt x="9105198" y="5478434"/>
                </a:lnTo>
                <a:lnTo>
                  <a:pt x="9102961" y="5483079"/>
                </a:lnTo>
                <a:cubicBezTo>
                  <a:pt x="8853016" y="5943186"/>
                  <a:pt x="8365537" y="6255530"/>
                  <a:pt x="7805106" y="6255530"/>
                </a:cubicBezTo>
                <a:cubicBezTo>
                  <a:pt x="7397520" y="6255530"/>
                  <a:pt x="7028520" y="6090323"/>
                  <a:pt x="6761416" y="5823220"/>
                </a:cubicBezTo>
                <a:lnTo>
                  <a:pt x="6695348" y="5750527"/>
                </a:lnTo>
                <a:lnTo>
                  <a:pt x="6665192" y="5741664"/>
                </a:lnTo>
                <a:cubicBezTo>
                  <a:pt x="6233095" y="5628108"/>
                  <a:pt x="5737922" y="5563606"/>
                  <a:pt x="5211607" y="5563606"/>
                </a:cubicBezTo>
                <a:cubicBezTo>
                  <a:pt x="4816872" y="5563606"/>
                  <a:pt x="4439653" y="5599888"/>
                  <a:pt x="4093424" y="5665936"/>
                </a:cubicBezTo>
                <a:lnTo>
                  <a:pt x="3827482" y="5725981"/>
                </a:lnTo>
                <a:lnTo>
                  <a:pt x="3739105" y="5823220"/>
                </a:lnTo>
                <a:cubicBezTo>
                  <a:pt x="3472002" y="6090323"/>
                  <a:pt x="3103003" y="6255530"/>
                  <a:pt x="2695417" y="6255530"/>
                </a:cubicBezTo>
                <a:cubicBezTo>
                  <a:pt x="2185934" y="6255530"/>
                  <a:pt x="1736742" y="5997394"/>
                  <a:pt x="1471494" y="5604776"/>
                </a:cubicBezTo>
                <a:lnTo>
                  <a:pt x="1469349" y="5601245"/>
                </a:lnTo>
                <a:lnTo>
                  <a:pt x="1324441" y="5593928"/>
                </a:lnTo>
                <a:cubicBezTo>
                  <a:pt x="977280" y="5558672"/>
                  <a:pt x="665702" y="5403047"/>
                  <a:pt x="432099" y="5169445"/>
                </a:cubicBezTo>
                <a:lnTo>
                  <a:pt x="341078" y="5069297"/>
                </a:lnTo>
                <a:lnTo>
                  <a:pt x="248739" y="4945814"/>
                </a:lnTo>
                <a:lnTo>
                  <a:pt x="178058" y="4829470"/>
                </a:lnTo>
                <a:cubicBezTo>
                  <a:pt x="64503" y="4620433"/>
                  <a:pt x="0" y="4380881"/>
                  <a:pt x="0" y="4126264"/>
                </a:cubicBezTo>
                <a:cubicBezTo>
                  <a:pt x="0" y="3769800"/>
                  <a:pt x="126425" y="3442864"/>
                  <a:pt x="336882" y="3187848"/>
                </a:cubicBezTo>
                <a:lnTo>
                  <a:pt x="391868" y="3127350"/>
                </a:lnTo>
                <a:lnTo>
                  <a:pt x="391866" y="3127349"/>
                </a:lnTo>
                <a:lnTo>
                  <a:pt x="391867" y="3127348"/>
                </a:lnTo>
                <a:lnTo>
                  <a:pt x="336882" y="3066849"/>
                </a:lnTo>
                <a:cubicBezTo>
                  <a:pt x="126425" y="2811832"/>
                  <a:pt x="0" y="2484897"/>
                  <a:pt x="1" y="2128434"/>
                </a:cubicBezTo>
                <a:cubicBezTo>
                  <a:pt x="1" y="1873815"/>
                  <a:pt x="64503" y="1634266"/>
                  <a:pt x="178058" y="1425229"/>
                </a:cubicBezTo>
                <a:lnTo>
                  <a:pt x="248746" y="1308875"/>
                </a:lnTo>
                <a:lnTo>
                  <a:pt x="341070" y="1185412"/>
                </a:lnTo>
                <a:lnTo>
                  <a:pt x="432099" y="1085254"/>
                </a:lnTo>
                <a:cubicBezTo>
                  <a:pt x="665702" y="851653"/>
                  <a:pt x="977280" y="696026"/>
                  <a:pt x="1324442" y="660770"/>
                </a:cubicBezTo>
                <a:lnTo>
                  <a:pt x="1451914" y="654333"/>
                </a:lnTo>
                <a:lnTo>
                  <a:pt x="1454087" y="650755"/>
                </a:lnTo>
                <a:cubicBezTo>
                  <a:pt x="1719335" y="258136"/>
                  <a:pt x="2168527" y="0"/>
                  <a:pt x="2678010" y="0"/>
                </a:cubicBezTo>
                <a:close/>
              </a:path>
            </a:pathLst>
          </a:cu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7A0549E5-1658-4FDF-8AA0-6CC0D214820E}"/>
              </a:ext>
            </a:extLst>
          </p:cNvPr>
          <p:cNvPicPr>
            <a:picLocks noChangeAspect="1"/>
          </p:cNvPicPr>
          <p:nvPr userDrawn="1"/>
        </p:nvPicPr>
        <p:blipFill rotWithShape="1">
          <a:blip r:embed="rId3"/>
          <a:srcRect t="22943"/>
          <a:stretch/>
        </p:blipFill>
        <p:spPr>
          <a:xfrm>
            <a:off x="2258702" y="5753630"/>
            <a:ext cx="7560879" cy="1107498"/>
          </a:xfrm>
          <a:prstGeom prst="rect">
            <a:avLst/>
          </a:prstGeom>
        </p:spPr>
      </p:pic>
      <p:pic>
        <p:nvPicPr>
          <p:cNvPr id="4" name="图片 3">
            <a:extLst>
              <a:ext uri="{FF2B5EF4-FFF2-40B4-BE49-F238E27FC236}">
                <a16:creationId xmlns:a16="http://schemas.microsoft.com/office/drawing/2014/main" id="{F7A238EF-F795-4133-AF4E-6BB39CF8B98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3363" t="34321" r="46319" b="58801"/>
          <a:stretch/>
        </p:blipFill>
        <p:spPr>
          <a:xfrm>
            <a:off x="5287690" y="678881"/>
            <a:ext cx="1256640" cy="1256640"/>
          </a:xfrm>
          <a:prstGeom prst="ellipse">
            <a:avLst/>
          </a:prstGeom>
        </p:spPr>
      </p:pic>
      <p:pic>
        <p:nvPicPr>
          <p:cNvPr id="8" name="图形 7" descr="合上的书">
            <a:extLst>
              <a:ext uri="{FF2B5EF4-FFF2-40B4-BE49-F238E27FC236}">
                <a16:creationId xmlns:a16="http://schemas.microsoft.com/office/drawing/2014/main" id="{25028AFE-A2DE-4DA6-A701-5973102A5130}"/>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38340" y="5703374"/>
            <a:ext cx="1306925" cy="1306925"/>
          </a:xfrm>
          <a:prstGeom prst="rect">
            <a:avLst/>
          </a:prstGeom>
        </p:spPr>
      </p:pic>
      <p:pic>
        <p:nvPicPr>
          <p:cNvPr id="10" name="图形 9" descr="打开的书">
            <a:extLst>
              <a:ext uri="{FF2B5EF4-FFF2-40B4-BE49-F238E27FC236}">
                <a16:creationId xmlns:a16="http://schemas.microsoft.com/office/drawing/2014/main" id="{05AEDAF8-D501-4939-9662-9CDA3C376B09}"/>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42742" y="5574500"/>
            <a:ext cx="1435800" cy="1435800"/>
          </a:xfrm>
          <a:prstGeom prst="rect">
            <a:avLst/>
          </a:prstGeom>
        </p:spPr>
      </p:pic>
      <p:pic>
        <p:nvPicPr>
          <p:cNvPr id="12" name="图形 11" descr="书架上的书籍">
            <a:extLst>
              <a:ext uri="{FF2B5EF4-FFF2-40B4-BE49-F238E27FC236}">
                <a16:creationId xmlns:a16="http://schemas.microsoft.com/office/drawing/2014/main" id="{E4C05A48-BAD1-453A-B683-AA10EAB82386}"/>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35817" y="5574499"/>
            <a:ext cx="1435800" cy="1435800"/>
          </a:xfrm>
          <a:prstGeom prst="rect">
            <a:avLst/>
          </a:prstGeom>
        </p:spPr>
      </p:pic>
      <p:pic>
        <p:nvPicPr>
          <p:cNvPr id="14" name="图形 13" descr="书籍">
            <a:extLst>
              <a:ext uri="{FF2B5EF4-FFF2-40B4-BE49-F238E27FC236}">
                <a16:creationId xmlns:a16="http://schemas.microsoft.com/office/drawing/2014/main" id="{51191CCE-2183-4C57-98CE-B17EB9CDFBE9}"/>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09703" y="5703373"/>
            <a:ext cx="1306927" cy="1306927"/>
          </a:xfrm>
          <a:prstGeom prst="rect">
            <a:avLst/>
          </a:prstGeom>
        </p:spPr>
      </p:pic>
      <p:pic>
        <p:nvPicPr>
          <p:cNvPr id="16" name="图形 15" descr="时钟">
            <a:extLst>
              <a:ext uri="{FF2B5EF4-FFF2-40B4-BE49-F238E27FC236}">
                <a16:creationId xmlns:a16="http://schemas.microsoft.com/office/drawing/2014/main" id="{B1AB1D9D-B185-4245-865C-323ECF6AF17C}"/>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04215" y="647897"/>
            <a:ext cx="1256640" cy="1256640"/>
          </a:xfrm>
          <a:prstGeom prst="rect">
            <a:avLst/>
          </a:prstGeom>
        </p:spPr>
      </p:pic>
      <p:pic>
        <p:nvPicPr>
          <p:cNvPr id="18" name="图形 17" descr="标尺">
            <a:extLst>
              <a:ext uri="{FF2B5EF4-FFF2-40B4-BE49-F238E27FC236}">
                <a16:creationId xmlns:a16="http://schemas.microsoft.com/office/drawing/2014/main" id="{4178F6E4-6685-458B-A57E-CA1346A1F5EE}"/>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200000">
            <a:off x="850609" y="4995445"/>
            <a:ext cx="914400" cy="914400"/>
          </a:xfrm>
          <a:prstGeom prst="rect">
            <a:avLst/>
          </a:prstGeom>
        </p:spPr>
      </p:pic>
      <p:pic>
        <p:nvPicPr>
          <p:cNvPr id="20" name="图形 19" descr="铅笔">
            <a:extLst>
              <a:ext uri="{FF2B5EF4-FFF2-40B4-BE49-F238E27FC236}">
                <a16:creationId xmlns:a16="http://schemas.microsoft.com/office/drawing/2014/main" id="{D6965E63-3153-4595-983E-7B0E71A2015E}"/>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688376" y="4788973"/>
            <a:ext cx="914400" cy="914400"/>
          </a:xfrm>
          <a:prstGeom prst="rect">
            <a:avLst/>
          </a:prstGeom>
        </p:spPr>
      </p:pic>
      <p:pic>
        <p:nvPicPr>
          <p:cNvPr id="28" name="图形 27" descr="发送">
            <a:extLst>
              <a:ext uri="{FF2B5EF4-FFF2-40B4-BE49-F238E27FC236}">
                <a16:creationId xmlns:a16="http://schemas.microsoft.com/office/drawing/2014/main" id="{D37EEEB5-9207-4444-9F5F-847BD5711392}"/>
              </a:ext>
            </a:extLst>
          </p:cNvPr>
          <p:cNvPicPr>
            <a:picLocks noChangeAspect="1"/>
          </p:cNvPicPr>
          <p:nvPr userDrawn="1"/>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077059">
            <a:off x="9393199" y="333267"/>
            <a:ext cx="1299972" cy="1299972"/>
          </a:xfrm>
          <a:prstGeom prst="rect">
            <a:avLst/>
          </a:prstGeom>
        </p:spPr>
      </p:pic>
      <p:pic>
        <p:nvPicPr>
          <p:cNvPr id="29" name="图形 28" descr="打开的书">
            <a:extLst>
              <a:ext uri="{FF2B5EF4-FFF2-40B4-BE49-F238E27FC236}">
                <a16:creationId xmlns:a16="http://schemas.microsoft.com/office/drawing/2014/main" id="{FE51C339-9877-49E8-A526-F34EA59BB62C}"/>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83781" y="5574499"/>
            <a:ext cx="1435800" cy="1435800"/>
          </a:xfrm>
          <a:prstGeom prst="rect">
            <a:avLst/>
          </a:prstGeom>
        </p:spPr>
      </p:pic>
      <p:pic>
        <p:nvPicPr>
          <p:cNvPr id="30" name="图形 29" descr="书架上的书籍">
            <a:extLst>
              <a:ext uri="{FF2B5EF4-FFF2-40B4-BE49-F238E27FC236}">
                <a16:creationId xmlns:a16="http://schemas.microsoft.com/office/drawing/2014/main" id="{73AF391C-A431-40E5-A4AE-C5035D617976}"/>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76856" y="5574498"/>
            <a:ext cx="1435800" cy="1435800"/>
          </a:xfrm>
          <a:prstGeom prst="rect">
            <a:avLst/>
          </a:prstGeom>
        </p:spPr>
      </p:pic>
      <p:pic>
        <p:nvPicPr>
          <p:cNvPr id="15" name="图形 14" descr="标记">
            <a:extLst>
              <a:ext uri="{FF2B5EF4-FFF2-40B4-BE49-F238E27FC236}">
                <a16:creationId xmlns:a16="http://schemas.microsoft.com/office/drawing/2014/main" id="{9F7A564F-4349-480E-8CB5-5B85D8836127}"/>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10336577">
            <a:off x="1366409" y="348646"/>
            <a:ext cx="1199016" cy="1199016"/>
          </a:xfrm>
          <a:prstGeom prst="rect">
            <a:avLst/>
          </a:prstGeom>
        </p:spPr>
      </p:pic>
      <p:sp>
        <p:nvSpPr>
          <p:cNvPr id="23" name="文本占位符 134">
            <a:extLst>
              <a:ext uri="{FF2B5EF4-FFF2-40B4-BE49-F238E27FC236}">
                <a16:creationId xmlns:a16="http://schemas.microsoft.com/office/drawing/2014/main" id="{EE2BB132-25A7-4A0A-8D98-8A22295F98A6}"/>
              </a:ext>
            </a:extLst>
          </p:cNvPr>
          <p:cNvSpPr>
            <a:spLocks noGrp="1"/>
          </p:cNvSpPr>
          <p:nvPr>
            <p:ph type="body" sz="quarter" idx="13" hasCustomPrompt="1"/>
          </p:nvPr>
        </p:nvSpPr>
        <p:spPr>
          <a:xfrm>
            <a:off x="1273182" y="1875437"/>
            <a:ext cx="9415194" cy="3160862"/>
          </a:xfrm>
          <a:prstGeom prst="rect">
            <a:avLst/>
          </a:prstGeom>
        </p:spPr>
        <p:txBody>
          <a:bodyPr/>
          <a:lstStyle>
            <a:lvl1pPr marL="0" indent="0" algn="ctr">
              <a:lnSpc>
                <a:spcPct val="130000"/>
              </a:lnSpc>
              <a:spcBef>
                <a:spcPts val="0"/>
              </a:spcBef>
              <a:buNone/>
              <a:defRPr sz="8000" b="1">
                <a:pattFill prst="ltDnDiag">
                  <a:fgClr>
                    <a:schemeClr val="accent1"/>
                  </a:fgClr>
                  <a:bgClr>
                    <a:schemeClr val="bg1"/>
                  </a:bgClr>
                </a:pattFill>
              </a:defRPr>
            </a:lvl1pPr>
          </a:lstStyle>
          <a:p>
            <a:pPr lvl="0"/>
            <a:r>
              <a:rPr lang="zh-CN" altLang="en-US" dirty="0"/>
              <a:t>黑色卡通风科普教学</a:t>
            </a:r>
            <a:r>
              <a:rPr lang="en-US" altLang="zh-CN" dirty="0"/>
              <a:t>PPT</a:t>
            </a:r>
            <a:r>
              <a:rPr lang="zh-CN" altLang="en-US" dirty="0"/>
              <a:t>模板</a:t>
            </a:r>
          </a:p>
        </p:txBody>
      </p:sp>
    </p:spTree>
    <p:extLst>
      <p:ext uri="{BB962C8B-B14F-4D97-AF65-F5344CB8AC3E}">
        <p14:creationId xmlns:p14="http://schemas.microsoft.com/office/powerpoint/2010/main" val="3262112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pic>
        <p:nvPicPr>
          <p:cNvPr id="110" name="图形 109" descr="灯泡和齿轮">
            <a:extLst>
              <a:ext uri="{FF2B5EF4-FFF2-40B4-BE49-F238E27FC236}">
                <a16:creationId xmlns:a16="http://schemas.microsoft.com/office/drawing/2014/main" id="{6D9C59C4-9A6A-48AD-8D92-1CBCC06AC37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97906" y="2738178"/>
            <a:ext cx="1190126" cy="1190126"/>
          </a:xfrm>
          <a:prstGeom prst="rect">
            <a:avLst/>
          </a:prstGeom>
        </p:spPr>
      </p:pic>
      <p:sp>
        <p:nvSpPr>
          <p:cNvPr id="129" name="任意多边形: 形状 128">
            <a:extLst>
              <a:ext uri="{FF2B5EF4-FFF2-40B4-BE49-F238E27FC236}">
                <a16:creationId xmlns:a16="http://schemas.microsoft.com/office/drawing/2014/main" id="{F811E886-6582-4A58-AD87-F34ECC39A807}"/>
              </a:ext>
            </a:extLst>
          </p:cNvPr>
          <p:cNvSpPr/>
          <p:nvPr userDrawn="1"/>
        </p:nvSpPr>
        <p:spPr>
          <a:xfrm rot="8457831">
            <a:off x="5522495" y="636934"/>
            <a:ext cx="5246441" cy="5334853"/>
          </a:xfrm>
          <a:custGeom>
            <a:avLst/>
            <a:gdLst>
              <a:gd name="connsiteX0" fmla="*/ 1646536 w 5246441"/>
              <a:gd name="connsiteY0" fmla="*/ 3182149 h 5334853"/>
              <a:gd name="connsiteX1" fmla="*/ 1734091 w 5246441"/>
              <a:gd name="connsiteY1" fmla="*/ 3189324 h 5334853"/>
              <a:gd name="connsiteX2" fmla="*/ 2448783 w 5246441"/>
              <a:gd name="connsiteY2" fmla="*/ 3812480 h 5334853"/>
              <a:gd name="connsiteX3" fmla="*/ 2451027 w 5246441"/>
              <a:gd name="connsiteY3" fmla="*/ 3821210 h 5334853"/>
              <a:gd name="connsiteX4" fmla="*/ 2475796 w 5246441"/>
              <a:gd name="connsiteY4" fmla="*/ 3791190 h 5334853"/>
              <a:gd name="connsiteX5" fmla="*/ 3115202 w 5246441"/>
              <a:gd name="connsiteY5" fmla="*/ 3526339 h 5334853"/>
              <a:gd name="connsiteX6" fmla="*/ 3384100 w 5246441"/>
              <a:gd name="connsiteY6" fmla="*/ 3566993 h 5334853"/>
              <a:gd name="connsiteX7" fmla="*/ 3449681 w 5246441"/>
              <a:gd name="connsiteY7" fmla="*/ 3590995 h 5334853"/>
              <a:gd name="connsiteX8" fmla="*/ 3442595 w 5246441"/>
              <a:gd name="connsiteY8" fmla="*/ 3544566 h 5334853"/>
              <a:gd name="connsiteX9" fmla="*/ 3437926 w 5246441"/>
              <a:gd name="connsiteY9" fmla="*/ 3452111 h 5334853"/>
              <a:gd name="connsiteX10" fmla="*/ 3836605 w 5246441"/>
              <a:gd name="connsiteY10" fmla="*/ 2702287 h 5334853"/>
              <a:gd name="connsiteX11" fmla="*/ 3893987 w 5246441"/>
              <a:gd name="connsiteY11" fmla="*/ 2667426 h 5334853"/>
              <a:gd name="connsiteX12" fmla="*/ 3836605 w 5246441"/>
              <a:gd name="connsiteY12" fmla="*/ 2632565 h 5334853"/>
              <a:gd name="connsiteX13" fmla="*/ 3437927 w 5246441"/>
              <a:gd name="connsiteY13" fmla="*/ 1882741 h 5334853"/>
              <a:gd name="connsiteX14" fmla="*/ 3442595 w 5246441"/>
              <a:gd name="connsiteY14" fmla="*/ 1790286 h 5334853"/>
              <a:gd name="connsiteX15" fmla="*/ 3449682 w 5246441"/>
              <a:gd name="connsiteY15" fmla="*/ 1743857 h 5334853"/>
              <a:gd name="connsiteX16" fmla="*/ 3384100 w 5246441"/>
              <a:gd name="connsiteY16" fmla="*/ 1767860 h 5334853"/>
              <a:gd name="connsiteX17" fmla="*/ 3115202 w 5246441"/>
              <a:gd name="connsiteY17" fmla="*/ 1808513 h 5334853"/>
              <a:gd name="connsiteX18" fmla="*/ 2475796 w 5246441"/>
              <a:gd name="connsiteY18" fmla="*/ 1543662 h 5334853"/>
              <a:gd name="connsiteX19" fmla="*/ 2448329 w 5246441"/>
              <a:gd name="connsiteY19" fmla="*/ 1513441 h 5334853"/>
              <a:gd name="connsiteX20" fmla="*/ 2434567 w 5246441"/>
              <a:gd name="connsiteY20" fmla="*/ 1564387 h 5334853"/>
              <a:gd name="connsiteX21" fmla="*/ 1767419 w 5246441"/>
              <a:gd name="connsiteY21" fmla="*/ 2139359 h 5334853"/>
              <a:gd name="connsiteX22" fmla="*/ 1646388 w 5246441"/>
              <a:gd name="connsiteY22" fmla="*/ 2151560 h 5334853"/>
              <a:gd name="connsiteX23" fmla="*/ 1654081 w 5246441"/>
              <a:gd name="connsiteY23" fmla="*/ 2161848 h 5334853"/>
              <a:gd name="connsiteX24" fmla="*/ 1808513 w 5246441"/>
              <a:gd name="connsiteY24" fmla="*/ 2667426 h 5334853"/>
              <a:gd name="connsiteX25" fmla="*/ 1654080 w 5246441"/>
              <a:gd name="connsiteY25" fmla="*/ 3173005 h 5334853"/>
              <a:gd name="connsiteX26" fmla="*/ 1009988 w 5246441"/>
              <a:gd name="connsiteY26" fmla="*/ 4779147 h 5334853"/>
              <a:gd name="connsiteX27" fmla="*/ 680923 w 5246441"/>
              <a:gd name="connsiteY27" fmla="*/ 4081378 h 5334853"/>
              <a:gd name="connsiteX28" fmla="*/ 835356 w 5246441"/>
              <a:gd name="connsiteY28" fmla="*/ 3575799 h 5334853"/>
              <a:gd name="connsiteX29" fmla="*/ 841372 w 5246441"/>
              <a:gd name="connsiteY29" fmla="*/ 3568508 h 5334853"/>
              <a:gd name="connsiteX30" fmla="*/ 811802 w 5246441"/>
              <a:gd name="connsiteY30" fmla="*/ 3567015 h 5334853"/>
              <a:gd name="connsiteX31" fmla="*/ 0 w 5246441"/>
              <a:gd name="connsiteY31" fmla="*/ 2667426 h 5334853"/>
              <a:gd name="connsiteX32" fmla="*/ 722017 w 5246441"/>
              <a:gd name="connsiteY32" fmla="*/ 1781541 h 5334853"/>
              <a:gd name="connsiteX33" fmla="*/ 843049 w 5246441"/>
              <a:gd name="connsiteY33" fmla="*/ 1769340 h 5334853"/>
              <a:gd name="connsiteX34" fmla="*/ 835356 w 5246441"/>
              <a:gd name="connsiteY34" fmla="*/ 1759052 h 5334853"/>
              <a:gd name="connsiteX35" fmla="*/ 680923 w 5246441"/>
              <a:gd name="connsiteY35" fmla="*/ 1253474 h 5334853"/>
              <a:gd name="connsiteX36" fmla="*/ 1585181 w 5246441"/>
              <a:gd name="connsiteY36" fmla="*/ 349217 h 5334853"/>
              <a:gd name="connsiteX37" fmla="*/ 2224586 w 5246441"/>
              <a:gd name="connsiteY37" fmla="*/ 614067 h 5334853"/>
              <a:gd name="connsiteX38" fmla="*/ 2249909 w 5246441"/>
              <a:gd name="connsiteY38" fmla="*/ 641930 h 5334853"/>
              <a:gd name="connsiteX39" fmla="*/ 2251599 w 5246441"/>
              <a:gd name="connsiteY39" fmla="*/ 635358 h 5334853"/>
              <a:gd name="connsiteX40" fmla="*/ 3115203 w 5246441"/>
              <a:gd name="connsiteY40" fmla="*/ 0 h 5334853"/>
              <a:gd name="connsiteX41" fmla="*/ 4019459 w 5246441"/>
              <a:gd name="connsiteY41" fmla="*/ 904256 h 5334853"/>
              <a:gd name="connsiteX42" fmla="*/ 4014790 w 5246441"/>
              <a:gd name="connsiteY42" fmla="*/ 996711 h 5334853"/>
              <a:gd name="connsiteX43" fmla="*/ 4007704 w 5246441"/>
              <a:gd name="connsiteY43" fmla="*/ 1043141 h 5334853"/>
              <a:gd name="connsiteX44" fmla="*/ 4073286 w 5246441"/>
              <a:gd name="connsiteY44" fmla="*/ 1019138 h 5334853"/>
              <a:gd name="connsiteX45" fmla="*/ 4342184 w 5246441"/>
              <a:gd name="connsiteY45" fmla="*/ 978484 h 5334853"/>
              <a:gd name="connsiteX46" fmla="*/ 5246441 w 5246441"/>
              <a:gd name="connsiteY46" fmla="*/ 1882741 h 5334853"/>
              <a:gd name="connsiteX47" fmla="*/ 4847762 w 5246441"/>
              <a:gd name="connsiteY47" fmla="*/ 2632565 h 5334853"/>
              <a:gd name="connsiteX48" fmla="*/ 4790380 w 5246441"/>
              <a:gd name="connsiteY48" fmla="*/ 2667426 h 5334853"/>
              <a:gd name="connsiteX49" fmla="*/ 4847762 w 5246441"/>
              <a:gd name="connsiteY49" fmla="*/ 2702287 h 5334853"/>
              <a:gd name="connsiteX50" fmla="*/ 5246440 w 5246441"/>
              <a:gd name="connsiteY50" fmla="*/ 3452111 h 5334853"/>
              <a:gd name="connsiteX51" fmla="*/ 4342184 w 5246441"/>
              <a:gd name="connsiteY51" fmla="*/ 4356368 h 5334853"/>
              <a:gd name="connsiteX52" fmla="*/ 4073285 w 5246441"/>
              <a:gd name="connsiteY52" fmla="*/ 4315714 h 5334853"/>
              <a:gd name="connsiteX53" fmla="*/ 4007704 w 5246441"/>
              <a:gd name="connsiteY53" fmla="*/ 4291711 h 5334853"/>
              <a:gd name="connsiteX54" fmla="*/ 4014790 w 5246441"/>
              <a:gd name="connsiteY54" fmla="*/ 4338141 h 5334853"/>
              <a:gd name="connsiteX55" fmla="*/ 4019459 w 5246441"/>
              <a:gd name="connsiteY55" fmla="*/ 4430596 h 5334853"/>
              <a:gd name="connsiteX56" fmla="*/ 3115202 w 5246441"/>
              <a:gd name="connsiteY56" fmla="*/ 5334853 h 5334853"/>
              <a:gd name="connsiteX57" fmla="*/ 2251599 w 5246441"/>
              <a:gd name="connsiteY57" fmla="*/ 4699494 h 5334853"/>
              <a:gd name="connsiteX58" fmla="*/ 2249354 w 5246441"/>
              <a:gd name="connsiteY58" fmla="*/ 4690765 h 5334853"/>
              <a:gd name="connsiteX59" fmla="*/ 2224586 w 5246441"/>
              <a:gd name="connsiteY59" fmla="*/ 4720784 h 5334853"/>
              <a:gd name="connsiteX60" fmla="*/ 1585180 w 5246441"/>
              <a:gd name="connsiteY60" fmla="*/ 4985635 h 5334853"/>
              <a:gd name="connsiteX61" fmla="*/ 1009988 w 5246441"/>
              <a:gd name="connsiteY61" fmla="*/ 4779147 h 5334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246441" h="5334853">
                <a:moveTo>
                  <a:pt x="1646536" y="3182149"/>
                </a:moveTo>
                <a:lnTo>
                  <a:pt x="1734091" y="3189324"/>
                </a:lnTo>
                <a:cubicBezTo>
                  <a:pt x="2073208" y="3245513"/>
                  <a:pt x="2348605" y="3490398"/>
                  <a:pt x="2448783" y="3812480"/>
                </a:cubicBezTo>
                <a:lnTo>
                  <a:pt x="2451027" y="3821210"/>
                </a:lnTo>
                <a:lnTo>
                  <a:pt x="2475796" y="3791190"/>
                </a:lnTo>
                <a:cubicBezTo>
                  <a:pt x="2639434" y="3627552"/>
                  <a:pt x="2865498" y="3526339"/>
                  <a:pt x="3115202" y="3526339"/>
                </a:cubicBezTo>
                <a:cubicBezTo>
                  <a:pt x="3208841" y="3526339"/>
                  <a:pt x="3299155" y="3540572"/>
                  <a:pt x="3384100" y="3566993"/>
                </a:cubicBezTo>
                <a:lnTo>
                  <a:pt x="3449681" y="3590995"/>
                </a:lnTo>
                <a:lnTo>
                  <a:pt x="3442595" y="3544566"/>
                </a:lnTo>
                <a:cubicBezTo>
                  <a:pt x="3439508" y="3514167"/>
                  <a:pt x="3437926" y="3483323"/>
                  <a:pt x="3437926" y="3452111"/>
                </a:cubicBezTo>
                <a:cubicBezTo>
                  <a:pt x="3437926" y="3139981"/>
                  <a:pt x="3596071" y="2864789"/>
                  <a:pt x="3836605" y="2702287"/>
                </a:cubicBezTo>
                <a:lnTo>
                  <a:pt x="3893987" y="2667426"/>
                </a:lnTo>
                <a:lnTo>
                  <a:pt x="3836605" y="2632565"/>
                </a:lnTo>
                <a:cubicBezTo>
                  <a:pt x="3596071" y="2470064"/>
                  <a:pt x="3437927" y="2194871"/>
                  <a:pt x="3437927" y="1882741"/>
                </a:cubicBezTo>
                <a:cubicBezTo>
                  <a:pt x="3437927" y="1851528"/>
                  <a:pt x="3439508" y="1820685"/>
                  <a:pt x="3442595" y="1790286"/>
                </a:cubicBezTo>
                <a:lnTo>
                  <a:pt x="3449682" y="1743857"/>
                </a:lnTo>
                <a:lnTo>
                  <a:pt x="3384100" y="1767860"/>
                </a:lnTo>
                <a:cubicBezTo>
                  <a:pt x="3299156" y="1794280"/>
                  <a:pt x="3208841" y="1808514"/>
                  <a:pt x="3115202" y="1808513"/>
                </a:cubicBezTo>
                <a:cubicBezTo>
                  <a:pt x="2865499" y="1808513"/>
                  <a:pt x="2639434" y="1707301"/>
                  <a:pt x="2475796" y="1543662"/>
                </a:cubicBezTo>
                <a:lnTo>
                  <a:pt x="2448329" y="1513441"/>
                </a:lnTo>
                <a:lnTo>
                  <a:pt x="2434567" y="1564387"/>
                </a:lnTo>
                <a:cubicBezTo>
                  <a:pt x="2328075" y="1855231"/>
                  <a:pt x="2076460" y="2076120"/>
                  <a:pt x="1767419" y="2139359"/>
                </a:cubicBezTo>
                <a:lnTo>
                  <a:pt x="1646388" y="2151560"/>
                </a:lnTo>
                <a:lnTo>
                  <a:pt x="1654081" y="2161848"/>
                </a:lnTo>
                <a:cubicBezTo>
                  <a:pt x="1751582" y="2306168"/>
                  <a:pt x="1808513" y="2480149"/>
                  <a:pt x="1808513" y="2667426"/>
                </a:cubicBezTo>
                <a:cubicBezTo>
                  <a:pt x="1808513" y="2854704"/>
                  <a:pt x="1751581" y="3028685"/>
                  <a:pt x="1654080" y="3173005"/>
                </a:cubicBezTo>
                <a:close/>
                <a:moveTo>
                  <a:pt x="1009988" y="4779147"/>
                </a:moveTo>
                <a:cubicBezTo>
                  <a:pt x="809020" y="4613292"/>
                  <a:pt x="680923" y="4362295"/>
                  <a:pt x="680923" y="4081378"/>
                </a:cubicBezTo>
                <a:cubicBezTo>
                  <a:pt x="680923" y="3894100"/>
                  <a:pt x="737855" y="3720120"/>
                  <a:pt x="835356" y="3575799"/>
                </a:cubicBezTo>
                <a:lnTo>
                  <a:pt x="841372" y="3568508"/>
                </a:lnTo>
                <a:lnTo>
                  <a:pt x="811802" y="3567015"/>
                </a:lnTo>
                <a:cubicBezTo>
                  <a:pt x="355825" y="3520707"/>
                  <a:pt x="0" y="3135621"/>
                  <a:pt x="0" y="2667426"/>
                </a:cubicBezTo>
                <a:cubicBezTo>
                  <a:pt x="0" y="2230445"/>
                  <a:pt x="309963" y="1865859"/>
                  <a:pt x="722017" y="1781541"/>
                </a:cubicBezTo>
                <a:lnTo>
                  <a:pt x="843049" y="1769340"/>
                </a:lnTo>
                <a:lnTo>
                  <a:pt x="835356" y="1759052"/>
                </a:lnTo>
                <a:cubicBezTo>
                  <a:pt x="737855" y="1614732"/>
                  <a:pt x="680924" y="1440752"/>
                  <a:pt x="680923" y="1253474"/>
                </a:cubicBezTo>
                <a:cubicBezTo>
                  <a:pt x="680923" y="754067"/>
                  <a:pt x="1085773" y="349217"/>
                  <a:pt x="1585181" y="349217"/>
                </a:cubicBezTo>
                <a:cubicBezTo>
                  <a:pt x="1834884" y="349217"/>
                  <a:pt x="2060948" y="450429"/>
                  <a:pt x="2224586" y="614067"/>
                </a:cubicBezTo>
                <a:lnTo>
                  <a:pt x="2249909" y="641930"/>
                </a:lnTo>
                <a:lnTo>
                  <a:pt x="2251599" y="635358"/>
                </a:lnTo>
                <a:cubicBezTo>
                  <a:pt x="2366088" y="267263"/>
                  <a:pt x="2709434" y="-1"/>
                  <a:pt x="3115203" y="0"/>
                </a:cubicBezTo>
                <a:cubicBezTo>
                  <a:pt x="3614609" y="0"/>
                  <a:pt x="4019459" y="404849"/>
                  <a:pt x="4019459" y="904256"/>
                </a:cubicBezTo>
                <a:cubicBezTo>
                  <a:pt x="4019459" y="935469"/>
                  <a:pt x="4017877" y="966313"/>
                  <a:pt x="4014790" y="996711"/>
                </a:cubicBezTo>
                <a:lnTo>
                  <a:pt x="4007704" y="1043141"/>
                </a:lnTo>
                <a:lnTo>
                  <a:pt x="4073286" y="1019138"/>
                </a:lnTo>
                <a:cubicBezTo>
                  <a:pt x="4158230" y="992718"/>
                  <a:pt x="4248545" y="978485"/>
                  <a:pt x="4342184" y="978484"/>
                </a:cubicBezTo>
                <a:cubicBezTo>
                  <a:pt x="4841591" y="978485"/>
                  <a:pt x="5246441" y="1383335"/>
                  <a:pt x="5246441" y="1882741"/>
                </a:cubicBezTo>
                <a:cubicBezTo>
                  <a:pt x="5246441" y="2194871"/>
                  <a:pt x="5088296" y="2470064"/>
                  <a:pt x="4847762" y="2632565"/>
                </a:cubicBezTo>
                <a:lnTo>
                  <a:pt x="4790380" y="2667426"/>
                </a:lnTo>
                <a:lnTo>
                  <a:pt x="4847762" y="2702287"/>
                </a:lnTo>
                <a:cubicBezTo>
                  <a:pt x="5088296" y="2864789"/>
                  <a:pt x="5246440" y="3139981"/>
                  <a:pt x="5246440" y="3452111"/>
                </a:cubicBezTo>
                <a:cubicBezTo>
                  <a:pt x="5246440" y="3951518"/>
                  <a:pt x="4841590" y="4356368"/>
                  <a:pt x="4342184" y="4356368"/>
                </a:cubicBezTo>
                <a:cubicBezTo>
                  <a:pt x="4248545" y="4356368"/>
                  <a:pt x="4158230" y="4342135"/>
                  <a:pt x="4073285" y="4315714"/>
                </a:cubicBezTo>
                <a:lnTo>
                  <a:pt x="4007704" y="4291711"/>
                </a:lnTo>
                <a:lnTo>
                  <a:pt x="4014790" y="4338141"/>
                </a:lnTo>
                <a:cubicBezTo>
                  <a:pt x="4017877" y="4368539"/>
                  <a:pt x="4019459" y="4399383"/>
                  <a:pt x="4019459" y="4430596"/>
                </a:cubicBezTo>
                <a:cubicBezTo>
                  <a:pt x="4019459" y="4930003"/>
                  <a:pt x="3614609" y="5334853"/>
                  <a:pt x="3115202" y="5334853"/>
                </a:cubicBezTo>
                <a:cubicBezTo>
                  <a:pt x="2709434" y="5334853"/>
                  <a:pt x="2366088" y="5067588"/>
                  <a:pt x="2251599" y="4699494"/>
                </a:cubicBezTo>
                <a:lnTo>
                  <a:pt x="2249354" y="4690765"/>
                </a:lnTo>
                <a:lnTo>
                  <a:pt x="2224586" y="4720784"/>
                </a:lnTo>
                <a:cubicBezTo>
                  <a:pt x="2060947" y="4884423"/>
                  <a:pt x="1834883" y="4985635"/>
                  <a:pt x="1585180" y="4985635"/>
                </a:cubicBezTo>
                <a:cubicBezTo>
                  <a:pt x="1366689" y="4985635"/>
                  <a:pt x="1166298" y="4908144"/>
                  <a:pt x="1009988" y="4779147"/>
                </a:cubicBezTo>
                <a:close/>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文本框 129">
            <a:extLst>
              <a:ext uri="{FF2B5EF4-FFF2-40B4-BE49-F238E27FC236}">
                <a16:creationId xmlns:a16="http://schemas.microsoft.com/office/drawing/2014/main" id="{7410BF54-8D5D-4133-9243-AB1C18116DD5}"/>
              </a:ext>
            </a:extLst>
          </p:cNvPr>
          <p:cNvSpPr txBox="1"/>
          <p:nvPr userDrawn="1"/>
        </p:nvSpPr>
        <p:spPr>
          <a:xfrm>
            <a:off x="1468320" y="1763581"/>
            <a:ext cx="3028619" cy="1569660"/>
          </a:xfrm>
          <a:prstGeom prst="rect">
            <a:avLst/>
          </a:prstGeom>
          <a:noFill/>
        </p:spPr>
        <p:txBody>
          <a:bodyPr wrap="square" rtlCol="0">
            <a:noAutofit/>
          </a:bodyPr>
          <a:lstStyle/>
          <a:p>
            <a:r>
              <a:rPr lang="zh-CN" altLang="en-US" sz="9600" b="1" dirty="0">
                <a:pattFill prst="ltDnDiag">
                  <a:fgClr>
                    <a:schemeClr val="accent1"/>
                  </a:fgClr>
                  <a:bgClr>
                    <a:schemeClr val="bg1"/>
                  </a:bgClr>
                </a:pattFill>
              </a:rPr>
              <a:t>目录</a:t>
            </a:r>
            <a:endParaRPr lang="zh-CN" altLang="en-US" sz="9600" b="1" dirty="0"/>
          </a:p>
        </p:txBody>
      </p:sp>
      <p:cxnSp>
        <p:nvCxnSpPr>
          <p:cNvPr id="132" name="直接连接符 131">
            <a:extLst>
              <a:ext uri="{FF2B5EF4-FFF2-40B4-BE49-F238E27FC236}">
                <a16:creationId xmlns:a16="http://schemas.microsoft.com/office/drawing/2014/main" id="{5317369F-148F-4C49-8726-5D8B184D42B7}"/>
              </a:ext>
            </a:extLst>
          </p:cNvPr>
          <p:cNvCxnSpPr/>
          <p:nvPr userDrawn="1"/>
        </p:nvCxnSpPr>
        <p:spPr>
          <a:xfrm>
            <a:off x="1323836" y="3429000"/>
            <a:ext cx="3173103"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33" name="文本框 132">
            <a:extLst>
              <a:ext uri="{FF2B5EF4-FFF2-40B4-BE49-F238E27FC236}">
                <a16:creationId xmlns:a16="http://schemas.microsoft.com/office/drawing/2014/main" id="{1B04EE9D-18F7-40DF-958D-F415250CA449}"/>
              </a:ext>
            </a:extLst>
          </p:cNvPr>
          <p:cNvSpPr txBox="1"/>
          <p:nvPr userDrawn="1"/>
        </p:nvSpPr>
        <p:spPr>
          <a:xfrm>
            <a:off x="1171576" y="3673133"/>
            <a:ext cx="3553327" cy="1015663"/>
          </a:xfrm>
          <a:prstGeom prst="rect">
            <a:avLst/>
          </a:prstGeom>
          <a:noFill/>
        </p:spPr>
        <p:txBody>
          <a:bodyPr wrap="square" rtlCol="0">
            <a:noAutofit/>
          </a:bodyPr>
          <a:lstStyle/>
          <a:p>
            <a:r>
              <a:rPr lang="en-US" altLang="zh-CN" sz="6000" b="1" dirty="0">
                <a:pattFill prst="ltDnDiag">
                  <a:fgClr>
                    <a:schemeClr val="accent1"/>
                  </a:fgClr>
                  <a:bgClr>
                    <a:schemeClr val="bg1"/>
                  </a:bgClr>
                </a:pattFill>
              </a:rPr>
              <a:t>Contents</a:t>
            </a:r>
            <a:endParaRPr lang="zh-CN" altLang="en-US" sz="6000" b="1" dirty="0"/>
          </a:p>
        </p:txBody>
      </p:sp>
      <p:sp>
        <p:nvSpPr>
          <p:cNvPr id="135" name="文本占位符 134">
            <a:extLst>
              <a:ext uri="{FF2B5EF4-FFF2-40B4-BE49-F238E27FC236}">
                <a16:creationId xmlns:a16="http://schemas.microsoft.com/office/drawing/2014/main" id="{DB3EBA63-BE37-4973-B3FA-B304CB83B426}"/>
              </a:ext>
            </a:extLst>
          </p:cNvPr>
          <p:cNvSpPr>
            <a:spLocks noGrp="1"/>
          </p:cNvSpPr>
          <p:nvPr>
            <p:ph type="body" sz="quarter" idx="10" hasCustomPrompt="1"/>
          </p:nvPr>
        </p:nvSpPr>
        <p:spPr>
          <a:xfrm>
            <a:off x="7440506" y="1074535"/>
            <a:ext cx="1304925" cy="470681"/>
          </a:xfrm>
          <a:prstGeom prst="rect">
            <a:avLst/>
          </a:prstGeom>
        </p:spPr>
        <p:txBody>
          <a:bodyPr/>
          <a:lstStyle>
            <a:lvl1pPr marL="0" indent="0" algn="ctr">
              <a:buNone/>
              <a:defRPr b="1" i="1">
                <a:pattFill prst="ltDnDiag">
                  <a:fgClr>
                    <a:schemeClr val="accent1"/>
                  </a:fgClr>
                  <a:bgClr>
                    <a:schemeClr val="bg1"/>
                  </a:bgClr>
                </a:pattFill>
              </a:defRPr>
            </a:lvl1pPr>
          </a:lstStyle>
          <a:p>
            <a:pPr lvl="0"/>
            <a:r>
              <a:rPr lang="en-US" altLang="zh-CN" dirty="0"/>
              <a:t>What</a:t>
            </a:r>
            <a:endParaRPr lang="zh-CN" altLang="en-US" dirty="0"/>
          </a:p>
        </p:txBody>
      </p:sp>
      <p:sp>
        <p:nvSpPr>
          <p:cNvPr id="136" name="文本占位符 134">
            <a:extLst>
              <a:ext uri="{FF2B5EF4-FFF2-40B4-BE49-F238E27FC236}">
                <a16:creationId xmlns:a16="http://schemas.microsoft.com/office/drawing/2014/main" id="{9E25830A-BE79-463F-8D75-D20ABF0D3A4C}"/>
              </a:ext>
            </a:extLst>
          </p:cNvPr>
          <p:cNvSpPr>
            <a:spLocks noGrp="1"/>
          </p:cNvSpPr>
          <p:nvPr>
            <p:ph type="body" sz="quarter" idx="11" hasCustomPrompt="1"/>
          </p:nvPr>
        </p:nvSpPr>
        <p:spPr>
          <a:xfrm>
            <a:off x="7456777" y="1671015"/>
            <a:ext cx="1304925" cy="470681"/>
          </a:xfrm>
          <a:prstGeom prst="rect">
            <a:avLst/>
          </a:prstGeom>
        </p:spPr>
        <p:txBody>
          <a:bodyPr/>
          <a:lstStyle>
            <a:lvl1pPr marL="0" indent="0" algn="ctr">
              <a:buNone/>
              <a:defRPr b="1">
                <a:pattFill prst="ltDnDiag">
                  <a:fgClr>
                    <a:schemeClr val="accent1"/>
                  </a:fgClr>
                  <a:bgClr>
                    <a:schemeClr val="bg1"/>
                  </a:bgClr>
                </a:pattFill>
              </a:defRPr>
            </a:lvl1pPr>
          </a:lstStyle>
          <a:p>
            <a:pPr lvl="0"/>
            <a:r>
              <a:rPr lang="zh-CN" altLang="en-US" dirty="0"/>
              <a:t>是什么</a:t>
            </a:r>
          </a:p>
        </p:txBody>
      </p:sp>
      <p:sp>
        <p:nvSpPr>
          <p:cNvPr id="137" name="文本占位符 134">
            <a:extLst>
              <a:ext uri="{FF2B5EF4-FFF2-40B4-BE49-F238E27FC236}">
                <a16:creationId xmlns:a16="http://schemas.microsoft.com/office/drawing/2014/main" id="{FBB424F1-42D8-465E-A105-83604669E362}"/>
              </a:ext>
            </a:extLst>
          </p:cNvPr>
          <p:cNvSpPr>
            <a:spLocks noGrp="1"/>
          </p:cNvSpPr>
          <p:nvPr>
            <p:ph type="body" sz="quarter" idx="12" hasCustomPrompt="1"/>
          </p:nvPr>
        </p:nvSpPr>
        <p:spPr>
          <a:xfrm>
            <a:off x="5973258" y="1671015"/>
            <a:ext cx="1304925" cy="470681"/>
          </a:xfrm>
          <a:prstGeom prst="rect">
            <a:avLst/>
          </a:prstGeom>
        </p:spPr>
        <p:txBody>
          <a:bodyPr/>
          <a:lstStyle>
            <a:lvl1pPr marL="0" indent="0" algn="ctr">
              <a:buNone/>
              <a:defRPr b="1" i="1">
                <a:pattFill prst="ltDnDiag">
                  <a:fgClr>
                    <a:schemeClr val="accent1"/>
                  </a:fgClr>
                  <a:bgClr>
                    <a:schemeClr val="bg1"/>
                  </a:bgClr>
                </a:pattFill>
              </a:defRPr>
            </a:lvl1pPr>
          </a:lstStyle>
          <a:p>
            <a:pPr lvl="0"/>
            <a:r>
              <a:rPr lang="en-US" altLang="zh-CN" dirty="0"/>
              <a:t>Who</a:t>
            </a:r>
            <a:endParaRPr lang="zh-CN" altLang="en-US" dirty="0"/>
          </a:p>
        </p:txBody>
      </p:sp>
      <p:sp>
        <p:nvSpPr>
          <p:cNvPr id="138" name="文本占位符 134">
            <a:extLst>
              <a:ext uri="{FF2B5EF4-FFF2-40B4-BE49-F238E27FC236}">
                <a16:creationId xmlns:a16="http://schemas.microsoft.com/office/drawing/2014/main" id="{7B1564DC-0ABF-4BBA-9DDB-59788AAF9624}"/>
              </a:ext>
            </a:extLst>
          </p:cNvPr>
          <p:cNvSpPr>
            <a:spLocks noGrp="1"/>
          </p:cNvSpPr>
          <p:nvPr>
            <p:ph type="body" sz="quarter" idx="13" hasCustomPrompt="1"/>
          </p:nvPr>
        </p:nvSpPr>
        <p:spPr>
          <a:xfrm>
            <a:off x="5989529" y="2267495"/>
            <a:ext cx="1304925" cy="470681"/>
          </a:xfrm>
          <a:prstGeom prst="rect">
            <a:avLst/>
          </a:prstGeom>
        </p:spPr>
        <p:txBody>
          <a:bodyPr/>
          <a:lstStyle>
            <a:lvl1pPr marL="0" indent="0" algn="ctr">
              <a:buNone/>
              <a:defRPr b="1">
                <a:pattFill prst="ltDnDiag">
                  <a:fgClr>
                    <a:schemeClr val="accent1"/>
                  </a:fgClr>
                  <a:bgClr>
                    <a:schemeClr val="bg1"/>
                  </a:bgClr>
                </a:pattFill>
              </a:defRPr>
            </a:lvl1pPr>
          </a:lstStyle>
          <a:p>
            <a:pPr lvl="0"/>
            <a:r>
              <a:rPr lang="zh-CN" altLang="en-US" dirty="0"/>
              <a:t>谁来做</a:t>
            </a:r>
          </a:p>
        </p:txBody>
      </p:sp>
      <p:sp>
        <p:nvSpPr>
          <p:cNvPr id="139" name="文本占位符 134">
            <a:extLst>
              <a:ext uri="{FF2B5EF4-FFF2-40B4-BE49-F238E27FC236}">
                <a16:creationId xmlns:a16="http://schemas.microsoft.com/office/drawing/2014/main" id="{F5150786-6DB8-4F32-AE53-063DA1CE13B9}"/>
              </a:ext>
            </a:extLst>
          </p:cNvPr>
          <p:cNvSpPr>
            <a:spLocks noGrp="1"/>
          </p:cNvSpPr>
          <p:nvPr>
            <p:ph type="body" sz="quarter" idx="14" hasCustomPrompt="1"/>
          </p:nvPr>
        </p:nvSpPr>
        <p:spPr>
          <a:xfrm>
            <a:off x="8872244" y="1671015"/>
            <a:ext cx="1304925" cy="470681"/>
          </a:xfrm>
          <a:prstGeom prst="rect">
            <a:avLst/>
          </a:prstGeom>
        </p:spPr>
        <p:txBody>
          <a:bodyPr/>
          <a:lstStyle>
            <a:lvl1pPr marL="0" indent="0" algn="ctr">
              <a:buNone/>
              <a:defRPr b="1" i="1">
                <a:pattFill prst="ltDnDiag">
                  <a:fgClr>
                    <a:schemeClr val="accent1"/>
                  </a:fgClr>
                  <a:bgClr>
                    <a:schemeClr val="bg1"/>
                  </a:bgClr>
                </a:pattFill>
              </a:defRPr>
            </a:lvl1pPr>
          </a:lstStyle>
          <a:p>
            <a:pPr lvl="0"/>
            <a:r>
              <a:rPr lang="en-US" altLang="zh-CN" dirty="0"/>
              <a:t>When</a:t>
            </a:r>
            <a:endParaRPr lang="zh-CN" altLang="en-US" dirty="0"/>
          </a:p>
        </p:txBody>
      </p:sp>
      <p:sp>
        <p:nvSpPr>
          <p:cNvPr id="140" name="文本占位符 134">
            <a:extLst>
              <a:ext uri="{FF2B5EF4-FFF2-40B4-BE49-F238E27FC236}">
                <a16:creationId xmlns:a16="http://schemas.microsoft.com/office/drawing/2014/main" id="{09EE2A53-48C2-4A05-950A-72264A68D8D9}"/>
              </a:ext>
            </a:extLst>
          </p:cNvPr>
          <p:cNvSpPr>
            <a:spLocks noGrp="1"/>
          </p:cNvSpPr>
          <p:nvPr>
            <p:ph type="body" sz="quarter" idx="15" hasCustomPrompt="1"/>
          </p:nvPr>
        </p:nvSpPr>
        <p:spPr>
          <a:xfrm>
            <a:off x="8888515" y="2267495"/>
            <a:ext cx="1304925" cy="470681"/>
          </a:xfrm>
          <a:prstGeom prst="rect">
            <a:avLst/>
          </a:prstGeom>
        </p:spPr>
        <p:txBody>
          <a:bodyPr/>
          <a:lstStyle>
            <a:lvl1pPr marL="0" indent="0" algn="ctr">
              <a:buNone/>
              <a:defRPr b="1">
                <a:pattFill prst="ltDnDiag">
                  <a:fgClr>
                    <a:schemeClr val="accent1"/>
                  </a:fgClr>
                  <a:bgClr>
                    <a:schemeClr val="bg1"/>
                  </a:bgClr>
                </a:pattFill>
              </a:defRPr>
            </a:lvl1pPr>
          </a:lstStyle>
          <a:p>
            <a:pPr lvl="0"/>
            <a:r>
              <a:rPr lang="zh-CN" altLang="en-US" dirty="0"/>
              <a:t>何时做</a:t>
            </a:r>
          </a:p>
        </p:txBody>
      </p:sp>
      <p:sp>
        <p:nvSpPr>
          <p:cNvPr id="141" name="文本占位符 134">
            <a:extLst>
              <a:ext uri="{FF2B5EF4-FFF2-40B4-BE49-F238E27FC236}">
                <a16:creationId xmlns:a16="http://schemas.microsoft.com/office/drawing/2014/main" id="{FB91BB72-DFF3-48B7-BB0C-7FDFE8C62B79}"/>
              </a:ext>
            </a:extLst>
          </p:cNvPr>
          <p:cNvSpPr>
            <a:spLocks noGrp="1"/>
          </p:cNvSpPr>
          <p:nvPr>
            <p:ph type="body" sz="quarter" idx="16" hasCustomPrompt="1"/>
          </p:nvPr>
        </p:nvSpPr>
        <p:spPr>
          <a:xfrm>
            <a:off x="5635654" y="3219653"/>
            <a:ext cx="1304925" cy="470681"/>
          </a:xfrm>
          <a:prstGeom prst="rect">
            <a:avLst/>
          </a:prstGeom>
        </p:spPr>
        <p:txBody>
          <a:bodyPr/>
          <a:lstStyle>
            <a:lvl1pPr marL="0" indent="0" algn="ctr">
              <a:buNone/>
              <a:defRPr b="1" i="1">
                <a:pattFill prst="ltDnDiag">
                  <a:fgClr>
                    <a:schemeClr val="accent1"/>
                  </a:fgClr>
                  <a:bgClr>
                    <a:schemeClr val="bg1"/>
                  </a:bgClr>
                </a:pattFill>
              </a:defRPr>
            </a:lvl1pPr>
          </a:lstStyle>
          <a:p>
            <a:pPr lvl="0"/>
            <a:r>
              <a:rPr lang="en-US" altLang="zh-CN" dirty="0"/>
              <a:t>Why</a:t>
            </a:r>
            <a:endParaRPr lang="zh-CN" altLang="en-US" dirty="0"/>
          </a:p>
        </p:txBody>
      </p:sp>
      <p:sp>
        <p:nvSpPr>
          <p:cNvPr id="142" name="文本占位符 134">
            <a:extLst>
              <a:ext uri="{FF2B5EF4-FFF2-40B4-BE49-F238E27FC236}">
                <a16:creationId xmlns:a16="http://schemas.microsoft.com/office/drawing/2014/main" id="{0B112D64-6104-4ED4-86BF-45F8C9AA1834}"/>
              </a:ext>
            </a:extLst>
          </p:cNvPr>
          <p:cNvSpPr>
            <a:spLocks noGrp="1"/>
          </p:cNvSpPr>
          <p:nvPr>
            <p:ph type="body" sz="quarter" idx="17" hasCustomPrompt="1"/>
          </p:nvPr>
        </p:nvSpPr>
        <p:spPr>
          <a:xfrm>
            <a:off x="5651925" y="3816133"/>
            <a:ext cx="1304925" cy="470681"/>
          </a:xfrm>
          <a:prstGeom prst="rect">
            <a:avLst/>
          </a:prstGeom>
        </p:spPr>
        <p:txBody>
          <a:bodyPr/>
          <a:lstStyle>
            <a:lvl1pPr marL="0" indent="0" algn="ctr">
              <a:buNone/>
              <a:defRPr b="1">
                <a:pattFill prst="ltDnDiag">
                  <a:fgClr>
                    <a:schemeClr val="accent1"/>
                  </a:fgClr>
                  <a:bgClr>
                    <a:schemeClr val="bg1"/>
                  </a:bgClr>
                </a:pattFill>
              </a:defRPr>
            </a:lvl1pPr>
          </a:lstStyle>
          <a:p>
            <a:pPr lvl="0"/>
            <a:r>
              <a:rPr lang="zh-CN" altLang="en-US" dirty="0"/>
              <a:t>为何做</a:t>
            </a:r>
          </a:p>
        </p:txBody>
      </p:sp>
      <p:sp>
        <p:nvSpPr>
          <p:cNvPr id="143" name="文本占位符 134">
            <a:extLst>
              <a:ext uri="{FF2B5EF4-FFF2-40B4-BE49-F238E27FC236}">
                <a16:creationId xmlns:a16="http://schemas.microsoft.com/office/drawing/2014/main" id="{EC58A1E4-9C1D-4BCC-BBC4-A477EC39D73B}"/>
              </a:ext>
            </a:extLst>
          </p:cNvPr>
          <p:cNvSpPr>
            <a:spLocks noGrp="1"/>
          </p:cNvSpPr>
          <p:nvPr>
            <p:ph type="body" sz="quarter" idx="18" hasCustomPrompt="1"/>
          </p:nvPr>
        </p:nvSpPr>
        <p:spPr>
          <a:xfrm>
            <a:off x="9229088" y="3219653"/>
            <a:ext cx="1304925" cy="470681"/>
          </a:xfrm>
          <a:prstGeom prst="rect">
            <a:avLst/>
          </a:prstGeom>
        </p:spPr>
        <p:txBody>
          <a:bodyPr/>
          <a:lstStyle>
            <a:lvl1pPr marL="0" indent="0" algn="ctr">
              <a:buNone/>
              <a:defRPr b="1" i="1">
                <a:pattFill prst="ltDnDiag">
                  <a:fgClr>
                    <a:schemeClr val="accent1"/>
                  </a:fgClr>
                  <a:bgClr>
                    <a:schemeClr val="bg1"/>
                  </a:bgClr>
                </a:pattFill>
              </a:defRPr>
            </a:lvl1pPr>
          </a:lstStyle>
          <a:p>
            <a:pPr lvl="0"/>
            <a:r>
              <a:rPr lang="en-US" altLang="zh-CN" dirty="0"/>
              <a:t>Where</a:t>
            </a:r>
            <a:endParaRPr lang="zh-CN" altLang="en-US" dirty="0"/>
          </a:p>
        </p:txBody>
      </p:sp>
      <p:sp>
        <p:nvSpPr>
          <p:cNvPr id="144" name="文本占位符 134">
            <a:extLst>
              <a:ext uri="{FF2B5EF4-FFF2-40B4-BE49-F238E27FC236}">
                <a16:creationId xmlns:a16="http://schemas.microsoft.com/office/drawing/2014/main" id="{58768B53-4671-4080-B0CC-B1959C7AB6CB}"/>
              </a:ext>
            </a:extLst>
          </p:cNvPr>
          <p:cNvSpPr>
            <a:spLocks noGrp="1"/>
          </p:cNvSpPr>
          <p:nvPr>
            <p:ph type="body" sz="quarter" idx="19" hasCustomPrompt="1"/>
          </p:nvPr>
        </p:nvSpPr>
        <p:spPr>
          <a:xfrm>
            <a:off x="9245359" y="3816133"/>
            <a:ext cx="1304925" cy="470681"/>
          </a:xfrm>
          <a:prstGeom prst="rect">
            <a:avLst/>
          </a:prstGeom>
        </p:spPr>
        <p:txBody>
          <a:bodyPr/>
          <a:lstStyle>
            <a:lvl1pPr marL="0" indent="0" algn="ctr">
              <a:buNone/>
              <a:defRPr b="1">
                <a:pattFill prst="ltDnDiag">
                  <a:fgClr>
                    <a:schemeClr val="accent1"/>
                  </a:fgClr>
                  <a:bgClr>
                    <a:schemeClr val="bg1"/>
                  </a:bgClr>
                </a:pattFill>
              </a:defRPr>
            </a:lvl1pPr>
          </a:lstStyle>
          <a:p>
            <a:pPr lvl="0"/>
            <a:r>
              <a:rPr lang="zh-CN" altLang="en-US" dirty="0"/>
              <a:t>哪里做</a:t>
            </a:r>
          </a:p>
        </p:txBody>
      </p:sp>
      <p:sp>
        <p:nvSpPr>
          <p:cNvPr id="145" name="文本占位符 134">
            <a:extLst>
              <a:ext uri="{FF2B5EF4-FFF2-40B4-BE49-F238E27FC236}">
                <a16:creationId xmlns:a16="http://schemas.microsoft.com/office/drawing/2014/main" id="{4E2BA41A-B56D-477D-A3AF-F1A7671F1B39}"/>
              </a:ext>
            </a:extLst>
          </p:cNvPr>
          <p:cNvSpPr>
            <a:spLocks noGrp="1"/>
          </p:cNvSpPr>
          <p:nvPr>
            <p:ph type="body" sz="quarter" idx="20" hasCustomPrompt="1"/>
          </p:nvPr>
        </p:nvSpPr>
        <p:spPr>
          <a:xfrm>
            <a:off x="6657505" y="4527553"/>
            <a:ext cx="1304925" cy="470681"/>
          </a:xfrm>
          <a:prstGeom prst="rect">
            <a:avLst/>
          </a:prstGeom>
        </p:spPr>
        <p:txBody>
          <a:bodyPr/>
          <a:lstStyle>
            <a:lvl1pPr marL="0" indent="0" algn="ctr">
              <a:buNone/>
              <a:defRPr b="1" i="1">
                <a:pattFill prst="ltDnDiag">
                  <a:fgClr>
                    <a:schemeClr val="accent1"/>
                  </a:fgClr>
                  <a:bgClr>
                    <a:schemeClr val="bg1"/>
                  </a:bgClr>
                </a:pattFill>
              </a:defRPr>
            </a:lvl1pPr>
          </a:lstStyle>
          <a:p>
            <a:pPr lvl="0"/>
            <a:r>
              <a:rPr lang="en-US" altLang="zh-CN" dirty="0"/>
              <a:t>How</a:t>
            </a:r>
            <a:endParaRPr lang="zh-CN" altLang="en-US" dirty="0"/>
          </a:p>
        </p:txBody>
      </p:sp>
      <p:sp>
        <p:nvSpPr>
          <p:cNvPr id="146" name="文本占位符 134">
            <a:extLst>
              <a:ext uri="{FF2B5EF4-FFF2-40B4-BE49-F238E27FC236}">
                <a16:creationId xmlns:a16="http://schemas.microsoft.com/office/drawing/2014/main" id="{21D5E4E6-9177-4042-AF3C-86188D4819DD}"/>
              </a:ext>
            </a:extLst>
          </p:cNvPr>
          <p:cNvSpPr>
            <a:spLocks noGrp="1"/>
          </p:cNvSpPr>
          <p:nvPr>
            <p:ph type="body" sz="quarter" idx="21" hasCustomPrompt="1"/>
          </p:nvPr>
        </p:nvSpPr>
        <p:spPr>
          <a:xfrm>
            <a:off x="6673776" y="5124033"/>
            <a:ext cx="1304925" cy="470681"/>
          </a:xfrm>
          <a:prstGeom prst="rect">
            <a:avLst/>
          </a:prstGeom>
        </p:spPr>
        <p:txBody>
          <a:bodyPr/>
          <a:lstStyle>
            <a:lvl1pPr marL="0" indent="0" algn="ctr">
              <a:buNone/>
              <a:defRPr b="1">
                <a:pattFill prst="ltDnDiag">
                  <a:fgClr>
                    <a:schemeClr val="accent1"/>
                  </a:fgClr>
                  <a:bgClr>
                    <a:schemeClr val="bg1"/>
                  </a:bgClr>
                </a:pattFill>
              </a:defRPr>
            </a:lvl1pPr>
          </a:lstStyle>
          <a:p>
            <a:pPr lvl="0"/>
            <a:r>
              <a:rPr lang="zh-CN" altLang="en-US" dirty="0"/>
              <a:t>怎么做</a:t>
            </a:r>
          </a:p>
        </p:txBody>
      </p:sp>
      <p:sp>
        <p:nvSpPr>
          <p:cNvPr id="147" name="文本占位符 134">
            <a:extLst>
              <a:ext uri="{FF2B5EF4-FFF2-40B4-BE49-F238E27FC236}">
                <a16:creationId xmlns:a16="http://schemas.microsoft.com/office/drawing/2014/main" id="{B3037E23-0C0B-41AC-94C2-91D55125B5AD}"/>
              </a:ext>
            </a:extLst>
          </p:cNvPr>
          <p:cNvSpPr>
            <a:spLocks noGrp="1"/>
          </p:cNvSpPr>
          <p:nvPr>
            <p:ph type="body" sz="quarter" idx="22" hasCustomPrompt="1"/>
          </p:nvPr>
        </p:nvSpPr>
        <p:spPr>
          <a:xfrm>
            <a:off x="8127242" y="4245624"/>
            <a:ext cx="1462424" cy="470681"/>
          </a:xfrm>
          <a:prstGeom prst="rect">
            <a:avLst/>
          </a:prstGeom>
        </p:spPr>
        <p:txBody>
          <a:bodyPr/>
          <a:lstStyle>
            <a:lvl1pPr marL="0" indent="0" algn="ctr">
              <a:buNone/>
              <a:defRPr b="1" i="1">
                <a:pattFill prst="ltDnDiag">
                  <a:fgClr>
                    <a:schemeClr val="accent1"/>
                  </a:fgClr>
                  <a:bgClr>
                    <a:schemeClr val="bg1"/>
                  </a:bgClr>
                </a:pattFill>
              </a:defRPr>
            </a:lvl1pPr>
          </a:lstStyle>
          <a:p>
            <a:pPr lvl="0"/>
            <a:r>
              <a:rPr lang="en-US" altLang="zh-CN" dirty="0"/>
              <a:t>How much</a:t>
            </a:r>
            <a:endParaRPr lang="zh-CN" altLang="en-US" dirty="0"/>
          </a:p>
        </p:txBody>
      </p:sp>
      <p:sp>
        <p:nvSpPr>
          <p:cNvPr id="148" name="文本占位符 134">
            <a:extLst>
              <a:ext uri="{FF2B5EF4-FFF2-40B4-BE49-F238E27FC236}">
                <a16:creationId xmlns:a16="http://schemas.microsoft.com/office/drawing/2014/main" id="{EE894772-D958-4CCD-B795-A966107D8DE8}"/>
              </a:ext>
            </a:extLst>
          </p:cNvPr>
          <p:cNvSpPr>
            <a:spLocks noGrp="1"/>
          </p:cNvSpPr>
          <p:nvPr>
            <p:ph type="body" sz="quarter" idx="23" hasCustomPrompt="1"/>
          </p:nvPr>
        </p:nvSpPr>
        <p:spPr>
          <a:xfrm>
            <a:off x="8284741" y="5091880"/>
            <a:ext cx="1304925" cy="470681"/>
          </a:xfrm>
          <a:prstGeom prst="rect">
            <a:avLst/>
          </a:prstGeom>
        </p:spPr>
        <p:txBody>
          <a:bodyPr/>
          <a:lstStyle>
            <a:lvl1pPr marL="0" indent="0" algn="ctr">
              <a:buNone/>
              <a:defRPr b="1">
                <a:pattFill prst="ltDnDiag">
                  <a:fgClr>
                    <a:schemeClr val="accent1"/>
                  </a:fgClr>
                  <a:bgClr>
                    <a:schemeClr val="bg1"/>
                  </a:bgClr>
                </a:pattFill>
              </a:defRPr>
            </a:lvl1pPr>
          </a:lstStyle>
          <a:p>
            <a:pPr lvl="0"/>
            <a:r>
              <a:rPr lang="zh-CN" altLang="en-US" dirty="0"/>
              <a:t>做多少</a:t>
            </a:r>
          </a:p>
        </p:txBody>
      </p:sp>
    </p:spTree>
    <p:extLst>
      <p:ext uri="{BB962C8B-B14F-4D97-AF65-F5344CB8AC3E}">
        <p14:creationId xmlns:p14="http://schemas.microsoft.com/office/powerpoint/2010/main" val="451960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章节页">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pic>
        <p:nvPicPr>
          <p:cNvPr id="110" name="图形 109" descr="灯泡和齿轮">
            <a:extLst>
              <a:ext uri="{FF2B5EF4-FFF2-40B4-BE49-F238E27FC236}">
                <a16:creationId xmlns:a16="http://schemas.microsoft.com/office/drawing/2014/main" id="{6D9C59C4-9A6A-48AD-8D92-1CBCC06AC37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008944">
            <a:off x="844262" y="752429"/>
            <a:ext cx="1190126" cy="1190126"/>
          </a:xfrm>
          <a:prstGeom prst="rect">
            <a:avLst/>
          </a:prstGeom>
        </p:spPr>
      </p:pic>
      <p:sp>
        <p:nvSpPr>
          <p:cNvPr id="22" name="任意多边形: 形状 21">
            <a:extLst>
              <a:ext uri="{FF2B5EF4-FFF2-40B4-BE49-F238E27FC236}">
                <a16:creationId xmlns:a16="http://schemas.microsoft.com/office/drawing/2014/main" id="{BD87C18E-45BC-486F-A3FC-5C6ED7A9D120}"/>
              </a:ext>
            </a:extLst>
          </p:cNvPr>
          <p:cNvSpPr/>
          <p:nvPr userDrawn="1"/>
        </p:nvSpPr>
        <p:spPr>
          <a:xfrm rot="8457831">
            <a:off x="3741258" y="1034575"/>
            <a:ext cx="4709484" cy="4788847"/>
          </a:xfrm>
          <a:custGeom>
            <a:avLst/>
            <a:gdLst>
              <a:gd name="connsiteX0" fmla="*/ 1009988 w 5246441"/>
              <a:gd name="connsiteY0" fmla="*/ 4779147 h 5334853"/>
              <a:gd name="connsiteX1" fmla="*/ 680923 w 5246441"/>
              <a:gd name="connsiteY1" fmla="*/ 4081378 h 5334853"/>
              <a:gd name="connsiteX2" fmla="*/ 835356 w 5246441"/>
              <a:gd name="connsiteY2" fmla="*/ 3575799 h 5334853"/>
              <a:gd name="connsiteX3" fmla="*/ 841372 w 5246441"/>
              <a:gd name="connsiteY3" fmla="*/ 3568508 h 5334853"/>
              <a:gd name="connsiteX4" fmla="*/ 811802 w 5246441"/>
              <a:gd name="connsiteY4" fmla="*/ 3567015 h 5334853"/>
              <a:gd name="connsiteX5" fmla="*/ 0 w 5246441"/>
              <a:gd name="connsiteY5" fmla="*/ 2667426 h 5334853"/>
              <a:gd name="connsiteX6" fmla="*/ 722017 w 5246441"/>
              <a:gd name="connsiteY6" fmla="*/ 1781541 h 5334853"/>
              <a:gd name="connsiteX7" fmla="*/ 843049 w 5246441"/>
              <a:gd name="connsiteY7" fmla="*/ 1769340 h 5334853"/>
              <a:gd name="connsiteX8" fmla="*/ 835356 w 5246441"/>
              <a:gd name="connsiteY8" fmla="*/ 1759052 h 5334853"/>
              <a:gd name="connsiteX9" fmla="*/ 680923 w 5246441"/>
              <a:gd name="connsiteY9" fmla="*/ 1253474 h 5334853"/>
              <a:gd name="connsiteX10" fmla="*/ 1585181 w 5246441"/>
              <a:gd name="connsiteY10" fmla="*/ 349217 h 5334853"/>
              <a:gd name="connsiteX11" fmla="*/ 2224586 w 5246441"/>
              <a:gd name="connsiteY11" fmla="*/ 614067 h 5334853"/>
              <a:gd name="connsiteX12" fmla="*/ 2249909 w 5246441"/>
              <a:gd name="connsiteY12" fmla="*/ 641930 h 5334853"/>
              <a:gd name="connsiteX13" fmla="*/ 2251599 w 5246441"/>
              <a:gd name="connsiteY13" fmla="*/ 635358 h 5334853"/>
              <a:gd name="connsiteX14" fmla="*/ 3115203 w 5246441"/>
              <a:gd name="connsiteY14" fmla="*/ 0 h 5334853"/>
              <a:gd name="connsiteX15" fmla="*/ 4019459 w 5246441"/>
              <a:gd name="connsiteY15" fmla="*/ 904256 h 5334853"/>
              <a:gd name="connsiteX16" fmla="*/ 4014790 w 5246441"/>
              <a:gd name="connsiteY16" fmla="*/ 996711 h 5334853"/>
              <a:gd name="connsiteX17" fmla="*/ 4007704 w 5246441"/>
              <a:gd name="connsiteY17" fmla="*/ 1043141 h 5334853"/>
              <a:gd name="connsiteX18" fmla="*/ 4073286 w 5246441"/>
              <a:gd name="connsiteY18" fmla="*/ 1019138 h 5334853"/>
              <a:gd name="connsiteX19" fmla="*/ 4342184 w 5246441"/>
              <a:gd name="connsiteY19" fmla="*/ 978484 h 5334853"/>
              <a:gd name="connsiteX20" fmla="*/ 5246441 w 5246441"/>
              <a:gd name="connsiteY20" fmla="*/ 1882741 h 5334853"/>
              <a:gd name="connsiteX21" fmla="*/ 4847762 w 5246441"/>
              <a:gd name="connsiteY21" fmla="*/ 2632565 h 5334853"/>
              <a:gd name="connsiteX22" fmla="*/ 4790380 w 5246441"/>
              <a:gd name="connsiteY22" fmla="*/ 2667426 h 5334853"/>
              <a:gd name="connsiteX23" fmla="*/ 4847762 w 5246441"/>
              <a:gd name="connsiteY23" fmla="*/ 2702287 h 5334853"/>
              <a:gd name="connsiteX24" fmla="*/ 5246440 w 5246441"/>
              <a:gd name="connsiteY24" fmla="*/ 3452111 h 5334853"/>
              <a:gd name="connsiteX25" fmla="*/ 4342184 w 5246441"/>
              <a:gd name="connsiteY25" fmla="*/ 4356368 h 5334853"/>
              <a:gd name="connsiteX26" fmla="*/ 4073285 w 5246441"/>
              <a:gd name="connsiteY26" fmla="*/ 4315714 h 5334853"/>
              <a:gd name="connsiteX27" fmla="*/ 4007704 w 5246441"/>
              <a:gd name="connsiteY27" fmla="*/ 4291711 h 5334853"/>
              <a:gd name="connsiteX28" fmla="*/ 4014790 w 5246441"/>
              <a:gd name="connsiteY28" fmla="*/ 4338141 h 5334853"/>
              <a:gd name="connsiteX29" fmla="*/ 4019459 w 5246441"/>
              <a:gd name="connsiteY29" fmla="*/ 4430596 h 5334853"/>
              <a:gd name="connsiteX30" fmla="*/ 3115202 w 5246441"/>
              <a:gd name="connsiteY30" fmla="*/ 5334853 h 5334853"/>
              <a:gd name="connsiteX31" fmla="*/ 2251599 w 5246441"/>
              <a:gd name="connsiteY31" fmla="*/ 4699494 h 5334853"/>
              <a:gd name="connsiteX32" fmla="*/ 2249354 w 5246441"/>
              <a:gd name="connsiteY32" fmla="*/ 4690765 h 5334853"/>
              <a:gd name="connsiteX33" fmla="*/ 2224586 w 5246441"/>
              <a:gd name="connsiteY33" fmla="*/ 4720784 h 5334853"/>
              <a:gd name="connsiteX34" fmla="*/ 1585180 w 5246441"/>
              <a:gd name="connsiteY34" fmla="*/ 4985635 h 5334853"/>
              <a:gd name="connsiteX35" fmla="*/ 1009988 w 5246441"/>
              <a:gd name="connsiteY35" fmla="*/ 4779147 h 5334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46441" h="5334853">
                <a:moveTo>
                  <a:pt x="1009988" y="4779147"/>
                </a:moveTo>
                <a:cubicBezTo>
                  <a:pt x="809020" y="4613292"/>
                  <a:pt x="680923" y="4362295"/>
                  <a:pt x="680923" y="4081378"/>
                </a:cubicBezTo>
                <a:cubicBezTo>
                  <a:pt x="680923" y="3894100"/>
                  <a:pt x="737855" y="3720120"/>
                  <a:pt x="835356" y="3575799"/>
                </a:cubicBezTo>
                <a:lnTo>
                  <a:pt x="841372" y="3568508"/>
                </a:lnTo>
                <a:lnTo>
                  <a:pt x="811802" y="3567015"/>
                </a:lnTo>
                <a:cubicBezTo>
                  <a:pt x="355825" y="3520707"/>
                  <a:pt x="0" y="3135621"/>
                  <a:pt x="0" y="2667426"/>
                </a:cubicBezTo>
                <a:cubicBezTo>
                  <a:pt x="0" y="2230445"/>
                  <a:pt x="309963" y="1865859"/>
                  <a:pt x="722017" y="1781541"/>
                </a:cubicBezTo>
                <a:lnTo>
                  <a:pt x="843049" y="1769340"/>
                </a:lnTo>
                <a:lnTo>
                  <a:pt x="835356" y="1759052"/>
                </a:lnTo>
                <a:cubicBezTo>
                  <a:pt x="737855" y="1614732"/>
                  <a:pt x="680924" y="1440752"/>
                  <a:pt x="680923" y="1253474"/>
                </a:cubicBezTo>
                <a:cubicBezTo>
                  <a:pt x="680923" y="754067"/>
                  <a:pt x="1085773" y="349217"/>
                  <a:pt x="1585181" y="349217"/>
                </a:cubicBezTo>
                <a:cubicBezTo>
                  <a:pt x="1834884" y="349217"/>
                  <a:pt x="2060948" y="450429"/>
                  <a:pt x="2224586" y="614067"/>
                </a:cubicBezTo>
                <a:lnTo>
                  <a:pt x="2249909" y="641930"/>
                </a:lnTo>
                <a:lnTo>
                  <a:pt x="2251599" y="635358"/>
                </a:lnTo>
                <a:cubicBezTo>
                  <a:pt x="2366088" y="267263"/>
                  <a:pt x="2709434" y="-1"/>
                  <a:pt x="3115203" y="0"/>
                </a:cubicBezTo>
                <a:cubicBezTo>
                  <a:pt x="3614609" y="0"/>
                  <a:pt x="4019459" y="404849"/>
                  <a:pt x="4019459" y="904256"/>
                </a:cubicBezTo>
                <a:cubicBezTo>
                  <a:pt x="4019459" y="935469"/>
                  <a:pt x="4017877" y="966313"/>
                  <a:pt x="4014790" y="996711"/>
                </a:cubicBezTo>
                <a:lnTo>
                  <a:pt x="4007704" y="1043141"/>
                </a:lnTo>
                <a:lnTo>
                  <a:pt x="4073286" y="1019138"/>
                </a:lnTo>
                <a:cubicBezTo>
                  <a:pt x="4158230" y="992718"/>
                  <a:pt x="4248545" y="978485"/>
                  <a:pt x="4342184" y="978484"/>
                </a:cubicBezTo>
                <a:cubicBezTo>
                  <a:pt x="4841591" y="978485"/>
                  <a:pt x="5246441" y="1383335"/>
                  <a:pt x="5246441" y="1882741"/>
                </a:cubicBezTo>
                <a:cubicBezTo>
                  <a:pt x="5246441" y="2194871"/>
                  <a:pt x="5088296" y="2470064"/>
                  <a:pt x="4847762" y="2632565"/>
                </a:cubicBezTo>
                <a:lnTo>
                  <a:pt x="4790380" y="2667426"/>
                </a:lnTo>
                <a:lnTo>
                  <a:pt x="4847762" y="2702287"/>
                </a:lnTo>
                <a:cubicBezTo>
                  <a:pt x="5088296" y="2864789"/>
                  <a:pt x="5246440" y="3139981"/>
                  <a:pt x="5246440" y="3452111"/>
                </a:cubicBezTo>
                <a:cubicBezTo>
                  <a:pt x="5246440" y="3951518"/>
                  <a:pt x="4841590" y="4356368"/>
                  <a:pt x="4342184" y="4356368"/>
                </a:cubicBezTo>
                <a:cubicBezTo>
                  <a:pt x="4248545" y="4356368"/>
                  <a:pt x="4158230" y="4342135"/>
                  <a:pt x="4073285" y="4315714"/>
                </a:cubicBezTo>
                <a:lnTo>
                  <a:pt x="4007704" y="4291711"/>
                </a:lnTo>
                <a:lnTo>
                  <a:pt x="4014790" y="4338141"/>
                </a:lnTo>
                <a:cubicBezTo>
                  <a:pt x="4017877" y="4368539"/>
                  <a:pt x="4019459" y="4399383"/>
                  <a:pt x="4019459" y="4430596"/>
                </a:cubicBezTo>
                <a:cubicBezTo>
                  <a:pt x="4019459" y="4930003"/>
                  <a:pt x="3614609" y="5334853"/>
                  <a:pt x="3115202" y="5334853"/>
                </a:cubicBezTo>
                <a:cubicBezTo>
                  <a:pt x="2709434" y="5334853"/>
                  <a:pt x="2366088" y="5067588"/>
                  <a:pt x="2251599" y="4699494"/>
                </a:cubicBezTo>
                <a:lnTo>
                  <a:pt x="2249354" y="4690765"/>
                </a:lnTo>
                <a:lnTo>
                  <a:pt x="2224586" y="4720784"/>
                </a:lnTo>
                <a:cubicBezTo>
                  <a:pt x="2060947" y="4884423"/>
                  <a:pt x="1834883" y="4985635"/>
                  <a:pt x="1585180" y="4985635"/>
                </a:cubicBezTo>
                <a:cubicBezTo>
                  <a:pt x="1366689" y="4985635"/>
                  <a:pt x="1166298" y="4908144"/>
                  <a:pt x="1009988" y="4779147"/>
                </a:cubicBezTo>
                <a:close/>
              </a:path>
            </a:pathLst>
          </a:cu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形 22" descr="书籍">
            <a:extLst>
              <a:ext uri="{FF2B5EF4-FFF2-40B4-BE49-F238E27FC236}">
                <a16:creationId xmlns:a16="http://schemas.microsoft.com/office/drawing/2014/main" id="{6C5AD669-BA93-433B-A0B3-E0A8144920BA}"/>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36294" y="5212823"/>
            <a:ext cx="1306927" cy="1306927"/>
          </a:xfrm>
          <a:prstGeom prst="rect">
            <a:avLst/>
          </a:prstGeom>
        </p:spPr>
      </p:pic>
      <p:pic>
        <p:nvPicPr>
          <p:cNvPr id="24" name="图形 23" descr="标尺">
            <a:extLst>
              <a:ext uri="{FF2B5EF4-FFF2-40B4-BE49-F238E27FC236}">
                <a16:creationId xmlns:a16="http://schemas.microsoft.com/office/drawing/2014/main" id="{F639EC32-5C74-479C-AC6A-970A881B4C94}"/>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1176828">
            <a:off x="1631801" y="5121216"/>
            <a:ext cx="914400" cy="914400"/>
          </a:xfrm>
          <a:prstGeom prst="rect">
            <a:avLst/>
          </a:prstGeom>
        </p:spPr>
      </p:pic>
      <p:pic>
        <p:nvPicPr>
          <p:cNvPr id="25" name="图形 24" descr="铅笔">
            <a:extLst>
              <a:ext uri="{FF2B5EF4-FFF2-40B4-BE49-F238E27FC236}">
                <a16:creationId xmlns:a16="http://schemas.microsoft.com/office/drawing/2014/main" id="{2CC3421E-1505-4D5B-BD74-AD8D2EBC2B18}"/>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4449259">
            <a:off x="8276413" y="4155006"/>
            <a:ext cx="914400" cy="914400"/>
          </a:xfrm>
          <a:prstGeom prst="rect">
            <a:avLst/>
          </a:prstGeom>
        </p:spPr>
      </p:pic>
      <p:pic>
        <p:nvPicPr>
          <p:cNvPr id="26" name="图形 25" descr="发送">
            <a:extLst>
              <a:ext uri="{FF2B5EF4-FFF2-40B4-BE49-F238E27FC236}">
                <a16:creationId xmlns:a16="http://schemas.microsoft.com/office/drawing/2014/main" id="{A94B6B99-009A-49C5-A5E3-6A04B0F7FDB9}"/>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1077059">
            <a:off x="9284016" y="983847"/>
            <a:ext cx="1299972" cy="1299972"/>
          </a:xfrm>
          <a:prstGeom prst="rect">
            <a:avLst/>
          </a:prstGeom>
        </p:spPr>
      </p:pic>
      <p:pic>
        <p:nvPicPr>
          <p:cNvPr id="28" name="图形 27" descr="标记">
            <a:extLst>
              <a:ext uri="{FF2B5EF4-FFF2-40B4-BE49-F238E27FC236}">
                <a16:creationId xmlns:a16="http://schemas.microsoft.com/office/drawing/2014/main" id="{6D6EEA7D-F2AC-462C-B8F9-3B81BD904553}"/>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8010798">
            <a:off x="2460285" y="3125967"/>
            <a:ext cx="1199016" cy="1199016"/>
          </a:xfrm>
          <a:prstGeom prst="rect">
            <a:avLst/>
          </a:prstGeom>
        </p:spPr>
      </p:pic>
      <p:sp>
        <p:nvSpPr>
          <p:cNvPr id="29" name="文本占位符 134">
            <a:extLst>
              <a:ext uri="{FF2B5EF4-FFF2-40B4-BE49-F238E27FC236}">
                <a16:creationId xmlns:a16="http://schemas.microsoft.com/office/drawing/2014/main" id="{6B028897-DB16-4BEE-A95A-D3FF09BEFE8E}"/>
              </a:ext>
            </a:extLst>
          </p:cNvPr>
          <p:cNvSpPr>
            <a:spLocks noGrp="1"/>
          </p:cNvSpPr>
          <p:nvPr>
            <p:ph type="body" sz="quarter" idx="10" hasCustomPrompt="1"/>
          </p:nvPr>
        </p:nvSpPr>
        <p:spPr>
          <a:xfrm>
            <a:off x="4834820" y="2420467"/>
            <a:ext cx="2522360" cy="914922"/>
          </a:xfrm>
          <a:prstGeom prst="rect">
            <a:avLst/>
          </a:prstGeom>
        </p:spPr>
        <p:txBody>
          <a:bodyPr/>
          <a:lstStyle>
            <a:lvl1pPr marL="0" indent="0" algn="ctr">
              <a:buNone/>
              <a:defRPr sz="6000" b="1" i="1">
                <a:pattFill prst="ltDnDiag">
                  <a:fgClr>
                    <a:schemeClr val="accent1"/>
                  </a:fgClr>
                  <a:bgClr>
                    <a:schemeClr val="bg1"/>
                  </a:bgClr>
                </a:pattFill>
              </a:defRPr>
            </a:lvl1pPr>
          </a:lstStyle>
          <a:p>
            <a:pPr lvl="0"/>
            <a:r>
              <a:rPr lang="en-US" altLang="zh-CN" dirty="0"/>
              <a:t>What</a:t>
            </a:r>
            <a:endParaRPr lang="zh-CN" altLang="en-US" dirty="0"/>
          </a:p>
        </p:txBody>
      </p:sp>
      <p:sp>
        <p:nvSpPr>
          <p:cNvPr id="30" name="文本占位符 134">
            <a:extLst>
              <a:ext uri="{FF2B5EF4-FFF2-40B4-BE49-F238E27FC236}">
                <a16:creationId xmlns:a16="http://schemas.microsoft.com/office/drawing/2014/main" id="{11170934-D61E-45FF-90F0-18194F96A8F1}"/>
              </a:ext>
            </a:extLst>
          </p:cNvPr>
          <p:cNvSpPr>
            <a:spLocks noGrp="1"/>
          </p:cNvSpPr>
          <p:nvPr>
            <p:ph type="body" sz="quarter" idx="11" hasCustomPrompt="1"/>
          </p:nvPr>
        </p:nvSpPr>
        <p:spPr>
          <a:xfrm>
            <a:off x="4834820" y="3658100"/>
            <a:ext cx="2522360" cy="914922"/>
          </a:xfrm>
          <a:prstGeom prst="rect">
            <a:avLst/>
          </a:prstGeom>
        </p:spPr>
        <p:txBody>
          <a:bodyPr/>
          <a:lstStyle>
            <a:lvl1pPr marL="0" indent="0" algn="ctr">
              <a:buNone/>
              <a:defRPr sz="6000" b="1">
                <a:pattFill prst="ltDnDiag">
                  <a:fgClr>
                    <a:schemeClr val="accent1"/>
                  </a:fgClr>
                  <a:bgClr>
                    <a:schemeClr val="bg1"/>
                  </a:bgClr>
                </a:pattFill>
              </a:defRPr>
            </a:lvl1pPr>
          </a:lstStyle>
          <a:p>
            <a:pPr lvl="0"/>
            <a:r>
              <a:rPr lang="zh-CN" altLang="en-US" dirty="0"/>
              <a:t>是什么</a:t>
            </a:r>
          </a:p>
        </p:txBody>
      </p:sp>
      <p:cxnSp>
        <p:nvCxnSpPr>
          <p:cNvPr id="31" name="直接连接符 30">
            <a:extLst>
              <a:ext uri="{FF2B5EF4-FFF2-40B4-BE49-F238E27FC236}">
                <a16:creationId xmlns:a16="http://schemas.microsoft.com/office/drawing/2014/main" id="{9F6B1B1E-475E-4670-99EE-7563ACDAAC64}"/>
              </a:ext>
            </a:extLst>
          </p:cNvPr>
          <p:cNvCxnSpPr/>
          <p:nvPr userDrawn="1"/>
        </p:nvCxnSpPr>
        <p:spPr>
          <a:xfrm>
            <a:off x="4394582" y="3429000"/>
            <a:ext cx="3173103"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30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空白页">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19" name="任意多边形: 形状 18">
            <a:extLst>
              <a:ext uri="{FF2B5EF4-FFF2-40B4-BE49-F238E27FC236}">
                <a16:creationId xmlns:a16="http://schemas.microsoft.com/office/drawing/2014/main" id="{F61907F0-444C-4FF5-891A-A16AED028BEB}"/>
              </a:ext>
            </a:extLst>
          </p:cNvPr>
          <p:cNvSpPr/>
          <p:nvPr userDrawn="1"/>
        </p:nvSpPr>
        <p:spPr>
          <a:xfrm>
            <a:off x="382137" y="368490"/>
            <a:ext cx="11470944" cy="6215997"/>
          </a:xfrm>
          <a:custGeom>
            <a:avLst/>
            <a:gdLst>
              <a:gd name="connsiteX0" fmla="*/ 248736 w 10500969"/>
              <a:gd name="connsiteY0" fmla="*/ 4945814 h 6255530"/>
              <a:gd name="connsiteX1" fmla="*/ 341075 w 10500969"/>
              <a:gd name="connsiteY1" fmla="*/ 5069297 h 6255530"/>
              <a:gd name="connsiteX2" fmla="*/ 336879 w 10500969"/>
              <a:gd name="connsiteY2" fmla="*/ 5064680 h 6255530"/>
              <a:gd name="connsiteX3" fmla="*/ 251952 w 10500969"/>
              <a:gd name="connsiteY3" fmla="*/ 4951108 h 6255530"/>
              <a:gd name="connsiteX4" fmla="*/ 341068 w 10500969"/>
              <a:gd name="connsiteY4" fmla="*/ 1185409 h 6255530"/>
              <a:gd name="connsiteX5" fmla="*/ 248744 w 10500969"/>
              <a:gd name="connsiteY5" fmla="*/ 1308872 h 6255530"/>
              <a:gd name="connsiteX6" fmla="*/ 251953 w 10500969"/>
              <a:gd name="connsiteY6" fmla="*/ 1303588 h 6255530"/>
              <a:gd name="connsiteX7" fmla="*/ 336880 w 10500969"/>
              <a:gd name="connsiteY7" fmla="*/ 1190016 h 6255530"/>
              <a:gd name="connsiteX8" fmla="*/ 2678010 w 10500969"/>
              <a:gd name="connsiteY8" fmla="*/ 0 h 6255530"/>
              <a:gd name="connsiteX9" fmla="*/ 3816962 w 10500969"/>
              <a:gd name="connsiteY9" fmla="*/ 537127 h 6255530"/>
              <a:gd name="connsiteX10" fmla="*/ 3881075 w 10500969"/>
              <a:gd name="connsiteY10" fmla="*/ 622864 h 6255530"/>
              <a:gd name="connsiteX11" fmla="*/ 4024595 w 10500969"/>
              <a:gd name="connsiteY11" fmla="*/ 656311 h 6255530"/>
              <a:gd name="connsiteX12" fmla="*/ 5211607 w 10500969"/>
              <a:gd name="connsiteY12" fmla="*/ 772246 h 6255530"/>
              <a:gd name="connsiteX13" fmla="*/ 6329792 w 10500969"/>
              <a:gd name="connsiteY13" fmla="*/ 669916 h 6255530"/>
              <a:gd name="connsiteX14" fmla="*/ 6594068 w 10500969"/>
              <a:gd name="connsiteY14" fmla="*/ 610247 h 6255530"/>
              <a:gd name="connsiteX15" fmla="*/ 6648745 w 10500969"/>
              <a:gd name="connsiteY15" fmla="*/ 537127 h 6255530"/>
              <a:gd name="connsiteX16" fmla="*/ 7787699 w 10500969"/>
              <a:gd name="connsiteY16" fmla="*/ 0 h 6255530"/>
              <a:gd name="connsiteX17" fmla="*/ 9011621 w 10500969"/>
              <a:gd name="connsiteY17" fmla="*/ 650755 h 6255530"/>
              <a:gd name="connsiteX18" fmla="*/ 9017828 w 10500969"/>
              <a:gd name="connsiteY18" fmla="*/ 660971 h 6255530"/>
              <a:gd name="connsiteX19" fmla="*/ 9044415 w 10500969"/>
              <a:gd name="connsiteY19" fmla="*/ 693990 h 6255530"/>
              <a:gd name="connsiteX20" fmla="*/ 9094055 w 10500969"/>
              <a:gd name="connsiteY20" fmla="*/ 775700 h 6255530"/>
              <a:gd name="connsiteX21" fmla="*/ 9094057 w 10500969"/>
              <a:gd name="connsiteY21" fmla="*/ 775700 h 6255530"/>
              <a:gd name="connsiteX22" fmla="*/ 9094059 w 10500969"/>
              <a:gd name="connsiteY22" fmla="*/ 775702 h 6255530"/>
              <a:gd name="connsiteX23" fmla="*/ 9176529 w 10500969"/>
              <a:gd name="connsiteY23" fmla="*/ 779867 h 6255530"/>
              <a:gd name="connsiteX24" fmla="*/ 10500969 w 10500969"/>
              <a:gd name="connsiteY24" fmla="*/ 2247529 h 6255530"/>
              <a:gd name="connsiteX25" fmla="*/ 10249015 w 10500969"/>
              <a:gd name="connsiteY25" fmla="*/ 3072373 h 6255530"/>
              <a:gd name="connsiteX26" fmla="*/ 10207905 w 10500969"/>
              <a:gd name="connsiteY26" fmla="*/ 3127349 h 6255530"/>
              <a:gd name="connsiteX27" fmla="*/ 10249015 w 10500969"/>
              <a:gd name="connsiteY27" fmla="*/ 3182325 h 6255530"/>
              <a:gd name="connsiteX28" fmla="*/ 10500969 w 10500969"/>
              <a:gd name="connsiteY28" fmla="*/ 4007169 h 6255530"/>
              <a:gd name="connsiteX29" fmla="*/ 9176529 w 10500969"/>
              <a:gd name="connsiteY29" fmla="*/ 5474833 h 6255530"/>
              <a:gd name="connsiteX30" fmla="*/ 9105198 w 10500969"/>
              <a:gd name="connsiteY30" fmla="*/ 5478434 h 6255530"/>
              <a:gd name="connsiteX31" fmla="*/ 9102961 w 10500969"/>
              <a:gd name="connsiteY31" fmla="*/ 5483079 h 6255530"/>
              <a:gd name="connsiteX32" fmla="*/ 7805106 w 10500969"/>
              <a:gd name="connsiteY32" fmla="*/ 6255530 h 6255530"/>
              <a:gd name="connsiteX33" fmla="*/ 6761416 w 10500969"/>
              <a:gd name="connsiteY33" fmla="*/ 5823220 h 6255530"/>
              <a:gd name="connsiteX34" fmla="*/ 6695348 w 10500969"/>
              <a:gd name="connsiteY34" fmla="*/ 5750527 h 6255530"/>
              <a:gd name="connsiteX35" fmla="*/ 6665192 w 10500969"/>
              <a:gd name="connsiteY35" fmla="*/ 5741664 h 6255530"/>
              <a:gd name="connsiteX36" fmla="*/ 5211607 w 10500969"/>
              <a:gd name="connsiteY36" fmla="*/ 5563606 h 6255530"/>
              <a:gd name="connsiteX37" fmla="*/ 4093424 w 10500969"/>
              <a:gd name="connsiteY37" fmla="*/ 5665936 h 6255530"/>
              <a:gd name="connsiteX38" fmla="*/ 3827482 w 10500969"/>
              <a:gd name="connsiteY38" fmla="*/ 5725981 h 6255530"/>
              <a:gd name="connsiteX39" fmla="*/ 3739105 w 10500969"/>
              <a:gd name="connsiteY39" fmla="*/ 5823220 h 6255530"/>
              <a:gd name="connsiteX40" fmla="*/ 2695417 w 10500969"/>
              <a:gd name="connsiteY40" fmla="*/ 6255530 h 6255530"/>
              <a:gd name="connsiteX41" fmla="*/ 1471494 w 10500969"/>
              <a:gd name="connsiteY41" fmla="*/ 5604776 h 6255530"/>
              <a:gd name="connsiteX42" fmla="*/ 1469349 w 10500969"/>
              <a:gd name="connsiteY42" fmla="*/ 5601245 h 6255530"/>
              <a:gd name="connsiteX43" fmla="*/ 1324441 w 10500969"/>
              <a:gd name="connsiteY43" fmla="*/ 5593928 h 6255530"/>
              <a:gd name="connsiteX44" fmla="*/ 432099 w 10500969"/>
              <a:gd name="connsiteY44" fmla="*/ 5169445 h 6255530"/>
              <a:gd name="connsiteX45" fmla="*/ 341078 w 10500969"/>
              <a:gd name="connsiteY45" fmla="*/ 5069297 h 6255530"/>
              <a:gd name="connsiteX46" fmla="*/ 248739 w 10500969"/>
              <a:gd name="connsiteY46" fmla="*/ 4945814 h 6255530"/>
              <a:gd name="connsiteX47" fmla="*/ 178058 w 10500969"/>
              <a:gd name="connsiteY47" fmla="*/ 4829470 h 6255530"/>
              <a:gd name="connsiteX48" fmla="*/ 0 w 10500969"/>
              <a:gd name="connsiteY48" fmla="*/ 4126264 h 6255530"/>
              <a:gd name="connsiteX49" fmla="*/ 336882 w 10500969"/>
              <a:gd name="connsiteY49" fmla="*/ 3187848 h 6255530"/>
              <a:gd name="connsiteX50" fmla="*/ 391868 w 10500969"/>
              <a:gd name="connsiteY50" fmla="*/ 3127350 h 6255530"/>
              <a:gd name="connsiteX51" fmla="*/ 391866 w 10500969"/>
              <a:gd name="connsiteY51" fmla="*/ 3127349 h 6255530"/>
              <a:gd name="connsiteX52" fmla="*/ 391867 w 10500969"/>
              <a:gd name="connsiteY52" fmla="*/ 3127348 h 6255530"/>
              <a:gd name="connsiteX53" fmla="*/ 336882 w 10500969"/>
              <a:gd name="connsiteY53" fmla="*/ 3066849 h 6255530"/>
              <a:gd name="connsiteX54" fmla="*/ 1 w 10500969"/>
              <a:gd name="connsiteY54" fmla="*/ 2128434 h 6255530"/>
              <a:gd name="connsiteX55" fmla="*/ 178058 w 10500969"/>
              <a:gd name="connsiteY55" fmla="*/ 1425229 h 6255530"/>
              <a:gd name="connsiteX56" fmla="*/ 248746 w 10500969"/>
              <a:gd name="connsiteY56" fmla="*/ 1308875 h 6255530"/>
              <a:gd name="connsiteX57" fmla="*/ 341070 w 10500969"/>
              <a:gd name="connsiteY57" fmla="*/ 1185412 h 6255530"/>
              <a:gd name="connsiteX58" fmla="*/ 432099 w 10500969"/>
              <a:gd name="connsiteY58" fmla="*/ 1085254 h 6255530"/>
              <a:gd name="connsiteX59" fmla="*/ 1324442 w 10500969"/>
              <a:gd name="connsiteY59" fmla="*/ 660770 h 6255530"/>
              <a:gd name="connsiteX60" fmla="*/ 1451914 w 10500969"/>
              <a:gd name="connsiteY60" fmla="*/ 654333 h 6255530"/>
              <a:gd name="connsiteX61" fmla="*/ 1454087 w 10500969"/>
              <a:gd name="connsiteY61" fmla="*/ 650755 h 6255530"/>
              <a:gd name="connsiteX62" fmla="*/ 2678010 w 10500969"/>
              <a:gd name="connsiteY62" fmla="*/ 0 h 62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500969" h="6255530">
                <a:moveTo>
                  <a:pt x="248736" y="4945814"/>
                </a:moveTo>
                <a:lnTo>
                  <a:pt x="341075" y="5069297"/>
                </a:lnTo>
                <a:lnTo>
                  <a:pt x="336879" y="5064680"/>
                </a:lnTo>
                <a:cubicBezTo>
                  <a:pt x="306814" y="5028249"/>
                  <a:pt x="278464" y="4990351"/>
                  <a:pt x="251952" y="4951108"/>
                </a:cubicBezTo>
                <a:close/>
                <a:moveTo>
                  <a:pt x="341068" y="1185409"/>
                </a:moveTo>
                <a:lnTo>
                  <a:pt x="248744" y="1308872"/>
                </a:lnTo>
                <a:lnTo>
                  <a:pt x="251953" y="1303588"/>
                </a:lnTo>
                <a:cubicBezTo>
                  <a:pt x="278465" y="1264346"/>
                  <a:pt x="306815" y="1226448"/>
                  <a:pt x="336880" y="1190016"/>
                </a:cubicBezTo>
                <a:close/>
                <a:moveTo>
                  <a:pt x="2678010" y="0"/>
                </a:moveTo>
                <a:cubicBezTo>
                  <a:pt x="3136544" y="0"/>
                  <a:pt x="3546242" y="209091"/>
                  <a:pt x="3816962" y="537127"/>
                </a:cubicBezTo>
                <a:lnTo>
                  <a:pt x="3881075" y="622864"/>
                </a:lnTo>
                <a:lnTo>
                  <a:pt x="4024595" y="656311"/>
                </a:lnTo>
                <a:cubicBezTo>
                  <a:pt x="4389435" y="730964"/>
                  <a:pt x="4790556" y="772246"/>
                  <a:pt x="5211607" y="772246"/>
                </a:cubicBezTo>
                <a:cubicBezTo>
                  <a:pt x="5606344" y="772246"/>
                  <a:pt x="5983562" y="735963"/>
                  <a:pt x="6329792" y="669916"/>
                </a:cubicBezTo>
                <a:lnTo>
                  <a:pt x="6594068" y="610247"/>
                </a:lnTo>
                <a:lnTo>
                  <a:pt x="6648745" y="537127"/>
                </a:lnTo>
                <a:cubicBezTo>
                  <a:pt x="6919466" y="209090"/>
                  <a:pt x="7329165" y="0"/>
                  <a:pt x="7787699" y="0"/>
                </a:cubicBezTo>
                <a:cubicBezTo>
                  <a:pt x="8297181" y="0"/>
                  <a:pt x="8746373" y="258136"/>
                  <a:pt x="9011621" y="650755"/>
                </a:cubicBezTo>
                <a:lnTo>
                  <a:pt x="9017828" y="660971"/>
                </a:lnTo>
                <a:lnTo>
                  <a:pt x="9044415" y="693990"/>
                </a:lnTo>
                <a:lnTo>
                  <a:pt x="9094055" y="775700"/>
                </a:lnTo>
                <a:lnTo>
                  <a:pt x="9094057" y="775700"/>
                </a:lnTo>
                <a:lnTo>
                  <a:pt x="9094059" y="775702"/>
                </a:lnTo>
                <a:lnTo>
                  <a:pt x="9176529" y="779867"/>
                </a:lnTo>
                <a:cubicBezTo>
                  <a:pt x="9920447" y="855415"/>
                  <a:pt x="10500969" y="1483679"/>
                  <a:pt x="10500969" y="2247529"/>
                </a:cubicBezTo>
                <a:cubicBezTo>
                  <a:pt x="10500969" y="2553069"/>
                  <a:pt x="10408085" y="2836916"/>
                  <a:pt x="10249015" y="3072373"/>
                </a:cubicBezTo>
                <a:lnTo>
                  <a:pt x="10207905" y="3127349"/>
                </a:lnTo>
                <a:lnTo>
                  <a:pt x="10249015" y="3182325"/>
                </a:lnTo>
                <a:cubicBezTo>
                  <a:pt x="10408085" y="3417781"/>
                  <a:pt x="10500969" y="3701628"/>
                  <a:pt x="10500969" y="4007169"/>
                </a:cubicBezTo>
                <a:cubicBezTo>
                  <a:pt x="10500969" y="4771020"/>
                  <a:pt x="9920447" y="5399284"/>
                  <a:pt x="9176529" y="5474833"/>
                </a:cubicBezTo>
                <a:lnTo>
                  <a:pt x="9105198" y="5478434"/>
                </a:lnTo>
                <a:lnTo>
                  <a:pt x="9102961" y="5483079"/>
                </a:lnTo>
                <a:cubicBezTo>
                  <a:pt x="8853016" y="5943186"/>
                  <a:pt x="8365537" y="6255530"/>
                  <a:pt x="7805106" y="6255530"/>
                </a:cubicBezTo>
                <a:cubicBezTo>
                  <a:pt x="7397520" y="6255530"/>
                  <a:pt x="7028520" y="6090323"/>
                  <a:pt x="6761416" y="5823220"/>
                </a:cubicBezTo>
                <a:lnTo>
                  <a:pt x="6695348" y="5750527"/>
                </a:lnTo>
                <a:lnTo>
                  <a:pt x="6665192" y="5741664"/>
                </a:lnTo>
                <a:cubicBezTo>
                  <a:pt x="6233095" y="5628108"/>
                  <a:pt x="5737922" y="5563606"/>
                  <a:pt x="5211607" y="5563606"/>
                </a:cubicBezTo>
                <a:cubicBezTo>
                  <a:pt x="4816872" y="5563606"/>
                  <a:pt x="4439653" y="5599888"/>
                  <a:pt x="4093424" y="5665936"/>
                </a:cubicBezTo>
                <a:lnTo>
                  <a:pt x="3827482" y="5725981"/>
                </a:lnTo>
                <a:lnTo>
                  <a:pt x="3739105" y="5823220"/>
                </a:lnTo>
                <a:cubicBezTo>
                  <a:pt x="3472002" y="6090323"/>
                  <a:pt x="3103003" y="6255530"/>
                  <a:pt x="2695417" y="6255530"/>
                </a:cubicBezTo>
                <a:cubicBezTo>
                  <a:pt x="2185934" y="6255530"/>
                  <a:pt x="1736742" y="5997394"/>
                  <a:pt x="1471494" y="5604776"/>
                </a:cubicBezTo>
                <a:lnTo>
                  <a:pt x="1469349" y="5601245"/>
                </a:lnTo>
                <a:lnTo>
                  <a:pt x="1324441" y="5593928"/>
                </a:lnTo>
                <a:cubicBezTo>
                  <a:pt x="977280" y="5558672"/>
                  <a:pt x="665702" y="5403047"/>
                  <a:pt x="432099" y="5169445"/>
                </a:cubicBezTo>
                <a:lnTo>
                  <a:pt x="341078" y="5069297"/>
                </a:lnTo>
                <a:lnTo>
                  <a:pt x="248739" y="4945814"/>
                </a:lnTo>
                <a:lnTo>
                  <a:pt x="178058" y="4829470"/>
                </a:lnTo>
                <a:cubicBezTo>
                  <a:pt x="64503" y="4620433"/>
                  <a:pt x="0" y="4380881"/>
                  <a:pt x="0" y="4126264"/>
                </a:cubicBezTo>
                <a:cubicBezTo>
                  <a:pt x="0" y="3769800"/>
                  <a:pt x="126425" y="3442864"/>
                  <a:pt x="336882" y="3187848"/>
                </a:cubicBezTo>
                <a:lnTo>
                  <a:pt x="391868" y="3127350"/>
                </a:lnTo>
                <a:lnTo>
                  <a:pt x="391866" y="3127349"/>
                </a:lnTo>
                <a:lnTo>
                  <a:pt x="391867" y="3127348"/>
                </a:lnTo>
                <a:lnTo>
                  <a:pt x="336882" y="3066849"/>
                </a:lnTo>
                <a:cubicBezTo>
                  <a:pt x="126425" y="2811832"/>
                  <a:pt x="0" y="2484897"/>
                  <a:pt x="1" y="2128434"/>
                </a:cubicBezTo>
                <a:cubicBezTo>
                  <a:pt x="1" y="1873815"/>
                  <a:pt x="64503" y="1634266"/>
                  <a:pt x="178058" y="1425229"/>
                </a:cubicBezTo>
                <a:lnTo>
                  <a:pt x="248746" y="1308875"/>
                </a:lnTo>
                <a:lnTo>
                  <a:pt x="341070" y="1185412"/>
                </a:lnTo>
                <a:lnTo>
                  <a:pt x="432099" y="1085254"/>
                </a:lnTo>
                <a:cubicBezTo>
                  <a:pt x="665702" y="851653"/>
                  <a:pt x="977280" y="696026"/>
                  <a:pt x="1324442" y="660770"/>
                </a:cubicBezTo>
                <a:lnTo>
                  <a:pt x="1451914" y="654333"/>
                </a:lnTo>
                <a:lnTo>
                  <a:pt x="1454087" y="650755"/>
                </a:lnTo>
                <a:cubicBezTo>
                  <a:pt x="1719335" y="258136"/>
                  <a:pt x="2168527" y="0"/>
                  <a:pt x="2678010" y="0"/>
                </a:cubicBezTo>
                <a:close/>
              </a:path>
            </a:pathLst>
          </a:cu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形 17" descr="标尺">
            <a:extLst>
              <a:ext uri="{FF2B5EF4-FFF2-40B4-BE49-F238E27FC236}">
                <a16:creationId xmlns:a16="http://schemas.microsoft.com/office/drawing/2014/main" id="{4178F6E4-6685-458B-A57E-CA1346A1F5E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382137" y="5670087"/>
            <a:ext cx="914400" cy="914400"/>
          </a:xfrm>
          <a:prstGeom prst="rect">
            <a:avLst/>
          </a:prstGeom>
        </p:spPr>
      </p:pic>
      <p:pic>
        <p:nvPicPr>
          <p:cNvPr id="20" name="图形 19" descr="铅笔">
            <a:extLst>
              <a:ext uri="{FF2B5EF4-FFF2-40B4-BE49-F238E27FC236}">
                <a16:creationId xmlns:a16="http://schemas.microsoft.com/office/drawing/2014/main" id="{D6965E63-3153-4595-983E-7B0E71A2015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97809" y="5575110"/>
            <a:ext cx="914400" cy="914400"/>
          </a:xfrm>
          <a:prstGeom prst="rect">
            <a:avLst/>
          </a:prstGeom>
        </p:spPr>
      </p:pic>
      <p:pic>
        <p:nvPicPr>
          <p:cNvPr id="28" name="图形 27" descr="发送">
            <a:extLst>
              <a:ext uri="{FF2B5EF4-FFF2-40B4-BE49-F238E27FC236}">
                <a16:creationId xmlns:a16="http://schemas.microsoft.com/office/drawing/2014/main" id="{D37EEEB5-9207-4444-9F5F-847BD5711392}"/>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77059">
            <a:off x="10463987" y="-76165"/>
            <a:ext cx="1299972" cy="1299972"/>
          </a:xfrm>
          <a:prstGeom prst="rect">
            <a:avLst/>
          </a:prstGeom>
        </p:spPr>
      </p:pic>
      <p:pic>
        <p:nvPicPr>
          <p:cNvPr id="15" name="图形 14" descr="标记">
            <a:extLst>
              <a:ext uri="{FF2B5EF4-FFF2-40B4-BE49-F238E27FC236}">
                <a16:creationId xmlns:a16="http://schemas.microsoft.com/office/drawing/2014/main" id="{9F7A564F-4349-480E-8CB5-5B85D8836127}"/>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726610">
            <a:off x="385008" y="168822"/>
            <a:ext cx="1199016" cy="1199016"/>
          </a:xfrm>
          <a:prstGeom prst="rect">
            <a:avLst/>
          </a:prstGeom>
        </p:spPr>
      </p:pic>
    </p:spTree>
    <p:extLst>
      <p:ext uri="{BB962C8B-B14F-4D97-AF65-F5344CB8AC3E}">
        <p14:creationId xmlns:p14="http://schemas.microsoft.com/office/powerpoint/2010/main" val="898233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页">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pic>
        <p:nvPicPr>
          <p:cNvPr id="18" name="图形 17" descr="标尺">
            <a:extLst>
              <a:ext uri="{FF2B5EF4-FFF2-40B4-BE49-F238E27FC236}">
                <a16:creationId xmlns:a16="http://schemas.microsoft.com/office/drawing/2014/main" id="{4178F6E4-6685-458B-A57E-CA1346A1F5E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341194" y="5711030"/>
            <a:ext cx="914400" cy="914400"/>
          </a:xfrm>
          <a:prstGeom prst="rect">
            <a:avLst/>
          </a:prstGeom>
        </p:spPr>
      </p:pic>
      <p:pic>
        <p:nvPicPr>
          <p:cNvPr id="20" name="图形 19" descr="铅笔">
            <a:extLst>
              <a:ext uri="{FF2B5EF4-FFF2-40B4-BE49-F238E27FC236}">
                <a16:creationId xmlns:a16="http://schemas.microsoft.com/office/drawing/2014/main" id="{D6965E63-3153-4595-983E-7B0E71A2015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16152" y="5711030"/>
            <a:ext cx="914400" cy="914400"/>
          </a:xfrm>
          <a:prstGeom prst="rect">
            <a:avLst/>
          </a:prstGeom>
        </p:spPr>
      </p:pic>
      <p:pic>
        <p:nvPicPr>
          <p:cNvPr id="28" name="图形 27" descr="发送">
            <a:extLst>
              <a:ext uri="{FF2B5EF4-FFF2-40B4-BE49-F238E27FC236}">
                <a16:creationId xmlns:a16="http://schemas.microsoft.com/office/drawing/2014/main" id="{D37EEEB5-9207-4444-9F5F-847BD5711392}"/>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522941" flipH="1">
            <a:off x="264801" y="-7207"/>
            <a:ext cx="937394" cy="937394"/>
          </a:xfrm>
          <a:prstGeom prst="rect">
            <a:avLst/>
          </a:prstGeom>
        </p:spPr>
      </p:pic>
      <p:cxnSp>
        <p:nvCxnSpPr>
          <p:cNvPr id="3" name="直接连接符 2">
            <a:extLst>
              <a:ext uri="{FF2B5EF4-FFF2-40B4-BE49-F238E27FC236}">
                <a16:creationId xmlns:a16="http://schemas.microsoft.com/office/drawing/2014/main" id="{890618BB-3D4D-4E3E-B0AE-3271EB31DC76}"/>
              </a:ext>
            </a:extLst>
          </p:cNvPr>
          <p:cNvCxnSpPr>
            <a:cxnSpLocks/>
          </p:cNvCxnSpPr>
          <p:nvPr userDrawn="1"/>
        </p:nvCxnSpPr>
        <p:spPr>
          <a:xfrm>
            <a:off x="959839" y="791365"/>
            <a:ext cx="10790883"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 name="文本占位符 134">
            <a:extLst>
              <a:ext uri="{FF2B5EF4-FFF2-40B4-BE49-F238E27FC236}">
                <a16:creationId xmlns:a16="http://schemas.microsoft.com/office/drawing/2014/main" id="{A3DD1772-4055-422E-BFBF-0ED1C985DFFC}"/>
              </a:ext>
            </a:extLst>
          </p:cNvPr>
          <p:cNvSpPr>
            <a:spLocks noGrp="1"/>
          </p:cNvSpPr>
          <p:nvPr>
            <p:ph type="body" sz="quarter" idx="11" hasCustomPrompt="1"/>
          </p:nvPr>
        </p:nvSpPr>
        <p:spPr>
          <a:xfrm>
            <a:off x="1255594" y="157792"/>
            <a:ext cx="2522360" cy="633573"/>
          </a:xfrm>
          <a:prstGeom prst="rect">
            <a:avLst/>
          </a:prstGeom>
        </p:spPr>
        <p:txBody>
          <a:bodyPr anchor="ctr"/>
          <a:lstStyle>
            <a:lvl1pPr marL="0" indent="0" algn="l">
              <a:buNone/>
              <a:defRPr sz="3200" b="1">
                <a:pattFill prst="ltDnDiag">
                  <a:fgClr>
                    <a:schemeClr val="accent1"/>
                  </a:fgClr>
                  <a:bgClr>
                    <a:schemeClr val="bg1"/>
                  </a:bgClr>
                </a:pattFill>
              </a:defRPr>
            </a:lvl1pPr>
          </a:lstStyle>
          <a:p>
            <a:pPr lvl="0"/>
            <a:r>
              <a:rPr lang="zh-CN" altLang="en-US" dirty="0"/>
              <a:t>标题页</a:t>
            </a:r>
          </a:p>
        </p:txBody>
      </p:sp>
    </p:spTree>
    <p:extLst>
      <p:ext uri="{BB962C8B-B14F-4D97-AF65-F5344CB8AC3E}">
        <p14:creationId xmlns:p14="http://schemas.microsoft.com/office/powerpoint/2010/main" val="1802167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结尾页">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19" name="任意多边形: 形状 18">
            <a:extLst>
              <a:ext uri="{FF2B5EF4-FFF2-40B4-BE49-F238E27FC236}">
                <a16:creationId xmlns:a16="http://schemas.microsoft.com/office/drawing/2014/main" id="{F61907F0-444C-4FF5-891A-A16AED028BEB}"/>
              </a:ext>
            </a:extLst>
          </p:cNvPr>
          <p:cNvSpPr/>
          <p:nvPr userDrawn="1"/>
        </p:nvSpPr>
        <p:spPr>
          <a:xfrm>
            <a:off x="1608543" y="1084869"/>
            <a:ext cx="9270068" cy="5023363"/>
          </a:xfrm>
          <a:custGeom>
            <a:avLst/>
            <a:gdLst>
              <a:gd name="connsiteX0" fmla="*/ 248736 w 10500969"/>
              <a:gd name="connsiteY0" fmla="*/ 4945814 h 6255530"/>
              <a:gd name="connsiteX1" fmla="*/ 341075 w 10500969"/>
              <a:gd name="connsiteY1" fmla="*/ 5069297 h 6255530"/>
              <a:gd name="connsiteX2" fmla="*/ 336879 w 10500969"/>
              <a:gd name="connsiteY2" fmla="*/ 5064680 h 6255530"/>
              <a:gd name="connsiteX3" fmla="*/ 251952 w 10500969"/>
              <a:gd name="connsiteY3" fmla="*/ 4951108 h 6255530"/>
              <a:gd name="connsiteX4" fmla="*/ 341068 w 10500969"/>
              <a:gd name="connsiteY4" fmla="*/ 1185409 h 6255530"/>
              <a:gd name="connsiteX5" fmla="*/ 248744 w 10500969"/>
              <a:gd name="connsiteY5" fmla="*/ 1308872 h 6255530"/>
              <a:gd name="connsiteX6" fmla="*/ 251953 w 10500969"/>
              <a:gd name="connsiteY6" fmla="*/ 1303588 h 6255530"/>
              <a:gd name="connsiteX7" fmla="*/ 336880 w 10500969"/>
              <a:gd name="connsiteY7" fmla="*/ 1190016 h 6255530"/>
              <a:gd name="connsiteX8" fmla="*/ 2678010 w 10500969"/>
              <a:gd name="connsiteY8" fmla="*/ 0 h 6255530"/>
              <a:gd name="connsiteX9" fmla="*/ 3816962 w 10500969"/>
              <a:gd name="connsiteY9" fmla="*/ 537127 h 6255530"/>
              <a:gd name="connsiteX10" fmla="*/ 3881075 w 10500969"/>
              <a:gd name="connsiteY10" fmla="*/ 622864 h 6255530"/>
              <a:gd name="connsiteX11" fmla="*/ 4024595 w 10500969"/>
              <a:gd name="connsiteY11" fmla="*/ 656311 h 6255530"/>
              <a:gd name="connsiteX12" fmla="*/ 5211607 w 10500969"/>
              <a:gd name="connsiteY12" fmla="*/ 772246 h 6255530"/>
              <a:gd name="connsiteX13" fmla="*/ 6329792 w 10500969"/>
              <a:gd name="connsiteY13" fmla="*/ 669916 h 6255530"/>
              <a:gd name="connsiteX14" fmla="*/ 6594068 w 10500969"/>
              <a:gd name="connsiteY14" fmla="*/ 610247 h 6255530"/>
              <a:gd name="connsiteX15" fmla="*/ 6648745 w 10500969"/>
              <a:gd name="connsiteY15" fmla="*/ 537127 h 6255530"/>
              <a:gd name="connsiteX16" fmla="*/ 7787699 w 10500969"/>
              <a:gd name="connsiteY16" fmla="*/ 0 h 6255530"/>
              <a:gd name="connsiteX17" fmla="*/ 9011621 w 10500969"/>
              <a:gd name="connsiteY17" fmla="*/ 650755 h 6255530"/>
              <a:gd name="connsiteX18" fmla="*/ 9017828 w 10500969"/>
              <a:gd name="connsiteY18" fmla="*/ 660971 h 6255530"/>
              <a:gd name="connsiteX19" fmla="*/ 9044415 w 10500969"/>
              <a:gd name="connsiteY19" fmla="*/ 693990 h 6255530"/>
              <a:gd name="connsiteX20" fmla="*/ 9094055 w 10500969"/>
              <a:gd name="connsiteY20" fmla="*/ 775700 h 6255530"/>
              <a:gd name="connsiteX21" fmla="*/ 9094057 w 10500969"/>
              <a:gd name="connsiteY21" fmla="*/ 775700 h 6255530"/>
              <a:gd name="connsiteX22" fmla="*/ 9094059 w 10500969"/>
              <a:gd name="connsiteY22" fmla="*/ 775702 h 6255530"/>
              <a:gd name="connsiteX23" fmla="*/ 9176529 w 10500969"/>
              <a:gd name="connsiteY23" fmla="*/ 779867 h 6255530"/>
              <a:gd name="connsiteX24" fmla="*/ 10500969 w 10500969"/>
              <a:gd name="connsiteY24" fmla="*/ 2247529 h 6255530"/>
              <a:gd name="connsiteX25" fmla="*/ 10249015 w 10500969"/>
              <a:gd name="connsiteY25" fmla="*/ 3072373 h 6255530"/>
              <a:gd name="connsiteX26" fmla="*/ 10207905 w 10500969"/>
              <a:gd name="connsiteY26" fmla="*/ 3127349 h 6255530"/>
              <a:gd name="connsiteX27" fmla="*/ 10249015 w 10500969"/>
              <a:gd name="connsiteY27" fmla="*/ 3182325 h 6255530"/>
              <a:gd name="connsiteX28" fmla="*/ 10500969 w 10500969"/>
              <a:gd name="connsiteY28" fmla="*/ 4007169 h 6255530"/>
              <a:gd name="connsiteX29" fmla="*/ 9176529 w 10500969"/>
              <a:gd name="connsiteY29" fmla="*/ 5474833 h 6255530"/>
              <a:gd name="connsiteX30" fmla="*/ 9105198 w 10500969"/>
              <a:gd name="connsiteY30" fmla="*/ 5478434 h 6255530"/>
              <a:gd name="connsiteX31" fmla="*/ 9102961 w 10500969"/>
              <a:gd name="connsiteY31" fmla="*/ 5483079 h 6255530"/>
              <a:gd name="connsiteX32" fmla="*/ 7805106 w 10500969"/>
              <a:gd name="connsiteY32" fmla="*/ 6255530 h 6255530"/>
              <a:gd name="connsiteX33" fmla="*/ 6761416 w 10500969"/>
              <a:gd name="connsiteY33" fmla="*/ 5823220 h 6255530"/>
              <a:gd name="connsiteX34" fmla="*/ 6695348 w 10500969"/>
              <a:gd name="connsiteY34" fmla="*/ 5750527 h 6255530"/>
              <a:gd name="connsiteX35" fmla="*/ 6665192 w 10500969"/>
              <a:gd name="connsiteY35" fmla="*/ 5741664 h 6255530"/>
              <a:gd name="connsiteX36" fmla="*/ 5211607 w 10500969"/>
              <a:gd name="connsiteY36" fmla="*/ 5563606 h 6255530"/>
              <a:gd name="connsiteX37" fmla="*/ 4093424 w 10500969"/>
              <a:gd name="connsiteY37" fmla="*/ 5665936 h 6255530"/>
              <a:gd name="connsiteX38" fmla="*/ 3827482 w 10500969"/>
              <a:gd name="connsiteY38" fmla="*/ 5725981 h 6255530"/>
              <a:gd name="connsiteX39" fmla="*/ 3739105 w 10500969"/>
              <a:gd name="connsiteY39" fmla="*/ 5823220 h 6255530"/>
              <a:gd name="connsiteX40" fmla="*/ 2695417 w 10500969"/>
              <a:gd name="connsiteY40" fmla="*/ 6255530 h 6255530"/>
              <a:gd name="connsiteX41" fmla="*/ 1471494 w 10500969"/>
              <a:gd name="connsiteY41" fmla="*/ 5604776 h 6255530"/>
              <a:gd name="connsiteX42" fmla="*/ 1469349 w 10500969"/>
              <a:gd name="connsiteY42" fmla="*/ 5601245 h 6255530"/>
              <a:gd name="connsiteX43" fmla="*/ 1324441 w 10500969"/>
              <a:gd name="connsiteY43" fmla="*/ 5593928 h 6255530"/>
              <a:gd name="connsiteX44" fmla="*/ 432099 w 10500969"/>
              <a:gd name="connsiteY44" fmla="*/ 5169445 h 6255530"/>
              <a:gd name="connsiteX45" fmla="*/ 341078 w 10500969"/>
              <a:gd name="connsiteY45" fmla="*/ 5069297 h 6255530"/>
              <a:gd name="connsiteX46" fmla="*/ 248739 w 10500969"/>
              <a:gd name="connsiteY46" fmla="*/ 4945814 h 6255530"/>
              <a:gd name="connsiteX47" fmla="*/ 178058 w 10500969"/>
              <a:gd name="connsiteY47" fmla="*/ 4829470 h 6255530"/>
              <a:gd name="connsiteX48" fmla="*/ 0 w 10500969"/>
              <a:gd name="connsiteY48" fmla="*/ 4126264 h 6255530"/>
              <a:gd name="connsiteX49" fmla="*/ 336882 w 10500969"/>
              <a:gd name="connsiteY49" fmla="*/ 3187848 h 6255530"/>
              <a:gd name="connsiteX50" fmla="*/ 391868 w 10500969"/>
              <a:gd name="connsiteY50" fmla="*/ 3127350 h 6255530"/>
              <a:gd name="connsiteX51" fmla="*/ 391866 w 10500969"/>
              <a:gd name="connsiteY51" fmla="*/ 3127349 h 6255530"/>
              <a:gd name="connsiteX52" fmla="*/ 391867 w 10500969"/>
              <a:gd name="connsiteY52" fmla="*/ 3127348 h 6255530"/>
              <a:gd name="connsiteX53" fmla="*/ 336882 w 10500969"/>
              <a:gd name="connsiteY53" fmla="*/ 3066849 h 6255530"/>
              <a:gd name="connsiteX54" fmla="*/ 1 w 10500969"/>
              <a:gd name="connsiteY54" fmla="*/ 2128434 h 6255530"/>
              <a:gd name="connsiteX55" fmla="*/ 178058 w 10500969"/>
              <a:gd name="connsiteY55" fmla="*/ 1425229 h 6255530"/>
              <a:gd name="connsiteX56" fmla="*/ 248746 w 10500969"/>
              <a:gd name="connsiteY56" fmla="*/ 1308875 h 6255530"/>
              <a:gd name="connsiteX57" fmla="*/ 341070 w 10500969"/>
              <a:gd name="connsiteY57" fmla="*/ 1185412 h 6255530"/>
              <a:gd name="connsiteX58" fmla="*/ 432099 w 10500969"/>
              <a:gd name="connsiteY58" fmla="*/ 1085254 h 6255530"/>
              <a:gd name="connsiteX59" fmla="*/ 1324442 w 10500969"/>
              <a:gd name="connsiteY59" fmla="*/ 660770 h 6255530"/>
              <a:gd name="connsiteX60" fmla="*/ 1451914 w 10500969"/>
              <a:gd name="connsiteY60" fmla="*/ 654333 h 6255530"/>
              <a:gd name="connsiteX61" fmla="*/ 1454087 w 10500969"/>
              <a:gd name="connsiteY61" fmla="*/ 650755 h 6255530"/>
              <a:gd name="connsiteX62" fmla="*/ 2678010 w 10500969"/>
              <a:gd name="connsiteY62" fmla="*/ 0 h 625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0500969" h="6255530">
                <a:moveTo>
                  <a:pt x="248736" y="4945814"/>
                </a:moveTo>
                <a:lnTo>
                  <a:pt x="341075" y="5069297"/>
                </a:lnTo>
                <a:lnTo>
                  <a:pt x="336879" y="5064680"/>
                </a:lnTo>
                <a:cubicBezTo>
                  <a:pt x="306814" y="5028249"/>
                  <a:pt x="278464" y="4990351"/>
                  <a:pt x="251952" y="4951108"/>
                </a:cubicBezTo>
                <a:close/>
                <a:moveTo>
                  <a:pt x="341068" y="1185409"/>
                </a:moveTo>
                <a:lnTo>
                  <a:pt x="248744" y="1308872"/>
                </a:lnTo>
                <a:lnTo>
                  <a:pt x="251953" y="1303588"/>
                </a:lnTo>
                <a:cubicBezTo>
                  <a:pt x="278465" y="1264346"/>
                  <a:pt x="306815" y="1226448"/>
                  <a:pt x="336880" y="1190016"/>
                </a:cubicBezTo>
                <a:close/>
                <a:moveTo>
                  <a:pt x="2678010" y="0"/>
                </a:moveTo>
                <a:cubicBezTo>
                  <a:pt x="3136544" y="0"/>
                  <a:pt x="3546242" y="209091"/>
                  <a:pt x="3816962" y="537127"/>
                </a:cubicBezTo>
                <a:lnTo>
                  <a:pt x="3881075" y="622864"/>
                </a:lnTo>
                <a:lnTo>
                  <a:pt x="4024595" y="656311"/>
                </a:lnTo>
                <a:cubicBezTo>
                  <a:pt x="4389435" y="730964"/>
                  <a:pt x="4790556" y="772246"/>
                  <a:pt x="5211607" y="772246"/>
                </a:cubicBezTo>
                <a:cubicBezTo>
                  <a:pt x="5606344" y="772246"/>
                  <a:pt x="5983562" y="735963"/>
                  <a:pt x="6329792" y="669916"/>
                </a:cubicBezTo>
                <a:lnTo>
                  <a:pt x="6594068" y="610247"/>
                </a:lnTo>
                <a:lnTo>
                  <a:pt x="6648745" y="537127"/>
                </a:lnTo>
                <a:cubicBezTo>
                  <a:pt x="6919466" y="209090"/>
                  <a:pt x="7329165" y="0"/>
                  <a:pt x="7787699" y="0"/>
                </a:cubicBezTo>
                <a:cubicBezTo>
                  <a:pt x="8297181" y="0"/>
                  <a:pt x="8746373" y="258136"/>
                  <a:pt x="9011621" y="650755"/>
                </a:cubicBezTo>
                <a:lnTo>
                  <a:pt x="9017828" y="660971"/>
                </a:lnTo>
                <a:lnTo>
                  <a:pt x="9044415" y="693990"/>
                </a:lnTo>
                <a:lnTo>
                  <a:pt x="9094055" y="775700"/>
                </a:lnTo>
                <a:lnTo>
                  <a:pt x="9094057" y="775700"/>
                </a:lnTo>
                <a:lnTo>
                  <a:pt x="9094059" y="775702"/>
                </a:lnTo>
                <a:lnTo>
                  <a:pt x="9176529" y="779867"/>
                </a:lnTo>
                <a:cubicBezTo>
                  <a:pt x="9920447" y="855415"/>
                  <a:pt x="10500969" y="1483679"/>
                  <a:pt x="10500969" y="2247529"/>
                </a:cubicBezTo>
                <a:cubicBezTo>
                  <a:pt x="10500969" y="2553069"/>
                  <a:pt x="10408085" y="2836916"/>
                  <a:pt x="10249015" y="3072373"/>
                </a:cubicBezTo>
                <a:lnTo>
                  <a:pt x="10207905" y="3127349"/>
                </a:lnTo>
                <a:lnTo>
                  <a:pt x="10249015" y="3182325"/>
                </a:lnTo>
                <a:cubicBezTo>
                  <a:pt x="10408085" y="3417781"/>
                  <a:pt x="10500969" y="3701628"/>
                  <a:pt x="10500969" y="4007169"/>
                </a:cubicBezTo>
                <a:cubicBezTo>
                  <a:pt x="10500969" y="4771020"/>
                  <a:pt x="9920447" y="5399284"/>
                  <a:pt x="9176529" y="5474833"/>
                </a:cubicBezTo>
                <a:lnTo>
                  <a:pt x="9105198" y="5478434"/>
                </a:lnTo>
                <a:lnTo>
                  <a:pt x="9102961" y="5483079"/>
                </a:lnTo>
                <a:cubicBezTo>
                  <a:pt x="8853016" y="5943186"/>
                  <a:pt x="8365537" y="6255530"/>
                  <a:pt x="7805106" y="6255530"/>
                </a:cubicBezTo>
                <a:cubicBezTo>
                  <a:pt x="7397520" y="6255530"/>
                  <a:pt x="7028520" y="6090323"/>
                  <a:pt x="6761416" y="5823220"/>
                </a:cubicBezTo>
                <a:lnTo>
                  <a:pt x="6695348" y="5750527"/>
                </a:lnTo>
                <a:lnTo>
                  <a:pt x="6665192" y="5741664"/>
                </a:lnTo>
                <a:cubicBezTo>
                  <a:pt x="6233095" y="5628108"/>
                  <a:pt x="5737922" y="5563606"/>
                  <a:pt x="5211607" y="5563606"/>
                </a:cubicBezTo>
                <a:cubicBezTo>
                  <a:pt x="4816872" y="5563606"/>
                  <a:pt x="4439653" y="5599888"/>
                  <a:pt x="4093424" y="5665936"/>
                </a:cubicBezTo>
                <a:lnTo>
                  <a:pt x="3827482" y="5725981"/>
                </a:lnTo>
                <a:lnTo>
                  <a:pt x="3739105" y="5823220"/>
                </a:lnTo>
                <a:cubicBezTo>
                  <a:pt x="3472002" y="6090323"/>
                  <a:pt x="3103003" y="6255530"/>
                  <a:pt x="2695417" y="6255530"/>
                </a:cubicBezTo>
                <a:cubicBezTo>
                  <a:pt x="2185934" y="6255530"/>
                  <a:pt x="1736742" y="5997394"/>
                  <a:pt x="1471494" y="5604776"/>
                </a:cubicBezTo>
                <a:lnTo>
                  <a:pt x="1469349" y="5601245"/>
                </a:lnTo>
                <a:lnTo>
                  <a:pt x="1324441" y="5593928"/>
                </a:lnTo>
                <a:cubicBezTo>
                  <a:pt x="977280" y="5558672"/>
                  <a:pt x="665702" y="5403047"/>
                  <a:pt x="432099" y="5169445"/>
                </a:cubicBezTo>
                <a:lnTo>
                  <a:pt x="341078" y="5069297"/>
                </a:lnTo>
                <a:lnTo>
                  <a:pt x="248739" y="4945814"/>
                </a:lnTo>
                <a:lnTo>
                  <a:pt x="178058" y="4829470"/>
                </a:lnTo>
                <a:cubicBezTo>
                  <a:pt x="64503" y="4620433"/>
                  <a:pt x="0" y="4380881"/>
                  <a:pt x="0" y="4126264"/>
                </a:cubicBezTo>
                <a:cubicBezTo>
                  <a:pt x="0" y="3769800"/>
                  <a:pt x="126425" y="3442864"/>
                  <a:pt x="336882" y="3187848"/>
                </a:cubicBezTo>
                <a:lnTo>
                  <a:pt x="391868" y="3127350"/>
                </a:lnTo>
                <a:lnTo>
                  <a:pt x="391866" y="3127349"/>
                </a:lnTo>
                <a:lnTo>
                  <a:pt x="391867" y="3127348"/>
                </a:lnTo>
                <a:lnTo>
                  <a:pt x="336882" y="3066849"/>
                </a:lnTo>
                <a:cubicBezTo>
                  <a:pt x="126425" y="2811832"/>
                  <a:pt x="0" y="2484897"/>
                  <a:pt x="1" y="2128434"/>
                </a:cubicBezTo>
                <a:cubicBezTo>
                  <a:pt x="1" y="1873815"/>
                  <a:pt x="64503" y="1634266"/>
                  <a:pt x="178058" y="1425229"/>
                </a:cubicBezTo>
                <a:lnTo>
                  <a:pt x="248746" y="1308875"/>
                </a:lnTo>
                <a:lnTo>
                  <a:pt x="341070" y="1185412"/>
                </a:lnTo>
                <a:lnTo>
                  <a:pt x="432099" y="1085254"/>
                </a:lnTo>
                <a:cubicBezTo>
                  <a:pt x="665702" y="851653"/>
                  <a:pt x="977280" y="696026"/>
                  <a:pt x="1324442" y="660770"/>
                </a:cubicBezTo>
                <a:lnTo>
                  <a:pt x="1451914" y="654333"/>
                </a:lnTo>
                <a:lnTo>
                  <a:pt x="1454087" y="650755"/>
                </a:lnTo>
                <a:cubicBezTo>
                  <a:pt x="1719335" y="258136"/>
                  <a:pt x="2168527" y="0"/>
                  <a:pt x="2678010" y="0"/>
                </a:cubicBezTo>
                <a:close/>
              </a:path>
            </a:pathLst>
          </a:custGeom>
          <a:no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形 17" descr="标尺">
            <a:extLst>
              <a:ext uri="{FF2B5EF4-FFF2-40B4-BE49-F238E27FC236}">
                <a16:creationId xmlns:a16="http://schemas.microsoft.com/office/drawing/2014/main" id="{4178F6E4-6685-458B-A57E-CA1346A1F5E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856189" y="5315931"/>
            <a:ext cx="914400" cy="914400"/>
          </a:xfrm>
          <a:prstGeom prst="rect">
            <a:avLst/>
          </a:prstGeom>
        </p:spPr>
      </p:pic>
      <p:pic>
        <p:nvPicPr>
          <p:cNvPr id="20" name="图形 19" descr="铅笔">
            <a:extLst>
              <a:ext uri="{FF2B5EF4-FFF2-40B4-BE49-F238E27FC236}">
                <a16:creationId xmlns:a16="http://schemas.microsoft.com/office/drawing/2014/main" id="{D6965E63-3153-4595-983E-7B0E71A2015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85564" y="5374412"/>
            <a:ext cx="1101185" cy="1101185"/>
          </a:xfrm>
          <a:prstGeom prst="rect">
            <a:avLst/>
          </a:prstGeom>
        </p:spPr>
      </p:pic>
      <p:pic>
        <p:nvPicPr>
          <p:cNvPr id="28" name="图形 27" descr="发送">
            <a:extLst>
              <a:ext uri="{FF2B5EF4-FFF2-40B4-BE49-F238E27FC236}">
                <a16:creationId xmlns:a16="http://schemas.microsoft.com/office/drawing/2014/main" id="{D37EEEB5-9207-4444-9F5F-847BD5711392}"/>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77059">
            <a:off x="9315981" y="434883"/>
            <a:ext cx="1299972" cy="1299972"/>
          </a:xfrm>
          <a:prstGeom prst="rect">
            <a:avLst/>
          </a:prstGeom>
        </p:spPr>
      </p:pic>
      <p:pic>
        <p:nvPicPr>
          <p:cNvPr id="15" name="图形 14" descr="标记">
            <a:extLst>
              <a:ext uri="{FF2B5EF4-FFF2-40B4-BE49-F238E27FC236}">
                <a16:creationId xmlns:a16="http://schemas.microsoft.com/office/drawing/2014/main" id="{9F7A564F-4349-480E-8CB5-5B85D8836127}"/>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726610">
            <a:off x="1763718" y="702778"/>
            <a:ext cx="1199016" cy="1199016"/>
          </a:xfrm>
          <a:prstGeom prst="rect">
            <a:avLst/>
          </a:prstGeom>
        </p:spPr>
      </p:pic>
      <p:sp>
        <p:nvSpPr>
          <p:cNvPr id="7" name="文本占位符 134">
            <a:extLst>
              <a:ext uri="{FF2B5EF4-FFF2-40B4-BE49-F238E27FC236}">
                <a16:creationId xmlns:a16="http://schemas.microsoft.com/office/drawing/2014/main" id="{0044127D-6D3E-46F4-859F-1D758BDD2B4C}"/>
              </a:ext>
            </a:extLst>
          </p:cNvPr>
          <p:cNvSpPr>
            <a:spLocks noGrp="1"/>
          </p:cNvSpPr>
          <p:nvPr>
            <p:ph type="body" sz="quarter" idx="13" hasCustomPrompt="1"/>
          </p:nvPr>
        </p:nvSpPr>
        <p:spPr>
          <a:xfrm>
            <a:off x="1369446" y="2502920"/>
            <a:ext cx="9415194" cy="2544378"/>
          </a:xfrm>
          <a:prstGeom prst="rect">
            <a:avLst/>
          </a:prstGeom>
        </p:spPr>
        <p:txBody>
          <a:bodyPr/>
          <a:lstStyle>
            <a:lvl1pPr marL="0" indent="0" algn="ctr">
              <a:lnSpc>
                <a:spcPct val="130000"/>
              </a:lnSpc>
              <a:spcBef>
                <a:spcPts val="0"/>
              </a:spcBef>
              <a:buNone/>
              <a:defRPr sz="8000" b="1">
                <a:pattFill prst="ltDnDiag">
                  <a:fgClr>
                    <a:schemeClr val="accent1"/>
                  </a:fgClr>
                  <a:bgClr>
                    <a:schemeClr val="bg1"/>
                  </a:bgClr>
                </a:pattFill>
              </a:defRPr>
            </a:lvl1pPr>
          </a:lstStyle>
          <a:p>
            <a:pPr lvl="0"/>
            <a:r>
              <a:rPr lang="zh-CN" altLang="en-US" dirty="0"/>
              <a:t>谢谢大家</a:t>
            </a:r>
            <a:r>
              <a:rPr lang="en-US" altLang="zh-CN" dirty="0"/>
              <a:t>!</a:t>
            </a:r>
            <a:endParaRPr lang="zh-CN" altLang="en-US" dirty="0"/>
          </a:p>
        </p:txBody>
      </p:sp>
    </p:spTree>
    <p:extLst>
      <p:ext uri="{BB962C8B-B14F-4D97-AF65-F5344CB8AC3E}">
        <p14:creationId xmlns:p14="http://schemas.microsoft.com/office/powerpoint/2010/main" val="2953773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注页">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4009547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34347"/>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52" r:id="rId3"/>
    <p:sldLayoutId id="2147483659" r:id="rId4"/>
    <p:sldLayoutId id="2147483660" r:id="rId5"/>
    <p:sldLayoutId id="2147483662" r:id="rId6"/>
    <p:sldLayoutId id="214748366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46.sv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50.sv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6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sv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sv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6A2FD667-B12B-4016-8CC7-F3CA85B9F91C}"/>
              </a:ext>
            </a:extLst>
          </p:cNvPr>
          <p:cNvSpPr>
            <a:spLocks noGrp="1"/>
          </p:cNvSpPr>
          <p:nvPr>
            <p:ph type="body" sz="quarter" idx="13"/>
          </p:nvPr>
        </p:nvSpPr>
        <p:spPr/>
        <p:txBody>
          <a:bodyPr/>
          <a:lstStyle/>
          <a:p>
            <a:r>
              <a:rPr lang="zh-CN" altLang="en-US" dirty="0"/>
              <a:t>黑色卡通风科普教学</a:t>
            </a:r>
            <a:r>
              <a:rPr lang="en-US" altLang="zh-CN" dirty="0"/>
              <a:t>PPT</a:t>
            </a:r>
            <a:r>
              <a:rPr lang="zh-CN" altLang="en-US" dirty="0"/>
              <a:t>模板</a:t>
            </a:r>
          </a:p>
        </p:txBody>
      </p:sp>
    </p:spTree>
    <p:extLst>
      <p:ext uri="{BB962C8B-B14F-4D97-AF65-F5344CB8AC3E}">
        <p14:creationId xmlns:p14="http://schemas.microsoft.com/office/powerpoint/2010/main" val="1079096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a:extLst>
              <a:ext uri="{FF2B5EF4-FFF2-40B4-BE49-F238E27FC236}">
                <a16:creationId xmlns:a16="http://schemas.microsoft.com/office/drawing/2014/main" id="{0DC4E63C-31B6-4DD2-B06F-9142609FC4F9}"/>
              </a:ext>
            </a:extLst>
          </p:cNvPr>
          <p:cNvCxnSpPr>
            <a:cxnSpLocks/>
          </p:cNvCxnSpPr>
          <p:nvPr/>
        </p:nvCxnSpPr>
        <p:spPr>
          <a:xfrm>
            <a:off x="2680677" y="468923"/>
            <a:ext cx="0" cy="5049663"/>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51437E2C-B487-4EB8-9BA7-323F6B7EA345}"/>
              </a:ext>
            </a:extLst>
          </p:cNvPr>
          <p:cNvCxnSpPr>
            <a:cxnSpLocks/>
          </p:cNvCxnSpPr>
          <p:nvPr/>
        </p:nvCxnSpPr>
        <p:spPr>
          <a:xfrm>
            <a:off x="3895969" y="468923"/>
            <a:ext cx="0" cy="5049663"/>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745B1A1A-DDD6-4265-AE95-FCE59B39C19E}"/>
              </a:ext>
            </a:extLst>
          </p:cNvPr>
          <p:cNvCxnSpPr>
            <a:cxnSpLocks/>
          </p:cNvCxnSpPr>
          <p:nvPr/>
        </p:nvCxnSpPr>
        <p:spPr>
          <a:xfrm>
            <a:off x="8272585" y="468923"/>
            <a:ext cx="0" cy="5049663"/>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F7231F3E-9CBF-4533-A9CA-3ECC0210663F}"/>
              </a:ext>
            </a:extLst>
          </p:cNvPr>
          <p:cNvCxnSpPr>
            <a:cxnSpLocks/>
          </p:cNvCxnSpPr>
          <p:nvPr/>
        </p:nvCxnSpPr>
        <p:spPr>
          <a:xfrm>
            <a:off x="9487877" y="468923"/>
            <a:ext cx="0" cy="5049663"/>
          </a:xfrm>
          <a:prstGeom prst="line">
            <a:avLst/>
          </a:prstGeom>
          <a:ln w="28575">
            <a:prstDash val="solid"/>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13EFFC00-7F1C-4BCC-AF77-AEC787A8B70F}"/>
              </a:ext>
            </a:extLst>
          </p:cNvPr>
          <p:cNvSpPr/>
          <p:nvPr/>
        </p:nvSpPr>
        <p:spPr>
          <a:xfrm>
            <a:off x="5232747" y="1503417"/>
            <a:ext cx="1726505" cy="3716852"/>
          </a:xfrm>
          <a:prstGeom prst="rect">
            <a:avLst/>
          </a:prstGeom>
        </p:spPr>
        <p:txBody>
          <a:bodyPr wrap="square">
            <a:noAutofit/>
          </a:bodyPr>
          <a:lstStyle/>
          <a:p>
            <a:pPr algn="ctr">
              <a:lnSpc>
                <a:spcPct val="130000"/>
              </a:lnSpc>
            </a:pPr>
            <a:r>
              <a:rPr lang="zh-CN" altLang="en-US" sz="96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教师</a:t>
            </a:r>
          </a:p>
        </p:txBody>
      </p:sp>
      <p:pic>
        <p:nvPicPr>
          <p:cNvPr id="4" name="图片 3">
            <a:extLst>
              <a:ext uri="{FF2B5EF4-FFF2-40B4-BE49-F238E27FC236}">
                <a16:creationId xmlns:a16="http://schemas.microsoft.com/office/drawing/2014/main" id="{F2AD866C-D21C-44DB-B728-2C660E24981F}"/>
              </a:ext>
            </a:extLst>
          </p:cNvPr>
          <p:cNvPicPr>
            <a:picLocks noChangeAspect="1"/>
          </p:cNvPicPr>
          <p:nvPr/>
        </p:nvPicPr>
        <p:blipFill rotWithShape="1">
          <a:blip r:embed="rId2">
            <a:extLst>
              <a:ext uri="{28A0092B-C50C-407E-A947-70E740481C1C}">
                <a14:useLocalDpi xmlns:a14="http://schemas.microsoft.com/office/drawing/2010/main" val="0"/>
              </a:ext>
            </a:extLst>
          </a:blip>
          <a:srcRect l="5222" r="10404"/>
          <a:stretch/>
        </p:blipFill>
        <p:spPr>
          <a:xfrm>
            <a:off x="2044728" y="3805624"/>
            <a:ext cx="2569442" cy="1712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5">
            <a:extLst>
              <a:ext uri="{FF2B5EF4-FFF2-40B4-BE49-F238E27FC236}">
                <a16:creationId xmlns:a16="http://schemas.microsoft.com/office/drawing/2014/main" id="{372D7D28-AAAF-4E3A-9791-949459E66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728" y="1503417"/>
            <a:ext cx="2569442" cy="17129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8C0EA779-55D8-42F8-AE94-E07AF13477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198" y="3756655"/>
            <a:ext cx="2569442" cy="17129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0CE25F74-A1E5-41CC-A88C-3362E1B13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0387" y="1396229"/>
            <a:ext cx="2569282" cy="1712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324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3EFFC00-7F1C-4BCC-AF77-AEC787A8B70F}"/>
              </a:ext>
            </a:extLst>
          </p:cNvPr>
          <p:cNvSpPr/>
          <p:nvPr/>
        </p:nvSpPr>
        <p:spPr>
          <a:xfrm>
            <a:off x="5290610" y="375435"/>
            <a:ext cx="1610779" cy="652431"/>
          </a:xfrm>
          <a:prstGeom prst="rect">
            <a:avLst/>
          </a:prstGeom>
        </p:spPr>
        <p:txBody>
          <a:bodyPr wrap="square">
            <a:noAutofit/>
          </a:bodyPr>
          <a:lstStyle/>
          <a:p>
            <a:pPr algn="ctr">
              <a:lnSpc>
                <a:spcPct val="130000"/>
              </a:lnSpc>
            </a:pPr>
            <a:r>
              <a:rPr lang="zh-CN" altLang="en-US" sz="32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教师</a:t>
            </a:r>
          </a:p>
        </p:txBody>
      </p:sp>
      <p:pic>
        <p:nvPicPr>
          <p:cNvPr id="6" name="图片 5">
            <a:extLst>
              <a:ext uri="{FF2B5EF4-FFF2-40B4-BE49-F238E27FC236}">
                <a16:creationId xmlns:a16="http://schemas.microsoft.com/office/drawing/2014/main" id="{372D7D28-AAAF-4E3A-9791-949459E669D1}"/>
              </a:ext>
            </a:extLst>
          </p:cNvPr>
          <p:cNvPicPr>
            <a:picLocks noChangeAspect="1"/>
          </p:cNvPicPr>
          <p:nvPr/>
        </p:nvPicPr>
        <p:blipFill rotWithShape="1">
          <a:blip r:embed="rId2">
            <a:extLst>
              <a:ext uri="{28A0092B-C50C-407E-A947-70E740481C1C}">
                <a14:useLocalDpi xmlns:a14="http://schemas.microsoft.com/office/drawing/2010/main" val="0"/>
              </a:ext>
            </a:extLst>
          </a:blip>
          <a:srcRect l="57836" t="19385" r="13206" b="13206"/>
          <a:stretch/>
        </p:blipFill>
        <p:spPr>
          <a:xfrm>
            <a:off x="1561820" y="2581354"/>
            <a:ext cx="1221427" cy="1895513"/>
          </a:xfrm>
          <a:prstGeom prst="ellipse">
            <a:avLst/>
          </a:prstGeom>
          <a:solidFill>
            <a:srgbClr val="FFFFFF">
              <a:shade val="85000"/>
            </a:srgbClr>
          </a:solidFill>
          <a:ln w="38100" cap="sq">
            <a:solidFill>
              <a:schemeClr val="bg1"/>
            </a:solidFill>
            <a:miter lim="800000"/>
          </a:ln>
          <a:effectLst>
            <a:outerShdw blurRad="55000" dist="18000" dir="5400000" algn="tl" rotWithShape="0">
              <a:srgbClr val="000000">
                <a:alpha val="40000"/>
              </a:srgbClr>
            </a:outerShdw>
            <a:reflection blurRad="6350" stA="50000" endA="275" endPos="40000" dist="101600" dir="5400000" sy="-100000" algn="bl" rotWithShape="0"/>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E7D66DD1-76AA-4F11-8A14-A3B98F9BCE4E}"/>
              </a:ext>
            </a:extLst>
          </p:cNvPr>
          <p:cNvPicPr>
            <a:picLocks noChangeAspect="1"/>
          </p:cNvPicPr>
          <p:nvPr/>
        </p:nvPicPr>
        <p:blipFill rotWithShape="1">
          <a:blip r:embed="rId2">
            <a:extLst>
              <a:ext uri="{28A0092B-C50C-407E-A947-70E740481C1C}">
                <a14:useLocalDpi xmlns:a14="http://schemas.microsoft.com/office/drawing/2010/main" val="0"/>
              </a:ext>
            </a:extLst>
          </a:blip>
          <a:srcRect l="57836" t="19385" r="13206" b="13206"/>
          <a:stretch/>
        </p:blipFill>
        <p:spPr>
          <a:xfrm>
            <a:off x="9408753" y="2581354"/>
            <a:ext cx="1221427" cy="1895513"/>
          </a:xfrm>
          <a:prstGeom prst="ellipse">
            <a:avLst/>
          </a:prstGeom>
          <a:solidFill>
            <a:srgbClr val="FFFFFF">
              <a:shade val="85000"/>
            </a:srgbClr>
          </a:solidFill>
          <a:ln w="38100" cap="sq">
            <a:solidFill>
              <a:schemeClr val="bg1"/>
            </a:solidFill>
            <a:miter lim="800000"/>
          </a:ln>
          <a:effectLst>
            <a:outerShdw blurRad="55000" dist="18000" dir="5400000" algn="tl" rotWithShape="0">
              <a:srgbClr val="000000">
                <a:alpha val="40000"/>
              </a:srgbClr>
            </a:outerShdw>
            <a:reflection blurRad="6350" stA="50000" endA="275" endPos="40000" dist="101600" dir="5400000" sy="-100000" algn="bl" rotWithShape="0"/>
          </a:effectLst>
          <a:scene3d>
            <a:camera prst="orthographicFront"/>
            <a:lightRig rig="twoPt" dir="t">
              <a:rot lat="0" lon="0" rev="7200000"/>
            </a:lightRig>
          </a:scene3d>
          <a:sp3d>
            <a:bevelT w="25400" h="19050"/>
            <a:contourClr>
              <a:srgbClr val="FFFFFF"/>
            </a:contourClr>
          </a:sp3d>
        </p:spPr>
      </p:pic>
      <p:pic>
        <p:nvPicPr>
          <p:cNvPr id="15" name="图片 14">
            <a:extLst>
              <a:ext uri="{FF2B5EF4-FFF2-40B4-BE49-F238E27FC236}">
                <a16:creationId xmlns:a16="http://schemas.microsoft.com/office/drawing/2014/main" id="{518D4BBC-C92A-4DFE-9BBD-8340D824694B}"/>
              </a:ext>
            </a:extLst>
          </p:cNvPr>
          <p:cNvPicPr>
            <a:picLocks noChangeAspect="1"/>
          </p:cNvPicPr>
          <p:nvPr/>
        </p:nvPicPr>
        <p:blipFill rotWithShape="1">
          <a:blip r:embed="rId2">
            <a:extLst>
              <a:ext uri="{28A0092B-C50C-407E-A947-70E740481C1C}">
                <a14:useLocalDpi xmlns:a14="http://schemas.microsoft.com/office/drawing/2010/main" val="0"/>
              </a:ext>
            </a:extLst>
          </a:blip>
          <a:srcRect l="57836" t="19385" r="13206" b="13206"/>
          <a:stretch/>
        </p:blipFill>
        <p:spPr>
          <a:xfrm>
            <a:off x="3289390" y="2388867"/>
            <a:ext cx="1469495" cy="2280486"/>
          </a:xfrm>
          <a:prstGeom prst="ellipse">
            <a:avLst/>
          </a:prstGeom>
          <a:solidFill>
            <a:srgbClr val="FFFFFF">
              <a:shade val="85000"/>
            </a:srgbClr>
          </a:solidFill>
          <a:ln w="38100" cap="sq">
            <a:solidFill>
              <a:schemeClr val="bg1"/>
            </a:solidFill>
            <a:miter lim="800000"/>
          </a:ln>
          <a:effectLst>
            <a:outerShdw blurRad="55000" dist="18000" dir="5400000" algn="tl" rotWithShape="0">
              <a:srgbClr val="000000">
                <a:alpha val="40000"/>
              </a:srgbClr>
            </a:outerShdw>
            <a:reflection blurRad="6350" stA="50000" endA="275" endPos="40000" dist="101600" dir="5400000" sy="-100000" algn="bl" rotWithShape="0"/>
          </a:effectLst>
          <a:scene3d>
            <a:camera prst="orthographicFront"/>
            <a:lightRig rig="twoPt" dir="t">
              <a:rot lat="0" lon="0" rev="7200000"/>
            </a:lightRig>
          </a:scene3d>
          <a:sp3d>
            <a:bevelT w="25400" h="19050"/>
            <a:contourClr>
              <a:srgbClr val="FFFFFF"/>
            </a:contourClr>
          </a:sp3d>
        </p:spPr>
      </p:pic>
      <p:pic>
        <p:nvPicPr>
          <p:cNvPr id="16" name="图片 15">
            <a:extLst>
              <a:ext uri="{FF2B5EF4-FFF2-40B4-BE49-F238E27FC236}">
                <a16:creationId xmlns:a16="http://schemas.microsoft.com/office/drawing/2014/main" id="{1CDA05D4-51F9-461F-B2AB-B8203CAC22AA}"/>
              </a:ext>
            </a:extLst>
          </p:cNvPr>
          <p:cNvPicPr>
            <a:picLocks noChangeAspect="1"/>
          </p:cNvPicPr>
          <p:nvPr/>
        </p:nvPicPr>
        <p:blipFill rotWithShape="1">
          <a:blip r:embed="rId2">
            <a:extLst>
              <a:ext uri="{28A0092B-C50C-407E-A947-70E740481C1C}">
                <a14:useLocalDpi xmlns:a14="http://schemas.microsoft.com/office/drawing/2010/main" val="0"/>
              </a:ext>
            </a:extLst>
          </a:blip>
          <a:srcRect l="57836" t="19385" r="13206" b="13206"/>
          <a:stretch/>
        </p:blipFill>
        <p:spPr>
          <a:xfrm>
            <a:off x="7433115" y="2388867"/>
            <a:ext cx="1469495" cy="2280486"/>
          </a:xfrm>
          <a:prstGeom prst="ellipse">
            <a:avLst/>
          </a:prstGeom>
          <a:solidFill>
            <a:srgbClr val="FFFFFF">
              <a:shade val="85000"/>
            </a:srgbClr>
          </a:solidFill>
          <a:ln w="38100" cap="sq">
            <a:solidFill>
              <a:schemeClr val="bg1"/>
            </a:solidFill>
            <a:miter lim="800000"/>
          </a:ln>
          <a:effectLst>
            <a:outerShdw blurRad="55000" dist="18000" dir="5400000" algn="tl" rotWithShape="0">
              <a:srgbClr val="000000">
                <a:alpha val="40000"/>
              </a:srgbClr>
            </a:outerShdw>
            <a:reflection blurRad="6350" stA="50000" endA="275" endPos="40000" dist="101600" dir="5400000" sy="-100000" algn="bl" rotWithShape="0"/>
          </a:effectLst>
          <a:scene3d>
            <a:camera prst="orthographicFront"/>
            <a:lightRig rig="twoPt" dir="t">
              <a:rot lat="0" lon="0" rev="7200000"/>
            </a:lightRig>
          </a:scene3d>
          <a:sp3d>
            <a:bevelT w="25400" h="19050"/>
            <a:contourClr>
              <a:srgbClr val="FFFFFF"/>
            </a:contourClr>
          </a:sp3d>
        </p:spPr>
      </p:pic>
      <p:pic>
        <p:nvPicPr>
          <p:cNvPr id="17" name="图片 16">
            <a:extLst>
              <a:ext uri="{FF2B5EF4-FFF2-40B4-BE49-F238E27FC236}">
                <a16:creationId xmlns:a16="http://schemas.microsoft.com/office/drawing/2014/main" id="{89144500-8022-42E0-AADF-CE5DA89B2195}"/>
              </a:ext>
            </a:extLst>
          </p:cNvPr>
          <p:cNvPicPr>
            <a:picLocks noChangeAspect="1"/>
          </p:cNvPicPr>
          <p:nvPr/>
        </p:nvPicPr>
        <p:blipFill rotWithShape="1">
          <a:blip r:embed="rId2">
            <a:extLst>
              <a:ext uri="{28A0092B-C50C-407E-A947-70E740481C1C}">
                <a14:useLocalDpi xmlns:a14="http://schemas.microsoft.com/office/drawing/2010/main" val="0"/>
              </a:ext>
            </a:extLst>
          </a:blip>
          <a:srcRect l="57836" t="19385" r="13206" b="13206"/>
          <a:stretch/>
        </p:blipFill>
        <p:spPr>
          <a:xfrm>
            <a:off x="5247228" y="2211915"/>
            <a:ext cx="1697543" cy="2634390"/>
          </a:xfrm>
          <a:prstGeom prst="ellipse">
            <a:avLst/>
          </a:prstGeom>
          <a:solidFill>
            <a:srgbClr val="FFFFFF">
              <a:shade val="85000"/>
            </a:srgbClr>
          </a:solidFill>
          <a:ln w="38100" cap="sq">
            <a:solidFill>
              <a:schemeClr val="bg1"/>
            </a:solidFill>
            <a:miter lim="800000"/>
          </a:ln>
          <a:effectLst>
            <a:outerShdw blurRad="55000" dist="18000" dir="5400000" algn="tl" rotWithShape="0">
              <a:srgbClr val="000000">
                <a:alpha val="40000"/>
              </a:srgbClr>
            </a:outerShdw>
            <a:reflection blurRad="6350" stA="50000" endA="275" endPos="40000" dist="101600" dir="5400000" sy="-100000" algn="bl" rotWithShape="0"/>
          </a:effectLst>
          <a:scene3d>
            <a:camera prst="orthographicFront"/>
            <a:lightRig rig="twoPt" dir="t">
              <a:rot lat="0" lon="0" rev="7200000"/>
            </a:lightRig>
          </a:scene3d>
          <a:sp3d>
            <a:bevelT w="25400" h="19050"/>
            <a:contourClr>
              <a:srgbClr val="FFFFFF"/>
            </a:contourClr>
          </a:sp3d>
        </p:spPr>
      </p:pic>
      <p:grpSp>
        <p:nvGrpSpPr>
          <p:cNvPr id="5" name="组合 4">
            <a:extLst>
              <a:ext uri="{FF2B5EF4-FFF2-40B4-BE49-F238E27FC236}">
                <a16:creationId xmlns:a16="http://schemas.microsoft.com/office/drawing/2014/main" id="{2EDD9D61-3848-4CF5-93AA-E5F556C47BFD}"/>
              </a:ext>
            </a:extLst>
          </p:cNvPr>
          <p:cNvGrpSpPr/>
          <p:nvPr/>
        </p:nvGrpSpPr>
        <p:grpSpPr>
          <a:xfrm>
            <a:off x="1487087" y="1868840"/>
            <a:ext cx="1349748" cy="416494"/>
            <a:chOff x="1487087" y="1768730"/>
            <a:chExt cx="1349748" cy="416494"/>
          </a:xfrm>
        </p:grpSpPr>
        <p:sp>
          <p:nvSpPr>
            <p:cNvPr id="3" name="矩形: 圆角 2">
              <a:extLst>
                <a:ext uri="{FF2B5EF4-FFF2-40B4-BE49-F238E27FC236}">
                  <a16:creationId xmlns:a16="http://schemas.microsoft.com/office/drawing/2014/main" id="{5917819F-E936-49FA-BFD1-660075830803}"/>
                </a:ext>
              </a:extLst>
            </p:cNvPr>
            <p:cNvSpPr/>
            <p:nvPr/>
          </p:nvSpPr>
          <p:spPr>
            <a:xfrm>
              <a:off x="1561819" y="1768730"/>
              <a:ext cx="1221427" cy="41649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159">
              <a:extLst>
                <a:ext uri="{FF2B5EF4-FFF2-40B4-BE49-F238E27FC236}">
                  <a16:creationId xmlns:a16="http://schemas.microsoft.com/office/drawing/2014/main" id="{52F6A976-96F7-4430-A60D-35E40B212183}"/>
                </a:ext>
              </a:extLst>
            </p:cNvPr>
            <p:cNvSpPr txBox="1"/>
            <p:nvPr/>
          </p:nvSpPr>
          <p:spPr>
            <a:xfrm>
              <a:off x="1487087" y="1779338"/>
              <a:ext cx="1349748" cy="40588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100" cap="none" spc="0" normalizeH="0" baseline="0" noProof="0" dirty="0">
                  <a:ln>
                    <a:noFill/>
                  </a:ln>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公共课老师</a:t>
              </a:r>
            </a:p>
          </p:txBody>
        </p:sp>
      </p:grpSp>
      <p:grpSp>
        <p:nvGrpSpPr>
          <p:cNvPr id="9" name="组合 8">
            <a:extLst>
              <a:ext uri="{FF2B5EF4-FFF2-40B4-BE49-F238E27FC236}">
                <a16:creationId xmlns:a16="http://schemas.microsoft.com/office/drawing/2014/main" id="{1854F3E5-AFC8-439B-9051-26E54072A5C1}"/>
              </a:ext>
            </a:extLst>
          </p:cNvPr>
          <p:cNvGrpSpPr/>
          <p:nvPr/>
        </p:nvGrpSpPr>
        <p:grpSpPr>
          <a:xfrm>
            <a:off x="3316087" y="1660593"/>
            <a:ext cx="1349748" cy="416494"/>
            <a:chOff x="3316087" y="1560483"/>
            <a:chExt cx="1349748" cy="416494"/>
          </a:xfrm>
        </p:grpSpPr>
        <p:sp>
          <p:nvSpPr>
            <p:cNvPr id="19" name="矩形: 圆角 18">
              <a:extLst>
                <a:ext uri="{FF2B5EF4-FFF2-40B4-BE49-F238E27FC236}">
                  <a16:creationId xmlns:a16="http://schemas.microsoft.com/office/drawing/2014/main" id="{3160E025-46F9-410B-A4F0-BE1B2465E3D0}"/>
                </a:ext>
              </a:extLst>
            </p:cNvPr>
            <p:cNvSpPr/>
            <p:nvPr/>
          </p:nvSpPr>
          <p:spPr>
            <a:xfrm>
              <a:off x="3413423" y="1560483"/>
              <a:ext cx="1221427" cy="41649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159">
              <a:extLst>
                <a:ext uri="{FF2B5EF4-FFF2-40B4-BE49-F238E27FC236}">
                  <a16:creationId xmlns:a16="http://schemas.microsoft.com/office/drawing/2014/main" id="{8AE440E0-D79C-472C-8598-9491EA036CF8}"/>
                </a:ext>
              </a:extLst>
            </p:cNvPr>
            <p:cNvSpPr txBox="1"/>
            <p:nvPr/>
          </p:nvSpPr>
          <p:spPr>
            <a:xfrm>
              <a:off x="3316087" y="1567157"/>
              <a:ext cx="1349748" cy="40588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100" cap="none" spc="0" normalizeH="0" baseline="0" noProof="0" dirty="0">
                  <a:ln>
                    <a:noFill/>
                  </a:ln>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专业课老师</a:t>
              </a:r>
            </a:p>
          </p:txBody>
        </p:sp>
      </p:grpSp>
      <p:grpSp>
        <p:nvGrpSpPr>
          <p:cNvPr id="27" name="组合 26">
            <a:extLst>
              <a:ext uri="{FF2B5EF4-FFF2-40B4-BE49-F238E27FC236}">
                <a16:creationId xmlns:a16="http://schemas.microsoft.com/office/drawing/2014/main" id="{4E7AF49D-9350-4654-B444-3D1DB34C90A6}"/>
              </a:ext>
            </a:extLst>
          </p:cNvPr>
          <p:cNvGrpSpPr/>
          <p:nvPr/>
        </p:nvGrpSpPr>
        <p:grpSpPr>
          <a:xfrm>
            <a:off x="5421124" y="1527330"/>
            <a:ext cx="1349748" cy="416494"/>
            <a:chOff x="5421124" y="1427220"/>
            <a:chExt cx="1349748" cy="416494"/>
          </a:xfrm>
        </p:grpSpPr>
        <p:sp>
          <p:nvSpPr>
            <p:cNvPr id="21" name="矩形: 圆角 20">
              <a:extLst>
                <a:ext uri="{FF2B5EF4-FFF2-40B4-BE49-F238E27FC236}">
                  <a16:creationId xmlns:a16="http://schemas.microsoft.com/office/drawing/2014/main" id="{F8A1DC44-0A3A-4AE0-8EC5-26D7529D6374}"/>
                </a:ext>
              </a:extLst>
            </p:cNvPr>
            <p:cNvSpPr/>
            <p:nvPr/>
          </p:nvSpPr>
          <p:spPr>
            <a:xfrm>
              <a:off x="5485285" y="1427220"/>
              <a:ext cx="1221427" cy="41649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159">
              <a:extLst>
                <a:ext uri="{FF2B5EF4-FFF2-40B4-BE49-F238E27FC236}">
                  <a16:creationId xmlns:a16="http://schemas.microsoft.com/office/drawing/2014/main" id="{01E8D904-CC19-4C60-9F24-0547A63F2F0A}"/>
                </a:ext>
              </a:extLst>
            </p:cNvPr>
            <p:cNvSpPr txBox="1"/>
            <p:nvPr/>
          </p:nvSpPr>
          <p:spPr>
            <a:xfrm>
              <a:off x="5421124" y="1433894"/>
              <a:ext cx="1349748" cy="40588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100" cap="none" spc="0" normalizeH="0" baseline="0" noProof="0" dirty="0">
                  <a:ln>
                    <a:noFill/>
                  </a:ln>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理论课老师</a:t>
              </a:r>
            </a:p>
          </p:txBody>
        </p:sp>
      </p:grpSp>
      <p:grpSp>
        <p:nvGrpSpPr>
          <p:cNvPr id="28" name="组合 27">
            <a:extLst>
              <a:ext uri="{FF2B5EF4-FFF2-40B4-BE49-F238E27FC236}">
                <a16:creationId xmlns:a16="http://schemas.microsoft.com/office/drawing/2014/main" id="{E6AF8082-CF0B-4C16-A3D1-3E58D96A2898}"/>
              </a:ext>
            </a:extLst>
          </p:cNvPr>
          <p:cNvGrpSpPr/>
          <p:nvPr/>
        </p:nvGrpSpPr>
        <p:grpSpPr>
          <a:xfrm>
            <a:off x="7492987" y="1660593"/>
            <a:ext cx="1349748" cy="416494"/>
            <a:chOff x="7492987" y="1560483"/>
            <a:chExt cx="1349748" cy="416494"/>
          </a:xfrm>
        </p:grpSpPr>
        <p:sp>
          <p:nvSpPr>
            <p:cNvPr id="20" name="矩形: 圆角 19">
              <a:extLst>
                <a:ext uri="{FF2B5EF4-FFF2-40B4-BE49-F238E27FC236}">
                  <a16:creationId xmlns:a16="http://schemas.microsoft.com/office/drawing/2014/main" id="{3EEA9941-A562-4A73-9517-F1649F36D1DF}"/>
                </a:ext>
              </a:extLst>
            </p:cNvPr>
            <p:cNvSpPr/>
            <p:nvPr/>
          </p:nvSpPr>
          <p:spPr>
            <a:xfrm>
              <a:off x="7557148" y="1560483"/>
              <a:ext cx="1221427" cy="41649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159">
              <a:extLst>
                <a:ext uri="{FF2B5EF4-FFF2-40B4-BE49-F238E27FC236}">
                  <a16:creationId xmlns:a16="http://schemas.microsoft.com/office/drawing/2014/main" id="{C4420739-3985-4908-992E-5BE778684B73}"/>
                </a:ext>
              </a:extLst>
            </p:cNvPr>
            <p:cNvSpPr txBox="1"/>
            <p:nvPr/>
          </p:nvSpPr>
          <p:spPr>
            <a:xfrm>
              <a:off x="7492987" y="1560483"/>
              <a:ext cx="1349748" cy="40588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100" cap="none" spc="0" normalizeH="0" baseline="0" noProof="0" dirty="0">
                  <a:ln>
                    <a:noFill/>
                  </a:ln>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实训课老师</a:t>
              </a:r>
            </a:p>
          </p:txBody>
        </p:sp>
      </p:grpSp>
      <p:grpSp>
        <p:nvGrpSpPr>
          <p:cNvPr id="29" name="组合 28">
            <a:extLst>
              <a:ext uri="{FF2B5EF4-FFF2-40B4-BE49-F238E27FC236}">
                <a16:creationId xmlns:a16="http://schemas.microsoft.com/office/drawing/2014/main" id="{CCF808CB-ABD5-4B6C-9BB7-B6F638EB1628}"/>
              </a:ext>
            </a:extLst>
          </p:cNvPr>
          <p:cNvGrpSpPr/>
          <p:nvPr/>
        </p:nvGrpSpPr>
        <p:grpSpPr>
          <a:xfrm>
            <a:off x="9344591" y="1871351"/>
            <a:ext cx="1349748" cy="416494"/>
            <a:chOff x="9344591" y="1771241"/>
            <a:chExt cx="1349748" cy="416494"/>
          </a:xfrm>
        </p:grpSpPr>
        <p:sp>
          <p:nvSpPr>
            <p:cNvPr id="18" name="矩形: 圆角 17">
              <a:extLst>
                <a:ext uri="{FF2B5EF4-FFF2-40B4-BE49-F238E27FC236}">
                  <a16:creationId xmlns:a16="http://schemas.microsoft.com/office/drawing/2014/main" id="{4CD229B4-7DD9-475F-B7F3-CAFDCC3DC934}"/>
                </a:ext>
              </a:extLst>
            </p:cNvPr>
            <p:cNvSpPr/>
            <p:nvPr/>
          </p:nvSpPr>
          <p:spPr>
            <a:xfrm>
              <a:off x="9408752" y="1771241"/>
              <a:ext cx="1221427" cy="416494"/>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159">
              <a:extLst>
                <a:ext uri="{FF2B5EF4-FFF2-40B4-BE49-F238E27FC236}">
                  <a16:creationId xmlns:a16="http://schemas.microsoft.com/office/drawing/2014/main" id="{EED118B9-606C-4AE5-B32C-AB966D910C8D}"/>
                </a:ext>
              </a:extLst>
            </p:cNvPr>
            <p:cNvSpPr txBox="1"/>
            <p:nvPr/>
          </p:nvSpPr>
          <p:spPr>
            <a:xfrm>
              <a:off x="9344591" y="1779338"/>
              <a:ext cx="1349748" cy="40588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100" cap="none" spc="0" normalizeH="0" baseline="0" noProof="0" dirty="0">
                  <a:ln>
                    <a:noFill/>
                  </a:ln>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实习课老师</a:t>
              </a:r>
            </a:p>
          </p:txBody>
        </p:sp>
      </p:grpSp>
    </p:spTree>
    <p:extLst>
      <p:ext uri="{BB962C8B-B14F-4D97-AF65-F5344CB8AC3E}">
        <p14:creationId xmlns:p14="http://schemas.microsoft.com/office/powerpoint/2010/main" val="3081107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FEDC05B-90F0-4759-9EF5-8B3BAC23016B}"/>
              </a:ext>
            </a:extLst>
          </p:cNvPr>
          <p:cNvSpPr>
            <a:spLocks noGrp="1"/>
          </p:cNvSpPr>
          <p:nvPr>
            <p:ph type="body" sz="quarter" idx="10"/>
          </p:nvPr>
        </p:nvSpPr>
        <p:spPr/>
        <p:txBody>
          <a:bodyPr/>
          <a:lstStyle/>
          <a:p>
            <a:r>
              <a:rPr lang="en-US" altLang="zh-CN" dirty="0"/>
              <a:t>Why</a:t>
            </a:r>
            <a:endParaRPr lang="zh-CN" altLang="en-US" dirty="0"/>
          </a:p>
        </p:txBody>
      </p:sp>
      <p:sp>
        <p:nvSpPr>
          <p:cNvPr id="3" name="文本占位符 2">
            <a:extLst>
              <a:ext uri="{FF2B5EF4-FFF2-40B4-BE49-F238E27FC236}">
                <a16:creationId xmlns:a16="http://schemas.microsoft.com/office/drawing/2014/main" id="{9D6DF52E-F389-4575-A0B9-B0C5214F8D67}"/>
              </a:ext>
            </a:extLst>
          </p:cNvPr>
          <p:cNvSpPr>
            <a:spLocks noGrp="1"/>
          </p:cNvSpPr>
          <p:nvPr>
            <p:ph type="body" sz="quarter" idx="11"/>
          </p:nvPr>
        </p:nvSpPr>
        <p:spPr/>
        <p:txBody>
          <a:bodyPr/>
          <a:lstStyle/>
          <a:p>
            <a:r>
              <a:rPr lang="zh-CN" altLang="en-US" dirty="0"/>
              <a:t>为何做</a:t>
            </a:r>
          </a:p>
        </p:txBody>
      </p:sp>
    </p:spTree>
    <p:extLst>
      <p:ext uri="{BB962C8B-B14F-4D97-AF65-F5344CB8AC3E}">
        <p14:creationId xmlns:p14="http://schemas.microsoft.com/office/powerpoint/2010/main" val="1064953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E97FC28-B5D0-4B3B-B093-A74DF0C1AF79}"/>
              </a:ext>
            </a:extLst>
          </p:cNvPr>
          <p:cNvSpPr/>
          <p:nvPr/>
        </p:nvSpPr>
        <p:spPr>
          <a:xfrm>
            <a:off x="2550826" y="1645520"/>
            <a:ext cx="8682892" cy="2054088"/>
          </a:xfrm>
          <a:prstGeom prst="rect">
            <a:avLst/>
          </a:prstGeom>
        </p:spPr>
        <p:txBody>
          <a:bodyPr wrap="square">
            <a:spAutoFit/>
          </a:bodyPr>
          <a:lstStyle/>
          <a:p>
            <a:pPr marL="342900" lvl="0" indent="-342900" eaLnBrk="0" fontAlgn="base" hangingPunct="0">
              <a:lnSpc>
                <a:spcPct val="130000"/>
              </a:lnSpc>
              <a:spcBef>
                <a:spcPct val="0"/>
              </a:spcBef>
              <a:spcAft>
                <a:spcPct val="0"/>
              </a:spcAft>
              <a:buFont typeface="Wingdings" panose="05000000000000000000" pitchFamily="2" charset="2"/>
              <a:buChar char="Ø"/>
            </a:pPr>
            <a:r>
              <a:rPr lang="en-US" altLang="zh-CN" sz="2000" b="1" dirty="0">
                <a:solidFill>
                  <a:schemeClr val="bg1"/>
                </a:solidFill>
                <a:latin typeface="猫啃网风雅宋" panose="02020700000000000000" pitchFamily="18" charset="-122"/>
                <a:ea typeface="猫啃网风雅宋" panose="02020700000000000000" pitchFamily="18" charset="-122"/>
                <a:cs typeface="Times New Roman" panose="02020603050405020304" pitchFamily="18" charset="0"/>
              </a:rPr>
              <a:t>1912</a:t>
            </a:r>
            <a:r>
              <a:rPr lang="zh-CN" altLang="en-US" sz="2000" b="1" dirty="0">
                <a:solidFill>
                  <a:schemeClr val="bg1"/>
                </a:solidFill>
                <a:latin typeface="猫啃网风雅宋" panose="02020700000000000000" pitchFamily="18" charset="-122"/>
                <a:ea typeface="猫啃网风雅宋" panose="02020700000000000000" pitchFamily="18" charset="-122"/>
                <a:cs typeface="Times New Roman" panose="02020603050405020304" pitchFamily="18" charset="0"/>
              </a:rPr>
              <a:t>年</a:t>
            </a:r>
            <a:r>
              <a:rPr lang="zh-CN" altLang="en-US" sz="2000" b="1" dirty="0">
                <a:solidFill>
                  <a:schemeClr val="bg1"/>
                </a:solidFill>
                <a:latin typeface="猫啃网风雅宋" panose="02020700000000000000" pitchFamily="18" charset="-122"/>
                <a:ea typeface="猫啃网风雅宋" panose="02020700000000000000" pitchFamily="18" charset="-122"/>
                <a:cs typeface="Times New Roman" panose="02020603050405020304" pitchFamily="18" charset="0"/>
                <a:sym typeface="Wingdings" panose="05000000000000000000" pitchFamily="2" charset="2"/>
              </a:rPr>
              <a:t>（美）</a:t>
            </a:r>
            <a:r>
              <a:rPr lang="en-US" altLang="zh-CN" sz="2000" b="1" dirty="0">
                <a:solidFill>
                  <a:schemeClr val="bg1"/>
                </a:solidFill>
                <a:latin typeface="猫啃网风雅宋" panose="02020700000000000000" pitchFamily="18" charset="-122"/>
                <a:ea typeface="猫啃网风雅宋" panose="02020700000000000000" pitchFamily="18" charset="-122"/>
                <a:cs typeface="Times New Roman" panose="02020603050405020304" pitchFamily="18" charset="0"/>
              </a:rPr>
              <a:t>Stevens</a:t>
            </a:r>
            <a:r>
              <a:rPr lang="zh-CN" altLang="en-US" sz="2000" b="1" dirty="0">
                <a:solidFill>
                  <a:schemeClr val="bg1"/>
                </a:solidFill>
                <a:latin typeface="猫啃网风雅宋" panose="02020700000000000000" pitchFamily="18" charset="-122"/>
                <a:ea typeface="猫啃网风雅宋" panose="02020700000000000000" pitchFamily="18" charset="-122"/>
                <a:cs typeface="Times New Roman" panose="02020603050405020304" pitchFamily="18" charset="0"/>
              </a:rPr>
              <a:t>：师生问答占大约</a:t>
            </a:r>
            <a:r>
              <a:rPr lang="en-US" altLang="zh-CN" sz="2000" b="1" dirty="0">
                <a:solidFill>
                  <a:schemeClr val="bg1"/>
                </a:solidFill>
                <a:latin typeface="猫啃网风雅宋" panose="02020700000000000000" pitchFamily="18" charset="-122"/>
                <a:ea typeface="猫啃网风雅宋" panose="02020700000000000000" pitchFamily="18" charset="-122"/>
                <a:cs typeface="Times New Roman" panose="02020603050405020304" pitchFamily="18" charset="0"/>
              </a:rPr>
              <a:t>80%</a:t>
            </a:r>
            <a:r>
              <a:rPr lang="zh-CN" altLang="en-US" sz="2000" b="1" dirty="0">
                <a:solidFill>
                  <a:schemeClr val="bg1"/>
                </a:solidFill>
                <a:latin typeface="猫啃网风雅宋" panose="02020700000000000000" pitchFamily="18" charset="-122"/>
                <a:ea typeface="猫啃网风雅宋" panose="02020700000000000000" pitchFamily="18" charset="-122"/>
                <a:cs typeface="Times New Roman" panose="02020603050405020304" pitchFamily="18" charset="0"/>
              </a:rPr>
              <a:t>的时间，</a:t>
            </a:r>
            <a:r>
              <a:rPr lang="en-US" altLang="zh-CN" sz="2000" b="1" dirty="0">
                <a:solidFill>
                  <a:schemeClr val="bg1"/>
                </a:solidFill>
                <a:latin typeface="猫啃网风雅宋" panose="02020700000000000000" pitchFamily="18" charset="-122"/>
                <a:ea typeface="猫啃网风雅宋" panose="02020700000000000000" pitchFamily="18" charset="-122"/>
                <a:cs typeface="Times New Roman" panose="02020603050405020304" pitchFamily="18" charset="0"/>
              </a:rPr>
              <a:t>2~4</a:t>
            </a:r>
            <a:r>
              <a:rPr lang="zh-CN" altLang="en-US" sz="2000" b="1" dirty="0">
                <a:solidFill>
                  <a:schemeClr val="bg1"/>
                </a:solidFill>
                <a:latin typeface="猫啃网风雅宋" panose="02020700000000000000" pitchFamily="18" charset="-122"/>
                <a:ea typeface="猫啃网风雅宋" panose="02020700000000000000" pitchFamily="18" charset="-122"/>
                <a:cs typeface="Times New Roman" panose="02020603050405020304" pitchFamily="18" charset="0"/>
              </a:rPr>
              <a:t>个问题</a:t>
            </a:r>
            <a:r>
              <a:rPr lang="en-US" altLang="zh-CN" sz="2000" b="1" dirty="0">
                <a:solidFill>
                  <a:schemeClr val="bg1"/>
                </a:solidFill>
                <a:latin typeface="猫啃网风雅宋" panose="02020700000000000000" pitchFamily="18" charset="-122"/>
                <a:ea typeface="猫啃网风雅宋" panose="02020700000000000000" pitchFamily="18" charset="-122"/>
                <a:cs typeface="Times New Roman" panose="02020603050405020304" pitchFamily="18" charset="0"/>
              </a:rPr>
              <a:t>/</a:t>
            </a:r>
            <a:r>
              <a:rPr lang="zh-CN" altLang="en-US" sz="2000" b="1" dirty="0">
                <a:solidFill>
                  <a:schemeClr val="bg1"/>
                </a:solidFill>
                <a:latin typeface="猫啃网风雅宋" panose="02020700000000000000" pitchFamily="18" charset="-122"/>
                <a:ea typeface="猫啃网风雅宋" panose="02020700000000000000" pitchFamily="18" charset="-122"/>
                <a:cs typeface="Times New Roman" panose="02020603050405020304" pitchFamily="18" charset="0"/>
              </a:rPr>
              <a:t>每分钟；必须提出可以激发学生反思性思考的问题</a:t>
            </a:r>
            <a:endParaRPr lang="en-US" altLang="zh-CN" sz="2000" b="1" dirty="0">
              <a:solidFill>
                <a:schemeClr val="bg1"/>
              </a:solidFill>
              <a:latin typeface="猫啃网风雅宋" panose="02020700000000000000" pitchFamily="18" charset="-122"/>
              <a:ea typeface="猫啃网风雅宋" panose="02020700000000000000" pitchFamily="18" charset="-122"/>
              <a:cs typeface="Times New Roman" panose="02020603050405020304" pitchFamily="18" charset="0"/>
            </a:endParaRPr>
          </a:p>
          <a:p>
            <a:pPr marL="342900" lvl="0" indent="-342900" eaLnBrk="0" fontAlgn="base" hangingPunct="0">
              <a:lnSpc>
                <a:spcPct val="130000"/>
              </a:lnSpc>
              <a:spcBef>
                <a:spcPct val="0"/>
              </a:spcBef>
              <a:spcAft>
                <a:spcPct val="0"/>
              </a:spcAft>
              <a:buFont typeface="Wingdings" panose="05000000000000000000" pitchFamily="2" charset="2"/>
              <a:buChar char="Ø"/>
            </a:pPr>
            <a:r>
              <a:rPr lang="zh-CN" altLang="en-US" sz="2000" b="1" dirty="0">
                <a:solidFill>
                  <a:schemeClr val="bg1"/>
                </a:solidFill>
                <a:latin typeface="猫啃网风雅宋" panose="02020700000000000000" pitchFamily="18" charset="-122"/>
                <a:ea typeface="猫啃网风雅宋" panose="02020700000000000000" pitchFamily="18" charset="-122"/>
              </a:rPr>
              <a:t>第一阶段（</a:t>
            </a:r>
            <a:r>
              <a:rPr lang="en-US" altLang="zh-CN" sz="2000" b="1" dirty="0">
                <a:solidFill>
                  <a:schemeClr val="bg1"/>
                </a:solidFill>
                <a:latin typeface="猫啃网风雅宋" panose="02020700000000000000" pitchFamily="18" charset="-122"/>
                <a:ea typeface="猫啃网风雅宋" panose="02020700000000000000" pitchFamily="18" charset="-122"/>
              </a:rPr>
              <a:t>20 </a:t>
            </a:r>
            <a:r>
              <a:rPr lang="zh-CN" altLang="en-US" sz="2000" b="1" dirty="0">
                <a:solidFill>
                  <a:schemeClr val="bg1"/>
                </a:solidFill>
                <a:latin typeface="猫啃网风雅宋" panose="02020700000000000000" pitchFamily="18" charset="-122"/>
                <a:ea typeface="猫啃网风雅宋" panose="02020700000000000000" pitchFamily="18" charset="-122"/>
              </a:rPr>
              <a:t>世纪 </a:t>
            </a:r>
            <a:r>
              <a:rPr lang="en-US" altLang="zh-CN" sz="2000" b="1" dirty="0">
                <a:solidFill>
                  <a:schemeClr val="bg1"/>
                </a:solidFill>
                <a:latin typeface="猫啃网风雅宋" panose="02020700000000000000" pitchFamily="18" charset="-122"/>
                <a:ea typeface="猫啃网风雅宋" panose="02020700000000000000" pitchFamily="18" charset="-122"/>
              </a:rPr>
              <a:t>40-50 </a:t>
            </a:r>
            <a:r>
              <a:rPr lang="zh-CN" altLang="en-US" sz="2000" b="1" dirty="0">
                <a:solidFill>
                  <a:schemeClr val="bg1"/>
                </a:solidFill>
                <a:latin typeface="猫啃网风雅宋" panose="02020700000000000000" pitchFamily="18" charset="-122"/>
                <a:ea typeface="猫啃网风雅宋" panose="02020700000000000000" pitchFamily="18" charset="-122"/>
              </a:rPr>
              <a:t>年代）：集中在教师课堂提问行为特征的研究与分析；</a:t>
            </a:r>
          </a:p>
          <a:p>
            <a:pPr marL="342900" lvl="0" indent="-342900" eaLnBrk="0" fontAlgn="base" hangingPunct="0">
              <a:lnSpc>
                <a:spcPct val="130000"/>
              </a:lnSpc>
              <a:spcBef>
                <a:spcPct val="0"/>
              </a:spcBef>
              <a:spcAft>
                <a:spcPct val="0"/>
              </a:spcAft>
              <a:buFont typeface="Wingdings" panose="05000000000000000000" pitchFamily="2" charset="2"/>
              <a:buChar char="Ø"/>
            </a:pPr>
            <a:r>
              <a:rPr lang="zh-CN" altLang="en-US" sz="2000" b="1" dirty="0">
                <a:solidFill>
                  <a:schemeClr val="bg1"/>
                </a:solidFill>
                <a:latin typeface="猫啃网风雅宋" panose="02020700000000000000" pitchFamily="18" charset="-122"/>
                <a:ea typeface="猫啃网风雅宋" panose="02020700000000000000" pitchFamily="18" charset="-122"/>
              </a:rPr>
              <a:t>第二阶段（</a:t>
            </a:r>
            <a:r>
              <a:rPr lang="en-US" altLang="zh-CN" sz="2000" b="1" dirty="0">
                <a:solidFill>
                  <a:schemeClr val="bg1"/>
                </a:solidFill>
                <a:latin typeface="猫啃网风雅宋" panose="02020700000000000000" pitchFamily="18" charset="-122"/>
                <a:ea typeface="猫啃网风雅宋" panose="02020700000000000000" pitchFamily="18" charset="-122"/>
              </a:rPr>
              <a:t>20 </a:t>
            </a:r>
            <a:r>
              <a:rPr lang="zh-CN" altLang="en-US" sz="2000" b="1" dirty="0">
                <a:solidFill>
                  <a:schemeClr val="bg1"/>
                </a:solidFill>
                <a:latin typeface="猫啃网风雅宋" panose="02020700000000000000" pitchFamily="18" charset="-122"/>
                <a:ea typeface="猫啃网风雅宋" panose="02020700000000000000" pitchFamily="18" charset="-122"/>
              </a:rPr>
              <a:t>世纪 </a:t>
            </a:r>
            <a:r>
              <a:rPr lang="en-US" altLang="zh-CN" sz="2000" b="1" dirty="0">
                <a:solidFill>
                  <a:schemeClr val="bg1"/>
                </a:solidFill>
                <a:latin typeface="猫啃网风雅宋" panose="02020700000000000000" pitchFamily="18" charset="-122"/>
                <a:ea typeface="猫啃网风雅宋" panose="02020700000000000000" pitchFamily="18" charset="-122"/>
              </a:rPr>
              <a:t>60-70 </a:t>
            </a:r>
            <a:r>
              <a:rPr lang="zh-CN" altLang="en-US" sz="2000" b="1" dirty="0">
                <a:solidFill>
                  <a:schemeClr val="bg1"/>
                </a:solidFill>
                <a:latin typeface="猫啃网风雅宋" panose="02020700000000000000" pitchFamily="18" charset="-122"/>
                <a:ea typeface="猫啃网风雅宋" panose="02020700000000000000" pitchFamily="18" charset="-122"/>
              </a:rPr>
              <a:t>年代中期）：对教师提问行为进行直接和客观的研究；</a:t>
            </a:r>
          </a:p>
          <a:p>
            <a:pPr marL="342900" lvl="0" indent="-342900" eaLnBrk="0" fontAlgn="base" hangingPunct="0">
              <a:lnSpc>
                <a:spcPct val="130000"/>
              </a:lnSpc>
              <a:spcBef>
                <a:spcPct val="0"/>
              </a:spcBef>
              <a:spcAft>
                <a:spcPct val="0"/>
              </a:spcAft>
              <a:buFont typeface="Wingdings" panose="05000000000000000000" pitchFamily="2" charset="2"/>
              <a:buChar char="Ø"/>
            </a:pPr>
            <a:r>
              <a:rPr lang="zh-CN" altLang="en-US" sz="2000" b="1" dirty="0">
                <a:solidFill>
                  <a:schemeClr val="bg1"/>
                </a:solidFill>
                <a:latin typeface="猫啃网风雅宋" panose="02020700000000000000" pitchFamily="18" charset="-122"/>
                <a:ea typeface="猫啃网风雅宋" panose="02020700000000000000" pitchFamily="18" charset="-122"/>
              </a:rPr>
              <a:t>第三阶段（</a:t>
            </a:r>
            <a:r>
              <a:rPr lang="en-US" altLang="zh-CN" sz="2000" b="1" dirty="0">
                <a:solidFill>
                  <a:schemeClr val="bg1"/>
                </a:solidFill>
                <a:latin typeface="猫啃网风雅宋" panose="02020700000000000000" pitchFamily="18" charset="-122"/>
                <a:ea typeface="猫啃网风雅宋" panose="02020700000000000000" pitchFamily="18" charset="-122"/>
              </a:rPr>
              <a:t>1970 </a:t>
            </a:r>
            <a:r>
              <a:rPr lang="zh-CN" altLang="en-US" sz="2000" b="1" dirty="0">
                <a:solidFill>
                  <a:schemeClr val="bg1"/>
                </a:solidFill>
                <a:latin typeface="猫啃网风雅宋" panose="02020700000000000000" pitchFamily="18" charset="-122"/>
                <a:ea typeface="猫啃网风雅宋" panose="02020700000000000000" pitchFamily="18" charset="-122"/>
              </a:rPr>
              <a:t>年后）：对于课堂提问、学生思维发展、学业成绩三者之间的关系上</a:t>
            </a:r>
          </a:p>
        </p:txBody>
      </p:sp>
      <p:sp>
        <p:nvSpPr>
          <p:cNvPr id="3" name="矩形 2">
            <a:extLst>
              <a:ext uri="{FF2B5EF4-FFF2-40B4-BE49-F238E27FC236}">
                <a16:creationId xmlns:a16="http://schemas.microsoft.com/office/drawing/2014/main" id="{768D0090-6E8C-4971-BCB8-02A02342DAEB}"/>
              </a:ext>
            </a:extLst>
          </p:cNvPr>
          <p:cNvSpPr/>
          <p:nvPr/>
        </p:nvSpPr>
        <p:spPr>
          <a:xfrm>
            <a:off x="4104534" y="220004"/>
            <a:ext cx="3982932" cy="695575"/>
          </a:xfrm>
          <a:prstGeom prst="rect">
            <a:avLst/>
          </a:prstGeom>
        </p:spPr>
        <p:txBody>
          <a:bodyPr wrap="square">
            <a:noAutofit/>
          </a:bodyPr>
          <a:lstStyle/>
          <a:p>
            <a:pPr algn="ctr">
              <a:lnSpc>
                <a:spcPct val="130000"/>
              </a:lnSpc>
            </a:pPr>
            <a:r>
              <a:rPr lang="zh-CN" altLang="en-US" sz="32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教师提问的起源</a:t>
            </a:r>
          </a:p>
        </p:txBody>
      </p:sp>
      <p:sp>
        <p:nvSpPr>
          <p:cNvPr id="4" name="矩形 3">
            <a:extLst>
              <a:ext uri="{FF2B5EF4-FFF2-40B4-BE49-F238E27FC236}">
                <a16:creationId xmlns:a16="http://schemas.microsoft.com/office/drawing/2014/main" id="{E16055AD-A47B-4483-931E-B1DB5AB89472}"/>
              </a:ext>
            </a:extLst>
          </p:cNvPr>
          <p:cNvSpPr/>
          <p:nvPr/>
        </p:nvSpPr>
        <p:spPr>
          <a:xfrm>
            <a:off x="1569556" y="4411150"/>
            <a:ext cx="6214568" cy="1253869"/>
          </a:xfrm>
          <a:prstGeom prst="rect">
            <a:avLst/>
          </a:prstGeom>
        </p:spPr>
        <p:txBody>
          <a:bodyPr wrap="square">
            <a:spAutoFit/>
          </a:bodyPr>
          <a:lstStyle/>
          <a:p>
            <a:pPr marL="342900" indent="-342900" eaLnBrk="0" fontAlgn="base" hangingPunct="0">
              <a:lnSpc>
                <a:spcPct val="130000"/>
              </a:lnSpc>
              <a:spcBef>
                <a:spcPct val="0"/>
              </a:spcBef>
              <a:spcAft>
                <a:spcPct val="0"/>
              </a:spcAft>
              <a:buFont typeface="Wingdings" panose="05000000000000000000" pitchFamily="2" charset="2"/>
              <a:buChar char="Ø"/>
            </a:pPr>
            <a:r>
              <a:rPr lang="en-US" altLang="zh-CN" sz="2000" b="1" dirty="0">
                <a:solidFill>
                  <a:schemeClr val="bg1"/>
                </a:solidFill>
                <a:latin typeface="猫啃网风雅宋" panose="02020700000000000000" pitchFamily="18" charset="-122"/>
                <a:ea typeface="猫啃网风雅宋" panose="02020700000000000000" pitchFamily="18" charset="-122"/>
                <a:cs typeface="Times New Roman" panose="02020603050405020304" pitchFamily="18" charset="0"/>
              </a:rPr>
              <a:t>20</a:t>
            </a:r>
            <a:r>
              <a:rPr lang="zh-CN" altLang="en-US" sz="2000" b="1" dirty="0">
                <a:solidFill>
                  <a:schemeClr val="bg1"/>
                </a:solidFill>
                <a:latin typeface="猫啃网风雅宋" panose="02020700000000000000" pitchFamily="18" charset="-122"/>
                <a:ea typeface="猫啃网风雅宋" panose="02020700000000000000" pitchFamily="18" charset="-122"/>
                <a:cs typeface="Times New Roman" panose="02020603050405020304" pitchFamily="18" charset="0"/>
              </a:rPr>
              <a:t>世纪</a:t>
            </a:r>
            <a:r>
              <a:rPr lang="en-US" altLang="zh-CN" sz="2000" b="1" dirty="0">
                <a:solidFill>
                  <a:schemeClr val="bg1"/>
                </a:solidFill>
                <a:latin typeface="猫啃网风雅宋" panose="02020700000000000000" pitchFamily="18" charset="-122"/>
                <a:ea typeface="猫啃网风雅宋" panose="02020700000000000000" pitchFamily="18" charset="-122"/>
                <a:cs typeface="Times New Roman" panose="02020603050405020304" pitchFamily="18" charset="0"/>
              </a:rPr>
              <a:t>90</a:t>
            </a:r>
            <a:r>
              <a:rPr lang="zh-CN" altLang="en-US" sz="2000" b="1" dirty="0">
                <a:solidFill>
                  <a:schemeClr val="bg1"/>
                </a:solidFill>
                <a:latin typeface="猫啃网风雅宋" panose="02020700000000000000" pitchFamily="18" charset="-122"/>
                <a:ea typeface="猫啃网风雅宋" panose="02020700000000000000" pitchFamily="18" charset="-122"/>
                <a:cs typeface="Times New Roman" panose="02020603050405020304" pitchFamily="18" charset="0"/>
              </a:rPr>
              <a:t>年代中后期：作为研究方向进入我国研究者的视野，目前仍处于发展阶段，且大多关注基础教育中的教师提问行为、策略等</a:t>
            </a:r>
          </a:p>
        </p:txBody>
      </p:sp>
      <p:pic>
        <p:nvPicPr>
          <p:cNvPr id="5" name="图片 4">
            <a:extLst>
              <a:ext uri="{FF2B5EF4-FFF2-40B4-BE49-F238E27FC236}">
                <a16:creationId xmlns:a16="http://schemas.microsoft.com/office/drawing/2014/main" id="{44771D71-65D4-4F3E-8C89-3C017F68DE65}"/>
              </a:ext>
            </a:extLst>
          </p:cNvPr>
          <p:cNvPicPr>
            <a:picLocks noChangeAspect="1"/>
          </p:cNvPicPr>
          <p:nvPr/>
        </p:nvPicPr>
        <p:blipFill rotWithShape="1">
          <a:blip r:embed="rId2"/>
          <a:srcRect l="12917" t="11208" r="17700" b="4785"/>
          <a:stretch/>
        </p:blipFill>
        <p:spPr>
          <a:xfrm>
            <a:off x="1092817" y="1861541"/>
            <a:ext cx="1210364" cy="1515815"/>
          </a:xfrm>
          <a:prstGeom prst="ellipse">
            <a:avLst/>
          </a:prstGeom>
          <a:ln w="28575">
            <a:solidFill>
              <a:schemeClr val="bg1"/>
            </a:solidFill>
            <a:prstDash val="dash"/>
          </a:ln>
        </p:spPr>
      </p:pic>
      <p:pic>
        <p:nvPicPr>
          <p:cNvPr id="6" name="图片 5">
            <a:extLst>
              <a:ext uri="{FF2B5EF4-FFF2-40B4-BE49-F238E27FC236}">
                <a16:creationId xmlns:a16="http://schemas.microsoft.com/office/drawing/2014/main" id="{26DBE183-00AF-4688-81EE-69275E048E44}"/>
              </a:ext>
            </a:extLst>
          </p:cNvPr>
          <p:cNvPicPr>
            <a:picLocks noChangeAspect="1"/>
          </p:cNvPicPr>
          <p:nvPr/>
        </p:nvPicPr>
        <p:blipFill rotWithShape="1">
          <a:blip r:embed="rId3"/>
          <a:srcRect l="9248" r="14590"/>
          <a:stretch/>
        </p:blipFill>
        <p:spPr>
          <a:xfrm>
            <a:off x="8314990" y="4380391"/>
            <a:ext cx="1210364" cy="1664032"/>
          </a:xfrm>
          <a:prstGeom prst="ellipse">
            <a:avLst/>
          </a:prstGeom>
          <a:ln w="28575">
            <a:solidFill>
              <a:schemeClr val="bg1"/>
            </a:solidFill>
            <a:prstDash val="dash"/>
          </a:ln>
        </p:spPr>
      </p:pic>
      <p:sp>
        <p:nvSpPr>
          <p:cNvPr id="7" name="文本框 6">
            <a:extLst>
              <a:ext uri="{FF2B5EF4-FFF2-40B4-BE49-F238E27FC236}">
                <a16:creationId xmlns:a16="http://schemas.microsoft.com/office/drawing/2014/main" id="{0645470D-A0F6-4E43-80BD-D9E82DD00575}"/>
              </a:ext>
            </a:extLst>
          </p:cNvPr>
          <p:cNvSpPr txBox="1"/>
          <p:nvPr/>
        </p:nvSpPr>
        <p:spPr>
          <a:xfrm>
            <a:off x="1227352" y="3391831"/>
            <a:ext cx="941294" cy="307777"/>
          </a:xfrm>
          <a:prstGeom prst="rect">
            <a:avLst/>
          </a:prstGeom>
          <a:noFill/>
        </p:spPr>
        <p:txBody>
          <a:bodyPr wrap="square" rtlCol="0">
            <a:spAutoFit/>
          </a:bodyPr>
          <a:lstStyle/>
          <a:p>
            <a:r>
              <a:rPr lang="zh-CN" altLang="en-US" sz="1400" dirty="0">
                <a:solidFill>
                  <a:schemeClr val="bg1"/>
                </a:solidFill>
                <a:latin typeface="猫啃网风雅宋" panose="02020700000000000000" pitchFamily="18" charset="-122"/>
                <a:ea typeface="猫啃网风雅宋" panose="02020700000000000000" pitchFamily="18" charset="-122"/>
              </a:rPr>
              <a:t>苏格拉底</a:t>
            </a:r>
          </a:p>
        </p:txBody>
      </p:sp>
      <p:sp>
        <p:nvSpPr>
          <p:cNvPr id="8" name="文本框 7">
            <a:extLst>
              <a:ext uri="{FF2B5EF4-FFF2-40B4-BE49-F238E27FC236}">
                <a16:creationId xmlns:a16="http://schemas.microsoft.com/office/drawing/2014/main" id="{BD472E2E-773D-46CA-9DDC-FAFC31BDF425}"/>
              </a:ext>
            </a:extLst>
          </p:cNvPr>
          <p:cNvSpPr txBox="1"/>
          <p:nvPr/>
        </p:nvSpPr>
        <p:spPr>
          <a:xfrm>
            <a:off x="8551881" y="6090057"/>
            <a:ext cx="736581" cy="307777"/>
          </a:xfrm>
          <a:prstGeom prst="rect">
            <a:avLst/>
          </a:prstGeom>
          <a:noFill/>
        </p:spPr>
        <p:txBody>
          <a:bodyPr wrap="square" rtlCol="0">
            <a:spAutoFit/>
          </a:bodyPr>
          <a:lstStyle/>
          <a:p>
            <a:pPr algn="ctr"/>
            <a:r>
              <a:rPr lang="zh-CN" altLang="en-US" sz="1400" dirty="0">
                <a:solidFill>
                  <a:schemeClr val="bg1"/>
                </a:solidFill>
                <a:latin typeface="猫啃网风雅宋" panose="02020700000000000000" pitchFamily="18" charset="-122"/>
                <a:ea typeface="猫啃网风雅宋" panose="02020700000000000000" pitchFamily="18" charset="-122"/>
              </a:rPr>
              <a:t>孔子</a:t>
            </a:r>
          </a:p>
        </p:txBody>
      </p:sp>
      <p:cxnSp>
        <p:nvCxnSpPr>
          <p:cNvPr id="9" name="直接连接符 8">
            <a:extLst>
              <a:ext uri="{FF2B5EF4-FFF2-40B4-BE49-F238E27FC236}">
                <a16:creationId xmlns:a16="http://schemas.microsoft.com/office/drawing/2014/main" id="{FBF17B14-5E32-47F9-93C4-2FCFF1CE2F97}"/>
              </a:ext>
            </a:extLst>
          </p:cNvPr>
          <p:cNvCxnSpPr>
            <a:cxnSpLocks/>
          </p:cNvCxnSpPr>
          <p:nvPr/>
        </p:nvCxnSpPr>
        <p:spPr>
          <a:xfrm>
            <a:off x="1092817" y="3970215"/>
            <a:ext cx="10012845"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970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385DC6CA-879D-413C-86CE-A11D29172515}"/>
              </a:ext>
            </a:extLst>
          </p:cNvPr>
          <p:cNvGrpSpPr/>
          <p:nvPr/>
        </p:nvGrpSpPr>
        <p:grpSpPr>
          <a:xfrm>
            <a:off x="2409100" y="1313519"/>
            <a:ext cx="7373804" cy="4839348"/>
            <a:chOff x="2409100" y="1313519"/>
            <a:chExt cx="7373804" cy="4839348"/>
          </a:xfrm>
        </p:grpSpPr>
        <p:sp>
          <p:nvSpPr>
            <p:cNvPr id="4" name="任意多边形: 形状 3">
              <a:extLst>
                <a:ext uri="{FF2B5EF4-FFF2-40B4-BE49-F238E27FC236}">
                  <a16:creationId xmlns:a16="http://schemas.microsoft.com/office/drawing/2014/main" id="{FB470AF7-EBC6-4F78-9FA1-C8FC80AFE6BB}"/>
                </a:ext>
              </a:extLst>
            </p:cNvPr>
            <p:cNvSpPr/>
            <p:nvPr/>
          </p:nvSpPr>
          <p:spPr>
            <a:xfrm rot="17416303">
              <a:off x="3073143" y="2348475"/>
              <a:ext cx="959653" cy="2287739"/>
            </a:xfrm>
            <a:custGeom>
              <a:avLst/>
              <a:gdLst>
                <a:gd name="connsiteX0" fmla="*/ 502541 w 993202"/>
                <a:gd name="connsiteY0" fmla="*/ 0 h 2367718"/>
                <a:gd name="connsiteX1" fmla="*/ 882545 w 993202"/>
                <a:gd name="connsiteY1" fmla="*/ 913873 h 2367718"/>
                <a:gd name="connsiteX2" fmla="*/ 898154 w 993202"/>
                <a:gd name="connsiteY2" fmla="*/ 947249 h 2367718"/>
                <a:gd name="connsiteX3" fmla="*/ 903534 w 993202"/>
                <a:gd name="connsiteY3" fmla="*/ 964348 h 2367718"/>
                <a:gd name="connsiteX4" fmla="*/ 942352 w 993202"/>
                <a:gd name="connsiteY4" fmla="*/ 1057702 h 2367718"/>
                <a:gd name="connsiteX5" fmla="*/ 932908 w 993202"/>
                <a:gd name="connsiteY5" fmla="*/ 1057702 h 2367718"/>
                <a:gd name="connsiteX6" fmla="*/ 945581 w 993202"/>
                <a:gd name="connsiteY6" fmla="*/ 1097977 h 2367718"/>
                <a:gd name="connsiteX7" fmla="*/ 992415 w 993202"/>
                <a:gd name="connsiteY7" fmla="*/ 1447368 h 2367718"/>
                <a:gd name="connsiteX8" fmla="*/ 701947 w 993202"/>
                <a:gd name="connsiteY8" fmla="*/ 2361285 h 2367718"/>
                <a:gd name="connsiteX9" fmla="*/ 496602 w 993202"/>
                <a:gd name="connsiteY9" fmla="*/ 1506501 h 2367718"/>
                <a:gd name="connsiteX10" fmla="*/ 292704 w 993202"/>
                <a:gd name="connsiteY10" fmla="*/ 2367718 h 2367718"/>
                <a:gd name="connsiteX11" fmla="*/ 1144 w 993202"/>
                <a:gd name="connsiteY11" fmla="*/ 1449063 h 2367718"/>
                <a:gd name="connsiteX12" fmla="*/ 49108 w 993202"/>
                <a:gd name="connsiteY12" fmla="*/ 1103479 h 2367718"/>
                <a:gd name="connsiteX13" fmla="*/ 63587 w 993202"/>
                <a:gd name="connsiteY13" fmla="*/ 1057702 h 2367718"/>
                <a:gd name="connsiteX14" fmla="*/ 62730 w 993202"/>
                <a:gd name="connsiteY14" fmla="*/ 1057702 h 2367718"/>
                <a:gd name="connsiteX15" fmla="*/ 66309 w 993202"/>
                <a:gd name="connsiteY15" fmla="*/ 1049095 h 2367718"/>
                <a:gd name="connsiteX16" fmla="*/ 96452 w 993202"/>
                <a:gd name="connsiteY16" fmla="*/ 953793 h 2367718"/>
                <a:gd name="connsiteX17" fmla="*/ 156979 w 993202"/>
                <a:gd name="connsiteY17" fmla="*/ 823793 h 2367718"/>
                <a:gd name="connsiteX18" fmla="*/ 164896 w 993202"/>
                <a:gd name="connsiteY18" fmla="*/ 812003 h 236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3202" h="2367718">
                  <a:moveTo>
                    <a:pt x="502541" y="0"/>
                  </a:moveTo>
                  <a:lnTo>
                    <a:pt x="882545" y="913873"/>
                  </a:lnTo>
                  <a:lnTo>
                    <a:pt x="898154" y="947249"/>
                  </a:lnTo>
                  <a:lnTo>
                    <a:pt x="903534" y="964348"/>
                  </a:lnTo>
                  <a:lnTo>
                    <a:pt x="942352" y="1057702"/>
                  </a:lnTo>
                  <a:lnTo>
                    <a:pt x="932908" y="1057702"/>
                  </a:lnTo>
                  <a:lnTo>
                    <a:pt x="945581" y="1097977"/>
                  </a:lnTo>
                  <a:cubicBezTo>
                    <a:pt x="972276" y="1204519"/>
                    <a:pt x="988711" y="1322445"/>
                    <a:pt x="992415" y="1447368"/>
                  </a:cubicBezTo>
                  <a:cubicBezTo>
                    <a:pt x="1003916" y="1835219"/>
                    <a:pt x="888542" y="2198225"/>
                    <a:pt x="701947" y="2361285"/>
                  </a:cubicBezTo>
                  <a:lnTo>
                    <a:pt x="496602" y="1506501"/>
                  </a:lnTo>
                  <a:lnTo>
                    <a:pt x="292704" y="2367718"/>
                  </a:lnTo>
                  <a:cubicBezTo>
                    <a:pt x="103392" y="2208471"/>
                    <a:pt x="-12906" y="1842036"/>
                    <a:pt x="1144" y="1449063"/>
                  </a:cubicBezTo>
                  <a:cubicBezTo>
                    <a:pt x="5553" y="1325739"/>
                    <a:pt x="22338" y="1209118"/>
                    <a:pt x="49108" y="1103479"/>
                  </a:cubicBezTo>
                  <a:lnTo>
                    <a:pt x="63587" y="1057702"/>
                  </a:lnTo>
                  <a:lnTo>
                    <a:pt x="62730" y="1057702"/>
                  </a:lnTo>
                  <a:lnTo>
                    <a:pt x="66309" y="1049095"/>
                  </a:lnTo>
                  <a:lnTo>
                    <a:pt x="96452" y="953793"/>
                  </a:lnTo>
                  <a:cubicBezTo>
                    <a:pt x="114530" y="907001"/>
                    <a:pt x="134806" y="863489"/>
                    <a:pt x="156979" y="823793"/>
                  </a:cubicBezTo>
                  <a:lnTo>
                    <a:pt x="164896" y="8120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C2C03B61-57BE-44EA-A147-A30F39F69C4A}"/>
                </a:ext>
              </a:extLst>
            </p:cNvPr>
            <p:cNvSpPr/>
            <p:nvPr/>
          </p:nvSpPr>
          <p:spPr>
            <a:xfrm rot="4183697" flipH="1">
              <a:off x="8159208" y="2348474"/>
              <a:ext cx="959653" cy="2287739"/>
            </a:xfrm>
            <a:custGeom>
              <a:avLst/>
              <a:gdLst>
                <a:gd name="connsiteX0" fmla="*/ 502541 w 993202"/>
                <a:gd name="connsiteY0" fmla="*/ 0 h 2367718"/>
                <a:gd name="connsiteX1" fmla="*/ 882545 w 993202"/>
                <a:gd name="connsiteY1" fmla="*/ 913873 h 2367718"/>
                <a:gd name="connsiteX2" fmla="*/ 898154 w 993202"/>
                <a:gd name="connsiteY2" fmla="*/ 947249 h 2367718"/>
                <a:gd name="connsiteX3" fmla="*/ 903534 w 993202"/>
                <a:gd name="connsiteY3" fmla="*/ 964348 h 2367718"/>
                <a:gd name="connsiteX4" fmla="*/ 942352 w 993202"/>
                <a:gd name="connsiteY4" fmla="*/ 1057702 h 2367718"/>
                <a:gd name="connsiteX5" fmla="*/ 932908 w 993202"/>
                <a:gd name="connsiteY5" fmla="*/ 1057702 h 2367718"/>
                <a:gd name="connsiteX6" fmla="*/ 945581 w 993202"/>
                <a:gd name="connsiteY6" fmla="*/ 1097977 h 2367718"/>
                <a:gd name="connsiteX7" fmla="*/ 992415 w 993202"/>
                <a:gd name="connsiteY7" fmla="*/ 1447368 h 2367718"/>
                <a:gd name="connsiteX8" fmla="*/ 701947 w 993202"/>
                <a:gd name="connsiteY8" fmla="*/ 2361285 h 2367718"/>
                <a:gd name="connsiteX9" fmla="*/ 496602 w 993202"/>
                <a:gd name="connsiteY9" fmla="*/ 1506501 h 2367718"/>
                <a:gd name="connsiteX10" fmla="*/ 292704 w 993202"/>
                <a:gd name="connsiteY10" fmla="*/ 2367718 h 2367718"/>
                <a:gd name="connsiteX11" fmla="*/ 1144 w 993202"/>
                <a:gd name="connsiteY11" fmla="*/ 1449063 h 2367718"/>
                <a:gd name="connsiteX12" fmla="*/ 49108 w 993202"/>
                <a:gd name="connsiteY12" fmla="*/ 1103479 h 2367718"/>
                <a:gd name="connsiteX13" fmla="*/ 63587 w 993202"/>
                <a:gd name="connsiteY13" fmla="*/ 1057702 h 2367718"/>
                <a:gd name="connsiteX14" fmla="*/ 62730 w 993202"/>
                <a:gd name="connsiteY14" fmla="*/ 1057702 h 2367718"/>
                <a:gd name="connsiteX15" fmla="*/ 66309 w 993202"/>
                <a:gd name="connsiteY15" fmla="*/ 1049095 h 2367718"/>
                <a:gd name="connsiteX16" fmla="*/ 96452 w 993202"/>
                <a:gd name="connsiteY16" fmla="*/ 953793 h 2367718"/>
                <a:gd name="connsiteX17" fmla="*/ 156979 w 993202"/>
                <a:gd name="connsiteY17" fmla="*/ 823793 h 2367718"/>
                <a:gd name="connsiteX18" fmla="*/ 164896 w 993202"/>
                <a:gd name="connsiteY18" fmla="*/ 812003 h 236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3202" h="2367718">
                  <a:moveTo>
                    <a:pt x="502541" y="0"/>
                  </a:moveTo>
                  <a:lnTo>
                    <a:pt x="882545" y="913873"/>
                  </a:lnTo>
                  <a:lnTo>
                    <a:pt x="898154" y="947249"/>
                  </a:lnTo>
                  <a:lnTo>
                    <a:pt x="903534" y="964348"/>
                  </a:lnTo>
                  <a:lnTo>
                    <a:pt x="942352" y="1057702"/>
                  </a:lnTo>
                  <a:lnTo>
                    <a:pt x="932908" y="1057702"/>
                  </a:lnTo>
                  <a:lnTo>
                    <a:pt x="945581" y="1097977"/>
                  </a:lnTo>
                  <a:cubicBezTo>
                    <a:pt x="972276" y="1204519"/>
                    <a:pt x="988711" y="1322445"/>
                    <a:pt x="992415" y="1447368"/>
                  </a:cubicBezTo>
                  <a:cubicBezTo>
                    <a:pt x="1003916" y="1835219"/>
                    <a:pt x="888542" y="2198225"/>
                    <a:pt x="701947" y="2361285"/>
                  </a:cubicBezTo>
                  <a:lnTo>
                    <a:pt x="496602" y="1506501"/>
                  </a:lnTo>
                  <a:lnTo>
                    <a:pt x="292704" y="2367718"/>
                  </a:lnTo>
                  <a:cubicBezTo>
                    <a:pt x="103392" y="2208471"/>
                    <a:pt x="-12906" y="1842036"/>
                    <a:pt x="1144" y="1449063"/>
                  </a:cubicBezTo>
                  <a:cubicBezTo>
                    <a:pt x="5553" y="1325739"/>
                    <a:pt x="22338" y="1209118"/>
                    <a:pt x="49108" y="1103479"/>
                  </a:cubicBezTo>
                  <a:lnTo>
                    <a:pt x="63587" y="1057702"/>
                  </a:lnTo>
                  <a:lnTo>
                    <a:pt x="62730" y="1057702"/>
                  </a:lnTo>
                  <a:lnTo>
                    <a:pt x="66309" y="1049095"/>
                  </a:lnTo>
                  <a:lnTo>
                    <a:pt x="96452" y="953793"/>
                  </a:lnTo>
                  <a:cubicBezTo>
                    <a:pt x="114530" y="907001"/>
                    <a:pt x="134806" y="863489"/>
                    <a:pt x="156979" y="823793"/>
                  </a:cubicBezTo>
                  <a:lnTo>
                    <a:pt x="164896" y="8120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a:extLst>
                <a:ext uri="{FF2B5EF4-FFF2-40B4-BE49-F238E27FC236}">
                  <a16:creationId xmlns:a16="http://schemas.microsoft.com/office/drawing/2014/main" id="{38983D3A-3978-44DC-A060-8F94D4931544}"/>
                </a:ext>
              </a:extLst>
            </p:cNvPr>
            <p:cNvSpPr/>
            <p:nvPr/>
          </p:nvSpPr>
          <p:spPr>
            <a:xfrm rot="19468046">
              <a:off x="4560921" y="1313519"/>
              <a:ext cx="959653" cy="2287739"/>
            </a:xfrm>
            <a:custGeom>
              <a:avLst/>
              <a:gdLst>
                <a:gd name="connsiteX0" fmla="*/ 502541 w 993202"/>
                <a:gd name="connsiteY0" fmla="*/ 0 h 2367718"/>
                <a:gd name="connsiteX1" fmla="*/ 882545 w 993202"/>
                <a:gd name="connsiteY1" fmla="*/ 913873 h 2367718"/>
                <a:gd name="connsiteX2" fmla="*/ 898154 w 993202"/>
                <a:gd name="connsiteY2" fmla="*/ 947249 h 2367718"/>
                <a:gd name="connsiteX3" fmla="*/ 903534 w 993202"/>
                <a:gd name="connsiteY3" fmla="*/ 964348 h 2367718"/>
                <a:gd name="connsiteX4" fmla="*/ 942352 w 993202"/>
                <a:gd name="connsiteY4" fmla="*/ 1057702 h 2367718"/>
                <a:gd name="connsiteX5" fmla="*/ 932908 w 993202"/>
                <a:gd name="connsiteY5" fmla="*/ 1057702 h 2367718"/>
                <a:gd name="connsiteX6" fmla="*/ 945581 w 993202"/>
                <a:gd name="connsiteY6" fmla="*/ 1097977 h 2367718"/>
                <a:gd name="connsiteX7" fmla="*/ 992415 w 993202"/>
                <a:gd name="connsiteY7" fmla="*/ 1447368 h 2367718"/>
                <a:gd name="connsiteX8" fmla="*/ 701947 w 993202"/>
                <a:gd name="connsiteY8" fmla="*/ 2361285 h 2367718"/>
                <a:gd name="connsiteX9" fmla="*/ 496602 w 993202"/>
                <a:gd name="connsiteY9" fmla="*/ 1506501 h 2367718"/>
                <a:gd name="connsiteX10" fmla="*/ 292704 w 993202"/>
                <a:gd name="connsiteY10" fmla="*/ 2367718 h 2367718"/>
                <a:gd name="connsiteX11" fmla="*/ 1144 w 993202"/>
                <a:gd name="connsiteY11" fmla="*/ 1449063 h 2367718"/>
                <a:gd name="connsiteX12" fmla="*/ 49108 w 993202"/>
                <a:gd name="connsiteY12" fmla="*/ 1103479 h 2367718"/>
                <a:gd name="connsiteX13" fmla="*/ 63587 w 993202"/>
                <a:gd name="connsiteY13" fmla="*/ 1057702 h 2367718"/>
                <a:gd name="connsiteX14" fmla="*/ 62730 w 993202"/>
                <a:gd name="connsiteY14" fmla="*/ 1057702 h 2367718"/>
                <a:gd name="connsiteX15" fmla="*/ 66309 w 993202"/>
                <a:gd name="connsiteY15" fmla="*/ 1049095 h 2367718"/>
                <a:gd name="connsiteX16" fmla="*/ 96452 w 993202"/>
                <a:gd name="connsiteY16" fmla="*/ 953793 h 2367718"/>
                <a:gd name="connsiteX17" fmla="*/ 156979 w 993202"/>
                <a:gd name="connsiteY17" fmla="*/ 823793 h 2367718"/>
                <a:gd name="connsiteX18" fmla="*/ 164896 w 993202"/>
                <a:gd name="connsiteY18" fmla="*/ 812003 h 236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3202" h="2367718">
                  <a:moveTo>
                    <a:pt x="502541" y="0"/>
                  </a:moveTo>
                  <a:lnTo>
                    <a:pt x="882545" y="913873"/>
                  </a:lnTo>
                  <a:lnTo>
                    <a:pt x="898154" y="947249"/>
                  </a:lnTo>
                  <a:lnTo>
                    <a:pt x="903534" y="964348"/>
                  </a:lnTo>
                  <a:lnTo>
                    <a:pt x="942352" y="1057702"/>
                  </a:lnTo>
                  <a:lnTo>
                    <a:pt x="932908" y="1057702"/>
                  </a:lnTo>
                  <a:lnTo>
                    <a:pt x="945581" y="1097977"/>
                  </a:lnTo>
                  <a:cubicBezTo>
                    <a:pt x="972276" y="1204519"/>
                    <a:pt x="988711" y="1322445"/>
                    <a:pt x="992415" y="1447368"/>
                  </a:cubicBezTo>
                  <a:cubicBezTo>
                    <a:pt x="1003916" y="1835219"/>
                    <a:pt x="888542" y="2198225"/>
                    <a:pt x="701947" y="2361285"/>
                  </a:cubicBezTo>
                  <a:lnTo>
                    <a:pt x="496602" y="1506501"/>
                  </a:lnTo>
                  <a:lnTo>
                    <a:pt x="292704" y="2367718"/>
                  </a:lnTo>
                  <a:cubicBezTo>
                    <a:pt x="103392" y="2208471"/>
                    <a:pt x="-12906" y="1842036"/>
                    <a:pt x="1144" y="1449063"/>
                  </a:cubicBezTo>
                  <a:cubicBezTo>
                    <a:pt x="5553" y="1325739"/>
                    <a:pt x="22338" y="1209118"/>
                    <a:pt x="49108" y="1103479"/>
                  </a:cubicBezTo>
                  <a:lnTo>
                    <a:pt x="63587" y="1057702"/>
                  </a:lnTo>
                  <a:lnTo>
                    <a:pt x="62730" y="1057702"/>
                  </a:lnTo>
                  <a:lnTo>
                    <a:pt x="66309" y="1049095"/>
                  </a:lnTo>
                  <a:lnTo>
                    <a:pt x="96452" y="953793"/>
                  </a:lnTo>
                  <a:cubicBezTo>
                    <a:pt x="114530" y="907001"/>
                    <a:pt x="134806" y="863489"/>
                    <a:pt x="156979" y="823793"/>
                  </a:cubicBezTo>
                  <a:lnTo>
                    <a:pt x="164896" y="8120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6">
              <a:extLst>
                <a:ext uri="{FF2B5EF4-FFF2-40B4-BE49-F238E27FC236}">
                  <a16:creationId xmlns:a16="http://schemas.microsoft.com/office/drawing/2014/main" id="{27A1EE26-F9FB-46D5-9590-0D0683865572}"/>
                </a:ext>
              </a:extLst>
            </p:cNvPr>
            <p:cNvSpPr/>
            <p:nvPr/>
          </p:nvSpPr>
          <p:spPr>
            <a:xfrm rot="2131954" flipH="1">
              <a:off x="6671428" y="1313520"/>
              <a:ext cx="959653" cy="2287739"/>
            </a:xfrm>
            <a:custGeom>
              <a:avLst/>
              <a:gdLst>
                <a:gd name="connsiteX0" fmla="*/ 502541 w 993202"/>
                <a:gd name="connsiteY0" fmla="*/ 0 h 2367718"/>
                <a:gd name="connsiteX1" fmla="*/ 882545 w 993202"/>
                <a:gd name="connsiteY1" fmla="*/ 913873 h 2367718"/>
                <a:gd name="connsiteX2" fmla="*/ 898154 w 993202"/>
                <a:gd name="connsiteY2" fmla="*/ 947249 h 2367718"/>
                <a:gd name="connsiteX3" fmla="*/ 903534 w 993202"/>
                <a:gd name="connsiteY3" fmla="*/ 964348 h 2367718"/>
                <a:gd name="connsiteX4" fmla="*/ 942352 w 993202"/>
                <a:gd name="connsiteY4" fmla="*/ 1057702 h 2367718"/>
                <a:gd name="connsiteX5" fmla="*/ 932908 w 993202"/>
                <a:gd name="connsiteY5" fmla="*/ 1057702 h 2367718"/>
                <a:gd name="connsiteX6" fmla="*/ 945581 w 993202"/>
                <a:gd name="connsiteY6" fmla="*/ 1097977 h 2367718"/>
                <a:gd name="connsiteX7" fmla="*/ 992415 w 993202"/>
                <a:gd name="connsiteY7" fmla="*/ 1447368 h 2367718"/>
                <a:gd name="connsiteX8" fmla="*/ 701947 w 993202"/>
                <a:gd name="connsiteY8" fmla="*/ 2361285 h 2367718"/>
                <a:gd name="connsiteX9" fmla="*/ 496602 w 993202"/>
                <a:gd name="connsiteY9" fmla="*/ 1506501 h 2367718"/>
                <a:gd name="connsiteX10" fmla="*/ 292704 w 993202"/>
                <a:gd name="connsiteY10" fmla="*/ 2367718 h 2367718"/>
                <a:gd name="connsiteX11" fmla="*/ 1144 w 993202"/>
                <a:gd name="connsiteY11" fmla="*/ 1449063 h 2367718"/>
                <a:gd name="connsiteX12" fmla="*/ 49108 w 993202"/>
                <a:gd name="connsiteY12" fmla="*/ 1103479 h 2367718"/>
                <a:gd name="connsiteX13" fmla="*/ 63587 w 993202"/>
                <a:gd name="connsiteY13" fmla="*/ 1057702 h 2367718"/>
                <a:gd name="connsiteX14" fmla="*/ 62730 w 993202"/>
                <a:gd name="connsiteY14" fmla="*/ 1057702 h 2367718"/>
                <a:gd name="connsiteX15" fmla="*/ 66309 w 993202"/>
                <a:gd name="connsiteY15" fmla="*/ 1049095 h 2367718"/>
                <a:gd name="connsiteX16" fmla="*/ 96452 w 993202"/>
                <a:gd name="connsiteY16" fmla="*/ 953793 h 2367718"/>
                <a:gd name="connsiteX17" fmla="*/ 156979 w 993202"/>
                <a:gd name="connsiteY17" fmla="*/ 823793 h 2367718"/>
                <a:gd name="connsiteX18" fmla="*/ 164896 w 993202"/>
                <a:gd name="connsiteY18" fmla="*/ 812003 h 236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3202" h="2367718">
                  <a:moveTo>
                    <a:pt x="502541" y="0"/>
                  </a:moveTo>
                  <a:lnTo>
                    <a:pt x="882545" y="913873"/>
                  </a:lnTo>
                  <a:lnTo>
                    <a:pt x="898154" y="947249"/>
                  </a:lnTo>
                  <a:lnTo>
                    <a:pt x="903534" y="964348"/>
                  </a:lnTo>
                  <a:lnTo>
                    <a:pt x="942352" y="1057702"/>
                  </a:lnTo>
                  <a:lnTo>
                    <a:pt x="932908" y="1057702"/>
                  </a:lnTo>
                  <a:lnTo>
                    <a:pt x="945581" y="1097977"/>
                  </a:lnTo>
                  <a:cubicBezTo>
                    <a:pt x="972276" y="1204519"/>
                    <a:pt x="988711" y="1322445"/>
                    <a:pt x="992415" y="1447368"/>
                  </a:cubicBezTo>
                  <a:cubicBezTo>
                    <a:pt x="1003916" y="1835219"/>
                    <a:pt x="888542" y="2198225"/>
                    <a:pt x="701947" y="2361285"/>
                  </a:cubicBezTo>
                  <a:lnTo>
                    <a:pt x="496602" y="1506501"/>
                  </a:lnTo>
                  <a:lnTo>
                    <a:pt x="292704" y="2367718"/>
                  </a:lnTo>
                  <a:cubicBezTo>
                    <a:pt x="103392" y="2208471"/>
                    <a:pt x="-12906" y="1842036"/>
                    <a:pt x="1144" y="1449063"/>
                  </a:cubicBezTo>
                  <a:cubicBezTo>
                    <a:pt x="5553" y="1325739"/>
                    <a:pt x="22338" y="1209118"/>
                    <a:pt x="49108" y="1103479"/>
                  </a:cubicBezTo>
                  <a:lnTo>
                    <a:pt x="63587" y="1057702"/>
                  </a:lnTo>
                  <a:lnTo>
                    <a:pt x="62730" y="1057702"/>
                  </a:lnTo>
                  <a:lnTo>
                    <a:pt x="66309" y="1049095"/>
                  </a:lnTo>
                  <a:lnTo>
                    <a:pt x="96452" y="953793"/>
                  </a:lnTo>
                  <a:cubicBezTo>
                    <a:pt x="114530" y="907001"/>
                    <a:pt x="134806" y="863489"/>
                    <a:pt x="156979" y="823793"/>
                  </a:cubicBezTo>
                  <a:lnTo>
                    <a:pt x="164896" y="8120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形 8" descr="张开的捧着植物的手">
              <a:extLst>
                <a:ext uri="{FF2B5EF4-FFF2-40B4-BE49-F238E27FC236}">
                  <a16:creationId xmlns:a16="http://schemas.microsoft.com/office/drawing/2014/main" id="{8B72A07E-B0B1-4F76-94AA-637B2B7AF7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61429" y="3429000"/>
              <a:ext cx="3691720" cy="2723867"/>
            </a:xfrm>
            <a:prstGeom prst="rect">
              <a:avLst/>
            </a:prstGeom>
          </p:spPr>
        </p:pic>
      </p:grpSp>
      <p:sp>
        <p:nvSpPr>
          <p:cNvPr id="10" name="矩形 9">
            <a:extLst>
              <a:ext uri="{FF2B5EF4-FFF2-40B4-BE49-F238E27FC236}">
                <a16:creationId xmlns:a16="http://schemas.microsoft.com/office/drawing/2014/main" id="{57505710-FB42-4B4B-A286-D87AC99A03AE}"/>
              </a:ext>
            </a:extLst>
          </p:cNvPr>
          <p:cNvSpPr/>
          <p:nvPr/>
        </p:nvSpPr>
        <p:spPr>
          <a:xfrm>
            <a:off x="1068362" y="3402671"/>
            <a:ext cx="1783962" cy="528882"/>
          </a:xfrm>
          <a:prstGeom prst="rect">
            <a:avLst/>
          </a:prstGeom>
        </p:spPr>
        <p:txBody>
          <a:bodyPr wrap="square">
            <a:noAutofit/>
          </a:bodyPr>
          <a:lstStyle/>
          <a:p>
            <a:pPr>
              <a:lnSpc>
                <a:spcPct val="130000"/>
              </a:lnSpc>
            </a:pPr>
            <a:r>
              <a:rPr lang="zh-CN" altLang="en-US" sz="2000" b="1" dirty="0">
                <a:solidFill>
                  <a:schemeClr val="bg1"/>
                </a:solidFill>
                <a:latin typeface="庞门正道粗书体6.0" panose="02010600030101010101" pitchFamily="2" charset="-122"/>
                <a:ea typeface="庞门正道粗书体6.0" panose="02010600030101010101" pitchFamily="2" charset="-122"/>
              </a:rPr>
              <a:t>诊断学习现状</a:t>
            </a:r>
            <a:endParaRPr lang="zh-CN" altLang="en-US" sz="1600" dirty="0">
              <a:solidFill>
                <a:schemeClr val="bg1"/>
              </a:solidFill>
              <a:latin typeface="庞门正道粗书体6.0" panose="02010600030101010101" pitchFamily="2" charset="-122"/>
              <a:ea typeface="庞门正道粗书体6.0" panose="02010600030101010101" pitchFamily="2" charset="-122"/>
            </a:endParaRPr>
          </a:p>
        </p:txBody>
      </p:sp>
      <p:sp>
        <p:nvSpPr>
          <p:cNvPr id="11" name="矩形 10">
            <a:extLst>
              <a:ext uri="{FF2B5EF4-FFF2-40B4-BE49-F238E27FC236}">
                <a16:creationId xmlns:a16="http://schemas.microsoft.com/office/drawing/2014/main" id="{6F050C93-E0D1-465B-910B-B4B543194BFC}"/>
              </a:ext>
            </a:extLst>
          </p:cNvPr>
          <p:cNvSpPr/>
          <p:nvPr/>
        </p:nvSpPr>
        <p:spPr>
          <a:xfrm>
            <a:off x="2616475" y="1153468"/>
            <a:ext cx="1783962" cy="528882"/>
          </a:xfrm>
          <a:prstGeom prst="rect">
            <a:avLst/>
          </a:prstGeom>
        </p:spPr>
        <p:txBody>
          <a:bodyPr wrap="square">
            <a:noAutofit/>
          </a:bodyPr>
          <a:lstStyle/>
          <a:p>
            <a:pPr>
              <a:lnSpc>
                <a:spcPct val="130000"/>
              </a:lnSpc>
            </a:pPr>
            <a:r>
              <a:rPr lang="zh-CN" altLang="en-US" sz="2000" b="1" dirty="0">
                <a:solidFill>
                  <a:schemeClr val="bg1"/>
                </a:solidFill>
                <a:latin typeface="庞门正道粗书体6.0" panose="02010600030101010101" pitchFamily="2" charset="-122"/>
                <a:ea typeface="庞门正道粗书体6.0" panose="02010600030101010101" pitchFamily="2" charset="-122"/>
              </a:rPr>
              <a:t>激发学习兴趣</a:t>
            </a:r>
            <a:endParaRPr lang="zh-CN" altLang="en-US" sz="1600" dirty="0">
              <a:solidFill>
                <a:schemeClr val="bg1"/>
              </a:solidFill>
              <a:latin typeface="庞门正道粗书体6.0" panose="02010600030101010101" pitchFamily="2" charset="-122"/>
              <a:ea typeface="庞门正道粗书体6.0" panose="02010600030101010101" pitchFamily="2" charset="-122"/>
            </a:endParaRPr>
          </a:p>
        </p:txBody>
      </p:sp>
      <p:sp>
        <p:nvSpPr>
          <p:cNvPr id="12" name="矩形 11">
            <a:extLst>
              <a:ext uri="{FF2B5EF4-FFF2-40B4-BE49-F238E27FC236}">
                <a16:creationId xmlns:a16="http://schemas.microsoft.com/office/drawing/2014/main" id="{E1279CB2-5C58-4204-BDE9-D2889FC54978}"/>
              </a:ext>
            </a:extLst>
          </p:cNvPr>
          <p:cNvSpPr/>
          <p:nvPr/>
        </p:nvSpPr>
        <p:spPr>
          <a:xfrm>
            <a:off x="7853149" y="1153468"/>
            <a:ext cx="1783962" cy="528882"/>
          </a:xfrm>
          <a:prstGeom prst="rect">
            <a:avLst/>
          </a:prstGeom>
        </p:spPr>
        <p:txBody>
          <a:bodyPr wrap="square">
            <a:noAutofit/>
          </a:bodyPr>
          <a:lstStyle/>
          <a:p>
            <a:pPr>
              <a:lnSpc>
                <a:spcPct val="130000"/>
              </a:lnSpc>
            </a:pPr>
            <a:r>
              <a:rPr lang="zh-CN" altLang="en-US" sz="2000" b="1" dirty="0">
                <a:solidFill>
                  <a:schemeClr val="bg1"/>
                </a:solidFill>
                <a:latin typeface="庞门正道粗书体6.0" panose="02010600030101010101" pitchFamily="2" charset="-122"/>
                <a:ea typeface="庞门正道粗书体6.0" panose="02010600030101010101" pitchFamily="2" charset="-122"/>
              </a:rPr>
              <a:t>启发学生思考</a:t>
            </a:r>
            <a:endParaRPr lang="zh-CN" altLang="en-US" sz="1600" dirty="0">
              <a:solidFill>
                <a:schemeClr val="bg1"/>
              </a:solidFill>
              <a:latin typeface="庞门正道粗书体6.0" panose="02010600030101010101" pitchFamily="2" charset="-122"/>
              <a:ea typeface="庞门正道粗书体6.0" panose="02010600030101010101" pitchFamily="2" charset="-122"/>
            </a:endParaRPr>
          </a:p>
        </p:txBody>
      </p:sp>
      <p:sp>
        <p:nvSpPr>
          <p:cNvPr id="13" name="矩形 12">
            <a:extLst>
              <a:ext uri="{FF2B5EF4-FFF2-40B4-BE49-F238E27FC236}">
                <a16:creationId xmlns:a16="http://schemas.microsoft.com/office/drawing/2014/main" id="{7C9A4D2F-7119-40F4-963E-0D306D6C8869}"/>
              </a:ext>
            </a:extLst>
          </p:cNvPr>
          <p:cNvSpPr/>
          <p:nvPr/>
        </p:nvSpPr>
        <p:spPr>
          <a:xfrm>
            <a:off x="9160584" y="3492343"/>
            <a:ext cx="1783962" cy="528882"/>
          </a:xfrm>
          <a:prstGeom prst="rect">
            <a:avLst/>
          </a:prstGeom>
        </p:spPr>
        <p:txBody>
          <a:bodyPr wrap="square">
            <a:noAutofit/>
          </a:bodyPr>
          <a:lstStyle/>
          <a:p>
            <a:pPr>
              <a:lnSpc>
                <a:spcPct val="130000"/>
              </a:lnSpc>
            </a:pPr>
            <a:r>
              <a:rPr lang="zh-CN" altLang="en-US" sz="2000" b="1" dirty="0">
                <a:solidFill>
                  <a:schemeClr val="bg1"/>
                </a:solidFill>
                <a:latin typeface="庞门正道粗书体6.0" panose="02010600030101010101" pitchFamily="2" charset="-122"/>
                <a:ea typeface="庞门正道粗书体6.0" panose="02010600030101010101" pitchFamily="2" charset="-122"/>
              </a:rPr>
              <a:t>促进师生互动</a:t>
            </a:r>
            <a:endParaRPr lang="zh-CN" altLang="en-US" sz="1600" dirty="0">
              <a:solidFill>
                <a:schemeClr val="bg1"/>
              </a:solidFill>
              <a:latin typeface="庞门正道粗书体6.0" panose="02010600030101010101" pitchFamily="2" charset="-122"/>
              <a:ea typeface="庞门正道粗书体6.0" panose="02010600030101010101" pitchFamily="2" charset="-122"/>
            </a:endParaRPr>
          </a:p>
        </p:txBody>
      </p:sp>
      <p:sp>
        <p:nvSpPr>
          <p:cNvPr id="14" name="矩形 13">
            <a:extLst>
              <a:ext uri="{FF2B5EF4-FFF2-40B4-BE49-F238E27FC236}">
                <a16:creationId xmlns:a16="http://schemas.microsoft.com/office/drawing/2014/main" id="{57B8E6CB-3F79-451F-AEEE-E3FAF0D4C9C0}"/>
              </a:ext>
            </a:extLst>
          </p:cNvPr>
          <p:cNvSpPr/>
          <p:nvPr/>
        </p:nvSpPr>
        <p:spPr>
          <a:xfrm>
            <a:off x="715910" y="3960394"/>
            <a:ext cx="2305546" cy="1163972"/>
          </a:xfrm>
          <a:prstGeom prst="rect">
            <a:avLst/>
          </a:prstGeom>
        </p:spPr>
        <p:txBody>
          <a:bodyPr wrap="square">
            <a:noAutofit/>
          </a:bodyPr>
          <a:lstStyle/>
          <a:p>
            <a:pPr>
              <a:lnSpc>
                <a:spcPct val="130000"/>
              </a:lnSpc>
            </a:pPr>
            <a:r>
              <a:rPr lang="zh-CN" altLang="en-US" sz="2000" b="1" dirty="0">
                <a:solidFill>
                  <a:schemeClr val="bg1"/>
                </a:solidFill>
                <a:latin typeface="猫啃网风雅宋" panose="02020700000000000000" pitchFamily="18" charset="-122"/>
                <a:ea typeface="猫啃网风雅宋" panose="02020700000000000000" pitchFamily="18" charset="-122"/>
              </a:rPr>
              <a:t>教师提问有助于及时诊断学生的学习现状，便于及时调整教学安排</a:t>
            </a:r>
            <a:endParaRPr lang="zh-CN" altLang="en-US" sz="1600" dirty="0">
              <a:solidFill>
                <a:schemeClr val="bg1"/>
              </a:solidFill>
              <a:latin typeface="猫啃网风雅宋" panose="02020700000000000000" pitchFamily="18" charset="-122"/>
              <a:ea typeface="猫啃网风雅宋" panose="02020700000000000000" pitchFamily="18" charset="-122"/>
            </a:endParaRPr>
          </a:p>
        </p:txBody>
      </p:sp>
      <p:sp>
        <p:nvSpPr>
          <p:cNvPr id="15" name="矩形 14">
            <a:extLst>
              <a:ext uri="{FF2B5EF4-FFF2-40B4-BE49-F238E27FC236}">
                <a16:creationId xmlns:a16="http://schemas.microsoft.com/office/drawing/2014/main" id="{15325BFE-0348-41D6-81DF-8A17F38CD9C4}"/>
              </a:ext>
            </a:extLst>
          </p:cNvPr>
          <p:cNvSpPr/>
          <p:nvPr/>
        </p:nvSpPr>
        <p:spPr>
          <a:xfrm>
            <a:off x="9118205" y="3960394"/>
            <a:ext cx="2305546" cy="1163972"/>
          </a:xfrm>
          <a:prstGeom prst="rect">
            <a:avLst/>
          </a:prstGeom>
        </p:spPr>
        <p:txBody>
          <a:bodyPr wrap="square">
            <a:noAutofit/>
          </a:bodyPr>
          <a:lstStyle/>
          <a:p>
            <a:pPr>
              <a:lnSpc>
                <a:spcPct val="130000"/>
              </a:lnSpc>
            </a:pPr>
            <a:r>
              <a:rPr lang="zh-CN" altLang="en-US" sz="2000" b="1" dirty="0">
                <a:solidFill>
                  <a:schemeClr val="bg1"/>
                </a:solidFill>
                <a:latin typeface="猫啃网风雅宋" panose="02020700000000000000" pitchFamily="18" charset="-122"/>
                <a:ea typeface="猫啃网风雅宋" panose="02020700000000000000" pitchFamily="18" charset="-122"/>
              </a:rPr>
              <a:t>教师提问有助于加强师生之间的互动交流，加强学习与情感上的联系</a:t>
            </a:r>
            <a:endParaRPr lang="zh-CN" altLang="en-US" sz="1600" dirty="0">
              <a:solidFill>
                <a:schemeClr val="bg1"/>
              </a:solidFill>
              <a:latin typeface="猫啃网风雅宋" panose="02020700000000000000" pitchFamily="18" charset="-122"/>
              <a:ea typeface="猫啃网风雅宋" panose="02020700000000000000" pitchFamily="18" charset="-122"/>
            </a:endParaRPr>
          </a:p>
        </p:txBody>
      </p:sp>
      <p:sp>
        <p:nvSpPr>
          <p:cNvPr id="16" name="矩形 15">
            <a:extLst>
              <a:ext uri="{FF2B5EF4-FFF2-40B4-BE49-F238E27FC236}">
                <a16:creationId xmlns:a16="http://schemas.microsoft.com/office/drawing/2014/main" id="{AD364655-5768-41D5-B361-1B1483E8C774}"/>
              </a:ext>
            </a:extLst>
          </p:cNvPr>
          <p:cNvSpPr/>
          <p:nvPr/>
        </p:nvSpPr>
        <p:spPr>
          <a:xfrm>
            <a:off x="2088107" y="1615088"/>
            <a:ext cx="2305546" cy="1163972"/>
          </a:xfrm>
          <a:prstGeom prst="rect">
            <a:avLst/>
          </a:prstGeom>
        </p:spPr>
        <p:txBody>
          <a:bodyPr wrap="square">
            <a:noAutofit/>
          </a:bodyPr>
          <a:lstStyle/>
          <a:p>
            <a:pPr>
              <a:lnSpc>
                <a:spcPct val="130000"/>
              </a:lnSpc>
            </a:pPr>
            <a:r>
              <a:rPr lang="zh-CN" altLang="en-US" sz="2000" b="1" dirty="0">
                <a:solidFill>
                  <a:schemeClr val="bg1"/>
                </a:solidFill>
                <a:latin typeface="猫啃网风雅宋" panose="02020700000000000000" pitchFamily="18" charset="-122"/>
                <a:ea typeface="猫啃网风雅宋" panose="02020700000000000000" pitchFamily="18" charset="-122"/>
              </a:rPr>
              <a:t>教师提问能够通过创设生活化的情境设置悬疑激发学习兴趣</a:t>
            </a:r>
            <a:endParaRPr lang="zh-CN" altLang="en-US" sz="1600" dirty="0">
              <a:solidFill>
                <a:schemeClr val="bg1"/>
              </a:solidFill>
              <a:latin typeface="猫啃网风雅宋" panose="02020700000000000000" pitchFamily="18" charset="-122"/>
              <a:ea typeface="猫啃网风雅宋" panose="02020700000000000000" pitchFamily="18" charset="-122"/>
            </a:endParaRPr>
          </a:p>
        </p:txBody>
      </p:sp>
      <p:sp>
        <p:nvSpPr>
          <p:cNvPr id="17" name="矩形 16">
            <a:extLst>
              <a:ext uri="{FF2B5EF4-FFF2-40B4-BE49-F238E27FC236}">
                <a16:creationId xmlns:a16="http://schemas.microsoft.com/office/drawing/2014/main" id="{F529D03F-28E6-43E2-8C89-F4FEC93B6617}"/>
              </a:ext>
            </a:extLst>
          </p:cNvPr>
          <p:cNvSpPr/>
          <p:nvPr/>
        </p:nvSpPr>
        <p:spPr>
          <a:xfrm>
            <a:off x="7853149" y="1629246"/>
            <a:ext cx="2530112" cy="1163972"/>
          </a:xfrm>
          <a:prstGeom prst="rect">
            <a:avLst/>
          </a:prstGeom>
        </p:spPr>
        <p:txBody>
          <a:bodyPr wrap="square">
            <a:noAutofit/>
          </a:bodyPr>
          <a:lstStyle/>
          <a:p>
            <a:pPr>
              <a:lnSpc>
                <a:spcPct val="130000"/>
              </a:lnSpc>
            </a:pPr>
            <a:r>
              <a:rPr lang="zh-CN" altLang="en-US" sz="2000" b="1" dirty="0">
                <a:solidFill>
                  <a:schemeClr val="bg1"/>
                </a:solidFill>
                <a:latin typeface="猫啃网风雅宋" panose="02020700000000000000" pitchFamily="18" charset="-122"/>
                <a:ea typeface="猫啃网风雅宋" panose="02020700000000000000" pitchFamily="18" charset="-122"/>
              </a:rPr>
              <a:t>教师提问有助于根据学生的回答给予针对性的引导启发学生的深度思考</a:t>
            </a:r>
            <a:endParaRPr lang="zh-CN" altLang="en-US" sz="1600" dirty="0">
              <a:solidFill>
                <a:schemeClr val="bg1"/>
              </a:solidFill>
              <a:latin typeface="猫啃网风雅宋" panose="02020700000000000000" pitchFamily="18" charset="-122"/>
              <a:ea typeface="猫啃网风雅宋" panose="02020700000000000000" pitchFamily="18" charset="-122"/>
            </a:endParaRPr>
          </a:p>
        </p:txBody>
      </p:sp>
      <p:sp>
        <p:nvSpPr>
          <p:cNvPr id="19" name="矩形 18">
            <a:extLst>
              <a:ext uri="{FF2B5EF4-FFF2-40B4-BE49-F238E27FC236}">
                <a16:creationId xmlns:a16="http://schemas.microsoft.com/office/drawing/2014/main" id="{ED1469D9-7869-4516-B9CB-F84C83203C48}"/>
              </a:ext>
            </a:extLst>
          </p:cNvPr>
          <p:cNvSpPr/>
          <p:nvPr/>
        </p:nvSpPr>
        <p:spPr>
          <a:xfrm>
            <a:off x="4104534" y="220004"/>
            <a:ext cx="3982932" cy="695575"/>
          </a:xfrm>
          <a:prstGeom prst="rect">
            <a:avLst/>
          </a:prstGeom>
        </p:spPr>
        <p:txBody>
          <a:bodyPr wrap="square">
            <a:noAutofit/>
          </a:bodyPr>
          <a:lstStyle/>
          <a:p>
            <a:pPr algn="ctr">
              <a:lnSpc>
                <a:spcPct val="130000"/>
              </a:lnSpc>
            </a:pPr>
            <a:r>
              <a:rPr lang="zh-CN" altLang="en-US" sz="32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教师提问的功能</a:t>
            </a:r>
          </a:p>
        </p:txBody>
      </p:sp>
    </p:spTree>
    <p:extLst>
      <p:ext uri="{BB962C8B-B14F-4D97-AF65-F5344CB8AC3E}">
        <p14:creationId xmlns:p14="http://schemas.microsoft.com/office/powerpoint/2010/main" val="4091559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E0793F3-A85E-438A-821D-FE96B4E9767E}"/>
              </a:ext>
            </a:extLst>
          </p:cNvPr>
          <p:cNvSpPr>
            <a:spLocks noGrp="1"/>
          </p:cNvSpPr>
          <p:nvPr>
            <p:ph type="body" sz="quarter" idx="10"/>
          </p:nvPr>
        </p:nvSpPr>
        <p:spPr/>
        <p:txBody>
          <a:bodyPr/>
          <a:lstStyle/>
          <a:p>
            <a:r>
              <a:rPr lang="en-US" altLang="zh-CN" dirty="0"/>
              <a:t>When</a:t>
            </a:r>
            <a:endParaRPr lang="zh-CN" altLang="en-US" dirty="0"/>
          </a:p>
        </p:txBody>
      </p:sp>
      <p:sp>
        <p:nvSpPr>
          <p:cNvPr id="3" name="文本占位符 2">
            <a:extLst>
              <a:ext uri="{FF2B5EF4-FFF2-40B4-BE49-F238E27FC236}">
                <a16:creationId xmlns:a16="http://schemas.microsoft.com/office/drawing/2014/main" id="{FB42CC05-5508-4731-A863-1A7B63271055}"/>
              </a:ext>
            </a:extLst>
          </p:cNvPr>
          <p:cNvSpPr>
            <a:spLocks noGrp="1"/>
          </p:cNvSpPr>
          <p:nvPr>
            <p:ph type="body" sz="quarter" idx="11"/>
          </p:nvPr>
        </p:nvSpPr>
        <p:spPr/>
        <p:txBody>
          <a:bodyPr/>
          <a:lstStyle/>
          <a:p>
            <a:r>
              <a:rPr lang="zh-CN" altLang="en-US" dirty="0"/>
              <a:t>何时做</a:t>
            </a:r>
          </a:p>
        </p:txBody>
      </p:sp>
    </p:spTree>
    <p:extLst>
      <p:ext uri="{BB962C8B-B14F-4D97-AF65-F5344CB8AC3E}">
        <p14:creationId xmlns:p14="http://schemas.microsoft.com/office/powerpoint/2010/main" val="2444927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425AEA19-0448-46FC-A569-8373CB7272A8}"/>
              </a:ext>
            </a:extLst>
          </p:cNvPr>
          <p:cNvGrpSpPr/>
          <p:nvPr/>
        </p:nvGrpSpPr>
        <p:grpSpPr>
          <a:xfrm>
            <a:off x="428992" y="1953845"/>
            <a:ext cx="11391777" cy="617416"/>
            <a:chOff x="428992" y="1953845"/>
            <a:chExt cx="11391777" cy="617416"/>
          </a:xfrm>
        </p:grpSpPr>
        <p:sp>
          <p:nvSpPr>
            <p:cNvPr id="2" name="箭头: 五边形 1">
              <a:extLst>
                <a:ext uri="{FF2B5EF4-FFF2-40B4-BE49-F238E27FC236}">
                  <a16:creationId xmlns:a16="http://schemas.microsoft.com/office/drawing/2014/main" id="{46AAEB7B-56C4-4EAB-84E4-8BEC473E3E62}"/>
                </a:ext>
              </a:extLst>
            </p:cNvPr>
            <p:cNvSpPr/>
            <p:nvPr/>
          </p:nvSpPr>
          <p:spPr>
            <a:xfrm>
              <a:off x="428992" y="1953846"/>
              <a:ext cx="3947623" cy="61741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箭头: V 形 2">
              <a:extLst>
                <a:ext uri="{FF2B5EF4-FFF2-40B4-BE49-F238E27FC236}">
                  <a16:creationId xmlns:a16="http://schemas.microsoft.com/office/drawing/2014/main" id="{3438A72E-04FD-4BB6-BB91-39F5E290A91A}"/>
                </a:ext>
              </a:extLst>
            </p:cNvPr>
            <p:cNvSpPr/>
            <p:nvPr/>
          </p:nvSpPr>
          <p:spPr>
            <a:xfrm>
              <a:off x="4280874" y="1953845"/>
              <a:ext cx="3817817" cy="61741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箭头: V 形 3">
              <a:extLst>
                <a:ext uri="{FF2B5EF4-FFF2-40B4-BE49-F238E27FC236}">
                  <a16:creationId xmlns:a16="http://schemas.microsoft.com/office/drawing/2014/main" id="{15D887AE-88D8-4E73-951B-5766E84C92F1}"/>
                </a:ext>
              </a:extLst>
            </p:cNvPr>
            <p:cNvSpPr/>
            <p:nvPr/>
          </p:nvSpPr>
          <p:spPr>
            <a:xfrm>
              <a:off x="8002952" y="1953846"/>
              <a:ext cx="3817817" cy="61741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文本框 159">
              <a:extLst>
                <a:ext uri="{FF2B5EF4-FFF2-40B4-BE49-F238E27FC236}">
                  <a16:creationId xmlns:a16="http://schemas.microsoft.com/office/drawing/2014/main" id="{6B0D2A13-9206-4AC5-8505-675A24FA69BD}"/>
                </a:ext>
              </a:extLst>
            </p:cNvPr>
            <p:cNvSpPr txBox="1"/>
            <p:nvPr/>
          </p:nvSpPr>
          <p:spPr>
            <a:xfrm>
              <a:off x="1660369" y="2090872"/>
              <a:ext cx="1692829" cy="405886"/>
            </a:xfrm>
            <a:prstGeom prst="rect">
              <a:avLst/>
            </a:prstGeom>
            <a:solidFill>
              <a:sysClr val="window" lastClr="FFFFFF"/>
            </a:solid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100" cap="none" spc="0" normalizeH="0" baseline="0" noProof="0" dirty="0">
                  <a:ln>
                    <a:noFill/>
                  </a:ln>
                  <a:effectLst/>
                  <a:uLnTx/>
                  <a:uFillTx/>
                  <a:latin typeface="庞门正道粗书体6.0" panose="02010600030101010101" pitchFamily="2" charset="-122"/>
                  <a:ea typeface="庞门正道粗书体6.0" panose="02010600030101010101" pitchFamily="2" charset="-122"/>
                  <a:cs typeface="Times New Roman" panose="02020603050405020304" pitchFamily="18" charset="0"/>
                </a:rPr>
                <a:t>课前提问</a:t>
              </a:r>
            </a:p>
          </p:txBody>
        </p:sp>
        <p:sp>
          <p:nvSpPr>
            <p:cNvPr id="6" name="文本框 159">
              <a:extLst>
                <a:ext uri="{FF2B5EF4-FFF2-40B4-BE49-F238E27FC236}">
                  <a16:creationId xmlns:a16="http://schemas.microsoft.com/office/drawing/2014/main" id="{711BDAAA-161C-4937-BBF0-20FE0E2920A5}"/>
                </a:ext>
              </a:extLst>
            </p:cNvPr>
            <p:cNvSpPr txBox="1"/>
            <p:nvPr/>
          </p:nvSpPr>
          <p:spPr>
            <a:xfrm>
              <a:off x="5343369" y="2090872"/>
              <a:ext cx="1692829" cy="405886"/>
            </a:xfrm>
            <a:prstGeom prst="rect">
              <a:avLst/>
            </a:prstGeom>
            <a:solidFill>
              <a:sysClr val="window" lastClr="FFFFFF"/>
            </a:solid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100" cap="none" spc="0" normalizeH="0" baseline="0" noProof="0" dirty="0">
                  <a:ln>
                    <a:noFill/>
                  </a:ln>
                  <a:effectLst/>
                  <a:uLnTx/>
                  <a:uFillTx/>
                  <a:latin typeface="庞门正道粗书体6.0" panose="02010600030101010101" pitchFamily="2" charset="-122"/>
                  <a:ea typeface="庞门正道粗书体6.0" panose="02010600030101010101" pitchFamily="2" charset="-122"/>
                  <a:cs typeface="Times New Roman" panose="02020603050405020304" pitchFamily="18" charset="0"/>
                </a:rPr>
                <a:t>课中提问</a:t>
              </a:r>
            </a:p>
          </p:txBody>
        </p:sp>
        <p:sp>
          <p:nvSpPr>
            <p:cNvPr id="7" name="文本框 159">
              <a:extLst>
                <a:ext uri="{FF2B5EF4-FFF2-40B4-BE49-F238E27FC236}">
                  <a16:creationId xmlns:a16="http://schemas.microsoft.com/office/drawing/2014/main" id="{269D7893-A3B8-441B-8F37-05D6EBFA0F07}"/>
                </a:ext>
              </a:extLst>
            </p:cNvPr>
            <p:cNvSpPr txBox="1"/>
            <p:nvPr/>
          </p:nvSpPr>
          <p:spPr>
            <a:xfrm>
              <a:off x="9032230" y="2090872"/>
              <a:ext cx="1692829" cy="405886"/>
            </a:xfrm>
            <a:prstGeom prst="rect">
              <a:avLst/>
            </a:prstGeom>
            <a:solidFill>
              <a:sysClr val="window" lastClr="FFFFFF"/>
            </a:solid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100" cap="none" spc="0" normalizeH="0" baseline="0" noProof="0" dirty="0">
                  <a:ln>
                    <a:noFill/>
                  </a:ln>
                  <a:effectLst/>
                  <a:uLnTx/>
                  <a:uFillTx/>
                  <a:latin typeface="庞门正道粗书体6.0" panose="02010600030101010101" pitchFamily="2" charset="-122"/>
                  <a:ea typeface="庞门正道粗书体6.0" panose="02010600030101010101" pitchFamily="2" charset="-122"/>
                  <a:cs typeface="Times New Roman" panose="02020603050405020304" pitchFamily="18" charset="0"/>
                </a:rPr>
                <a:t>课后提问</a:t>
              </a:r>
            </a:p>
          </p:txBody>
        </p:sp>
      </p:grpSp>
      <p:cxnSp>
        <p:nvCxnSpPr>
          <p:cNvPr id="8" name="直接连接符 7">
            <a:extLst>
              <a:ext uri="{FF2B5EF4-FFF2-40B4-BE49-F238E27FC236}">
                <a16:creationId xmlns:a16="http://schemas.microsoft.com/office/drawing/2014/main" id="{A37D3219-ED78-4F67-9430-CBE97E52345E}"/>
              </a:ext>
            </a:extLst>
          </p:cNvPr>
          <p:cNvCxnSpPr>
            <a:cxnSpLocks/>
          </p:cNvCxnSpPr>
          <p:nvPr/>
        </p:nvCxnSpPr>
        <p:spPr>
          <a:xfrm>
            <a:off x="4198380" y="2853281"/>
            <a:ext cx="0" cy="278942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D5BB3AF7-5CC3-4008-A058-F5015066C4FD}"/>
              </a:ext>
            </a:extLst>
          </p:cNvPr>
          <p:cNvCxnSpPr>
            <a:cxnSpLocks/>
          </p:cNvCxnSpPr>
          <p:nvPr/>
        </p:nvCxnSpPr>
        <p:spPr>
          <a:xfrm>
            <a:off x="7914595" y="2853281"/>
            <a:ext cx="0" cy="2789422"/>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9C891E70-EE6A-4C02-A289-3005964CBC4F}"/>
              </a:ext>
            </a:extLst>
          </p:cNvPr>
          <p:cNvSpPr/>
          <p:nvPr/>
        </p:nvSpPr>
        <p:spPr>
          <a:xfrm>
            <a:off x="1192392" y="3048561"/>
            <a:ext cx="2637143" cy="2476355"/>
          </a:xfrm>
          <a:prstGeom prst="rect">
            <a:avLst/>
          </a:prstGeom>
        </p:spPr>
        <p:txBody>
          <a:bodyPr wrap="square">
            <a:noAutofit/>
          </a:bodyPr>
          <a:lstStyle/>
          <a:p>
            <a:pPr marL="342900" indent="-342900">
              <a:lnSpc>
                <a:spcPct val="130000"/>
              </a:lnSpc>
              <a:buFont typeface="Wingdings" panose="05000000000000000000" pitchFamily="2" charset="2"/>
              <a:buChar char="p"/>
            </a:pPr>
            <a:r>
              <a:rPr lang="zh-CN" altLang="en-US" sz="2000" b="1" dirty="0">
                <a:solidFill>
                  <a:schemeClr val="bg1"/>
                </a:solidFill>
                <a:latin typeface="猫啃网风雅宋" panose="02020700000000000000" pitchFamily="18" charset="-122"/>
                <a:ea typeface="猫啃网风雅宋" panose="02020700000000000000" pitchFamily="18" charset="-122"/>
              </a:rPr>
              <a:t>在线发布讨论区，布置课前预习问题，以多媒体的形式呈现方式</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a:p>
            <a:pPr marL="342900" indent="-342900">
              <a:lnSpc>
                <a:spcPct val="130000"/>
              </a:lnSpc>
              <a:buFont typeface="Wingdings" panose="05000000000000000000" pitchFamily="2" charset="2"/>
              <a:buChar char="p"/>
            </a:pPr>
            <a:r>
              <a:rPr lang="zh-CN" altLang="en-US" sz="2000" dirty="0">
                <a:solidFill>
                  <a:schemeClr val="bg1"/>
                </a:solidFill>
                <a:latin typeface="猫啃网风雅宋" panose="02020700000000000000" pitchFamily="18" charset="-122"/>
                <a:ea typeface="猫啃网风雅宋" panose="02020700000000000000" pitchFamily="18" charset="-122"/>
              </a:rPr>
              <a:t>课前发布问题，以纸质作业的方式收集学生反馈</a:t>
            </a:r>
          </a:p>
        </p:txBody>
      </p:sp>
      <p:sp>
        <p:nvSpPr>
          <p:cNvPr id="12" name="矩形 11">
            <a:extLst>
              <a:ext uri="{FF2B5EF4-FFF2-40B4-BE49-F238E27FC236}">
                <a16:creationId xmlns:a16="http://schemas.microsoft.com/office/drawing/2014/main" id="{9E4917CC-0A5E-437E-BEFE-5260E0604A82}"/>
              </a:ext>
            </a:extLst>
          </p:cNvPr>
          <p:cNvSpPr/>
          <p:nvPr/>
        </p:nvSpPr>
        <p:spPr>
          <a:xfrm>
            <a:off x="4736123" y="3048562"/>
            <a:ext cx="2665046" cy="2476355"/>
          </a:xfrm>
          <a:prstGeom prst="rect">
            <a:avLst/>
          </a:prstGeom>
        </p:spPr>
        <p:txBody>
          <a:bodyPr wrap="square">
            <a:noAutofit/>
          </a:bodyPr>
          <a:lstStyle/>
          <a:p>
            <a:pPr marL="342900" indent="-342900">
              <a:lnSpc>
                <a:spcPct val="130000"/>
              </a:lnSpc>
              <a:buFont typeface="Wingdings" panose="05000000000000000000" pitchFamily="2" charset="2"/>
              <a:buChar char="p"/>
            </a:pPr>
            <a:r>
              <a:rPr lang="zh-CN" altLang="en-US" sz="2000" b="1" dirty="0">
                <a:solidFill>
                  <a:schemeClr val="bg1"/>
                </a:solidFill>
                <a:latin typeface="猫啃网风雅宋" panose="02020700000000000000" pitchFamily="18" charset="-122"/>
                <a:ea typeface="猫啃网风雅宋" panose="02020700000000000000" pitchFamily="18" charset="-122"/>
              </a:rPr>
              <a:t>线下教师以语言行为或非语言行为对学生进行提问，可借助</a:t>
            </a:r>
            <a:r>
              <a:rPr lang="en-US" altLang="zh-CN" sz="2000" b="1" dirty="0">
                <a:solidFill>
                  <a:schemeClr val="bg1"/>
                </a:solidFill>
                <a:latin typeface="猫啃网风雅宋" panose="02020700000000000000" pitchFamily="18" charset="-122"/>
                <a:ea typeface="猫啃网风雅宋" panose="02020700000000000000" pitchFamily="18" charset="-122"/>
              </a:rPr>
              <a:t>PPT</a:t>
            </a:r>
            <a:r>
              <a:rPr lang="zh-CN" altLang="en-US" sz="2000" b="1" dirty="0">
                <a:solidFill>
                  <a:schemeClr val="bg1"/>
                </a:solidFill>
                <a:latin typeface="猫啃网风雅宋" panose="02020700000000000000" pitchFamily="18" charset="-122"/>
                <a:ea typeface="猫啃网风雅宋" panose="02020700000000000000" pitchFamily="18" charset="-122"/>
              </a:rPr>
              <a:t>呈现问题</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a:p>
            <a:pPr marL="342900" indent="-342900">
              <a:lnSpc>
                <a:spcPct val="130000"/>
              </a:lnSpc>
              <a:buFont typeface="Wingdings" panose="05000000000000000000" pitchFamily="2" charset="2"/>
              <a:buChar char="p"/>
            </a:pPr>
            <a:r>
              <a:rPr lang="zh-CN" altLang="en-US" sz="2000" dirty="0">
                <a:solidFill>
                  <a:schemeClr val="bg1"/>
                </a:solidFill>
                <a:latin typeface="猫啃网风雅宋" panose="02020700000000000000" pitchFamily="18" charset="-122"/>
                <a:ea typeface="猫啃网风雅宋" panose="02020700000000000000" pitchFamily="18" charset="-122"/>
              </a:rPr>
              <a:t>借助在线平台呈现问题，及时进行分析</a:t>
            </a:r>
          </a:p>
        </p:txBody>
      </p:sp>
      <p:sp>
        <p:nvSpPr>
          <p:cNvPr id="13" name="矩形 12">
            <a:extLst>
              <a:ext uri="{FF2B5EF4-FFF2-40B4-BE49-F238E27FC236}">
                <a16:creationId xmlns:a16="http://schemas.microsoft.com/office/drawing/2014/main" id="{04E412A6-E622-4F60-9052-7550059512EC}"/>
              </a:ext>
            </a:extLst>
          </p:cNvPr>
          <p:cNvSpPr/>
          <p:nvPr/>
        </p:nvSpPr>
        <p:spPr>
          <a:xfrm>
            <a:off x="8562291" y="3048561"/>
            <a:ext cx="2613702" cy="2476355"/>
          </a:xfrm>
          <a:prstGeom prst="rect">
            <a:avLst/>
          </a:prstGeom>
        </p:spPr>
        <p:txBody>
          <a:bodyPr wrap="square">
            <a:noAutofit/>
          </a:bodyPr>
          <a:lstStyle/>
          <a:p>
            <a:pPr marL="342900" indent="-342900">
              <a:lnSpc>
                <a:spcPct val="130000"/>
              </a:lnSpc>
              <a:buFont typeface="Wingdings" panose="05000000000000000000" pitchFamily="2" charset="2"/>
              <a:buChar char="p"/>
            </a:pPr>
            <a:r>
              <a:rPr lang="zh-CN" altLang="en-US" sz="2000" b="1" dirty="0">
                <a:solidFill>
                  <a:schemeClr val="bg1"/>
                </a:solidFill>
                <a:latin typeface="猫啃网风雅宋" panose="02020700000000000000" pitchFamily="18" charset="-122"/>
                <a:ea typeface="猫啃网风雅宋" panose="02020700000000000000" pitchFamily="18" charset="-122"/>
              </a:rPr>
              <a:t>在线发布讨论区，布置课后答疑反思讨论区、开放性问题的作业、测试等</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a:p>
            <a:pPr marL="342900" indent="-342900">
              <a:lnSpc>
                <a:spcPct val="130000"/>
              </a:lnSpc>
              <a:buFont typeface="Wingdings" panose="05000000000000000000" pitchFamily="2" charset="2"/>
              <a:buChar char="p"/>
            </a:pPr>
            <a:r>
              <a:rPr lang="zh-CN" altLang="en-US" sz="2000" dirty="0">
                <a:solidFill>
                  <a:schemeClr val="bg1"/>
                </a:solidFill>
                <a:latin typeface="猫啃网风雅宋" panose="02020700000000000000" pitchFamily="18" charset="-122"/>
                <a:ea typeface="猫啃网风雅宋" panose="02020700000000000000" pitchFamily="18" charset="-122"/>
              </a:rPr>
              <a:t>发布问题，以纸质作业的方式收集学生反馈</a:t>
            </a:r>
          </a:p>
        </p:txBody>
      </p:sp>
      <p:sp>
        <p:nvSpPr>
          <p:cNvPr id="14" name="矩形 13">
            <a:extLst>
              <a:ext uri="{FF2B5EF4-FFF2-40B4-BE49-F238E27FC236}">
                <a16:creationId xmlns:a16="http://schemas.microsoft.com/office/drawing/2014/main" id="{F2C42EA0-887D-4B8A-B20E-5BCCE6BDC51C}"/>
              </a:ext>
            </a:extLst>
          </p:cNvPr>
          <p:cNvSpPr/>
          <p:nvPr/>
        </p:nvSpPr>
        <p:spPr>
          <a:xfrm>
            <a:off x="4104534" y="220004"/>
            <a:ext cx="3982932" cy="695575"/>
          </a:xfrm>
          <a:prstGeom prst="rect">
            <a:avLst/>
          </a:prstGeom>
        </p:spPr>
        <p:txBody>
          <a:bodyPr wrap="square">
            <a:noAutofit/>
          </a:bodyPr>
          <a:lstStyle/>
          <a:p>
            <a:pPr algn="ctr">
              <a:lnSpc>
                <a:spcPct val="130000"/>
              </a:lnSpc>
            </a:pPr>
            <a:r>
              <a:rPr lang="zh-CN" altLang="en-US" sz="32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教师提问三阶段</a:t>
            </a:r>
          </a:p>
        </p:txBody>
      </p:sp>
    </p:spTree>
    <p:extLst>
      <p:ext uri="{BB962C8B-B14F-4D97-AF65-F5344CB8AC3E}">
        <p14:creationId xmlns:p14="http://schemas.microsoft.com/office/powerpoint/2010/main" val="930228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F2C42EA0-887D-4B8A-B20E-5BCCE6BDC51C}"/>
              </a:ext>
            </a:extLst>
          </p:cNvPr>
          <p:cNvSpPr/>
          <p:nvPr/>
        </p:nvSpPr>
        <p:spPr>
          <a:xfrm>
            <a:off x="4104534" y="220004"/>
            <a:ext cx="3982932" cy="695575"/>
          </a:xfrm>
          <a:prstGeom prst="rect">
            <a:avLst/>
          </a:prstGeom>
        </p:spPr>
        <p:txBody>
          <a:bodyPr wrap="square">
            <a:noAutofit/>
          </a:bodyPr>
          <a:lstStyle/>
          <a:p>
            <a:pPr algn="ctr">
              <a:lnSpc>
                <a:spcPct val="130000"/>
              </a:lnSpc>
            </a:pPr>
            <a:r>
              <a:rPr lang="zh-CN" altLang="en-US" sz="32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教师提问三阶段</a:t>
            </a:r>
          </a:p>
        </p:txBody>
      </p:sp>
      <p:sp>
        <p:nvSpPr>
          <p:cNvPr id="9" name="空心弧 8">
            <a:extLst>
              <a:ext uri="{FF2B5EF4-FFF2-40B4-BE49-F238E27FC236}">
                <a16:creationId xmlns:a16="http://schemas.microsoft.com/office/drawing/2014/main" id="{0C792A8D-A04C-408B-9947-AEA3C0D53984}"/>
              </a:ext>
            </a:extLst>
          </p:cNvPr>
          <p:cNvSpPr/>
          <p:nvPr/>
        </p:nvSpPr>
        <p:spPr>
          <a:xfrm>
            <a:off x="2266462" y="2174626"/>
            <a:ext cx="2727569" cy="2727569"/>
          </a:xfrm>
          <a:prstGeom prst="blockArc">
            <a:avLst>
              <a:gd name="adj1" fmla="val 10800000"/>
              <a:gd name="adj2" fmla="val 21510873"/>
              <a:gd name="adj3" fmla="val 95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空心弧 15">
            <a:extLst>
              <a:ext uri="{FF2B5EF4-FFF2-40B4-BE49-F238E27FC236}">
                <a16:creationId xmlns:a16="http://schemas.microsoft.com/office/drawing/2014/main" id="{3DFDE5C7-A87C-4361-B53A-8C6FAEE05FE1}"/>
              </a:ext>
            </a:extLst>
          </p:cNvPr>
          <p:cNvSpPr/>
          <p:nvPr/>
        </p:nvSpPr>
        <p:spPr>
          <a:xfrm>
            <a:off x="7200883" y="2174625"/>
            <a:ext cx="2727569" cy="2727569"/>
          </a:xfrm>
          <a:prstGeom prst="blockArc">
            <a:avLst>
              <a:gd name="adj1" fmla="val 10800000"/>
              <a:gd name="adj2" fmla="val 21510873"/>
              <a:gd name="adj3" fmla="val 95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空心弧 16">
            <a:extLst>
              <a:ext uri="{FF2B5EF4-FFF2-40B4-BE49-F238E27FC236}">
                <a16:creationId xmlns:a16="http://schemas.microsoft.com/office/drawing/2014/main" id="{5285FB3E-1747-45DA-B765-2EAB3B6F7CF4}"/>
              </a:ext>
            </a:extLst>
          </p:cNvPr>
          <p:cNvSpPr/>
          <p:nvPr/>
        </p:nvSpPr>
        <p:spPr>
          <a:xfrm flipV="1">
            <a:off x="4737580" y="2076933"/>
            <a:ext cx="2727569" cy="2727569"/>
          </a:xfrm>
          <a:prstGeom prst="blockArc">
            <a:avLst>
              <a:gd name="adj1" fmla="val 10800000"/>
              <a:gd name="adj2" fmla="val 21510873"/>
              <a:gd name="adj3" fmla="val 95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椭圆 17">
            <a:extLst>
              <a:ext uri="{FF2B5EF4-FFF2-40B4-BE49-F238E27FC236}">
                <a16:creationId xmlns:a16="http://schemas.microsoft.com/office/drawing/2014/main" id="{9E4A15F5-0043-45BF-8488-B74254A68C98}"/>
              </a:ext>
            </a:extLst>
          </p:cNvPr>
          <p:cNvSpPr/>
          <p:nvPr/>
        </p:nvSpPr>
        <p:spPr>
          <a:xfrm>
            <a:off x="2872154" y="2777390"/>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D25DD078-0EEC-4450-9040-89DA26561ECF}"/>
              </a:ext>
            </a:extLst>
          </p:cNvPr>
          <p:cNvSpPr/>
          <p:nvPr/>
        </p:nvSpPr>
        <p:spPr>
          <a:xfrm>
            <a:off x="5343272" y="2593238"/>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D73CC63F-B3CB-4EA4-A0E6-C21F099B7888}"/>
              </a:ext>
            </a:extLst>
          </p:cNvPr>
          <p:cNvSpPr/>
          <p:nvPr/>
        </p:nvSpPr>
        <p:spPr>
          <a:xfrm>
            <a:off x="7798760" y="2776409"/>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159">
            <a:extLst>
              <a:ext uri="{FF2B5EF4-FFF2-40B4-BE49-F238E27FC236}">
                <a16:creationId xmlns:a16="http://schemas.microsoft.com/office/drawing/2014/main" id="{B7857C46-38BF-4B5C-BA2F-51BBD7B1993D}"/>
              </a:ext>
            </a:extLst>
          </p:cNvPr>
          <p:cNvSpPr txBox="1"/>
          <p:nvPr/>
        </p:nvSpPr>
        <p:spPr>
          <a:xfrm>
            <a:off x="3114560" y="3105637"/>
            <a:ext cx="965600" cy="851875"/>
          </a:xfrm>
          <a:prstGeom prst="rect">
            <a:avLst/>
          </a:prstGeom>
          <a:solidFill>
            <a:sysClr val="window" lastClr="FFFFFF"/>
          </a:solid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100" cap="none" spc="0" normalizeH="0" baseline="0" noProof="0" dirty="0">
                <a:ln>
                  <a:noFill/>
                </a:ln>
                <a:effectLst/>
                <a:uLnTx/>
                <a:uFillTx/>
                <a:latin typeface="庞门正道粗书体6.0" panose="02010600030101010101" pitchFamily="2" charset="-122"/>
                <a:ea typeface="庞门正道粗书体6.0" panose="02010600030101010101" pitchFamily="2" charset="-122"/>
                <a:cs typeface="Times New Roman" panose="02020603050405020304" pitchFamily="18" charset="0"/>
              </a:rPr>
              <a:t>课前提问</a:t>
            </a:r>
          </a:p>
        </p:txBody>
      </p:sp>
      <p:sp>
        <p:nvSpPr>
          <p:cNvPr id="22" name="文本框 159">
            <a:extLst>
              <a:ext uri="{FF2B5EF4-FFF2-40B4-BE49-F238E27FC236}">
                <a16:creationId xmlns:a16="http://schemas.microsoft.com/office/drawing/2014/main" id="{8F7968FD-32B9-4A15-A676-B9C4CA55E51F}"/>
              </a:ext>
            </a:extLst>
          </p:cNvPr>
          <p:cNvSpPr txBox="1"/>
          <p:nvPr/>
        </p:nvSpPr>
        <p:spPr>
          <a:xfrm>
            <a:off x="5637406" y="2921977"/>
            <a:ext cx="965600" cy="851875"/>
          </a:xfrm>
          <a:prstGeom prst="rect">
            <a:avLst/>
          </a:prstGeom>
          <a:solidFill>
            <a:sysClr val="window" lastClr="FFFFFF"/>
          </a:solid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100" cap="none" spc="0" normalizeH="0" baseline="0" noProof="0" dirty="0">
                <a:ln>
                  <a:noFill/>
                </a:ln>
                <a:effectLst/>
                <a:uLnTx/>
                <a:uFillTx/>
                <a:latin typeface="庞门正道粗书体6.0" panose="02010600030101010101" pitchFamily="2" charset="-122"/>
                <a:ea typeface="庞门正道粗书体6.0" panose="02010600030101010101" pitchFamily="2" charset="-122"/>
                <a:cs typeface="Times New Roman" panose="02020603050405020304" pitchFamily="18" charset="0"/>
              </a:rPr>
              <a:t>课中提问</a:t>
            </a:r>
          </a:p>
        </p:txBody>
      </p:sp>
      <p:sp>
        <p:nvSpPr>
          <p:cNvPr id="23" name="文本框 159">
            <a:extLst>
              <a:ext uri="{FF2B5EF4-FFF2-40B4-BE49-F238E27FC236}">
                <a16:creationId xmlns:a16="http://schemas.microsoft.com/office/drawing/2014/main" id="{D9AE5049-4219-4FD5-ACF0-B4FF26BE0F0B}"/>
              </a:ext>
            </a:extLst>
          </p:cNvPr>
          <p:cNvSpPr txBox="1"/>
          <p:nvPr/>
        </p:nvSpPr>
        <p:spPr>
          <a:xfrm>
            <a:off x="8077960" y="3112471"/>
            <a:ext cx="965600" cy="851875"/>
          </a:xfrm>
          <a:prstGeom prst="rect">
            <a:avLst/>
          </a:prstGeom>
          <a:solidFill>
            <a:sysClr val="window" lastClr="FFFFFF"/>
          </a:solid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100" cap="none" spc="0" normalizeH="0" baseline="0" noProof="0" dirty="0">
                <a:ln>
                  <a:noFill/>
                </a:ln>
                <a:effectLst/>
                <a:uLnTx/>
                <a:uFillTx/>
                <a:latin typeface="庞门正道粗书体6.0" panose="02010600030101010101" pitchFamily="2" charset="-122"/>
                <a:ea typeface="庞门正道粗书体6.0" panose="02010600030101010101" pitchFamily="2" charset="-122"/>
                <a:cs typeface="Times New Roman" panose="02020603050405020304" pitchFamily="18" charset="0"/>
              </a:rPr>
              <a:t>课后提问</a:t>
            </a:r>
          </a:p>
        </p:txBody>
      </p:sp>
      <p:sp>
        <p:nvSpPr>
          <p:cNvPr id="24" name="矩形 23">
            <a:extLst>
              <a:ext uri="{FF2B5EF4-FFF2-40B4-BE49-F238E27FC236}">
                <a16:creationId xmlns:a16="http://schemas.microsoft.com/office/drawing/2014/main" id="{48569302-5FAC-4135-B211-5BCA0C901457}"/>
              </a:ext>
            </a:extLst>
          </p:cNvPr>
          <p:cNvSpPr/>
          <p:nvPr/>
        </p:nvSpPr>
        <p:spPr>
          <a:xfrm>
            <a:off x="1100288" y="4301389"/>
            <a:ext cx="3543731" cy="1744223"/>
          </a:xfrm>
          <a:prstGeom prst="rect">
            <a:avLst/>
          </a:prstGeom>
        </p:spPr>
        <p:txBody>
          <a:bodyPr wrap="square">
            <a:noAutofit/>
          </a:bodyPr>
          <a:lstStyle/>
          <a:p>
            <a:pPr marL="342900" indent="-342900">
              <a:lnSpc>
                <a:spcPct val="130000"/>
              </a:lnSpc>
              <a:buFont typeface="Wingdings" panose="05000000000000000000" pitchFamily="2" charset="2"/>
              <a:buChar char="p"/>
            </a:pPr>
            <a:r>
              <a:rPr lang="zh-CN" altLang="en-US" sz="2000" b="1" dirty="0">
                <a:solidFill>
                  <a:schemeClr val="bg1"/>
                </a:solidFill>
                <a:latin typeface="猫啃网风雅宋" panose="02020700000000000000" pitchFamily="18" charset="-122"/>
                <a:ea typeface="猫啃网风雅宋" panose="02020700000000000000" pitchFamily="18" charset="-122"/>
              </a:rPr>
              <a:t>在线发布讨论区，布置课前预习问题，以多媒体的形式呈现方式</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a:p>
            <a:pPr marL="342900" indent="-342900">
              <a:lnSpc>
                <a:spcPct val="130000"/>
              </a:lnSpc>
              <a:buFont typeface="Wingdings" panose="05000000000000000000" pitchFamily="2" charset="2"/>
              <a:buChar char="p"/>
            </a:pPr>
            <a:r>
              <a:rPr lang="zh-CN" altLang="en-US" sz="2000" dirty="0">
                <a:solidFill>
                  <a:schemeClr val="bg1"/>
                </a:solidFill>
                <a:latin typeface="猫啃网风雅宋" panose="02020700000000000000" pitchFamily="18" charset="-122"/>
                <a:ea typeface="猫啃网风雅宋" panose="02020700000000000000" pitchFamily="18" charset="-122"/>
              </a:rPr>
              <a:t>课前发布问题，以纸质作业的方式收集学生反馈</a:t>
            </a:r>
          </a:p>
        </p:txBody>
      </p:sp>
      <p:sp>
        <p:nvSpPr>
          <p:cNvPr id="25" name="矩形 24">
            <a:extLst>
              <a:ext uri="{FF2B5EF4-FFF2-40B4-BE49-F238E27FC236}">
                <a16:creationId xmlns:a16="http://schemas.microsoft.com/office/drawing/2014/main" id="{D33C9F12-BE8F-48A6-8BD7-EF622BABEC9A}"/>
              </a:ext>
            </a:extLst>
          </p:cNvPr>
          <p:cNvSpPr/>
          <p:nvPr/>
        </p:nvSpPr>
        <p:spPr>
          <a:xfrm>
            <a:off x="4080160" y="1177262"/>
            <a:ext cx="4133321" cy="1318283"/>
          </a:xfrm>
          <a:prstGeom prst="rect">
            <a:avLst/>
          </a:prstGeom>
        </p:spPr>
        <p:txBody>
          <a:bodyPr wrap="square">
            <a:noAutofit/>
          </a:bodyPr>
          <a:lstStyle/>
          <a:p>
            <a:pPr marL="342900" indent="-342900">
              <a:lnSpc>
                <a:spcPct val="130000"/>
              </a:lnSpc>
              <a:buFont typeface="Wingdings" panose="05000000000000000000" pitchFamily="2" charset="2"/>
              <a:buChar char="p"/>
            </a:pPr>
            <a:r>
              <a:rPr lang="zh-CN" altLang="en-US" sz="2000" b="1" dirty="0">
                <a:solidFill>
                  <a:schemeClr val="bg1"/>
                </a:solidFill>
                <a:latin typeface="猫啃网风雅宋" panose="02020700000000000000" pitchFamily="18" charset="-122"/>
                <a:ea typeface="猫啃网风雅宋" panose="02020700000000000000" pitchFamily="18" charset="-122"/>
              </a:rPr>
              <a:t>线下教师以语言行为或非语言行为对学生进行提问，可借助</a:t>
            </a:r>
            <a:r>
              <a:rPr lang="en-US" altLang="zh-CN" sz="2000" b="1" dirty="0">
                <a:solidFill>
                  <a:schemeClr val="bg1"/>
                </a:solidFill>
                <a:latin typeface="猫啃网风雅宋" panose="02020700000000000000" pitchFamily="18" charset="-122"/>
                <a:ea typeface="猫啃网风雅宋" panose="02020700000000000000" pitchFamily="18" charset="-122"/>
              </a:rPr>
              <a:t>PPT</a:t>
            </a:r>
            <a:r>
              <a:rPr lang="zh-CN" altLang="en-US" sz="2000" b="1" dirty="0">
                <a:solidFill>
                  <a:schemeClr val="bg1"/>
                </a:solidFill>
                <a:latin typeface="猫啃网风雅宋" panose="02020700000000000000" pitchFamily="18" charset="-122"/>
                <a:ea typeface="猫啃网风雅宋" panose="02020700000000000000" pitchFamily="18" charset="-122"/>
              </a:rPr>
              <a:t>呈现问题</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a:p>
            <a:pPr marL="342900" indent="-342900">
              <a:lnSpc>
                <a:spcPct val="130000"/>
              </a:lnSpc>
              <a:buFont typeface="Wingdings" panose="05000000000000000000" pitchFamily="2" charset="2"/>
              <a:buChar char="p"/>
            </a:pPr>
            <a:r>
              <a:rPr lang="zh-CN" altLang="en-US" sz="2000" dirty="0">
                <a:solidFill>
                  <a:schemeClr val="bg1"/>
                </a:solidFill>
                <a:latin typeface="猫啃网风雅宋" panose="02020700000000000000" pitchFamily="18" charset="-122"/>
                <a:ea typeface="猫啃网风雅宋" panose="02020700000000000000" pitchFamily="18" charset="-122"/>
              </a:rPr>
              <a:t>借助在线平台呈现问题，及时进行分析</a:t>
            </a:r>
          </a:p>
        </p:txBody>
      </p:sp>
      <p:sp>
        <p:nvSpPr>
          <p:cNvPr id="26" name="矩形 25">
            <a:extLst>
              <a:ext uri="{FF2B5EF4-FFF2-40B4-BE49-F238E27FC236}">
                <a16:creationId xmlns:a16="http://schemas.microsoft.com/office/drawing/2014/main" id="{0B878B52-9BE3-42CD-8D49-F2BBF5045359}"/>
              </a:ext>
            </a:extLst>
          </p:cNvPr>
          <p:cNvSpPr/>
          <p:nvPr/>
        </p:nvSpPr>
        <p:spPr>
          <a:xfrm>
            <a:off x="7277356" y="4301389"/>
            <a:ext cx="3945536" cy="1653730"/>
          </a:xfrm>
          <a:prstGeom prst="rect">
            <a:avLst/>
          </a:prstGeom>
        </p:spPr>
        <p:txBody>
          <a:bodyPr wrap="square">
            <a:noAutofit/>
          </a:bodyPr>
          <a:lstStyle/>
          <a:p>
            <a:pPr marL="342900" indent="-342900">
              <a:lnSpc>
                <a:spcPct val="130000"/>
              </a:lnSpc>
              <a:buFont typeface="Wingdings" panose="05000000000000000000" pitchFamily="2" charset="2"/>
              <a:buChar char="p"/>
            </a:pPr>
            <a:r>
              <a:rPr lang="zh-CN" altLang="en-US" sz="2000" b="1" dirty="0">
                <a:solidFill>
                  <a:schemeClr val="bg1"/>
                </a:solidFill>
                <a:latin typeface="猫啃网风雅宋" panose="02020700000000000000" pitchFamily="18" charset="-122"/>
                <a:ea typeface="猫啃网风雅宋" panose="02020700000000000000" pitchFamily="18" charset="-122"/>
              </a:rPr>
              <a:t>在线发布讨论区，布置课后答疑反思讨论区、开放性问题的作业、测试等</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a:p>
            <a:pPr marL="342900" indent="-342900">
              <a:lnSpc>
                <a:spcPct val="130000"/>
              </a:lnSpc>
              <a:buFont typeface="Wingdings" panose="05000000000000000000" pitchFamily="2" charset="2"/>
              <a:buChar char="p"/>
            </a:pPr>
            <a:r>
              <a:rPr lang="zh-CN" altLang="en-US" sz="2000" dirty="0">
                <a:solidFill>
                  <a:schemeClr val="bg1"/>
                </a:solidFill>
                <a:latin typeface="猫啃网风雅宋" panose="02020700000000000000" pitchFamily="18" charset="-122"/>
                <a:ea typeface="猫啃网风雅宋" panose="02020700000000000000" pitchFamily="18" charset="-122"/>
              </a:rPr>
              <a:t>发布问题，以纸质作业的方式收集学生反馈</a:t>
            </a:r>
          </a:p>
        </p:txBody>
      </p:sp>
    </p:spTree>
    <p:extLst>
      <p:ext uri="{BB962C8B-B14F-4D97-AF65-F5344CB8AC3E}">
        <p14:creationId xmlns:p14="http://schemas.microsoft.com/office/powerpoint/2010/main" val="2278224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2A6054F-B425-4BD4-8EDC-B363F7DD7225}"/>
              </a:ext>
            </a:extLst>
          </p:cNvPr>
          <p:cNvSpPr>
            <a:spLocks noGrp="1"/>
          </p:cNvSpPr>
          <p:nvPr>
            <p:ph type="body" sz="quarter" idx="10"/>
          </p:nvPr>
        </p:nvSpPr>
        <p:spPr/>
        <p:txBody>
          <a:bodyPr/>
          <a:lstStyle/>
          <a:p>
            <a:r>
              <a:rPr lang="en-US" altLang="zh-CN" dirty="0"/>
              <a:t>Where</a:t>
            </a:r>
            <a:endParaRPr lang="zh-CN" altLang="en-US" dirty="0"/>
          </a:p>
        </p:txBody>
      </p:sp>
      <p:sp>
        <p:nvSpPr>
          <p:cNvPr id="3" name="文本占位符 2">
            <a:extLst>
              <a:ext uri="{FF2B5EF4-FFF2-40B4-BE49-F238E27FC236}">
                <a16:creationId xmlns:a16="http://schemas.microsoft.com/office/drawing/2014/main" id="{1C1A85F7-A436-4F9D-BA77-50424BE85A3B}"/>
              </a:ext>
            </a:extLst>
          </p:cNvPr>
          <p:cNvSpPr>
            <a:spLocks noGrp="1"/>
          </p:cNvSpPr>
          <p:nvPr>
            <p:ph type="body" sz="quarter" idx="11"/>
          </p:nvPr>
        </p:nvSpPr>
        <p:spPr/>
        <p:txBody>
          <a:bodyPr/>
          <a:lstStyle/>
          <a:p>
            <a:r>
              <a:rPr lang="zh-CN" altLang="en-US" dirty="0"/>
              <a:t>哪里做</a:t>
            </a:r>
          </a:p>
        </p:txBody>
      </p:sp>
    </p:spTree>
    <p:extLst>
      <p:ext uri="{BB962C8B-B14F-4D97-AF65-F5344CB8AC3E}">
        <p14:creationId xmlns:p14="http://schemas.microsoft.com/office/powerpoint/2010/main" val="739360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2098F5E2-B69E-4BAC-9852-53B905909F45}"/>
              </a:ext>
            </a:extLst>
          </p:cNvPr>
          <p:cNvGrpSpPr/>
          <p:nvPr/>
        </p:nvGrpSpPr>
        <p:grpSpPr>
          <a:xfrm>
            <a:off x="1258019" y="1625856"/>
            <a:ext cx="9675962" cy="2093248"/>
            <a:chOff x="1214440" y="1468907"/>
            <a:chExt cx="9675962" cy="2093248"/>
          </a:xfrm>
        </p:grpSpPr>
        <p:sp>
          <p:nvSpPr>
            <p:cNvPr id="2" name="泪滴形 1">
              <a:extLst>
                <a:ext uri="{FF2B5EF4-FFF2-40B4-BE49-F238E27FC236}">
                  <a16:creationId xmlns:a16="http://schemas.microsoft.com/office/drawing/2014/main" id="{07866BB2-3E98-45D0-AA73-12AFF4A61698}"/>
                </a:ext>
              </a:extLst>
            </p:cNvPr>
            <p:cNvSpPr/>
            <p:nvPr/>
          </p:nvSpPr>
          <p:spPr>
            <a:xfrm rot="2625048">
              <a:off x="1214440" y="1498102"/>
              <a:ext cx="2093248" cy="2036643"/>
            </a:xfrm>
            <a:prstGeom prst="teardrop">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泪滴形 2">
              <a:extLst>
                <a:ext uri="{FF2B5EF4-FFF2-40B4-BE49-F238E27FC236}">
                  <a16:creationId xmlns:a16="http://schemas.microsoft.com/office/drawing/2014/main" id="{7CDA10E9-F5A5-4282-B15F-AFA27A6B9DB6}"/>
                </a:ext>
              </a:extLst>
            </p:cNvPr>
            <p:cNvSpPr/>
            <p:nvPr/>
          </p:nvSpPr>
          <p:spPr>
            <a:xfrm rot="2726009" flipH="1" flipV="1">
              <a:off x="8825457" y="1497209"/>
              <a:ext cx="2093248" cy="2036643"/>
            </a:xfrm>
            <a:prstGeom prst="teardrop">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725C15C4-D67F-4AD6-B5A7-99AA46A788ED}"/>
                </a:ext>
              </a:extLst>
            </p:cNvPr>
            <p:cNvSpPr/>
            <p:nvPr/>
          </p:nvSpPr>
          <p:spPr>
            <a:xfrm>
              <a:off x="1688965" y="1820848"/>
              <a:ext cx="1104824" cy="1359080"/>
            </a:xfrm>
            <a:prstGeom prst="rect">
              <a:avLst/>
            </a:prstGeom>
          </p:spPr>
          <p:txBody>
            <a:bodyPr wrap="square">
              <a:noAutofit/>
            </a:bodyPr>
            <a:lstStyle/>
            <a:p>
              <a:pPr algn="ctr">
                <a:lnSpc>
                  <a:spcPct val="130000"/>
                </a:lnSpc>
              </a:pPr>
              <a:r>
                <a:rPr lang="zh-CN" altLang="en-US" sz="28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线下环境</a:t>
              </a:r>
            </a:p>
          </p:txBody>
        </p:sp>
        <p:sp>
          <p:nvSpPr>
            <p:cNvPr id="5" name="矩形 4">
              <a:extLst>
                <a:ext uri="{FF2B5EF4-FFF2-40B4-BE49-F238E27FC236}">
                  <a16:creationId xmlns:a16="http://schemas.microsoft.com/office/drawing/2014/main" id="{543E93D2-6773-4B83-BEB8-17059F3D6005}"/>
                </a:ext>
              </a:extLst>
            </p:cNvPr>
            <p:cNvSpPr/>
            <p:nvPr/>
          </p:nvSpPr>
          <p:spPr>
            <a:xfrm>
              <a:off x="9212807" y="1815650"/>
              <a:ext cx="1104824" cy="1359080"/>
            </a:xfrm>
            <a:prstGeom prst="rect">
              <a:avLst/>
            </a:prstGeom>
          </p:spPr>
          <p:txBody>
            <a:bodyPr wrap="square">
              <a:noAutofit/>
            </a:bodyPr>
            <a:lstStyle/>
            <a:p>
              <a:pPr algn="ctr">
                <a:lnSpc>
                  <a:spcPct val="130000"/>
                </a:lnSpc>
              </a:pPr>
              <a:r>
                <a:rPr lang="zh-CN" altLang="en-US" sz="28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线上环境</a:t>
              </a:r>
            </a:p>
          </p:txBody>
        </p:sp>
        <p:pic>
          <p:nvPicPr>
            <p:cNvPr id="8" name="图片 7">
              <a:extLst>
                <a:ext uri="{FF2B5EF4-FFF2-40B4-BE49-F238E27FC236}">
                  <a16:creationId xmlns:a16="http://schemas.microsoft.com/office/drawing/2014/main" id="{472088B6-2479-4AD1-94DA-17442F00EE73}"/>
                </a:ext>
              </a:extLst>
            </p:cNvPr>
            <p:cNvPicPr>
              <a:picLocks noChangeAspect="1"/>
            </p:cNvPicPr>
            <p:nvPr/>
          </p:nvPicPr>
          <p:blipFill rotWithShape="1">
            <a:blip r:embed="rId2">
              <a:extLst>
                <a:ext uri="{28A0092B-C50C-407E-A947-70E740481C1C}">
                  <a14:useLocalDpi xmlns:a14="http://schemas.microsoft.com/office/drawing/2010/main" val="0"/>
                </a:ext>
              </a:extLst>
            </a:blip>
            <a:srcRect t="22971" b="39529"/>
            <a:stretch/>
          </p:blipFill>
          <p:spPr>
            <a:xfrm>
              <a:off x="3205701" y="1696853"/>
              <a:ext cx="2636577" cy="1483075"/>
            </a:xfrm>
            <a:prstGeom prst="roundRect">
              <a:avLst>
                <a:gd name="adj" fmla="val 8594"/>
              </a:avLst>
            </a:prstGeom>
            <a:solidFill>
              <a:srgbClr val="FFFFFF">
                <a:shade val="85000"/>
              </a:srgbClr>
            </a:solidFill>
            <a:ln w="28575">
              <a:solidFill>
                <a:schemeClr val="bg2"/>
              </a:solidFill>
              <a:prstDash val="dash"/>
            </a:ln>
            <a:effectLst>
              <a:reflection blurRad="12700" stA="38000" endPos="28000" dist="5000" dir="5400000" sy="-100000" algn="bl" rotWithShape="0"/>
            </a:effectLst>
          </p:spPr>
        </p:pic>
        <p:pic>
          <p:nvPicPr>
            <p:cNvPr id="9" name="图片 8">
              <a:extLst>
                <a:ext uri="{FF2B5EF4-FFF2-40B4-BE49-F238E27FC236}">
                  <a16:creationId xmlns:a16="http://schemas.microsoft.com/office/drawing/2014/main" id="{2B1FF3CF-4EA1-495F-92F3-8D847134179E}"/>
                </a:ext>
              </a:extLst>
            </p:cNvPr>
            <p:cNvPicPr>
              <a:picLocks noChangeAspect="1"/>
            </p:cNvPicPr>
            <p:nvPr/>
          </p:nvPicPr>
          <p:blipFill rotWithShape="1">
            <a:blip r:embed="rId3">
              <a:extLst>
                <a:ext uri="{28A0092B-C50C-407E-A947-70E740481C1C}">
                  <a14:useLocalDpi xmlns:a14="http://schemas.microsoft.com/office/drawing/2010/main" val="0"/>
                </a:ext>
              </a:extLst>
            </a:blip>
            <a:srcRect l="-224" t="3160" r="224" b="10969"/>
            <a:stretch/>
          </p:blipFill>
          <p:spPr>
            <a:xfrm>
              <a:off x="6254190" y="1696853"/>
              <a:ext cx="2636443" cy="1482999"/>
            </a:xfrm>
            <a:prstGeom prst="roundRect">
              <a:avLst>
                <a:gd name="adj" fmla="val 8594"/>
              </a:avLst>
            </a:prstGeom>
            <a:solidFill>
              <a:srgbClr val="FFFFFF">
                <a:shade val="85000"/>
              </a:srgbClr>
            </a:solidFill>
            <a:ln w="28575">
              <a:solidFill>
                <a:schemeClr val="bg2"/>
              </a:solidFill>
              <a:prstDash val="dash"/>
            </a:ln>
            <a:effectLst>
              <a:reflection blurRad="12700" stA="38000" endPos="28000" dist="5000" dir="5400000" sy="-100000" algn="bl" rotWithShape="0"/>
            </a:effectLst>
          </p:spPr>
        </p:pic>
      </p:grpSp>
      <p:sp>
        <p:nvSpPr>
          <p:cNvPr id="6" name="矩形 5">
            <a:extLst>
              <a:ext uri="{FF2B5EF4-FFF2-40B4-BE49-F238E27FC236}">
                <a16:creationId xmlns:a16="http://schemas.microsoft.com/office/drawing/2014/main" id="{3CB4C3F4-7C6A-4139-A022-D1EE47B93625}"/>
              </a:ext>
            </a:extLst>
          </p:cNvPr>
          <p:cNvSpPr/>
          <p:nvPr/>
        </p:nvSpPr>
        <p:spPr>
          <a:xfrm>
            <a:off x="2004066" y="4051064"/>
            <a:ext cx="3834710" cy="1660524"/>
          </a:xfrm>
          <a:prstGeom prst="rect">
            <a:avLst/>
          </a:prstGeom>
        </p:spPr>
        <p:txBody>
          <a:bodyPr wrap="square">
            <a:noAutofit/>
          </a:bodyPr>
          <a:lstStyle/>
          <a:p>
            <a:pPr marL="285750" indent="-285750">
              <a:lnSpc>
                <a:spcPct val="130000"/>
              </a:lnSpc>
              <a:buFont typeface="Wingdings" panose="05000000000000000000" pitchFamily="2" charset="2"/>
              <a:buChar char="ü"/>
            </a:pPr>
            <a:r>
              <a:rPr lang="zh-CN" altLang="en-US" sz="2000" b="1" dirty="0">
                <a:solidFill>
                  <a:schemeClr val="bg1"/>
                </a:solidFill>
                <a:latin typeface="猫啃网风雅宋" panose="02020700000000000000" pitchFamily="18" charset="-122"/>
                <a:ea typeface="猫啃网风雅宋" panose="02020700000000000000" pitchFamily="18" charset="-122"/>
              </a:rPr>
              <a:t>一对一提问：根据学生思维特征及性格选择学生回答</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a:p>
            <a:pPr marL="285750" indent="-285750">
              <a:lnSpc>
                <a:spcPct val="130000"/>
              </a:lnSpc>
              <a:buFont typeface="Wingdings" panose="05000000000000000000" pitchFamily="2" charset="2"/>
              <a:buChar char="ü"/>
            </a:pPr>
            <a:r>
              <a:rPr lang="zh-CN" altLang="en-US" sz="2000" b="1" dirty="0">
                <a:solidFill>
                  <a:schemeClr val="bg1"/>
                </a:solidFill>
                <a:latin typeface="猫啃网风雅宋" panose="02020700000000000000" pitchFamily="18" charset="-122"/>
                <a:ea typeface="猫啃网风雅宋" panose="02020700000000000000" pitchFamily="18" charset="-122"/>
              </a:rPr>
              <a:t>一对多提问：随机点名、集体齐答、叫举手者答、按学号顺序答</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p:txBody>
      </p:sp>
      <p:sp>
        <p:nvSpPr>
          <p:cNvPr id="7" name="矩形 6">
            <a:extLst>
              <a:ext uri="{FF2B5EF4-FFF2-40B4-BE49-F238E27FC236}">
                <a16:creationId xmlns:a16="http://schemas.microsoft.com/office/drawing/2014/main" id="{9541DBCC-6C2E-4983-AE97-47F88DBE8E78}"/>
              </a:ext>
            </a:extLst>
          </p:cNvPr>
          <p:cNvSpPr/>
          <p:nvPr/>
        </p:nvSpPr>
        <p:spPr>
          <a:xfrm>
            <a:off x="6381810" y="4051064"/>
            <a:ext cx="3834710" cy="1551342"/>
          </a:xfrm>
          <a:prstGeom prst="rect">
            <a:avLst/>
          </a:prstGeom>
        </p:spPr>
        <p:txBody>
          <a:bodyPr wrap="square">
            <a:noAutofit/>
          </a:bodyPr>
          <a:lstStyle/>
          <a:p>
            <a:pPr marL="285750" indent="-285750">
              <a:lnSpc>
                <a:spcPct val="130000"/>
              </a:lnSpc>
              <a:buFont typeface="Wingdings" panose="05000000000000000000" pitchFamily="2" charset="2"/>
              <a:buChar char="ü"/>
            </a:pPr>
            <a:r>
              <a:rPr lang="zh-CN" altLang="en-US" sz="2000" b="1" dirty="0">
                <a:solidFill>
                  <a:schemeClr val="bg1"/>
                </a:solidFill>
                <a:latin typeface="猫啃网风雅宋" panose="02020700000000000000" pitchFamily="18" charset="-122"/>
                <a:ea typeface="猫啃网风雅宋" panose="02020700000000000000" pitchFamily="18" charset="-122"/>
              </a:rPr>
              <a:t>一对多提问：面向全班发布讨论区、面向各个小组发布不同讨论区</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a:p>
            <a:pPr marL="285750" indent="-285750">
              <a:lnSpc>
                <a:spcPct val="130000"/>
              </a:lnSpc>
              <a:buFont typeface="Wingdings" panose="05000000000000000000" pitchFamily="2" charset="2"/>
              <a:buChar char="ü"/>
            </a:pPr>
            <a:r>
              <a:rPr lang="zh-CN" altLang="en-US" sz="2000" b="1" dirty="0">
                <a:solidFill>
                  <a:schemeClr val="bg1"/>
                </a:solidFill>
                <a:latin typeface="猫啃网风雅宋" panose="02020700000000000000" pitchFamily="18" charset="-122"/>
                <a:ea typeface="猫啃网风雅宋" panose="02020700000000000000" pitchFamily="18" charset="-122"/>
              </a:rPr>
              <a:t>一对一提问：根据学生发帖针对性提问</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p:txBody>
      </p:sp>
      <p:sp>
        <p:nvSpPr>
          <p:cNvPr id="11" name="矩形 10">
            <a:extLst>
              <a:ext uri="{FF2B5EF4-FFF2-40B4-BE49-F238E27FC236}">
                <a16:creationId xmlns:a16="http://schemas.microsoft.com/office/drawing/2014/main" id="{01CA5AC5-7ED2-4271-96EC-B6EAF57CC468}"/>
              </a:ext>
            </a:extLst>
          </p:cNvPr>
          <p:cNvSpPr/>
          <p:nvPr/>
        </p:nvSpPr>
        <p:spPr>
          <a:xfrm>
            <a:off x="4104534" y="220004"/>
            <a:ext cx="3982932" cy="695575"/>
          </a:xfrm>
          <a:prstGeom prst="rect">
            <a:avLst/>
          </a:prstGeom>
        </p:spPr>
        <p:txBody>
          <a:bodyPr wrap="square">
            <a:noAutofit/>
          </a:bodyPr>
          <a:lstStyle/>
          <a:p>
            <a:pPr algn="ctr">
              <a:lnSpc>
                <a:spcPct val="130000"/>
              </a:lnSpc>
            </a:pPr>
            <a:r>
              <a:rPr lang="zh-CN" altLang="en-US" sz="32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教师提问两场景</a:t>
            </a:r>
          </a:p>
        </p:txBody>
      </p:sp>
    </p:spTree>
    <p:extLst>
      <p:ext uri="{BB962C8B-B14F-4D97-AF65-F5344CB8AC3E}">
        <p14:creationId xmlns:p14="http://schemas.microsoft.com/office/powerpoint/2010/main" val="2452636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6A2FD667-B12B-4016-8CC7-F3CA85B9F91C}"/>
              </a:ext>
            </a:extLst>
          </p:cNvPr>
          <p:cNvSpPr>
            <a:spLocks noGrp="1"/>
          </p:cNvSpPr>
          <p:nvPr>
            <p:ph type="body" sz="quarter" idx="13"/>
          </p:nvPr>
        </p:nvSpPr>
        <p:spPr>
          <a:xfrm>
            <a:off x="1984612" y="1746562"/>
            <a:ext cx="8222776" cy="3364876"/>
          </a:xfrm>
        </p:spPr>
        <p:txBody>
          <a:bodyPr/>
          <a:lstStyle/>
          <a:p>
            <a:r>
              <a:rPr lang="zh-CN" altLang="en-US" dirty="0"/>
              <a:t>聊聊日常教学中的</a:t>
            </a:r>
            <a:endParaRPr lang="en-US" altLang="zh-CN" dirty="0"/>
          </a:p>
          <a:p>
            <a:pPr algn="dist"/>
            <a:r>
              <a:rPr lang="zh-CN" altLang="en-US" sz="9600" dirty="0"/>
              <a:t>“教师提问”</a:t>
            </a:r>
          </a:p>
        </p:txBody>
      </p:sp>
    </p:spTree>
    <p:extLst>
      <p:ext uri="{BB962C8B-B14F-4D97-AF65-F5344CB8AC3E}">
        <p14:creationId xmlns:p14="http://schemas.microsoft.com/office/powerpoint/2010/main" val="736292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01CA5AC5-7ED2-4271-96EC-B6EAF57CC468}"/>
              </a:ext>
            </a:extLst>
          </p:cNvPr>
          <p:cNvSpPr/>
          <p:nvPr/>
        </p:nvSpPr>
        <p:spPr>
          <a:xfrm>
            <a:off x="4104534" y="220004"/>
            <a:ext cx="3982932" cy="695575"/>
          </a:xfrm>
          <a:prstGeom prst="rect">
            <a:avLst/>
          </a:prstGeom>
        </p:spPr>
        <p:txBody>
          <a:bodyPr wrap="square">
            <a:noAutofit/>
          </a:bodyPr>
          <a:lstStyle/>
          <a:p>
            <a:pPr algn="ctr">
              <a:lnSpc>
                <a:spcPct val="130000"/>
              </a:lnSpc>
            </a:pPr>
            <a:r>
              <a:rPr lang="zh-CN" altLang="en-US" sz="32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教师提问两场景</a:t>
            </a:r>
          </a:p>
        </p:txBody>
      </p:sp>
      <p:sp>
        <p:nvSpPr>
          <p:cNvPr id="12" name="等腰三角形 11">
            <a:extLst>
              <a:ext uri="{FF2B5EF4-FFF2-40B4-BE49-F238E27FC236}">
                <a16:creationId xmlns:a16="http://schemas.microsoft.com/office/drawing/2014/main" id="{CE5EEE7C-81FB-4361-8B67-883D396B6845}"/>
              </a:ext>
            </a:extLst>
          </p:cNvPr>
          <p:cNvSpPr/>
          <p:nvPr/>
        </p:nvSpPr>
        <p:spPr>
          <a:xfrm>
            <a:off x="5849815" y="2711938"/>
            <a:ext cx="492369" cy="263378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7AC88144-78E1-4566-B058-E9A3FA3FF113}"/>
              </a:ext>
            </a:extLst>
          </p:cNvPr>
          <p:cNvSpPr/>
          <p:nvPr/>
        </p:nvSpPr>
        <p:spPr>
          <a:xfrm rot="20552500">
            <a:off x="3337168" y="2658403"/>
            <a:ext cx="551766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a:extLst>
              <a:ext uri="{FF2B5EF4-FFF2-40B4-BE49-F238E27FC236}">
                <a16:creationId xmlns:a16="http://schemas.microsoft.com/office/drawing/2014/main" id="{980454E2-E07E-4ED1-8D98-D77747F00EC1}"/>
              </a:ext>
            </a:extLst>
          </p:cNvPr>
          <p:cNvSpPr/>
          <p:nvPr/>
        </p:nvSpPr>
        <p:spPr>
          <a:xfrm>
            <a:off x="2902709" y="3477837"/>
            <a:ext cx="1142297" cy="98473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a:extLst>
              <a:ext uri="{FF2B5EF4-FFF2-40B4-BE49-F238E27FC236}">
                <a16:creationId xmlns:a16="http://schemas.microsoft.com/office/drawing/2014/main" id="{C8C4D2DD-4698-413D-B600-D71125B409EA}"/>
              </a:ext>
            </a:extLst>
          </p:cNvPr>
          <p:cNvSpPr/>
          <p:nvPr/>
        </p:nvSpPr>
        <p:spPr>
          <a:xfrm>
            <a:off x="8147827" y="1831773"/>
            <a:ext cx="1142297" cy="98473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EE7A63CB-11E8-4162-B8A0-2E417F88F351}"/>
              </a:ext>
            </a:extLst>
          </p:cNvPr>
          <p:cNvSpPr/>
          <p:nvPr/>
        </p:nvSpPr>
        <p:spPr>
          <a:xfrm>
            <a:off x="2841566" y="4497276"/>
            <a:ext cx="1142297" cy="1359080"/>
          </a:xfrm>
          <a:prstGeom prst="rect">
            <a:avLst/>
          </a:prstGeom>
        </p:spPr>
        <p:txBody>
          <a:bodyPr wrap="square">
            <a:noAutofit/>
          </a:bodyPr>
          <a:lstStyle/>
          <a:p>
            <a:pPr algn="ctr">
              <a:lnSpc>
                <a:spcPct val="130000"/>
              </a:lnSpc>
            </a:pPr>
            <a:r>
              <a:rPr lang="zh-CN" altLang="en-US" sz="28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线下环境</a:t>
            </a:r>
          </a:p>
        </p:txBody>
      </p:sp>
      <p:sp>
        <p:nvSpPr>
          <p:cNvPr id="17" name="矩形 16">
            <a:extLst>
              <a:ext uri="{FF2B5EF4-FFF2-40B4-BE49-F238E27FC236}">
                <a16:creationId xmlns:a16="http://schemas.microsoft.com/office/drawing/2014/main" id="{10CC7540-CAFE-4693-AD66-C52EF02FB4AA}"/>
              </a:ext>
            </a:extLst>
          </p:cNvPr>
          <p:cNvSpPr/>
          <p:nvPr/>
        </p:nvSpPr>
        <p:spPr>
          <a:xfrm>
            <a:off x="8217368" y="2851212"/>
            <a:ext cx="1142297" cy="1359080"/>
          </a:xfrm>
          <a:prstGeom prst="rect">
            <a:avLst/>
          </a:prstGeom>
        </p:spPr>
        <p:txBody>
          <a:bodyPr wrap="square">
            <a:noAutofit/>
          </a:bodyPr>
          <a:lstStyle/>
          <a:p>
            <a:pPr algn="ctr">
              <a:lnSpc>
                <a:spcPct val="130000"/>
              </a:lnSpc>
            </a:pPr>
            <a:r>
              <a:rPr lang="zh-CN" altLang="en-US" sz="28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线上环境</a:t>
            </a:r>
          </a:p>
        </p:txBody>
      </p:sp>
      <p:sp>
        <p:nvSpPr>
          <p:cNvPr id="18" name="矩形 17">
            <a:extLst>
              <a:ext uri="{FF2B5EF4-FFF2-40B4-BE49-F238E27FC236}">
                <a16:creationId xmlns:a16="http://schemas.microsoft.com/office/drawing/2014/main" id="{C4DF0A4B-38E7-44DA-8BE2-5C6C0AA5CBB9}"/>
              </a:ext>
            </a:extLst>
          </p:cNvPr>
          <p:cNvSpPr/>
          <p:nvPr/>
        </p:nvSpPr>
        <p:spPr>
          <a:xfrm>
            <a:off x="1096595" y="1359216"/>
            <a:ext cx="3557010" cy="1660524"/>
          </a:xfrm>
          <a:prstGeom prst="rect">
            <a:avLst/>
          </a:prstGeom>
        </p:spPr>
        <p:txBody>
          <a:bodyPr wrap="square">
            <a:noAutofit/>
          </a:bodyPr>
          <a:lstStyle/>
          <a:p>
            <a:pPr marL="285750" indent="-285750">
              <a:lnSpc>
                <a:spcPct val="130000"/>
              </a:lnSpc>
              <a:buFont typeface="Wingdings" panose="05000000000000000000" pitchFamily="2" charset="2"/>
              <a:buChar char="ü"/>
            </a:pPr>
            <a:r>
              <a:rPr lang="zh-CN" altLang="en-US" sz="2000" b="1" dirty="0">
                <a:solidFill>
                  <a:schemeClr val="bg1"/>
                </a:solidFill>
                <a:latin typeface="猫啃网风雅宋" panose="02020700000000000000" pitchFamily="18" charset="-122"/>
                <a:ea typeface="猫啃网风雅宋" panose="02020700000000000000" pitchFamily="18" charset="-122"/>
              </a:rPr>
              <a:t>一对一提问：根据学生思维特征及性格选择学生回答</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a:p>
            <a:pPr marL="285750" indent="-285750">
              <a:lnSpc>
                <a:spcPct val="130000"/>
              </a:lnSpc>
              <a:buFont typeface="Wingdings" panose="05000000000000000000" pitchFamily="2" charset="2"/>
              <a:buChar char="ü"/>
            </a:pPr>
            <a:r>
              <a:rPr lang="zh-CN" altLang="en-US" sz="2000" b="1" dirty="0">
                <a:solidFill>
                  <a:schemeClr val="bg1"/>
                </a:solidFill>
                <a:latin typeface="猫啃网风雅宋" panose="02020700000000000000" pitchFamily="18" charset="-122"/>
                <a:ea typeface="猫啃网风雅宋" panose="02020700000000000000" pitchFamily="18" charset="-122"/>
              </a:rPr>
              <a:t>一对多提问：随机点名、集体齐答、叫举手者答、按学号顺序答</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p:txBody>
      </p:sp>
      <p:sp>
        <p:nvSpPr>
          <p:cNvPr id="19" name="矩形 18">
            <a:extLst>
              <a:ext uri="{FF2B5EF4-FFF2-40B4-BE49-F238E27FC236}">
                <a16:creationId xmlns:a16="http://schemas.microsoft.com/office/drawing/2014/main" id="{D8E2ADF5-0514-40AF-BBA3-42DD4460AFF6}"/>
              </a:ext>
            </a:extLst>
          </p:cNvPr>
          <p:cNvSpPr/>
          <p:nvPr/>
        </p:nvSpPr>
        <p:spPr>
          <a:xfrm>
            <a:off x="6850732" y="4160246"/>
            <a:ext cx="4223667" cy="1551342"/>
          </a:xfrm>
          <a:prstGeom prst="rect">
            <a:avLst/>
          </a:prstGeom>
        </p:spPr>
        <p:txBody>
          <a:bodyPr wrap="square">
            <a:noAutofit/>
          </a:bodyPr>
          <a:lstStyle/>
          <a:p>
            <a:pPr marL="285750" indent="-285750">
              <a:lnSpc>
                <a:spcPct val="130000"/>
              </a:lnSpc>
              <a:buFont typeface="Wingdings" panose="05000000000000000000" pitchFamily="2" charset="2"/>
              <a:buChar char="ü"/>
            </a:pPr>
            <a:r>
              <a:rPr lang="zh-CN" altLang="en-US" sz="2000" b="1" dirty="0">
                <a:solidFill>
                  <a:schemeClr val="bg1"/>
                </a:solidFill>
                <a:latin typeface="猫啃网风雅宋" panose="02020700000000000000" pitchFamily="18" charset="-122"/>
                <a:ea typeface="猫啃网风雅宋" panose="02020700000000000000" pitchFamily="18" charset="-122"/>
              </a:rPr>
              <a:t>一对多提问：面向全班发布讨论区、面向各个小组发布不同讨论区</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a:p>
            <a:pPr marL="285750" indent="-285750">
              <a:lnSpc>
                <a:spcPct val="130000"/>
              </a:lnSpc>
              <a:buFont typeface="Wingdings" panose="05000000000000000000" pitchFamily="2" charset="2"/>
              <a:buChar char="ü"/>
            </a:pPr>
            <a:r>
              <a:rPr lang="zh-CN" altLang="en-US" sz="2000" b="1" dirty="0">
                <a:solidFill>
                  <a:schemeClr val="bg1"/>
                </a:solidFill>
                <a:latin typeface="猫啃网风雅宋" panose="02020700000000000000" pitchFamily="18" charset="-122"/>
                <a:ea typeface="猫啃网风雅宋" panose="02020700000000000000" pitchFamily="18" charset="-122"/>
              </a:rPr>
              <a:t>一对一提问：根据学生发帖针对性提问</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p:txBody>
      </p:sp>
    </p:spTree>
    <p:extLst>
      <p:ext uri="{BB962C8B-B14F-4D97-AF65-F5344CB8AC3E}">
        <p14:creationId xmlns:p14="http://schemas.microsoft.com/office/powerpoint/2010/main" val="27821198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7CB5BC57-6FCC-4976-8EDF-FA026C3836F8}"/>
              </a:ext>
            </a:extLst>
          </p:cNvPr>
          <p:cNvSpPr>
            <a:spLocks noGrp="1"/>
          </p:cNvSpPr>
          <p:nvPr>
            <p:ph type="body" sz="quarter" idx="10"/>
          </p:nvPr>
        </p:nvSpPr>
        <p:spPr/>
        <p:txBody>
          <a:bodyPr/>
          <a:lstStyle/>
          <a:p>
            <a:r>
              <a:rPr lang="en-US" altLang="zh-CN" dirty="0"/>
              <a:t>How</a:t>
            </a:r>
            <a:endParaRPr lang="zh-CN" altLang="en-US" dirty="0"/>
          </a:p>
        </p:txBody>
      </p:sp>
      <p:sp>
        <p:nvSpPr>
          <p:cNvPr id="3" name="文本占位符 2">
            <a:extLst>
              <a:ext uri="{FF2B5EF4-FFF2-40B4-BE49-F238E27FC236}">
                <a16:creationId xmlns:a16="http://schemas.microsoft.com/office/drawing/2014/main" id="{54576FC9-BF89-45CE-8843-5128B5646E31}"/>
              </a:ext>
            </a:extLst>
          </p:cNvPr>
          <p:cNvSpPr>
            <a:spLocks noGrp="1"/>
          </p:cNvSpPr>
          <p:nvPr>
            <p:ph type="body" sz="quarter" idx="11"/>
          </p:nvPr>
        </p:nvSpPr>
        <p:spPr/>
        <p:txBody>
          <a:bodyPr/>
          <a:lstStyle/>
          <a:p>
            <a:r>
              <a:rPr lang="zh-CN" altLang="en-US" dirty="0"/>
              <a:t>怎么做</a:t>
            </a:r>
          </a:p>
        </p:txBody>
      </p:sp>
    </p:spTree>
    <p:extLst>
      <p:ext uri="{BB962C8B-B14F-4D97-AF65-F5344CB8AC3E}">
        <p14:creationId xmlns:p14="http://schemas.microsoft.com/office/powerpoint/2010/main" val="1762452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ED73506-9ABF-46BB-B7AB-BDC81028917A}"/>
              </a:ext>
            </a:extLst>
          </p:cNvPr>
          <p:cNvSpPr/>
          <p:nvPr/>
        </p:nvSpPr>
        <p:spPr>
          <a:xfrm>
            <a:off x="4104534" y="220004"/>
            <a:ext cx="3982932" cy="695575"/>
          </a:xfrm>
          <a:prstGeom prst="rect">
            <a:avLst/>
          </a:prstGeom>
        </p:spPr>
        <p:txBody>
          <a:bodyPr wrap="square">
            <a:noAutofit/>
          </a:bodyPr>
          <a:lstStyle/>
          <a:p>
            <a:pPr algn="ctr">
              <a:lnSpc>
                <a:spcPct val="130000"/>
              </a:lnSpc>
            </a:pPr>
            <a:r>
              <a:rPr lang="zh-CN" altLang="en-US" sz="32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教师提问的策略</a:t>
            </a:r>
          </a:p>
        </p:txBody>
      </p:sp>
      <p:sp>
        <p:nvSpPr>
          <p:cNvPr id="4" name="箭头: 五边形 3">
            <a:extLst>
              <a:ext uri="{FF2B5EF4-FFF2-40B4-BE49-F238E27FC236}">
                <a16:creationId xmlns:a16="http://schemas.microsoft.com/office/drawing/2014/main" id="{45239AEE-7C15-43C3-9BA2-757F9CAC46A8}"/>
              </a:ext>
            </a:extLst>
          </p:cNvPr>
          <p:cNvSpPr/>
          <p:nvPr/>
        </p:nvSpPr>
        <p:spPr>
          <a:xfrm>
            <a:off x="2322629" y="4759570"/>
            <a:ext cx="1827342" cy="562707"/>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7C4CEB19-DAAB-494E-8B36-867C1D32AA7D}"/>
              </a:ext>
            </a:extLst>
          </p:cNvPr>
          <p:cNvSpPr/>
          <p:nvPr/>
        </p:nvSpPr>
        <p:spPr>
          <a:xfrm>
            <a:off x="1734026" y="4759570"/>
            <a:ext cx="588603" cy="5627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rPr>
              <a:t>1</a:t>
            </a:r>
            <a:endParaRPr lang="zh-CN" altLang="en-US" sz="2400" b="1" dirty="0">
              <a:solidFill>
                <a:schemeClr val="tx1"/>
              </a:solidFill>
            </a:endParaRPr>
          </a:p>
        </p:txBody>
      </p:sp>
      <p:sp>
        <p:nvSpPr>
          <p:cNvPr id="6" name="箭头: 五边形 5">
            <a:extLst>
              <a:ext uri="{FF2B5EF4-FFF2-40B4-BE49-F238E27FC236}">
                <a16:creationId xmlns:a16="http://schemas.microsoft.com/office/drawing/2014/main" id="{6DBCF0C3-B855-47B1-B0FB-E633636A643F}"/>
              </a:ext>
            </a:extLst>
          </p:cNvPr>
          <p:cNvSpPr/>
          <p:nvPr/>
        </p:nvSpPr>
        <p:spPr>
          <a:xfrm>
            <a:off x="3597528" y="4196863"/>
            <a:ext cx="1827342" cy="562707"/>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D0071E60-252D-4069-8D3C-1C32E6C3458E}"/>
              </a:ext>
            </a:extLst>
          </p:cNvPr>
          <p:cNvSpPr/>
          <p:nvPr/>
        </p:nvSpPr>
        <p:spPr>
          <a:xfrm>
            <a:off x="3008925" y="4196863"/>
            <a:ext cx="588603" cy="5627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rPr>
              <a:t>2</a:t>
            </a:r>
            <a:endParaRPr lang="zh-CN" altLang="en-US" sz="2400" b="1" dirty="0">
              <a:solidFill>
                <a:schemeClr val="tx1"/>
              </a:solidFill>
            </a:endParaRPr>
          </a:p>
        </p:txBody>
      </p:sp>
      <p:sp>
        <p:nvSpPr>
          <p:cNvPr id="8" name="箭头: 五边形 7">
            <a:extLst>
              <a:ext uri="{FF2B5EF4-FFF2-40B4-BE49-F238E27FC236}">
                <a16:creationId xmlns:a16="http://schemas.microsoft.com/office/drawing/2014/main" id="{3D508999-D882-46B7-8CBB-BF85625FC552}"/>
              </a:ext>
            </a:extLst>
          </p:cNvPr>
          <p:cNvSpPr/>
          <p:nvPr/>
        </p:nvSpPr>
        <p:spPr>
          <a:xfrm>
            <a:off x="5033371" y="3634156"/>
            <a:ext cx="1827342" cy="562707"/>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5DAC232-0263-427B-898E-2889021CCD79}"/>
              </a:ext>
            </a:extLst>
          </p:cNvPr>
          <p:cNvSpPr/>
          <p:nvPr/>
        </p:nvSpPr>
        <p:spPr>
          <a:xfrm>
            <a:off x="4444768" y="3634156"/>
            <a:ext cx="588603" cy="5627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rPr>
              <a:t>3</a:t>
            </a:r>
            <a:endParaRPr lang="zh-CN" altLang="en-US" sz="2400" b="1" dirty="0">
              <a:solidFill>
                <a:schemeClr val="tx1"/>
              </a:solidFill>
            </a:endParaRPr>
          </a:p>
        </p:txBody>
      </p:sp>
      <p:sp>
        <p:nvSpPr>
          <p:cNvPr id="10" name="箭头: 五边形 9">
            <a:extLst>
              <a:ext uri="{FF2B5EF4-FFF2-40B4-BE49-F238E27FC236}">
                <a16:creationId xmlns:a16="http://schemas.microsoft.com/office/drawing/2014/main" id="{D214D1DB-DB6C-4749-8001-E20275DD8E2F}"/>
              </a:ext>
            </a:extLst>
          </p:cNvPr>
          <p:cNvSpPr/>
          <p:nvPr/>
        </p:nvSpPr>
        <p:spPr>
          <a:xfrm>
            <a:off x="6336557" y="3071449"/>
            <a:ext cx="1827342" cy="562707"/>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A8F125C7-3E98-4573-B517-31E671C46381}"/>
              </a:ext>
            </a:extLst>
          </p:cNvPr>
          <p:cNvSpPr/>
          <p:nvPr/>
        </p:nvSpPr>
        <p:spPr>
          <a:xfrm>
            <a:off x="5747954" y="3071449"/>
            <a:ext cx="588603" cy="5627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rPr>
              <a:t>4</a:t>
            </a:r>
            <a:endParaRPr lang="zh-CN" altLang="en-US" sz="2400" b="1" dirty="0">
              <a:solidFill>
                <a:schemeClr val="tx1"/>
              </a:solidFill>
            </a:endParaRPr>
          </a:p>
        </p:txBody>
      </p:sp>
      <p:sp>
        <p:nvSpPr>
          <p:cNvPr id="12" name="箭头: 五边形 11">
            <a:extLst>
              <a:ext uri="{FF2B5EF4-FFF2-40B4-BE49-F238E27FC236}">
                <a16:creationId xmlns:a16="http://schemas.microsoft.com/office/drawing/2014/main" id="{C0555555-DD4F-4D9F-A44E-5425154F1C28}"/>
              </a:ext>
            </a:extLst>
          </p:cNvPr>
          <p:cNvSpPr/>
          <p:nvPr/>
        </p:nvSpPr>
        <p:spPr>
          <a:xfrm>
            <a:off x="7743327" y="2508742"/>
            <a:ext cx="1827342" cy="562707"/>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55EA85D6-11F3-4453-9940-25267162A23C}"/>
              </a:ext>
            </a:extLst>
          </p:cNvPr>
          <p:cNvSpPr/>
          <p:nvPr/>
        </p:nvSpPr>
        <p:spPr>
          <a:xfrm>
            <a:off x="7154724" y="2508742"/>
            <a:ext cx="588603" cy="5627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rPr>
              <a:t>5</a:t>
            </a:r>
            <a:endParaRPr lang="zh-CN" altLang="en-US" sz="2400" b="1" dirty="0">
              <a:solidFill>
                <a:schemeClr val="tx1"/>
              </a:solidFill>
            </a:endParaRPr>
          </a:p>
        </p:txBody>
      </p:sp>
      <p:sp>
        <p:nvSpPr>
          <p:cNvPr id="14" name="箭头: 五边形 13">
            <a:extLst>
              <a:ext uri="{FF2B5EF4-FFF2-40B4-BE49-F238E27FC236}">
                <a16:creationId xmlns:a16="http://schemas.microsoft.com/office/drawing/2014/main" id="{8580CEF0-B03A-4CEF-B5ED-1CE74237B52C}"/>
              </a:ext>
            </a:extLst>
          </p:cNvPr>
          <p:cNvSpPr/>
          <p:nvPr/>
        </p:nvSpPr>
        <p:spPr>
          <a:xfrm>
            <a:off x="9090752" y="1946035"/>
            <a:ext cx="1827342" cy="562707"/>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6201E342-D6D1-4FD5-BBD3-7C7D841184EF}"/>
              </a:ext>
            </a:extLst>
          </p:cNvPr>
          <p:cNvSpPr/>
          <p:nvPr/>
        </p:nvSpPr>
        <p:spPr>
          <a:xfrm>
            <a:off x="8502149" y="1946035"/>
            <a:ext cx="588603" cy="5627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rPr>
              <a:t>6</a:t>
            </a:r>
            <a:endParaRPr lang="zh-CN" altLang="en-US" sz="2400" b="1" dirty="0">
              <a:solidFill>
                <a:schemeClr val="tx1"/>
              </a:solidFill>
            </a:endParaRPr>
          </a:p>
        </p:txBody>
      </p:sp>
      <p:pic>
        <p:nvPicPr>
          <p:cNvPr id="16" name="图形 15" descr="运行">
            <a:extLst>
              <a:ext uri="{FF2B5EF4-FFF2-40B4-BE49-F238E27FC236}">
                <a16:creationId xmlns:a16="http://schemas.microsoft.com/office/drawing/2014/main" id="{48E9C4C9-54DF-4623-A326-A61CA67343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31718" y="1644176"/>
            <a:ext cx="2308455" cy="2308455"/>
          </a:xfrm>
          <a:prstGeom prst="rect">
            <a:avLst/>
          </a:prstGeom>
          <a:scene3d>
            <a:camera prst="orthographicFront"/>
            <a:lightRig rig="threePt" dir="t"/>
          </a:scene3d>
          <a:sp3d>
            <a:bevelT prst="angle"/>
          </a:sp3d>
        </p:spPr>
      </p:pic>
      <p:pic>
        <p:nvPicPr>
          <p:cNvPr id="18" name="图形 17" descr="教师">
            <a:extLst>
              <a:ext uri="{FF2B5EF4-FFF2-40B4-BE49-F238E27FC236}">
                <a16:creationId xmlns:a16="http://schemas.microsoft.com/office/drawing/2014/main" id="{CC490F00-63A6-4EA1-B3FD-DC830D4C47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43815" y="3860802"/>
            <a:ext cx="2201753" cy="2201753"/>
          </a:xfrm>
          <a:prstGeom prst="rect">
            <a:avLst/>
          </a:prstGeom>
        </p:spPr>
      </p:pic>
      <p:sp>
        <p:nvSpPr>
          <p:cNvPr id="19" name="文本框 159">
            <a:extLst>
              <a:ext uri="{FF2B5EF4-FFF2-40B4-BE49-F238E27FC236}">
                <a16:creationId xmlns:a16="http://schemas.microsoft.com/office/drawing/2014/main" id="{2C55DD49-2F36-4777-BC07-21D528BFAB95}"/>
              </a:ext>
            </a:extLst>
          </p:cNvPr>
          <p:cNvSpPr txBox="1"/>
          <p:nvPr/>
        </p:nvSpPr>
        <p:spPr>
          <a:xfrm>
            <a:off x="2467213" y="4837980"/>
            <a:ext cx="1349748" cy="40588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100" cap="none" spc="0" normalizeH="0" baseline="0" noProof="0" dirty="0">
                <a:ln>
                  <a:noFill/>
                </a:ln>
                <a:solidFill>
                  <a:schemeClr val="bg1"/>
                </a:solidFill>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设问策略</a:t>
            </a:r>
          </a:p>
        </p:txBody>
      </p:sp>
      <p:sp>
        <p:nvSpPr>
          <p:cNvPr id="20" name="文本框 159">
            <a:extLst>
              <a:ext uri="{FF2B5EF4-FFF2-40B4-BE49-F238E27FC236}">
                <a16:creationId xmlns:a16="http://schemas.microsoft.com/office/drawing/2014/main" id="{9D33A47D-CD93-4178-8C02-E25944D935E0}"/>
              </a:ext>
            </a:extLst>
          </p:cNvPr>
          <p:cNvSpPr txBox="1"/>
          <p:nvPr/>
        </p:nvSpPr>
        <p:spPr>
          <a:xfrm>
            <a:off x="3683256" y="4275273"/>
            <a:ext cx="1349748" cy="40588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2000" kern="100" dirty="0">
                <a:solidFill>
                  <a:schemeClr val="bg1"/>
                </a:solidFill>
                <a:latin typeface="猫啃网风雅宋" panose="02020700000000000000" pitchFamily="18" charset="-122"/>
                <a:ea typeface="猫啃网风雅宋" panose="02020700000000000000" pitchFamily="18" charset="-122"/>
                <a:cs typeface="Times New Roman" panose="02020603050405020304" pitchFamily="18" charset="0"/>
              </a:rPr>
              <a:t>发</a:t>
            </a:r>
            <a:r>
              <a:rPr kumimoji="0" lang="zh-CN" altLang="en-US" sz="2000" b="0" i="0" u="none" strike="noStrike" kern="100" cap="none" spc="0" normalizeH="0" baseline="0" noProof="0" dirty="0">
                <a:ln>
                  <a:noFill/>
                </a:ln>
                <a:solidFill>
                  <a:schemeClr val="bg1"/>
                </a:solidFill>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问策略</a:t>
            </a:r>
          </a:p>
        </p:txBody>
      </p:sp>
      <p:sp>
        <p:nvSpPr>
          <p:cNvPr id="21" name="文本框 159">
            <a:extLst>
              <a:ext uri="{FF2B5EF4-FFF2-40B4-BE49-F238E27FC236}">
                <a16:creationId xmlns:a16="http://schemas.microsoft.com/office/drawing/2014/main" id="{EB5EBE9E-2E88-41FE-997D-4BA3D44D0417}"/>
              </a:ext>
            </a:extLst>
          </p:cNvPr>
          <p:cNvSpPr txBox="1"/>
          <p:nvPr/>
        </p:nvSpPr>
        <p:spPr>
          <a:xfrm>
            <a:off x="5205737" y="3712566"/>
            <a:ext cx="1349748" cy="40588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100" cap="none" spc="0" normalizeH="0" baseline="0" noProof="0" dirty="0">
                <a:ln>
                  <a:noFill/>
                </a:ln>
                <a:solidFill>
                  <a:schemeClr val="bg1"/>
                </a:solidFill>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候答策略</a:t>
            </a:r>
          </a:p>
        </p:txBody>
      </p:sp>
      <p:sp>
        <p:nvSpPr>
          <p:cNvPr id="22" name="文本框 159">
            <a:extLst>
              <a:ext uri="{FF2B5EF4-FFF2-40B4-BE49-F238E27FC236}">
                <a16:creationId xmlns:a16="http://schemas.microsoft.com/office/drawing/2014/main" id="{D22C9AB3-6246-4D2D-B31C-3248CE54208F}"/>
              </a:ext>
            </a:extLst>
          </p:cNvPr>
          <p:cNvSpPr txBox="1"/>
          <p:nvPr/>
        </p:nvSpPr>
        <p:spPr>
          <a:xfrm>
            <a:off x="6479850" y="3142300"/>
            <a:ext cx="1349748" cy="40588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100" cap="none" spc="0" normalizeH="0" baseline="0" noProof="0" dirty="0">
                <a:ln>
                  <a:noFill/>
                </a:ln>
                <a:solidFill>
                  <a:schemeClr val="bg1"/>
                </a:solidFill>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叫答策略</a:t>
            </a:r>
          </a:p>
        </p:txBody>
      </p:sp>
      <p:sp>
        <p:nvSpPr>
          <p:cNvPr id="23" name="文本框 159">
            <a:extLst>
              <a:ext uri="{FF2B5EF4-FFF2-40B4-BE49-F238E27FC236}">
                <a16:creationId xmlns:a16="http://schemas.microsoft.com/office/drawing/2014/main" id="{0EDE9EC3-A05F-4E79-8F0A-CB93CC1E9AA5}"/>
              </a:ext>
            </a:extLst>
          </p:cNvPr>
          <p:cNvSpPr txBox="1"/>
          <p:nvPr/>
        </p:nvSpPr>
        <p:spPr>
          <a:xfrm>
            <a:off x="7886620" y="2579594"/>
            <a:ext cx="1349748" cy="40588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100" cap="none" spc="0" normalizeH="0" baseline="0" noProof="0" dirty="0">
                <a:ln>
                  <a:noFill/>
                </a:ln>
                <a:solidFill>
                  <a:schemeClr val="bg1"/>
                </a:solidFill>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理答策略</a:t>
            </a:r>
          </a:p>
        </p:txBody>
      </p:sp>
      <p:sp>
        <p:nvSpPr>
          <p:cNvPr id="24" name="文本框 159">
            <a:extLst>
              <a:ext uri="{FF2B5EF4-FFF2-40B4-BE49-F238E27FC236}">
                <a16:creationId xmlns:a16="http://schemas.microsoft.com/office/drawing/2014/main" id="{33D9D43D-0EB7-4FFD-857B-E193928D1E5C}"/>
              </a:ext>
            </a:extLst>
          </p:cNvPr>
          <p:cNvSpPr txBox="1"/>
          <p:nvPr/>
        </p:nvSpPr>
        <p:spPr>
          <a:xfrm>
            <a:off x="9236368" y="2032004"/>
            <a:ext cx="1349748" cy="40588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100" cap="none" spc="0" normalizeH="0" baseline="0" noProof="0" dirty="0">
                <a:ln>
                  <a:noFill/>
                </a:ln>
                <a:solidFill>
                  <a:schemeClr val="bg1"/>
                </a:solidFill>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反思策略</a:t>
            </a:r>
          </a:p>
        </p:txBody>
      </p:sp>
    </p:spTree>
    <p:extLst>
      <p:ext uri="{BB962C8B-B14F-4D97-AF65-F5344CB8AC3E}">
        <p14:creationId xmlns:p14="http://schemas.microsoft.com/office/powerpoint/2010/main" val="4054476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ED73506-9ABF-46BB-B7AB-BDC81028917A}"/>
              </a:ext>
            </a:extLst>
          </p:cNvPr>
          <p:cNvSpPr/>
          <p:nvPr/>
        </p:nvSpPr>
        <p:spPr>
          <a:xfrm>
            <a:off x="4104534" y="220004"/>
            <a:ext cx="3982932" cy="695575"/>
          </a:xfrm>
          <a:prstGeom prst="rect">
            <a:avLst/>
          </a:prstGeom>
        </p:spPr>
        <p:txBody>
          <a:bodyPr wrap="square">
            <a:noAutofit/>
          </a:bodyPr>
          <a:lstStyle/>
          <a:p>
            <a:pPr algn="ctr">
              <a:lnSpc>
                <a:spcPct val="130000"/>
              </a:lnSpc>
            </a:pPr>
            <a:r>
              <a:rPr lang="zh-CN" altLang="en-US" sz="32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教师提问的策略</a:t>
            </a:r>
          </a:p>
        </p:txBody>
      </p:sp>
      <p:grpSp>
        <p:nvGrpSpPr>
          <p:cNvPr id="38" name="组合 37">
            <a:extLst>
              <a:ext uri="{FF2B5EF4-FFF2-40B4-BE49-F238E27FC236}">
                <a16:creationId xmlns:a16="http://schemas.microsoft.com/office/drawing/2014/main" id="{F5E4AB82-0EBC-4631-B730-1BC1B85D3171}"/>
              </a:ext>
            </a:extLst>
          </p:cNvPr>
          <p:cNvGrpSpPr/>
          <p:nvPr/>
        </p:nvGrpSpPr>
        <p:grpSpPr>
          <a:xfrm>
            <a:off x="2099889" y="1875691"/>
            <a:ext cx="7962418" cy="3634155"/>
            <a:chOff x="2099889" y="1875691"/>
            <a:chExt cx="7962418" cy="3634155"/>
          </a:xfrm>
        </p:grpSpPr>
        <p:sp>
          <p:nvSpPr>
            <p:cNvPr id="27" name="箭头: 五边形 26">
              <a:extLst>
                <a:ext uri="{FF2B5EF4-FFF2-40B4-BE49-F238E27FC236}">
                  <a16:creationId xmlns:a16="http://schemas.microsoft.com/office/drawing/2014/main" id="{1FA55B1A-1C7E-4B12-81D6-1C8FA34A5146}"/>
                </a:ext>
              </a:extLst>
            </p:cNvPr>
            <p:cNvSpPr/>
            <p:nvPr/>
          </p:nvSpPr>
          <p:spPr>
            <a:xfrm>
              <a:off x="7096370" y="3183792"/>
              <a:ext cx="2965937" cy="76688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箭头: 五边形 28">
              <a:extLst>
                <a:ext uri="{FF2B5EF4-FFF2-40B4-BE49-F238E27FC236}">
                  <a16:creationId xmlns:a16="http://schemas.microsoft.com/office/drawing/2014/main" id="{F7CC5BCE-DFBA-4C0F-8F0F-2EE138631DAB}"/>
                </a:ext>
              </a:extLst>
            </p:cNvPr>
            <p:cNvSpPr/>
            <p:nvPr/>
          </p:nvSpPr>
          <p:spPr>
            <a:xfrm flipH="1">
              <a:off x="2099890" y="3183792"/>
              <a:ext cx="2965937" cy="76688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箭头: 五边形 29">
              <a:extLst>
                <a:ext uri="{FF2B5EF4-FFF2-40B4-BE49-F238E27FC236}">
                  <a16:creationId xmlns:a16="http://schemas.microsoft.com/office/drawing/2014/main" id="{264D5B68-EA7E-42AD-B0FF-3A7B3A197D06}"/>
                </a:ext>
              </a:extLst>
            </p:cNvPr>
            <p:cNvSpPr/>
            <p:nvPr/>
          </p:nvSpPr>
          <p:spPr>
            <a:xfrm flipH="1">
              <a:off x="2099889" y="4346819"/>
              <a:ext cx="2965937" cy="76688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箭头: 五边形 30">
              <a:extLst>
                <a:ext uri="{FF2B5EF4-FFF2-40B4-BE49-F238E27FC236}">
                  <a16:creationId xmlns:a16="http://schemas.microsoft.com/office/drawing/2014/main" id="{0515D824-7620-491C-8D94-AA1F5267DAC3}"/>
                </a:ext>
              </a:extLst>
            </p:cNvPr>
            <p:cNvSpPr/>
            <p:nvPr/>
          </p:nvSpPr>
          <p:spPr>
            <a:xfrm flipH="1">
              <a:off x="2099890" y="2140439"/>
              <a:ext cx="2965937" cy="76688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五边形 27">
              <a:extLst>
                <a:ext uri="{FF2B5EF4-FFF2-40B4-BE49-F238E27FC236}">
                  <a16:creationId xmlns:a16="http://schemas.microsoft.com/office/drawing/2014/main" id="{F12E1932-9FEF-49BC-ABCF-F531345B19B1}"/>
                </a:ext>
              </a:extLst>
            </p:cNvPr>
            <p:cNvSpPr/>
            <p:nvPr/>
          </p:nvSpPr>
          <p:spPr>
            <a:xfrm>
              <a:off x="7096369" y="4346819"/>
              <a:ext cx="2965937" cy="76688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箭头: 五边形 25">
              <a:extLst>
                <a:ext uri="{FF2B5EF4-FFF2-40B4-BE49-F238E27FC236}">
                  <a16:creationId xmlns:a16="http://schemas.microsoft.com/office/drawing/2014/main" id="{27705DCD-9FA9-475B-90B4-015EAC3094DF}"/>
                </a:ext>
              </a:extLst>
            </p:cNvPr>
            <p:cNvSpPr/>
            <p:nvPr/>
          </p:nvSpPr>
          <p:spPr>
            <a:xfrm>
              <a:off x="7096370" y="2140439"/>
              <a:ext cx="2965937" cy="76688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a:extLst>
                <a:ext uri="{FF2B5EF4-FFF2-40B4-BE49-F238E27FC236}">
                  <a16:creationId xmlns:a16="http://schemas.microsoft.com/office/drawing/2014/main" id="{B4FED76B-79D6-40A1-BCAA-1D6A6B16FF88}"/>
                </a:ext>
              </a:extLst>
            </p:cNvPr>
            <p:cNvSpPr/>
            <p:nvPr/>
          </p:nvSpPr>
          <p:spPr>
            <a:xfrm>
              <a:off x="4278922" y="1875691"/>
              <a:ext cx="3634155" cy="3634155"/>
            </a:xfrm>
            <a:prstGeom prst="ellipse">
              <a:avLst/>
            </a:prstGeom>
            <a:solidFill>
              <a:schemeClr val="bg1"/>
            </a:solid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形 16" descr="灯泡和齿轮">
              <a:extLst>
                <a:ext uri="{FF2B5EF4-FFF2-40B4-BE49-F238E27FC236}">
                  <a16:creationId xmlns:a16="http://schemas.microsoft.com/office/drawing/2014/main" id="{42B365B2-B25C-4689-917E-9030B55D35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71378" y="2054469"/>
              <a:ext cx="3338146" cy="3338146"/>
            </a:xfrm>
            <a:prstGeom prst="rect">
              <a:avLst/>
            </a:prstGeom>
          </p:spPr>
        </p:pic>
        <p:sp>
          <p:nvSpPr>
            <p:cNvPr id="32" name="文本框 159">
              <a:extLst>
                <a:ext uri="{FF2B5EF4-FFF2-40B4-BE49-F238E27FC236}">
                  <a16:creationId xmlns:a16="http://schemas.microsoft.com/office/drawing/2014/main" id="{CA8F6F45-DE8A-43C8-8B2C-C7C2AD985E0A}"/>
                </a:ext>
              </a:extLst>
            </p:cNvPr>
            <p:cNvSpPr txBox="1"/>
            <p:nvPr/>
          </p:nvSpPr>
          <p:spPr>
            <a:xfrm>
              <a:off x="2935031" y="2320938"/>
              <a:ext cx="1349748" cy="40588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100" cap="none" spc="0" normalizeH="0" baseline="0" noProof="0" dirty="0">
                  <a:ln>
                    <a:noFill/>
                  </a:ln>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设问策略</a:t>
              </a:r>
            </a:p>
          </p:txBody>
        </p:sp>
        <p:sp>
          <p:nvSpPr>
            <p:cNvPr id="33" name="文本框 159">
              <a:extLst>
                <a:ext uri="{FF2B5EF4-FFF2-40B4-BE49-F238E27FC236}">
                  <a16:creationId xmlns:a16="http://schemas.microsoft.com/office/drawing/2014/main" id="{F16B0473-9B01-438F-83EE-482FA4AD4F4B}"/>
                </a:ext>
              </a:extLst>
            </p:cNvPr>
            <p:cNvSpPr txBox="1"/>
            <p:nvPr/>
          </p:nvSpPr>
          <p:spPr>
            <a:xfrm>
              <a:off x="2923346" y="3391889"/>
              <a:ext cx="1349748" cy="40588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2000" kern="100" dirty="0">
                  <a:latin typeface="猫啃网风雅宋" panose="02020700000000000000" pitchFamily="18" charset="-122"/>
                  <a:ea typeface="猫啃网风雅宋" panose="02020700000000000000" pitchFamily="18" charset="-122"/>
                  <a:cs typeface="Times New Roman" panose="02020603050405020304" pitchFamily="18" charset="0"/>
                </a:rPr>
                <a:t>发</a:t>
              </a:r>
              <a:r>
                <a:rPr kumimoji="0" lang="zh-CN" altLang="en-US" sz="2000" b="0" i="0" u="none" strike="noStrike" kern="100" cap="none" spc="0" normalizeH="0" baseline="0" noProof="0" dirty="0">
                  <a:ln>
                    <a:noFill/>
                  </a:ln>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问策略</a:t>
              </a:r>
            </a:p>
          </p:txBody>
        </p:sp>
        <p:sp>
          <p:nvSpPr>
            <p:cNvPr id="34" name="文本框 159">
              <a:extLst>
                <a:ext uri="{FF2B5EF4-FFF2-40B4-BE49-F238E27FC236}">
                  <a16:creationId xmlns:a16="http://schemas.microsoft.com/office/drawing/2014/main" id="{7E8BFEDE-E8B8-4FA9-B377-DD47A363CD9F}"/>
                </a:ext>
              </a:extLst>
            </p:cNvPr>
            <p:cNvSpPr txBox="1"/>
            <p:nvPr/>
          </p:nvSpPr>
          <p:spPr>
            <a:xfrm>
              <a:off x="2980965" y="4527318"/>
              <a:ext cx="1349748" cy="40588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100" cap="none" spc="0" normalizeH="0" baseline="0" noProof="0" dirty="0">
                  <a:ln>
                    <a:noFill/>
                  </a:ln>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候答策略</a:t>
              </a:r>
            </a:p>
          </p:txBody>
        </p:sp>
        <p:sp>
          <p:nvSpPr>
            <p:cNvPr id="35" name="文本框 159">
              <a:extLst>
                <a:ext uri="{FF2B5EF4-FFF2-40B4-BE49-F238E27FC236}">
                  <a16:creationId xmlns:a16="http://schemas.microsoft.com/office/drawing/2014/main" id="{F455EC15-FF97-42E8-A71B-2AB29F21C3E9}"/>
                </a:ext>
              </a:extLst>
            </p:cNvPr>
            <p:cNvSpPr txBox="1"/>
            <p:nvPr/>
          </p:nvSpPr>
          <p:spPr>
            <a:xfrm>
              <a:off x="7886620" y="2333129"/>
              <a:ext cx="1349748" cy="40588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100" cap="none" spc="0" normalizeH="0" baseline="0" noProof="0" dirty="0">
                  <a:ln>
                    <a:noFill/>
                  </a:ln>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叫答策略</a:t>
              </a:r>
            </a:p>
          </p:txBody>
        </p:sp>
        <p:sp>
          <p:nvSpPr>
            <p:cNvPr id="36" name="文本框 159">
              <a:extLst>
                <a:ext uri="{FF2B5EF4-FFF2-40B4-BE49-F238E27FC236}">
                  <a16:creationId xmlns:a16="http://schemas.microsoft.com/office/drawing/2014/main" id="{BD281621-5DC8-498A-9FFC-DA588C9F291C}"/>
                </a:ext>
              </a:extLst>
            </p:cNvPr>
            <p:cNvSpPr txBox="1"/>
            <p:nvPr/>
          </p:nvSpPr>
          <p:spPr>
            <a:xfrm>
              <a:off x="7904463" y="3345243"/>
              <a:ext cx="1349748" cy="40588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100" cap="none" spc="0" normalizeH="0" baseline="0" noProof="0" dirty="0">
                  <a:ln>
                    <a:noFill/>
                  </a:ln>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理答策略</a:t>
              </a:r>
            </a:p>
          </p:txBody>
        </p:sp>
        <p:sp>
          <p:nvSpPr>
            <p:cNvPr id="37" name="文本框 159">
              <a:extLst>
                <a:ext uri="{FF2B5EF4-FFF2-40B4-BE49-F238E27FC236}">
                  <a16:creationId xmlns:a16="http://schemas.microsoft.com/office/drawing/2014/main" id="{AAB85790-ED89-4495-A3D6-CE4C9CFEC461}"/>
                </a:ext>
              </a:extLst>
            </p:cNvPr>
            <p:cNvSpPr txBox="1"/>
            <p:nvPr/>
          </p:nvSpPr>
          <p:spPr>
            <a:xfrm>
              <a:off x="7908770" y="4527318"/>
              <a:ext cx="1349748" cy="40588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100" cap="none" spc="0" normalizeH="0" baseline="0" noProof="0" dirty="0">
                  <a:ln>
                    <a:noFill/>
                  </a:ln>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反思策略</a:t>
              </a:r>
            </a:p>
          </p:txBody>
        </p:sp>
      </p:grpSp>
    </p:spTree>
    <p:extLst>
      <p:ext uri="{BB962C8B-B14F-4D97-AF65-F5344CB8AC3E}">
        <p14:creationId xmlns:p14="http://schemas.microsoft.com/office/powerpoint/2010/main" val="1853831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ED73506-9ABF-46BB-B7AB-BDC81028917A}"/>
              </a:ext>
            </a:extLst>
          </p:cNvPr>
          <p:cNvSpPr/>
          <p:nvPr/>
        </p:nvSpPr>
        <p:spPr>
          <a:xfrm>
            <a:off x="4104534" y="220004"/>
            <a:ext cx="3982932" cy="695575"/>
          </a:xfrm>
          <a:prstGeom prst="rect">
            <a:avLst/>
          </a:prstGeom>
        </p:spPr>
        <p:txBody>
          <a:bodyPr wrap="square">
            <a:noAutofit/>
          </a:bodyPr>
          <a:lstStyle/>
          <a:p>
            <a:pPr algn="ctr">
              <a:lnSpc>
                <a:spcPct val="130000"/>
              </a:lnSpc>
            </a:pPr>
            <a:r>
              <a:rPr lang="zh-CN" altLang="en-US" sz="32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教师提问的策略</a:t>
            </a:r>
          </a:p>
        </p:txBody>
      </p:sp>
      <p:sp>
        <p:nvSpPr>
          <p:cNvPr id="3" name="矩形 2">
            <a:extLst>
              <a:ext uri="{FF2B5EF4-FFF2-40B4-BE49-F238E27FC236}">
                <a16:creationId xmlns:a16="http://schemas.microsoft.com/office/drawing/2014/main" id="{04437E22-2520-4B05-AD29-7000641CE7DB}"/>
              </a:ext>
            </a:extLst>
          </p:cNvPr>
          <p:cNvSpPr/>
          <p:nvPr/>
        </p:nvSpPr>
        <p:spPr>
          <a:xfrm>
            <a:off x="1971865" y="1382286"/>
            <a:ext cx="8860257" cy="4093428"/>
          </a:xfrm>
          <a:prstGeom prst="rect">
            <a:avLst/>
          </a:prstGeom>
          <a:noFill/>
          <a:ln w="19050">
            <a:noFill/>
            <a:prstDash val="dash"/>
          </a:ln>
        </p:spPr>
        <p:txBody>
          <a:bodyPr wrap="square">
            <a:noAutofit/>
          </a:bodyPr>
          <a:lstStyle/>
          <a:p>
            <a:pPr marL="342900" indent="-342900" fontAlgn="t">
              <a:lnSpc>
                <a:spcPct val="130000"/>
              </a:lnSpc>
              <a:buFont typeface="+mj-lt"/>
              <a:buAutoNum type="arabicPeriod"/>
            </a:pPr>
            <a:r>
              <a:rPr lang="zh-CN" altLang="zh-CN" sz="2000" b="1" dirty="0">
                <a:solidFill>
                  <a:schemeClr val="bg1"/>
                </a:solidFill>
                <a:latin typeface="猫啃网风雅宋" panose="02020700000000000000" pitchFamily="18" charset="-122"/>
                <a:ea typeface="猫啃网风雅宋" panose="02020700000000000000" pitchFamily="18" charset="-122"/>
              </a:rPr>
              <a:t>要根据教学需要，在重要处设置核心问题；</a:t>
            </a:r>
            <a:r>
              <a:rPr lang="en-US" altLang="zh-CN" sz="2000" b="1" dirty="0">
                <a:solidFill>
                  <a:schemeClr val="bg1"/>
                </a:solidFill>
                <a:latin typeface="猫啃网风雅宋" panose="02020700000000000000" pitchFamily="18" charset="-122"/>
                <a:ea typeface="猫啃网风雅宋" panose="02020700000000000000" pitchFamily="18" charset="-122"/>
              </a:rPr>
              <a:t> </a:t>
            </a:r>
            <a:endParaRPr lang="zh-CN" altLang="zh-CN" sz="2000" dirty="0">
              <a:solidFill>
                <a:schemeClr val="bg1"/>
              </a:solidFill>
              <a:latin typeface="猫啃网风雅宋" panose="02020700000000000000" pitchFamily="18" charset="-122"/>
              <a:ea typeface="猫啃网风雅宋" panose="02020700000000000000" pitchFamily="18" charset="-122"/>
            </a:endParaRPr>
          </a:p>
          <a:p>
            <a:pPr marL="342900" indent="-342900" fontAlgn="t">
              <a:lnSpc>
                <a:spcPct val="130000"/>
              </a:lnSpc>
              <a:buFont typeface="+mj-lt"/>
              <a:buAutoNum type="arabicPeriod"/>
            </a:pPr>
            <a:r>
              <a:rPr lang="zh-CN" altLang="zh-CN" sz="2000" b="1" dirty="0">
                <a:solidFill>
                  <a:schemeClr val="bg1"/>
                </a:solidFill>
                <a:latin typeface="猫啃网风雅宋" panose="02020700000000000000" pitchFamily="18" charset="-122"/>
                <a:ea typeface="猫啃网风雅宋" panose="02020700000000000000" pitchFamily="18" charset="-122"/>
              </a:rPr>
              <a:t>要提出各种水平的问题，当课堂内容的认知</a:t>
            </a:r>
            <a:r>
              <a:rPr lang="zh-CN" altLang="en-US" sz="2000" b="1" dirty="0">
                <a:solidFill>
                  <a:schemeClr val="bg1"/>
                </a:solidFill>
                <a:latin typeface="猫啃网风雅宋" panose="02020700000000000000" pitchFamily="18" charset="-122"/>
                <a:ea typeface="猫啃网风雅宋" panose="02020700000000000000" pitchFamily="18" charset="-122"/>
              </a:rPr>
              <a:t>水平</a:t>
            </a:r>
            <a:r>
              <a:rPr lang="zh-CN" altLang="zh-CN" sz="2000" b="1" dirty="0">
                <a:solidFill>
                  <a:schemeClr val="bg1"/>
                </a:solidFill>
                <a:latin typeface="猫啃网风雅宋" panose="02020700000000000000" pitchFamily="18" charset="-122"/>
                <a:ea typeface="猫啃网风雅宋" panose="02020700000000000000" pitchFamily="18" charset="-122"/>
              </a:rPr>
              <a:t>较低时，封闭性问题和开放性问题的最佳比例是</a:t>
            </a:r>
            <a:r>
              <a:rPr lang="en-US" altLang="zh-CN" sz="2000" b="1" dirty="0">
                <a:solidFill>
                  <a:schemeClr val="bg1"/>
                </a:solidFill>
                <a:latin typeface="猫啃网风雅宋" panose="02020700000000000000" pitchFamily="18" charset="-122"/>
                <a:ea typeface="猫啃网风雅宋" panose="02020700000000000000" pitchFamily="18" charset="-122"/>
              </a:rPr>
              <a:t>7:3</a:t>
            </a:r>
            <a:r>
              <a:rPr lang="zh-CN" altLang="zh-CN" sz="2000" b="1" dirty="0">
                <a:solidFill>
                  <a:schemeClr val="bg1"/>
                </a:solidFill>
                <a:latin typeface="猫啃网风雅宋" panose="02020700000000000000" pitchFamily="18" charset="-122"/>
                <a:ea typeface="猫啃网风雅宋" panose="02020700000000000000" pitchFamily="18" charset="-122"/>
              </a:rPr>
              <a:t>；当课堂内容的认知</a:t>
            </a:r>
            <a:r>
              <a:rPr lang="zh-CN" altLang="en-US" sz="2000" b="1" dirty="0">
                <a:solidFill>
                  <a:schemeClr val="bg1"/>
                </a:solidFill>
                <a:latin typeface="猫啃网风雅宋" panose="02020700000000000000" pitchFamily="18" charset="-122"/>
                <a:ea typeface="猫啃网风雅宋" panose="02020700000000000000" pitchFamily="18" charset="-122"/>
              </a:rPr>
              <a:t>水平</a:t>
            </a:r>
            <a:r>
              <a:rPr lang="zh-CN" altLang="zh-CN" sz="2000" b="1" dirty="0">
                <a:solidFill>
                  <a:schemeClr val="bg1"/>
                </a:solidFill>
                <a:latin typeface="猫啃网风雅宋" panose="02020700000000000000" pitchFamily="18" charset="-122"/>
                <a:ea typeface="猫啃网风雅宋" panose="02020700000000000000" pitchFamily="18" charset="-122"/>
              </a:rPr>
              <a:t>较高时，两者的比例是</a:t>
            </a:r>
            <a:r>
              <a:rPr lang="en-US" altLang="zh-CN" sz="2000" b="1" dirty="0">
                <a:solidFill>
                  <a:schemeClr val="bg1"/>
                </a:solidFill>
                <a:latin typeface="猫啃网风雅宋" panose="02020700000000000000" pitchFamily="18" charset="-122"/>
                <a:ea typeface="猫啃网风雅宋" panose="02020700000000000000" pitchFamily="18" charset="-122"/>
              </a:rPr>
              <a:t>3:2</a:t>
            </a:r>
            <a:r>
              <a:rPr lang="zh-CN" altLang="zh-CN" sz="2000" b="1" dirty="0">
                <a:solidFill>
                  <a:schemeClr val="bg1"/>
                </a:solidFill>
                <a:latin typeface="猫啃网风雅宋" panose="02020700000000000000" pitchFamily="18" charset="-122"/>
                <a:ea typeface="猫啃网风雅宋" panose="02020700000000000000" pitchFamily="18" charset="-122"/>
              </a:rPr>
              <a:t>；</a:t>
            </a:r>
            <a:r>
              <a:rPr lang="en-US" altLang="zh-CN" sz="2000" b="1" dirty="0">
                <a:solidFill>
                  <a:schemeClr val="bg1"/>
                </a:solidFill>
                <a:latin typeface="猫啃网风雅宋" panose="02020700000000000000" pitchFamily="18" charset="-122"/>
                <a:ea typeface="猫啃网风雅宋" panose="02020700000000000000" pitchFamily="18" charset="-122"/>
              </a:rPr>
              <a:t> </a:t>
            </a:r>
            <a:endParaRPr lang="zh-CN" altLang="zh-CN" sz="2000" dirty="0">
              <a:solidFill>
                <a:schemeClr val="bg1"/>
              </a:solidFill>
              <a:latin typeface="猫啃网风雅宋" panose="02020700000000000000" pitchFamily="18" charset="-122"/>
              <a:ea typeface="猫啃网风雅宋" panose="02020700000000000000" pitchFamily="18" charset="-122"/>
            </a:endParaRPr>
          </a:p>
          <a:p>
            <a:pPr marL="342900" indent="-342900" fontAlgn="t">
              <a:lnSpc>
                <a:spcPct val="130000"/>
              </a:lnSpc>
              <a:buFont typeface="+mj-lt"/>
              <a:buAutoNum type="arabicPeriod"/>
            </a:pPr>
            <a:r>
              <a:rPr lang="zh-CN" altLang="zh-CN" sz="2000" b="1" dirty="0">
                <a:solidFill>
                  <a:schemeClr val="bg1"/>
                </a:solidFill>
                <a:latin typeface="猫啃网风雅宋" panose="02020700000000000000" pitchFamily="18" charset="-122"/>
                <a:ea typeface="猫啃网风雅宋" panose="02020700000000000000" pitchFamily="18" charset="-122"/>
              </a:rPr>
              <a:t>要使问题适合学生的能力水平，问题难度与坡度要合理；</a:t>
            </a:r>
            <a:endParaRPr lang="zh-CN" altLang="zh-CN" sz="2000" dirty="0">
              <a:solidFill>
                <a:schemeClr val="bg1"/>
              </a:solidFill>
              <a:latin typeface="猫啃网风雅宋" panose="02020700000000000000" pitchFamily="18" charset="-122"/>
              <a:ea typeface="猫啃网风雅宋" panose="02020700000000000000" pitchFamily="18" charset="-122"/>
            </a:endParaRPr>
          </a:p>
          <a:p>
            <a:pPr marL="342900" indent="-342900" fontAlgn="t">
              <a:lnSpc>
                <a:spcPct val="130000"/>
              </a:lnSpc>
              <a:buFont typeface="+mj-lt"/>
              <a:buAutoNum type="arabicPeriod"/>
            </a:pPr>
            <a:r>
              <a:rPr lang="zh-CN" altLang="zh-CN" sz="2000" b="1" dirty="0">
                <a:solidFill>
                  <a:schemeClr val="bg1"/>
                </a:solidFill>
                <a:latin typeface="猫啃网风雅宋" panose="02020700000000000000" pitchFamily="18" charset="-122"/>
                <a:ea typeface="猫啃网风雅宋" panose="02020700000000000000" pitchFamily="18" charset="-122"/>
              </a:rPr>
              <a:t>清楚的、详细而精确的表述问题；</a:t>
            </a:r>
            <a:endParaRPr lang="zh-CN" altLang="zh-CN" sz="2000" dirty="0">
              <a:solidFill>
                <a:schemeClr val="bg1"/>
              </a:solidFill>
              <a:latin typeface="猫啃网风雅宋" panose="02020700000000000000" pitchFamily="18" charset="-122"/>
              <a:ea typeface="猫啃网风雅宋" panose="02020700000000000000" pitchFamily="18" charset="-122"/>
            </a:endParaRPr>
          </a:p>
          <a:p>
            <a:pPr marL="342900" indent="-342900" fontAlgn="t">
              <a:lnSpc>
                <a:spcPct val="130000"/>
              </a:lnSpc>
              <a:buFont typeface="+mj-lt"/>
              <a:buAutoNum type="arabicPeriod"/>
            </a:pPr>
            <a:r>
              <a:rPr lang="zh-CN" altLang="zh-CN" sz="2000" b="1" dirty="0">
                <a:solidFill>
                  <a:schemeClr val="bg1"/>
                </a:solidFill>
                <a:latin typeface="猫啃网风雅宋" panose="02020700000000000000" pitchFamily="18" charset="-122"/>
                <a:ea typeface="猫啃网风雅宋" panose="02020700000000000000" pitchFamily="18" charset="-122"/>
              </a:rPr>
              <a:t>针对某一知识点的问题集的设计要具有简明合理的问题结构；</a:t>
            </a:r>
            <a:r>
              <a:rPr lang="en-US" altLang="zh-CN" sz="2000" b="1" dirty="0">
                <a:solidFill>
                  <a:schemeClr val="bg1"/>
                </a:solidFill>
                <a:latin typeface="猫啃网风雅宋" panose="02020700000000000000" pitchFamily="18" charset="-122"/>
                <a:ea typeface="猫啃网风雅宋" panose="02020700000000000000" pitchFamily="18" charset="-122"/>
              </a:rPr>
              <a:t> </a:t>
            </a:r>
            <a:endParaRPr lang="zh-CN" altLang="zh-CN" sz="2000" dirty="0">
              <a:solidFill>
                <a:schemeClr val="bg1"/>
              </a:solidFill>
              <a:latin typeface="猫啃网风雅宋" panose="02020700000000000000" pitchFamily="18" charset="-122"/>
              <a:ea typeface="猫啃网风雅宋" panose="02020700000000000000" pitchFamily="18" charset="-122"/>
            </a:endParaRPr>
          </a:p>
          <a:p>
            <a:pPr marL="342900" indent="-342900" fontAlgn="t">
              <a:lnSpc>
                <a:spcPct val="130000"/>
              </a:lnSpc>
              <a:buFont typeface="+mj-lt"/>
              <a:buAutoNum type="arabicPeriod"/>
            </a:pPr>
            <a:r>
              <a:rPr lang="zh-CN" altLang="zh-CN" sz="2000" b="1" dirty="0">
                <a:solidFill>
                  <a:schemeClr val="bg1"/>
                </a:solidFill>
                <a:latin typeface="猫啃网风雅宋" panose="02020700000000000000" pitchFamily="18" charset="-122"/>
                <a:ea typeface="猫啃网风雅宋" panose="02020700000000000000" pitchFamily="18" charset="-122"/>
              </a:rPr>
              <a:t>要尽量和学生的生活或工作场景相结合；</a:t>
            </a:r>
            <a:endParaRPr lang="zh-CN" altLang="zh-CN" sz="2000" dirty="0">
              <a:solidFill>
                <a:schemeClr val="bg1"/>
              </a:solidFill>
              <a:latin typeface="猫啃网风雅宋" panose="02020700000000000000" pitchFamily="18" charset="-122"/>
              <a:ea typeface="猫啃网风雅宋" panose="02020700000000000000" pitchFamily="18" charset="-122"/>
            </a:endParaRPr>
          </a:p>
          <a:p>
            <a:pPr marL="342900" indent="-342900" fontAlgn="t">
              <a:lnSpc>
                <a:spcPct val="130000"/>
              </a:lnSpc>
              <a:buFont typeface="+mj-lt"/>
              <a:buAutoNum type="arabicPeriod"/>
            </a:pPr>
            <a:r>
              <a:rPr lang="zh-CN" altLang="zh-CN" sz="2000" b="1" dirty="0">
                <a:solidFill>
                  <a:schemeClr val="bg1"/>
                </a:solidFill>
                <a:latin typeface="猫啃网风雅宋" panose="02020700000000000000" pitchFamily="18" charset="-122"/>
                <a:ea typeface="猫啃网风雅宋" panose="02020700000000000000" pitchFamily="18" charset="-122"/>
              </a:rPr>
              <a:t>要能够吸引学生的注意力，激发学生的学习兴趣；</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a:p>
            <a:pPr marL="342900" indent="-342900" fontAlgn="t">
              <a:lnSpc>
                <a:spcPct val="130000"/>
              </a:lnSpc>
              <a:buFont typeface="+mj-lt"/>
              <a:buAutoNum type="arabicPeriod"/>
            </a:pPr>
            <a:r>
              <a:rPr lang="zh-CN" altLang="en-US" sz="2000" b="1" dirty="0">
                <a:solidFill>
                  <a:schemeClr val="bg1"/>
                </a:solidFill>
                <a:latin typeface="猫啃网风雅宋" panose="02020700000000000000" pitchFamily="18" charset="-122"/>
                <a:ea typeface="猫啃网风雅宋" panose="02020700000000000000" pitchFamily="18" charset="-122"/>
              </a:rPr>
              <a:t>（在线）鼓励学生在讨论中加入自己的角色和背景；</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a:p>
            <a:pPr marL="342900" indent="-342900" fontAlgn="t">
              <a:lnSpc>
                <a:spcPct val="130000"/>
              </a:lnSpc>
              <a:buFont typeface="+mj-lt"/>
              <a:buAutoNum type="arabicPeriod"/>
            </a:pPr>
            <a:r>
              <a:rPr lang="zh-CN" altLang="en-US" sz="2000" b="1" dirty="0">
                <a:solidFill>
                  <a:schemeClr val="bg1"/>
                </a:solidFill>
                <a:latin typeface="猫啃网风雅宋" panose="02020700000000000000" pitchFamily="18" charset="-122"/>
                <a:ea typeface="猫啃网风雅宋" panose="02020700000000000000" pitchFamily="18" charset="-122"/>
              </a:rPr>
              <a:t>（在线）让学生主动提出问题、认可同学作业并阐明原因做同伴推荐；</a:t>
            </a:r>
            <a:endParaRPr lang="zh-CN" altLang="zh-CN" sz="2000" dirty="0">
              <a:solidFill>
                <a:schemeClr val="bg1"/>
              </a:solidFill>
              <a:latin typeface="猫啃网风雅宋" panose="02020700000000000000" pitchFamily="18" charset="-122"/>
              <a:ea typeface="猫啃网风雅宋" panose="02020700000000000000" pitchFamily="18" charset="-122"/>
            </a:endParaRPr>
          </a:p>
        </p:txBody>
      </p:sp>
    </p:spTree>
    <p:extLst>
      <p:ext uri="{BB962C8B-B14F-4D97-AF65-F5344CB8AC3E}">
        <p14:creationId xmlns:p14="http://schemas.microsoft.com/office/powerpoint/2010/main" val="2171845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ED73506-9ABF-46BB-B7AB-BDC81028917A}"/>
              </a:ext>
            </a:extLst>
          </p:cNvPr>
          <p:cNvSpPr/>
          <p:nvPr/>
        </p:nvSpPr>
        <p:spPr>
          <a:xfrm>
            <a:off x="4104534" y="220004"/>
            <a:ext cx="3982932" cy="695575"/>
          </a:xfrm>
          <a:prstGeom prst="rect">
            <a:avLst/>
          </a:prstGeom>
        </p:spPr>
        <p:txBody>
          <a:bodyPr wrap="square">
            <a:noAutofit/>
          </a:bodyPr>
          <a:lstStyle/>
          <a:p>
            <a:pPr algn="ctr">
              <a:lnSpc>
                <a:spcPct val="130000"/>
              </a:lnSpc>
            </a:pPr>
            <a:r>
              <a:rPr lang="zh-CN" altLang="en-US" sz="32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教师提问的策略</a:t>
            </a:r>
          </a:p>
        </p:txBody>
      </p:sp>
      <p:grpSp>
        <p:nvGrpSpPr>
          <p:cNvPr id="9" name="组合 8">
            <a:extLst>
              <a:ext uri="{FF2B5EF4-FFF2-40B4-BE49-F238E27FC236}">
                <a16:creationId xmlns:a16="http://schemas.microsoft.com/office/drawing/2014/main" id="{31A37103-2046-418D-9D51-2E7536888288}"/>
              </a:ext>
            </a:extLst>
          </p:cNvPr>
          <p:cNvGrpSpPr/>
          <p:nvPr/>
        </p:nvGrpSpPr>
        <p:grpSpPr>
          <a:xfrm>
            <a:off x="1181128" y="1400482"/>
            <a:ext cx="2719873" cy="2000177"/>
            <a:chOff x="1581590" y="1553972"/>
            <a:chExt cx="2719873" cy="2000177"/>
          </a:xfrm>
        </p:grpSpPr>
        <p:sp>
          <p:nvSpPr>
            <p:cNvPr id="5" name="矩形: 折角 4">
              <a:extLst>
                <a:ext uri="{FF2B5EF4-FFF2-40B4-BE49-F238E27FC236}">
                  <a16:creationId xmlns:a16="http://schemas.microsoft.com/office/drawing/2014/main" id="{2AC0AD2E-DD9C-4B06-A821-9432E54D59CD}"/>
                </a:ext>
              </a:extLst>
            </p:cNvPr>
            <p:cNvSpPr/>
            <p:nvPr/>
          </p:nvSpPr>
          <p:spPr>
            <a:xfrm>
              <a:off x="1594938" y="1813787"/>
              <a:ext cx="2650203" cy="1740362"/>
            </a:xfrm>
            <a:prstGeom prst="foldedCorner">
              <a:avLst/>
            </a:prstGeom>
            <a:solidFill>
              <a:schemeClr val="accent1">
                <a:alpha val="35000"/>
              </a:schemeClr>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D2B0579B-E411-49C4-BF04-0512CC584EB0}"/>
                </a:ext>
              </a:extLst>
            </p:cNvPr>
            <p:cNvSpPr/>
            <p:nvPr/>
          </p:nvSpPr>
          <p:spPr>
            <a:xfrm>
              <a:off x="1581590" y="1873853"/>
              <a:ext cx="2719873" cy="1555147"/>
            </a:xfrm>
            <a:prstGeom prst="rect">
              <a:avLst/>
            </a:prstGeom>
          </p:spPr>
          <p:txBody>
            <a:bodyPr wrap="square">
              <a:noAutofit/>
            </a:bodyPr>
            <a:lstStyle/>
            <a:p>
              <a:pPr>
                <a:lnSpc>
                  <a:spcPct val="130000"/>
                </a:lnSpc>
              </a:pPr>
              <a:r>
                <a:rPr lang="zh-CN" altLang="en-US" sz="2000" b="1" dirty="0">
                  <a:solidFill>
                    <a:schemeClr val="bg1"/>
                  </a:solidFill>
                  <a:latin typeface="猫啃网风雅宋" panose="02020700000000000000" pitchFamily="18" charset="-122"/>
                  <a:ea typeface="猫啃网风雅宋" panose="02020700000000000000" pitchFamily="18" charset="-122"/>
                </a:rPr>
                <a:t>教师要注意倾听，对学生表示尊重，无论学生回答正确与否，都要以恰当的方式肯定学生的参与。</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p:txBody>
        </p:sp>
        <p:sp>
          <p:nvSpPr>
            <p:cNvPr id="7" name="等腰三角形 6">
              <a:extLst>
                <a:ext uri="{FF2B5EF4-FFF2-40B4-BE49-F238E27FC236}">
                  <a16:creationId xmlns:a16="http://schemas.microsoft.com/office/drawing/2014/main" id="{EA76B3D4-3CEE-4E6F-BCD7-D67F21CA95D2}"/>
                </a:ext>
              </a:extLst>
            </p:cNvPr>
            <p:cNvSpPr/>
            <p:nvPr/>
          </p:nvSpPr>
          <p:spPr>
            <a:xfrm rot="13097654">
              <a:off x="3039561" y="1577399"/>
              <a:ext cx="63226" cy="4076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9C48A0C4-089B-43C2-953B-254B1FE6D478}"/>
                </a:ext>
              </a:extLst>
            </p:cNvPr>
            <p:cNvSpPr/>
            <p:nvPr/>
          </p:nvSpPr>
          <p:spPr>
            <a:xfrm rot="2290439">
              <a:off x="3100387" y="1553972"/>
              <a:ext cx="243844" cy="953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a16="http://schemas.microsoft.com/office/drawing/2014/main" id="{211B719A-1791-49A1-8A2E-C8DEC11162C8}"/>
              </a:ext>
            </a:extLst>
          </p:cNvPr>
          <p:cNvGrpSpPr/>
          <p:nvPr/>
        </p:nvGrpSpPr>
        <p:grpSpPr>
          <a:xfrm>
            <a:off x="4736063" y="1400482"/>
            <a:ext cx="2719873" cy="2000177"/>
            <a:chOff x="1581590" y="1553972"/>
            <a:chExt cx="2719873" cy="2000177"/>
          </a:xfrm>
        </p:grpSpPr>
        <p:sp>
          <p:nvSpPr>
            <p:cNvPr id="11" name="矩形: 折角 10">
              <a:extLst>
                <a:ext uri="{FF2B5EF4-FFF2-40B4-BE49-F238E27FC236}">
                  <a16:creationId xmlns:a16="http://schemas.microsoft.com/office/drawing/2014/main" id="{DAA1E20C-2866-4BCB-84AB-B16169C80F4D}"/>
                </a:ext>
              </a:extLst>
            </p:cNvPr>
            <p:cNvSpPr/>
            <p:nvPr/>
          </p:nvSpPr>
          <p:spPr>
            <a:xfrm>
              <a:off x="1594938" y="1813787"/>
              <a:ext cx="2650203" cy="1740362"/>
            </a:xfrm>
            <a:prstGeom prst="foldedCorner">
              <a:avLst/>
            </a:prstGeom>
            <a:solidFill>
              <a:schemeClr val="accent1">
                <a:alpha val="35000"/>
              </a:schemeClr>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4695B57E-BC0C-46B0-BC63-E0B6A8AFBA82}"/>
                </a:ext>
              </a:extLst>
            </p:cNvPr>
            <p:cNvSpPr/>
            <p:nvPr/>
          </p:nvSpPr>
          <p:spPr>
            <a:xfrm>
              <a:off x="1581590" y="1873853"/>
              <a:ext cx="2719873" cy="1555147"/>
            </a:xfrm>
            <a:prstGeom prst="rect">
              <a:avLst/>
            </a:prstGeom>
          </p:spPr>
          <p:txBody>
            <a:bodyPr wrap="square">
              <a:noAutofit/>
            </a:bodyPr>
            <a:lstStyle/>
            <a:p>
              <a:pPr>
                <a:lnSpc>
                  <a:spcPct val="130000"/>
                </a:lnSpc>
              </a:pPr>
              <a:r>
                <a:rPr lang="zh-CN" altLang="en-US" sz="2000" b="1" dirty="0">
                  <a:solidFill>
                    <a:schemeClr val="bg1"/>
                  </a:solidFill>
                  <a:latin typeface="猫啃网风雅宋" panose="02020700000000000000" pitchFamily="18" charset="-122"/>
                  <a:ea typeface="猫啃网风雅宋" panose="02020700000000000000" pitchFamily="18" charset="-122"/>
                </a:rPr>
                <a:t>学生不能回答知识性问题的时候，教师宜引导学生回答，尽量不要直接转向提问其他学生。</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p:txBody>
        </p:sp>
        <p:sp>
          <p:nvSpPr>
            <p:cNvPr id="13" name="等腰三角形 12">
              <a:extLst>
                <a:ext uri="{FF2B5EF4-FFF2-40B4-BE49-F238E27FC236}">
                  <a16:creationId xmlns:a16="http://schemas.microsoft.com/office/drawing/2014/main" id="{84A33439-9FE4-4028-8657-83A66BBBB255}"/>
                </a:ext>
              </a:extLst>
            </p:cNvPr>
            <p:cNvSpPr/>
            <p:nvPr/>
          </p:nvSpPr>
          <p:spPr>
            <a:xfrm rot="13097654">
              <a:off x="3039561" y="1577399"/>
              <a:ext cx="63226" cy="4076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C43A1D27-ECB9-421C-91A9-78688EA53949}"/>
                </a:ext>
              </a:extLst>
            </p:cNvPr>
            <p:cNvSpPr/>
            <p:nvPr/>
          </p:nvSpPr>
          <p:spPr>
            <a:xfrm rot="2290439">
              <a:off x="3100387" y="1553972"/>
              <a:ext cx="243844" cy="953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B5B8A0B6-60AE-40DB-BC27-657D9A4AA76A}"/>
              </a:ext>
            </a:extLst>
          </p:cNvPr>
          <p:cNvGrpSpPr/>
          <p:nvPr/>
        </p:nvGrpSpPr>
        <p:grpSpPr>
          <a:xfrm>
            <a:off x="8248024" y="1400482"/>
            <a:ext cx="2719873" cy="2000177"/>
            <a:chOff x="1581590" y="1553972"/>
            <a:chExt cx="2719873" cy="2000177"/>
          </a:xfrm>
        </p:grpSpPr>
        <p:sp>
          <p:nvSpPr>
            <p:cNvPr id="16" name="矩形: 折角 15">
              <a:extLst>
                <a:ext uri="{FF2B5EF4-FFF2-40B4-BE49-F238E27FC236}">
                  <a16:creationId xmlns:a16="http://schemas.microsoft.com/office/drawing/2014/main" id="{06F1DC06-97C2-4129-BD87-7BDEC30BB8A7}"/>
                </a:ext>
              </a:extLst>
            </p:cNvPr>
            <p:cNvSpPr/>
            <p:nvPr/>
          </p:nvSpPr>
          <p:spPr>
            <a:xfrm>
              <a:off x="1594938" y="1813787"/>
              <a:ext cx="2650203" cy="1740362"/>
            </a:xfrm>
            <a:prstGeom prst="foldedCorner">
              <a:avLst/>
            </a:prstGeom>
            <a:solidFill>
              <a:schemeClr val="accent1">
                <a:alpha val="35000"/>
              </a:schemeClr>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C4C1E490-0333-4B57-9A93-E86CF235285C}"/>
                </a:ext>
              </a:extLst>
            </p:cNvPr>
            <p:cNvSpPr/>
            <p:nvPr/>
          </p:nvSpPr>
          <p:spPr>
            <a:xfrm>
              <a:off x="1581590" y="1873853"/>
              <a:ext cx="2719873" cy="1555147"/>
            </a:xfrm>
            <a:prstGeom prst="rect">
              <a:avLst/>
            </a:prstGeom>
          </p:spPr>
          <p:txBody>
            <a:bodyPr wrap="square">
              <a:noAutofit/>
            </a:bodyPr>
            <a:lstStyle/>
            <a:p>
              <a:pPr>
                <a:lnSpc>
                  <a:spcPct val="130000"/>
                </a:lnSpc>
              </a:pPr>
              <a:r>
                <a:rPr lang="zh-CN" altLang="en-US" sz="2000" b="1" dirty="0">
                  <a:solidFill>
                    <a:schemeClr val="bg1"/>
                  </a:solidFill>
                  <a:latin typeface="猫啃网风雅宋" panose="02020700000000000000" pitchFamily="18" charset="-122"/>
                  <a:ea typeface="猫啃网风雅宋" panose="02020700000000000000" pitchFamily="18" charset="-122"/>
                </a:rPr>
                <a:t>（在线）为学生提供可参考借鉴的学习资料或者学习资源。</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p:txBody>
        </p:sp>
        <p:sp>
          <p:nvSpPr>
            <p:cNvPr id="18" name="等腰三角形 17">
              <a:extLst>
                <a:ext uri="{FF2B5EF4-FFF2-40B4-BE49-F238E27FC236}">
                  <a16:creationId xmlns:a16="http://schemas.microsoft.com/office/drawing/2014/main" id="{BE609C7C-CAB2-447C-A2FC-B05F8FB424FD}"/>
                </a:ext>
              </a:extLst>
            </p:cNvPr>
            <p:cNvSpPr/>
            <p:nvPr/>
          </p:nvSpPr>
          <p:spPr>
            <a:xfrm rot="13097654">
              <a:off x="3039561" y="1577399"/>
              <a:ext cx="63226" cy="4076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6E8D9CF5-3FC2-4C0B-BAB8-39C246C2DF3B}"/>
                </a:ext>
              </a:extLst>
            </p:cNvPr>
            <p:cNvSpPr/>
            <p:nvPr/>
          </p:nvSpPr>
          <p:spPr>
            <a:xfrm rot="2290439">
              <a:off x="3100387" y="1553972"/>
              <a:ext cx="243844" cy="953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45B8E357-EAB1-403B-932C-E7369051A9A8}"/>
              </a:ext>
            </a:extLst>
          </p:cNvPr>
          <p:cNvGrpSpPr/>
          <p:nvPr/>
        </p:nvGrpSpPr>
        <p:grpSpPr>
          <a:xfrm>
            <a:off x="2334458" y="3766268"/>
            <a:ext cx="2719873" cy="2000177"/>
            <a:chOff x="1581590" y="1553972"/>
            <a:chExt cx="2719873" cy="2000177"/>
          </a:xfrm>
        </p:grpSpPr>
        <p:sp>
          <p:nvSpPr>
            <p:cNvPr id="21" name="矩形: 折角 20">
              <a:extLst>
                <a:ext uri="{FF2B5EF4-FFF2-40B4-BE49-F238E27FC236}">
                  <a16:creationId xmlns:a16="http://schemas.microsoft.com/office/drawing/2014/main" id="{A0188645-12F6-4963-A4DE-916095526246}"/>
                </a:ext>
              </a:extLst>
            </p:cNvPr>
            <p:cNvSpPr/>
            <p:nvPr/>
          </p:nvSpPr>
          <p:spPr>
            <a:xfrm>
              <a:off x="1594938" y="1813787"/>
              <a:ext cx="2650203" cy="1740362"/>
            </a:xfrm>
            <a:prstGeom prst="foldedCorner">
              <a:avLst/>
            </a:prstGeom>
            <a:solidFill>
              <a:schemeClr val="accent1">
                <a:alpha val="35000"/>
              </a:schemeClr>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23F68EBA-4CB1-4A28-B63C-DE6A2748AAC5}"/>
                </a:ext>
              </a:extLst>
            </p:cNvPr>
            <p:cNvSpPr/>
            <p:nvPr/>
          </p:nvSpPr>
          <p:spPr>
            <a:xfrm>
              <a:off x="1581590" y="1873853"/>
              <a:ext cx="2719873" cy="1555147"/>
            </a:xfrm>
            <a:prstGeom prst="rect">
              <a:avLst/>
            </a:prstGeom>
          </p:spPr>
          <p:txBody>
            <a:bodyPr wrap="square">
              <a:noAutofit/>
            </a:bodyPr>
            <a:lstStyle/>
            <a:p>
              <a:pPr>
                <a:lnSpc>
                  <a:spcPct val="130000"/>
                </a:lnSpc>
              </a:pPr>
              <a:r>
                <a:rPr lang="zh-CN" altLang="en-US" sz="2000" b="1" dirty="0">
                  <a:solidFill>
                    <a:schemeClr val="bg1"/>
                  </a:solidFill>
                  <a:latin typeface="猫啃网风雅宋" panose="02020700000000000000" pitchFamily="18" charset="-122"/>
                  <a:ea typeface="猫啃网风雅宋" panose="02020700000000000000" pitchFamily="18" charset="-122"/>
                </a:rPr>
                <a:t>用数字化设备辅助记录关于提问的具体教学过程；对学习平台上的数据进行深度分析。</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p:txBody>
        </p:sp>
        <p:sp>
          <p:nvSpPr>
            <p:cNvPr id="23" name="等腰三角形 22">
              <a:extLst>
                <a:ext uri="{FF2B5EF4-FFF2-40B4-BE49-F238E27FC236}">
                  <a16:creationId xmlns:a16="http://schemas.microsoft.com/office/drawing/2014/main" id="{94FFF75E-8938-4647-9430-30469A2335E7}"/>
                </a:ext>
              </a:extLst>
            </p:cNvPr>
            <p:cNvSpPr/>
            <p:nvPr/>
          </p:nvSpPr>
          <p:spPr>
            <a:xfrm rot="13097654">
              <a:off x="3039561" y="1577399"/>
              <a:ext cx="63226" cy="4076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7D7A8095-5306-4BC1-B102-5C50BD9B1209}"/>
                </a:ext>
              </a:extLst>
            </p:cNvPr>
            <p:cNvSpPr/>
            <p:nvPr/>
          </p:nvSpPr>
          <p:spPr>
            <a:xfrm rot="2290439">
              <a:off x="3100387" y="1553972"/>
              <a:ext cx="243844" cy="953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a:extLst>
              <a:ext uri="{FF2B5EF4-FFF2-40B4-BE49-F238E27FC236}">
                <a16:creationId xmlns:a16="http://schemas.microsoft.com/office/drawing/2014/main" id="{D306E14B-AEF6-4ABC-A7CD-A4E2A4B3B713}"/>
              </a:ext>
            </a:extLst>
          </p:cNvPr>
          <p:cNvGrpSpPr/>
          <p:nvPr/>
        </p:nvGrpSpPr>
        <p:grpSpPr>
          <a:xfrm>
            <a:off x="7079378" y="3766268"/>
            <a:ext cx="2719873" cy="2000177"/>
            <a:chOff x="1536646" y="1553972"/>
            <a:chExt cx="2719873" cy="2000177"/>
          </a:xfrm>
        </p:grpSpPr>
        <p:sp>
          <p:nvSpPr>
            <p:cNvPr id="26" name="矩形: 折角 25">
              <a:extLst>
                <a:ext uri="{FF2B5EF4-FFF2-40B4-BE49-F238E27FC236}">
                  <a16:creationId xmlns:a16="http://schemas.microsoft.com/office/drawing/2014/main" id="{1A4A1821-F46A-449C-96E8-3F6DD61DC60D}"/>
                </a:ext>
              </a:extLst>
            </p:cNvPr>
            <p:cNvSpPr/>
            <p:nvPr/>
          </p:nvSpPr>
          <p:spPr>
            <a:xfrm>
              <a:off x="1594938" y="1813787"/>
              <a:ext cx="2650203" cy="1740362"/>
            </a:xfrm>
            <a:prstGeom prst="foldedCorner">
              <a:avLst/>
            </a:prstGeom>
            <a:solidFill>
              <a:schemeClr val="accent1">
                <a:alpha val="35000"/>
              </a:schemeClr>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5DEABD56-9609-4BBE-A290-DF0452947391}"/>
                </a:ext>
              </a:extLst>
            </p:cNvPr>
            <p:cNvSpPr/>
            <p:nvPr/>
          </p:nvSpPr>
          <p:spPr>
            <a:xfrm>
              <a:off x="1536646" y="1873853"/>
              <a:ext cx="2719873" cy="1555147"/>
            </a:xfrm>
            <a:prstGeom prst="rect">
              <a:avLst/>
            </a:prstGeom>
          </p:spPr>
          <p:txBody>
            <a:bodyPr wrap="square">
              <a:noAutofit/>
            </a:bodyPr>
            <a:lstStyle/>
            <a:p>
              <a:pPr>
                <a:lnSpc>
                  <a:spcPct val="130000"/>
                </a:lnSpc>
              </a:pPr>
              <a:r>
                <a:rPr lang="zh-CN" altLang="en-US" sz="2000" b="1" dirty="0">
                  <a:solidFill>
                    <a:schemeClr val="bg1"/>
                  </a:solidFill>
                  <a:latin typeface="猫啃网风雅宋" panose="02020700000000000000" pitchFamily="18" charset="-122"/>
                  <a:ea typeface="猫啃网风雅宋" panose="02020700000000000000" pitchFamily="18" charset="-122"/>
                </a:rPr>
                <a:t>对于具体知识点最好一次只提一到两个问题，不要提一连串的问题，避免学生遗忘。</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p:txBody>
        </p:sp>
        <p:sp>
          <p:nvSpPr>
            <p:cNvPr id="28" name="等腰三角形 27">
              <a:extLst>
                <a:ext uri="{FF2B5EF4-FFF2-40B4-BE49-F238E27FC236}">
                  <a16:creationId xmlns:a16="http://schemas.microsoft.com/office/drawing/2014/main" id="{758330E2-9FB3-4AB4-A36D-F264D4D84CF5}"/>
                </a:ext>
              </a:extLst>
            </p:cNvPr>
            <p:cNvSpPr/>
            <p:nvPr/>
          </p:nvSpPr>
          <p:spPr>
            <a:xfrm rot="13097654">
              <a:off x="3039561" y="1577399"/>
              <a:ext cx="63226" cy="4076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a:extLst>
                <a:ext uri="{FF2B5EF4-FFF2-40B4-BE49-F238E27FC236}">
                  <a16:creationId xmlns:a16="http://schemas.microsoft.com/office/drawing/2014/main" id="{0D2AAD5C-3B14-4347-9430-A6BA9D7A9639}"/>
                </a:ext>
              </a:extLst>
            </p:cNvPr>
            <p:cNvSpPr/>
            <p:nvPr/>
          </p:nvSpPr>
          <p:spPr>
            <a:xfrm rot="2290439">
              <a:off x="3100387" y="1553972"/>
              <a:ext cx="243844" cy="9539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42456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169E3CD-A5D5-4AC8-8AD3-F695168CC08B}"/>
              </a:ext>
            </a:extLst>
          </p:cNvPr>
          <p:cNvSpPr>
            <a:spLocks noGrp="1"/>
          </p:cNvSpPr>
          <p:nvPr>
            <p:ph type="body" sz="quarter" idx="10"/>
          </p:nvPr>
        </p:nvSpPr>
        <p:spPr>
          <a:xfrm>
            <a:off x="3997997" y="2166838"/>
            <a:ext cx="4091440" cy="914922"/>
          </a:xfrm>
        </p:spPr>
        <p:txBody>
          <a:bodyPr/>
          <a:lstStyle/>
          <a:p>
            <a:r>
              <a:rPr lang="en-US" altLang="zh-CN" dirty="0"/>
              <a:t>How much</a:t>
            </a:r>
            <a:endParaRPr lang="zh-CN" altLang="en-US" dirty="0"/>
          </a:p>
        </p:txBody>
      </p:sp>
      <p:sp>
        <p:nvSpPr>
          <p:cNvPr id="3" name="文本占位符 2">
            <a:extLst>
              <a:ext uri="{FF2B5EF4-FFF2-40B4-BE49-F238E27FC236}">
                <a16:creationId xmlns:a16="http://schemas.microsoft.com/office/drawing/2014/main" id="{F63D53A8-5E8D-4CBC-BC09-FE431D927BBE}"/>
              </a:ext>
            </a:extLst>
          </p:cNvPr>
          <p:cNvSpPr>
            <a:spLocks noGrp="1"/>
          </p:cNvSpPr>
          <p:nvPr>
            <p:ph type="body" sz="quarter" idx="11"/>
          </p:nvPr>
        </p:nvSpPr>
        <p:spPr/>
        <p:txBody>
          <a:bodyPr/>
          <a:lstStyle/>
          <a:p>
            <a:r>
              <a:rPr lang="zh-CN" altLang="en-US" dirty="0"/>
              <a:t>做多少</a:t>
            </a:r>
          </a:p>
        </p:txBody>
      </p:sp>
    </p:spTree>
    <p:extLst>
      <p:ext uri="{BB962C8B-B14F-4D97-AF65-F5344CB8AC3E}">
        <p14:creationId xmlns:p14="http://schemas.microsoft.com/office/powerpoint/2010/main" val="3125726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6832861-CFA9-4EAD-9D57-AC49CF27A9C3}"/>
              </a:ext>
            </a:extLst>
          </p:cNvPr>
          <p:cNvSpPr/>
          <p:nvPr/>
        </p:nvSpPr>
        <p:spPr>
          <a:xfrm>
            <a:off x="4104534" y="220004"/>
            <a:ext cx="3982932" cy="695575"/>
          </a:xfrm>
          <a:prstGeom prst="rect">
            <a:avLst/>
          </a:prstGeom>
        </p:spPr>
        <p:txBody>
          <a:bodyPr wrap="square">
            <a:noAutofit/>
          </a:bodyPr>
          <a:lstStyle/>
          <a:p>
            <a:pPr algn="ctr">
              <a:lnSpc>
                <a:spcPct val="130000"/>
              </a:lnSpc>
            </a:pPr>
            <a:r>
              <a:rPr lang="zh-CN" altLang="en-US" sz="32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教师提问的数量</a:t>
            </a:r>
          </a:p>
        </p:txBody>
      </p:sp>
      <p:grpSp>
        <p:nvGrpSpPr>
          <p:cNvPr id="15" name="组合 14">
            <a:extLst>
              <a:ext uri="{FF2B5EF4-FFF2-40B4-BE49-F238E27FC236}">
                <a16:creationId xmlns:a16="http://schemas.microsoft.com/office/drawing/2014/main" id="{D3C672CF-20EE-4941-B586-16AFFAAF3381}"/>
              </a:ext>
            </a:extLst>
          </p:cNvPr>
          <p:cNvGrpSpPr/>
          <p:nvPr/>
        </p:nvGrpSpPr>
        <p:grpSpPr>
          <a:xfrm>
            <a:off x="895709" y="1508369"/>
            <a:ext cx="10615375" cy="3767016"/>
            <a:chOff x="895709" y="1508369"/>
            <a:chExt cx="10615375" cy="3767016"/>
          </a:xfrm>
        </p:grpSpPr>
        <p:sp>
          <p:nvSpPr>
            <p:cNvPr id="7" name="任意多边形: 形状 6">
              <a:extLst>
                <a:ext uri="{FF2B5EF4-FFF2-40B4-BE49-F238E27FC236}">
                  <a16:creationId xmlns:a16="http://schemas.microsoft.com/office/drawing/2014/main" id="{1C9CAE7E-9D4A-4DA2-A5E7-447FCAE2934C}"/>
                </a:ext>
              </a:extLst>
            </p:cNvPr>
            <p:cNvSpPr/>
            <p:nvPr/>
          </p:nvSpPr>
          <p:spPr>
            <a:xfrm rot="16200000">
              <a:off x="1461478" y="1841500"/>
              <a:ext cx="3767016" cy="3100753"/>
            </a:xfrm>
            <a:custGeom>
              <a:avLst/>
              <a:gdLst>
                <a:gd name="connsiteX0" fmla="*/ 3767016 w 3767016"/>
                <a:gd name="connsiteY0" fmla="*/ 0 h 3100753"/>
                <a:gd name="connsiteX1" fmla="*/ 3256141 w 3767016"/>
                <a:gd name="connsiteY1" fmla="*/ 1324884 h 3100753"/>
                <a:gd name="connsiteX2" fmla="*/ 2735280 w 3767016"/>
                <a:gd name="connsiteY2" fmla="*/ 3100753 h 3100753"/>
                <a:gd name="connsiteX3" fmla="*/ 1016094 w 3767016"/>
                <a:gd name="connsiteY3" fmla="*/ 3100753 h 3100753"/>
                <a:gd name="connsiteX4" fmla="*/ 445529 w 3767016"/>
                <a:gd name="connsiteY4" fmla="*/ 1155418 h 3100753"/>
                <a:gd name="connsiteX5" fmla="*/ 0 w 3767016"/>
                <a:gd name="connsiteY5" fmla="*/ 0 h 310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7016" h="3100753">
                  <a:moveTo>
                    <a:pt x="3767016" y="0"/>
                  </a:moveTo>
                  <a:lnTo>
                    <a:pt x="3256141" y="1324884"/>
                  </a:lnTo>
                  <a:lnTo>
                    <a:pt x="2735280" y="3100753"/>
                  </a:lnTo>
                  <a:lnTo>
                    <a:pt x="1016094" y="3100753"/>
                  </a:lnTo>
                  <a:lnTo>
                    <a:pt x="445529" y="1155418"/>
                  </a:lnTo>
                  <a:lnTo>
                    <a:pt x="0" y="0"/>
                  </a:lnTo>
                  <a:close/>
                </a:path>
              </a:pathLst>
            </a:custGeom>
            <a:gradFill>
              <a:gsLst>
                <a:gs pos="0">
                  <a:schemeClr val="bg1">
                    <a:alpha val="0"/>
                  </a:schemeClr>
                </a:gs>
                <a:gs pos="100000">
                  <a:schemeClr val="accent1">
                    <a:alpha val="3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C79A7C55-08A6-41ED-B67F-65613A0AF741}"/>
                </a:ext>
              </a:extLst>
            </p:cNvPr>
            <p:cNvSpPr/>
            <p:nvPr/>
          </p:nvSpPr>
          <p:spPr>
            <a:xfrm>
              <a:off x="4046417" y="2550752"/>
              <a:ext cx="1697892" cy="16978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920477DF-B282-4E13-8DFA-26530E736CF3}"/>
                </a:ext>
              </a:extLst>
            </p:cNvPr>
            <p:cNvSpPr/>
            <p:nvPr/>
          </p:nvSpPr>
          <p:spPr>
            <a:xfrm rot="5400000" flipH="1">
              <a:off x="6961553" y="1841500"/>
              <a:ext cx="3767016" cy="3100753"/>
            </a:xfrm>
            <a:custGeom>
              <a:avLst/>
              <a:gdLst>
                <a:gd name="connsiteX0" fmla="*/ 3767016 w 3767016"/>
                <a:gd name="connsiteY0" fmla="*/ 0 h 3100753"/>
                <a:gd name="connsiteX1" fmla="*/ 3256141 w 3767016"/>
                <a:gd name="connsiteY1" fmla="*/ 1324884 h 3100753"/>
                <a:gd name="connsiteX2" fmla="*/ 2735280 w 3767016"/>
                <a:gd name="connsiteY2" fmla="*/ 3100753 h 3100753"/>
                <a:gd name="connsiteX3" fmla="*/ 1016094 w 3767016"/>
                <a:gd name="connsiteY3" fmla="*/ 3100753 h 3100753"/>
                <a:gd name="connsiteX4" fmla="*/ 445529 w 3767016"/>
                <a:gd name="connsiteY4" fmla="*/ 1155418 h 3100753"/>
                <a:gd name="connsiteX5" fmla="*/ 0 w 3767016"/>
                <a:gd name="connsiteY5" fmla="*/ 0 h 310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7016" h="3100753">
                  <a:moveTo>
                    <a:pt x="3767016" y="0"/>
                  </a:moveTo>
                  <a:lnTo>
                    <a:pt x="3256141" y="1324884"/>
                  </a:lnTo>
                  <a:lnTo>
                    <a:pt x="2735280" y="3100753"/>
                  </a:lnTo>
                  <a:lnTo>
                    <a:pt x="1016094" y="3100753"/>
                  </a:lnTo>
                  <a:lnTo>
                    <a:pt x="445529" y="1155418"/>
                  </a:lnTo>
                  <a:lnTo>
                    <a:pt x="0" y="0"/>
                  </a:lnTo>
                  <a:close/>
                </a:path>
              </a:pathLst>
            </a:custGeom>
            <a:gradFill>
              <a:gsLst>
                <a:gs pos="0">
                  <a:schemeClr val="bg1">
                    <a:alpha val="0"/>
                  </a:schemeClr>
                </a:gs>
                <a:gs pos="100000">
                  <a:schemeClr val="accent1">
                    <a:alpha val="3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a16="http://schemas.microsoft.com/office/drawing/2014/main" id="{9808F9B2-5C69-4EF0-85E7-743C556A5F88}"/>
                </a:ext>
              </a:extLst>
            </p:cNvPr>
            <p:cNvSpPr/>
            <p:nvPr/>
          </p:nvSpPr>
          <p:spPr>
            <a:xfrm>
              <a:off x="6445740" y="2550752"/>
              <a:ext cx="1697892" cy="16978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159">
              <a:extLst>
                <a:ext uri="{FF2B5EF4-FFF2-40B4-BE49-F238E27FC236}">
                  <a16:creationId xmlns:a16="http://schemas.microsoft.com/office/drawing/2014/main" id="{C8588FC5-1220-4002-980B-1993A7A9224C}"/>
                </a:ext>
              </a:extLst>
            </p:cNvPr>
            <p:cNvSpPr txBox="1"/>
            <p:nvPr/>
          </p:nvSpPr>
          <p:spPr>
            <a:xfrm>
              <a:off x="4421556" y="2942498"/>
              <a:ext cx="947613" cy="914399"/>
            </a:xfrm>
            <a:prstGeom prst="rect">
              <a:avLst/>
            </a:prstGeom>
            <a:solidFill>
              <a:sysClr val="window" lastClr="FFFFFF"/>
            </a:solid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100" cap="none" spc="0" normalizeH="0" baseline="0" noProof="0" dirty="0">
                  <a:ln>
                    <a:noFill/>
                  </a:ln>
                  <a:effectLst/>
                  <a:uLnTx/>
                  <a:uFillTx/>
                  <a:latin typeface="庞门正道粗书体6.0" panose="02010600030101010101" pitchFamily="2" charset="-122"/>
                  <a:ea typeface="庞门正道粗书体6.0" panose="02010600030101010101" pitchFamily="2" charset="-122"/>
                  <a:cs typeface="Times New Roman" panose="02020603050405020304" pitchFamily="18" charset="0"/>
                </a:rPr>
                <a:t>提问数量</a:t>
              </a:r>
            </a:p>
          </p:txBody>
        </p:sp>
        <p:sp>
          <p:nvSpPr>
            <p:cNvPr id="10" name="文本框 159">
              <a:extLst>
                <a:ext uri="{FF2B5EF4-FFF2-40B4-BE49-F238E27FC236}">
                  <a16:creationId xmlns:a16="http://schemas.microsoft.com/office/drawing/2014/main" id="{66FB8756-7065-4C9B-853B-DE6AF7176559}"/>
                </a:ext>
              </a:extLst>
            </p:cNvPr>
            <p:cNvSpPr txBox="1"/>
            <p:nvPr/>
          </p:nvSpPr>
          <p:spPr>
            <a:xfrm>
              <a:off x="6800364" y="2942497"/>
              <a:ext cx="947613" cy="914399"/>
            </a:xfrm>
            <a:prstGeom prst="rect">
              <a:avLst/>
            </a:prstGeom>
            <a:solidFill>
              <a:sysClr val="window" lastClr="FFFFFF"/>
            </a:solid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100" cap="none" spc="0" normalizeH="0" baseline="0" noProof="0" dirty="0">
                  <a:ln>
                    <a:noFill/>
                  </a:ln>
                  <a:effectLst/>
                  <a:uLnTx/>
                  <a:uFillTx/>
                  <a:latin typeface="庞门正道粗书体6.0" panose="02010600030101010101" pitchFamily="2" charset="-122"/>
                  <a:ea typeface="庞门正道粗书体6.0" panose="02010600030101010101" pitchFamily="2" charset="-122"/>
                  <a:cs typeface="Times New Roman" panose="02020603050405020304" pitchFamily="18" charset="0"/>
                </a:rPr>
                <a:t>提问频次</a:t>
              </a:r>
            </a:p>
          </p:txBody>
        </p:sp>
        <p:sp>
          <p:nvSpPr>
            <p:cNvPr id="11" name="箭头: 上弧形 10">
              <a:extLst>
                <a:ext uri="{FF2B5EF4-FFF2-40B4-BE49-F238E27FC236}">
                  <a16:creationId xmlns:a16="http://schemas.microsoft.com/office/drawing/2014/main" id="{BE7889BA-7667-4A18-A8E5-54209EF1A395}"/>
                </a:ext>
              </a:extLst>
            </p:cNvPr>
            <p:cNvSpPr/>
            <p:nvPr/>
          </p:nvSpPr>
          <p:spPr>
            <a:xfrm>
              <a:off x="5399453" y="2228363"/>
              <a:ext cx="1445845" cy="518262"/>
            </a:xfrm>
            <a:prstGeom prst="curvedDownArrow">
              <a:avLst>
                <a:gd name="adj1" fmla="val 25000"/>
                <a:gd name="adj2" fmla="val 34230"/>
                <a:gd name="adj3" fmla="val 412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箭头: 上弧形 11">
              <a:extLst>
                <a:ext uri="{FF2B5EF4-FFF2-40B4-BE49-F238E27FC236}">
                  <a16:creationId xmlns:a16="http://schemas.microsoft.com/office/drawing/2014/main" id="{107F7F50-3F2C-4F1E-A4A2-5B859F1C1D65}"/>
                </a:ext>
              </a:extLst>
            </p:cNvPr>
            <p:cNvSpPr/>
            <p:nvPr/>
          </p:nvSpPr>
          <p:spPr>
            <a:xfrm rot="10800000">
              <a:off x="5344749" y="4102396"/>
              <a:ext cx="1445845" cy="518262"/>
            </a:xfrm>
            <a:prstGeom prst="curvedDownArrow">
              <a:avLst>
                <a:gd name="adj1" fmla="val 25000"/>
                <a:gd name="adj2" fmla="val 34230"/>
                <a:gd name="adj3" fmla="val 412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矩形 12">
              <a:extLst>
                <a:ext uri="{FF2B5EF4-FFF2-40B4-BE49-F238E27FC236}">
                  <a16:creationId xmlns:a16="http://schemas.microsoft.com/office/drawing/2014/main" id="{DAD771EC-02F8-4063-8B0B-E38A695D09E7}"/>
                </a:ext>
              </a:extLst>
            </p:cNvPr>
            <p:cNvSpPr/>
            <p:nvPr/>
          </p:nvSpPr>
          <p:spPr>
            <a:xfrm>
              <a:off x="895709" y="2355902"/>
              <a:ext cx="3175132" cy="2497451"/>
            </a:xfrm>
            <a:prstGeom prst="rect">
              <a:avLst/>
            </a:prstGeom>
          </p:spPr>
          <p:txBody>
            <a:bodyPr wrap="square">
              <a:noAutofit/>
            </a:bodyPr>
            <a:lstStyle/>
            <a:p>
              <a:pPr marL="285750" indent="-285750">
                <a:lnSpc>
                  <a:spcPct val="130000"/>
                </a:lnSpc>
                <a:buFont typeface="Wingdings" panose="05000000000000000000" pitchFamily="2" charset="2"/>
                <a:buChar char="ü"/>
              </a:pPr>
              <a:r>
                <a:rPr lang="zh-CN" altLang="en-US" sz="2000" b="1" dirty="0">
                  <a:solidFill>
                    <a:schemeClr val="bg1"/>
                  </a:solidFill>
                  <a:latin typeface="猫啃网风雅宋" panose="02020700000000000000" pitchFamily="18" charset="-122"/>
                  <a:ea typeface="猫啃网风雅宋" panose="02020700000000000000" pitchFamily="18" charset="-122"/>
                </a:rPr>
                <a:t>由于课堂上一定会有生成性问题，所以预设的问题数量一定不能太多，以免增加教师负担；</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a:p>
              <a:pPr marL="285750" indent="-285750">
                <a:lnSpc>
                  <a:spcPct val="130000"/>
                </a:lnSpc>
                <a:buFont typeface="Wingdings" panose="05000000000000000000" pitchFamily="2" charset="2"/>
                <a:buChar char="ü"/>
              </a:pPr>
              <a:r>
                <a:rPr lang="zh-CN" altLang="en-US" sz="2000" b="1" dirty="0">
                  <a:solidFill>
                    <a:schemeClr val="bg1"/>
                  </a:solidFill>
                  <a:latin typeface="猫啃网风雅宋" panose="02020700000000000000" pitchFamily="18" charset="-122"/>
                  <a:ea typeface="猫啃网风雅宋" panose="02020700000000000000" pitchFamily="18" charset="-122"/>
                </a:rPr>
                <a:t>预设的问题数量一般在</a:t>
              </a:r>
              <a:r>
                <a:rPr lang="en-US" altLang="zh-CN" sz="2000" b="1" dirty="0">
                  <a:solidFill>
                    <a:schemeClr val="bg1"/>
                  </a:solidFill>
                  <a:latin typeface="猫啃网风雅宋" panose="02020700000000000000" pitchFamily="18" charset="-122"/>
                  <a:ea typeface="猫啃网风雅宋" panose="02020700000000000000" pitchFamily="18" charset="-122"/>
                </a:rPr>
                <a:t>3~5</a:t>
              </a:r>
              <a:r>
                <a:rPr lang="zh-CN" altLang="en-US" sz="2000" b="1" dirty="0">
                  <a:solidFill>
                    <a:schemeClr val="bg1"/>
                  </a:solidFill>
                  <a:latin typeface="猫啃网风雅宋" panose="02020700000000000000" pitchFamily="18" charset="-122"/>
                  <a:ea typeface="猫啃网风雅宋" panose="02020700000000000000" pitchFamily="18" charset="-122"/>
                </a:rPr>
                <a:t>个左右；</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p:txBody>
        </p:sp>
        <p:sp>
          <p:nvSpPr>
            <p:cNvPr id="14" name="矩形 13">
              <a:extLst>
                <a:ext uri="{FF2B5EF4-FFF2-40B4-BE49-F238E27FC236}">
                  <a16:creationId xmlns:a16="http://schemas.microsoft.com/office/drawing/2014/main" id="{9B293272-0FF7-415F-88A9-77B2C623E4C8}"/>
                </a:ext>
              </a:extLst>
            </p:cNvPr>
            <p:cNvSpPr/>
            <p:nvPr/>
          </p:nvSpPr>
          <p:spPr>
            <a:xfrm>
              <a:off x="8102601" y="2355902"/>
              <a:ext cx="3408483" cy="2497451"/>
            </a:xfrm>
            <a:prstGeom prst="rect">
              <a:avLst/>
            </a:prstGeom>
          </p:spPr>
          <p:txBody>
            <a:bodyPr wrap="square">
              <a:noAutofit/>
            </a:bodyPr>
            <a:lstStyle/>
            <a:p>
              <a:pPr marL="285750" indent="-285750">
                <a:lnSpc>
                  <a:spcPct val="130000"/>
                </a:lnSpc>
                <a:buFont typeface="Wingdings" panose="05000000000000000000" pitchFamily="2" charset="2"/>
                <a:buChar char="ü"/>
              </a:pPr>
              <a:r>
                <a:rPr lang="zh-CN" altLang="en-US" sz="2000" b="1" dirty="0">
                  <a:solidFill>
                    <a:schemeClr val="bg1"/>
                  </a:solidFill>
                  <a:latin typeface="猫啃网风雅宋" panose="02020700000000000000" pitchFamily="18" charset="-122"/>
                  <a:ea typeface="猫啃网风雅宋" panose="02020700000000000000" pitchFamily="18" charset="-122"/>
                </a:rPr>
                <a:t>在课堂上提问时，一般在上课起始的</a:t>
              </a:r>
              <a:r>
                <a:rPr lang="en-US" altLang="zh-CN" sz="2000" b="1" dirty="0">
                  <a:solidFill>
                    <a:schemeClr val="bg1"/>
                  </a:solidFill>
                  <a:latin typeface="猫啃网风雅宋" panose="02020700000000000000" pitchFamily="18" charset="-122"/>
                  <a:ea typeface="猫啃网风雅宋" panose="02020700000000000000" pitchFamily="18" charset="-122"/>
                </a:rPr>
                <a:t>10</a:t>
              </a:r>
              <a:r>
                <a:rPr lang="zh-CN" altLang="en-US" sz="2000" b="1" dirty="0">
                  <a:solidFill>
                    <a:schemeClr val="bg1"/>
                  </a:solidFill>
                  <a:latin typeface="猫啃网风雅宋" panose="02020700000000000000" pitchFamily="18" charset="-122"/>
                  <a:ea typeface="猫啃网风雅宋" panose="02020700000000000000" pitchFamily="18" charset="-122"/>
                </a:rPr>
                <a:t>分钟内属于高频提问阶段，是为了引起学生兴趣、或者帮助学生复习巩固相关知识；</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a:p>
              <a:pPr marL="285750" indent="-285750">
                <a:lnSpc>
                  <a:spcPct val="130000"/>
                </a:lnSpc>
                <a:buFont typeface="Wingdings" panose="05000000000000000000" pitchFamily="2" charset="2"/>
                <a:buChar char="ü"/>
              </a:pPr>
              <a:r>
                <a:rPr lang="zh-CN" altLang="en-US" sz="2000" b="1" dirty="0">
                  <a:solidFill>
                    <a:schemeClr val="bg1"/>
                  </a:solidFill>
                  <a:latin typeface="猫啃网风雅宋" panose="02020700000000000000" pitchFamily="18" charset="-122"/>
                  <a:ea typeface="猫啃网风雅宋" panose="02020700000000000000" pitchFamily="18" charset="-122"/>
                </a:rPr>
                <a:t>另一个高频阶段是上课中后期。</a:t>
              </a:r>
              <a:endParaRPr lang="en-US" altLang="zh-CN" sz="2000" b="1" dirty="0">
                <a:solidFill>
                  <a:schemeClr val="bg1"/>
                </a:solidFill>
                <a:latin typeface="猫啃网风雅宋" panose="02020700000000000000" pitchFamily="18" charset="-122"/>
                <a:ea typeface="猫啃网风雅宋" panose="02020700000000000000" pitchFamily="18" charset="-122"/>
              </a:endParaRPr>
            </a:p>
          </p:txBody>
        </p:sp>
      </p:grpSp>
    </p:spTree>
    <p:extLst>
      <p:ext uri="{BB962C8B-B14F-4D97-AF65-F5344CB8AC3E}">
        <p14:creationId xmlns:p14="http://schemas.microsoft.com/office/powerpoint/2010/main" val="781090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C4DED66-FCA3-47F0-98B0-D40465F1FBEE}"/>
              </a:ext>
            </a:extLst>
          </p:cNvPr>
          <p:cNvSpPr/>
          <p:nvPr/>
        </p:nvSpPr>
        <p:spPr>
          <a:xfrm>
            <a:off x="736103" y="87142"/>
            <a:ext cx="2139959" cy="695575"/>
          </a:xfrm>
          <a:prstGeom prst="rect">
            <a:avLst/>
          </a:prstGeom>
        </p:spPr>
        <p:txBody>
          <a:bodyPr wrap="square">
            <a:noAutofit/>
          </a:bodyPr>
          <a:lstStyle/>
          <a:p>
            <a:pPr algn="ctr">
              <a:lnSpc>
                <a:spcPct val="130000"/>
              </a:lnSpc>
            </a:pPr>
            <a:r>
              <a:rPr lang="zh-CN" altLang="en-US" sz="32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总结</a:t>
            </a:r>
          </a:p>
        </p:txBody>
      </p:sp>
      <p:grpSp>
        <p:nvGrpSpPr>
          <p:cNvPr id="41" name="组合 40">
            <a:extLst>
              <a:ext uri="{FF2B5EF4-FFF2-40B4-BE49-F238E27FC236}">
                <a16:creationId xmlns:a16="http://schemas.microsoft.com/office/drawing/2014/main" id="{8E8B7457-0B15-49F7-BA67-2F9D68226981}"/>
              </a:ext>
            </a:extLst>
          </p:cNvPr>
          <p:cNvGrpSpPr/>
          <p:nvPr/>
        </p:nvGrpSpPr>
        <p:grpSpPr>
          <a:xfrm>
            <a:off x="1625600" y="1391139"/>
            <a:ext cx="1336430" cy="1336430"/>
            <a:chOff x="1625600" y="1391139"/>
            <a:chExt cx="1336430" cy="1336430"/>
          </a:xfrm>
        </p:grpSpPr>
        <p:sp>
          <p:nvSpPr>
            <p:cNvPr id="3" name="椭圆 2">
              <a:extLst>
                <a:ext uri="{FF2B5EF4-FFF2-40B4-BE49-F238E27FC236}">
                  <a16:creationId xmlns:a16="http://schemas.microsoft.com/office/drawing/2014/main" id="{3F51EEC1-B0C8-400D-8448-B88D38A1017F}"/>
                </a:ext>
              </a:extLst>
            </p:cNvPr>
            <p:cNvSpPr/>
            <p:nvPr/>
          </p:nvSpPr>
          <p:spPr>
            <a:xfrm>
              <a:off x="1625600" y="1391139"/>
              <a:ext cx="1336430" cy="13364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形 11" descr="钥匙">
              <a:extLst>
                <a:ext uri="{FF2B5EF4-FFF2-40B4-BE49-F238E27FC236}">
                  <a16:creationId xmlns:a16="http://schemas.microsoft.com/office/drawing/2014/main" id="{5A9C706F-1D24-49F7-8A60-E2F1D4F064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36615" y="1574799"/>
              <a:ext cx="914400" cy="914400"/>
            </a:xfrm>
            <a:prstGeom prst="rect">
              <a:avLst/>
            </a:prstGeom>
          </p:spPr>
        </p:pic>
      </p:grpSp>
      <p:grpSp>
        <p:nvGrpSpPr>
          <p:cNvPr id="45" name="组合 44">
            <a:extLst>
              <a:ext uri="{FF2B5EF4-FFF2-40B4-BE49-F238E27FC236}">
                <a16:creationId xmlns:a16="http://schemas.microsoft.com/office/drawing/2014/main" id="{DCB92214-06CC-4F6F-B60B-869D4DADADE2}"/>
              </a:ext>
            </a:extLst>
          </p:cNvPr>
          <p:cNvGrpSpPr/>
          <p:nvPr/>
        </p:nvGrpSpPr>
        <p:grpSpPr>
          <a:xfrm>
            <a:off x="7975600" y="3911601"/>
            <a:ext cx="1336430" cy="1336430"/>
            <a:chOff x="7975600" y="3911601"/>
            <a:chExt cx="1336430" cy="1336430"/>
          </a:xfrm>
        </p:grpSpPr>
        <p:sp>
          <p:nvSpPr>
            <p:cNvPr id="10" name="椭圆 9">
              <a:extLst>
                <a:ext uri="{FF2B5EF4-FFF2-40B4-BE49-F238E27FC236}">
                  <a16:creationId xmlns:a16="http://schemas.microsoft.com/office/drawing/2014/main" id="{EA96062F-4BA0-47FC-988C-4DE6E3808C1E}"/>
                </a:ext>
              </a:extLst>
            </p:cNvPr>
            <p:cNvSpPr/>
            <p:nvPr/>
          </p:nvSpPr>
          <p:spPr>
            <a:xfrm>
              <a:off x="7975600" y="3911601"/>
              <a:ext cx="1336430" cy="13364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形 13" descr="水">
              <a:extLst>
                <a:ext uri="{FF2B5EF4-FFF2-40B4-BE49-F238E27FC236}">
                  <a16:creationId xmlns:a16="http://schemas.microsoft.com/office/drawing/2014/main" id="{D56645CB-A9F7-498B-BC40-DED3AEE279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94429" y="4122616"/>
              <a:ext cx="914400" cy="914400"/>
            </a:xfrm>
            <a:prstGeom prst="rect">
              <a:avLst/>
            </a:prstGeom>
          </p:spPr>
        </p:pic>
      </p:grpSp>
      <p:grpSp>
        <p:nvGrpSpPr>
          <p:cNvPr id="44" name="组合 43">
            <a:extLst>
              <a:ext uri="{FF2B5EF4-FFF2-40B4-BE49-F238E27FC236}">
                <a16:creationId xmlns:a16="http://schemas.microsoft.com/office/drawing/2014/main" id="{071AE9A6-8EC3-46B7-9A3B-48D2A985E3B7}"/>
              </a:ext>
            </a:extLst>
          </p:cNvPr>
          <p:cNvGrpSpPr/>
          <p:nvPr/>
        </p:nvGrpSpPr>
        <p:grpSpPr>
          <a:xfrm>
            <a:off x="9229970" y="1391139"/>
            <a:ext cx="1336430" cy="1336430"/>
            <a:chOff x="9229970" y="1391139"/>
            <a:chExt cx="1336430" cy="1336430"/>
          </a:xfrm>
        </p:grpSpPr>
        <p:sp>
          <p:nvSpPr>
            <p:cNvPr id="7" name="椭圆 6">
              <a:extLst>
                <a:ext uri="{FF2B5EF4-FFF2-40B4-BE49-F238E27FC236}">
                  <a16:creationId xmlns:a16="http://schemas.microsoft.com/office/drawing/2014/main" id="{C0C4EE43-ABD1-4AD7-B9D4-C6F7A79468F7}"/>
                </a:ext>
              </a:extLst>
            </p:cNvPr>
            <p:cNvSpPr/>
            <p:nvPr/>
          </p:nvSpPr>
          <p:spPr>
            <a:xfrm>
              <a:off x="9229970" y="1391139"/>
              <a:ext cx="1336430" cy="13364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形 17" descr="问号">
              <a:extLst>
                <a:ext uri="{FF2B5EF4-FFF2-40B4-BE49-F238E27FC236}">
                  <a16:creationId xmlns:a16="http://schemas.microsoft.com/office/drawing/2014/main" id="{A8C0EBB0-0744-474F-AE81-0B60EC4937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40985" y="1602154"/>
              <a:ext cx="914400" cy="914400"/>
            </a:xfrm>
            <a:prstGeom prst="rect">
              <a:avLst/>
            </a:prstGeom>
          </p:spPr>
        </p:pic>
      </p:grpSp>
      <p:grpSp>
        <p:nvGrpSpPr>
          <p:cNvPr id="43" name="组合 42">
            <a:extLst>
              <a:ext uri="{FF2B5EF4-FFF2-40B4-BE49-F238E27FC236}">
                <a16:creationId xmlns:a16="http://schemas.microsoft.com/office/drawing/2014/main" id="{1A8A02A1-D0F3-421E-A394-B69848F7B49A}"/>
              </a:ext>
            </a:extLst>
          </p:cNvPr>
          <p:cNvGrpSpPr/>
          <p:nvPr/>
        </p:nvGrpSpPr>
        <p:grpSpPr>
          <a:xfrm>
            <a:off x="6639170" y="1391139"/>
            <a:ext cx="1336430" cy="1336430"/>
            <a:chOff x="6639170" y="1391139"/>
            <a:chExt cx="1336430" cy="1336430"/>
          </a:xfrm>
        </p:grpSpPr>
        <p:sp>
          <p:nvSpPr>
            <p:cNvPr id="6" name="椭圆 5">
              <a:extLst>
                <a:ext uri="{FF2B5EF4-FFF2-40B4-BE49-F238E27FC236}">
                  <a16:creationId xmlns:a16="http://schemas.microsoft.com/office/drawing/2014/main" id="{88F672FB-346A-4D32-AD56-8D34DEF8848F}"/>
                </a:ext>
              </a:extLst>
            </p:cNvPr>
            <p:cNvSpPr/>
            <p:nvPr/>
          </p:nvSpPr>
          <p:spPr>
            <a:xfrm>
              <a:off x="6639170" y="1391139"/>
              <a:ext cx="1336430" cy="13364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形 19" descr="竖起的大拇指手势 ">
              <a:extLst>
                <a:ext uri="{FF2B5EF4-FFF2-40B4-BE49-F238E27FC236}">
                  <a16:creationId xmlns:a16="http://schemas.microsoft.com/office/drawing/2014/main" id="{F254A847-9578-4413-8780-166FE02497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50185" y="1574799"/>
              <a:ext cx="914400" cy="914400"/>
            </a:xfrm>
            <a:prstGeom prst="rect">
              <a:avLst/>
            </a:prstGeom>
          </p:spPr>
        </p:pic>
      </p:grpSp>
      <p:grpSp>
        <p:nvGrpSpPr>
          <p:cNvPr id="47" name="组合 46">
            <a:extLst>
              <a:ext uri="{FF2B5EF4-FFF2-40B4-BE49-F238E27FC236}">
                <a16:creationId xmlns:a16="http://schemas.microsoft.com/office/drawing/2014/main" id="{F21AB485-2EFA-45D1-8BE1-6000CAE6D16E}"/>
              </a:ext>
            </a:extLst>
          </p:cNvPr>
          <p:cNvGrpSpPr/>
          <p:nvPr/>
        </p:nvGrpSpPr>
        <p:grpSpPr>
          <a:xfrm>
            <a:off x="2962030" y="3911601"/>
            <a:ext cx="1336430" cy="1336430"/>
            <a:chOff x="2962030" y="3911601"/>
            <a:chExt cx="1336430" cy="1336430"/>
          </a:xfrm>
        </p:grpSpPr>
        <p:sp>
          <p:nvSpPr>
            <p:cNvPr id="8" name="椭圆 7">
              <a:extLst>
                <a:ext uri="{FF2B5EF4-FFF2-40B4-BE49-F238E27FC236}">
                  <a16:creationId xmlns:a16="http://schemas.microsoft.com/office/drawing/2014/main" id="{D849C8C3-2BDB-4EDC-A7E8-2C9FA1883707}"/>
                </a:ext>
              </a:extLst>
            </p:cNvPr>
            <p:cNvSpPr/>
            <p:nvPr/>
          </p:nvSpPr>
          <p:spPr>
            <a:xfrm>
              <a:off x="2962030" y="3911601"/>
              <a:ext cx="1336430" cy="13364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形 21" descr="爪印">
              <a:extLst>
                <a:ext uri="{FF2B5EF4-FFF2-40B4-BE49-F238E27FC236}">
                  <a16:creationId xmlns:a16="http://schemas.microsoft.com/office/drawing/2014/main" id="{330F9F76-3989-4CAA-A8DE-875BC0B58BA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90151" y="4122616"/>
              <a:ext cx="914400" cy="914400"/>
            </a:xfrm>
            <a:prstGeom prst="rect">
              <a:avLst/>
            </a:prstGeom>
          </p:spPr>
        </p:pic>
      </p:grpSp>
      <p:grpSp>
        <p:nvGrpSpPr>
          <p:cNvPr id="46" name="组合 45">
            <a:extLst>
              <a:ext uri="{FF2B5EF4-FFF2-40B4-BE49-F238E27FC236}">
                <a16:creationId xmlns:a16="http://schemas.microsoft.com/office/drawing/2014/main" id="{265264D9-5022-46A4-AC8E-B883E3831346}"/>
              </a:ext>
            </a:extLst>
          </p:cNvPr>
          <p:cNvGrpSpPr/>
          <p:nvPr/>
        </p:nvGrpSpPr>
        <p:grpSpPr>
          <a:xfrm>
            <a:off x="5552830" y="3911601"/>
            <a:ext cx="1336430" cy="1336430"/>
            <a:chOff x="5552830" y="3911601"/>
            <a:chExt cx="1336430" cy="1336430"/>
          </a:xfrm>
        </p:grpSpPr>
        <p:sp>
          <p:nvSpPr>
            <p:cNvPr id="9" name="椭圆 8">
              <a:extLst>
                <a:ext uri="{FF2B5EF4-FFF2-40B4-BE49-F238E27FC236}">
                  <a16:creationId xmlns:a16="http://schemas.microsoft.com/office/drawing/2014/main" id="{06771CC9-FD0E-4154-ABE9-3B8DE49F980B}"/>
                </a:ext>
              </a:extLst>
            </p:cNvPr>
            <p:cNvSpPr/>
            <p:nvPr/>
          </p:nvSpPr>
          <p:spPr>
            <a:xfrm>
              <a:off x="5552830" y="3911601"/>
              <a:ext cx="1336430" cy="13364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形 23" descr="靶心">
              <a:extLst>
                <a:ext uri="{FF2B5EF4-FFF2-40B4-BE49-F238E27FC236}">
                  <a16:creationId xmlns:a16="http://schemas.microsoft.com/office/drawing/2014/main" id="{91443A58-FE44-4ABC-92AC-FAC86A4BC01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63845" y="4122616"/>
              <a:ext cx="914400" cy="914400"/>
            </a:xfrm>
            <a:prstGeom prst="rect">
              <a:avLst/>
            </a:prstGeom>
          </p:spPr>
        </p:pic>
      </p:grpSp>
      <p:grpSp>
        <p:nvGrpSpPr>
          <p:cNvPr id="42" name="组合 41">
            <a:extLst>
              <a:ext uri="{FF2B5EF4-FFF2-40B4-BE49-F238E27FC236}">
                <a16:creationId xmlns:a16="http://schemas.microsoft.com/office/drawing/2014/main" id="{65A7521B-889F-40C9-A0A9-66AF80C5A2FA}"/>
              </a:ext>
            </a:extLst>
          </p:cNvPr>
          <p:cNvGrpSpPr/>
          <p:nvPr/>
        </p:nvGrpSpPr>
        <p:grpSpPr>
          <a:xfrm>
            <a:off x="4216400" y="1391139"/>
            <a:ext cx="1336430" cy="1336430"/>
            <a:chOff x="4216400" y="1391139"/>
            <a:chExt cx="1336430" cy="1336430"/>
          </a:xfrm>
        </p:grpSpPr>
        <p:sp>
          <p:nvSpPr>
            <p:cNvPr id="4" name="椭圆 3">
              <a:extLst>
                <a:ext uri="{FF2B5EF4-FFF2-40B4-BE49-F238E27FC236}">
                  <a16:creationId xmlns:a16="http://schemas.microsoft.com/office/drawing/2014/main" id="{F969C7CA-4D16-49EB-9E25-E2C8936B8458}"/>
                </a:ext>
              </a:extLst>
            </p:cNvPr>
            <p:cNvSpPr/>
            <p:nvPr/>
          </p:nvSpPr>
          <p:spPr>
            <a:xfrm>
              <a:off x="4216400" y="1391139"/>
              <a:ext cx="1336430" cy="13364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形 25" descr="带齿轮的头部">
              <a:extLst>
                <a:ext uri="{FF2B5EF4-FFF2-40B4-BE49-F238E27FC236}">
                  <a16:creationId xmlns:a16="http://schemas.microsoft.com/office/drawing/2014/main" id="{BE08D92E-9F96-4AC0-B507-5E812D5894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470400" y="1602154"/>
              <a:ext cx="914400" cy="914400"/>
            </a:xfrm>
            <a:prstGeom prst="rect">
              <a:avLst/>
            </a:prstGeom>
          </p:spPr>
        </p:pic>
      </p:grpSp>
      <p:sp>
        <p:nvSpPr>
          <p:cNvPr id="27" name="文本占位符 1">
            <a:extLst>
              <a:ext uri="{FF2B5EF4-FFF2-40B4-BE49-F238E27FC236}">
                <a16:creationId xmlns:a16="http://schemas.microsoft.com/office/drawing/2014/main" id="{110EB9B6-D429-423F-A968-B08E50951901}"/>
              </a:ext>
            </a:extLst>
          </p:cNvPr>
          <p:cNvSpPr txBox="1">
            <a:spLocks/>
          </p:cNvSpPr>
          <p:nvPr/>
        </p:nvSpPr>
        <p:spPr>
          <a:xfrm>
            <a:off x="1641352" y="2811639"/>
            <a:ext cx="1304925" cy="470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dirty="0">
                <a:solidFill>
                  <a:schemeClr val="bg1"/>
                </a:solidFill>
              </a:rPr>
              <a:t>What</a:t>
            </a:r>
            <a:endParaRPr lang="zh-CN" altLang="en-US" sz="2400" dirty="0">
              <a:solidFill>
                <a:schemeClr val="bg1"/>
              </a:solidFill>
            </a:endParaRPr>
          </a:p>
        </p:txBody>
      </p:sp>
      <p:sp>
        <p:nvSpPr>
          <p:cNvPr id="28" name="文本占位符 2">
            <a:extLst>
              <a:ext uri="{FF2B5EF4-FFF2-40B4-BE49-F238E27FC236}">
                <a16:creationId xmlns:a16="http://schemas.microsoft.com/office/drawing/2014/main" id="{6AE18BA3-0684-406F-8428-1CC1FF887C9C}"/>
              </a:ext>
            </a:extLst>
          </p:cNvPr>
          <p:cNvSpPr txBox="1">
            <a:spLocks/>
          </p:cNvSpPr>
          <p:nvPr/>
        </p:nvSpPr>
        <p:spPr>
          <a:xfrm>
            <a:off x="1836615" y="3193659"/>
            <a:ext cx="1304925" cy="470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dirty="0">
                <a:solidFill>
                  <a:schemeClr val="bg1"/>
                </a:solidFill>
                <a:latin typeface="猫啃网风雅宋" panose="02020700000000000000" pitchFamily="18" charset="-122"/>
                <a:ea typeface="猫啃网风雅宋" panose="02020700000000000000" pitchFamily="18" charset="-122"/>
              </a:rPr>
              <a:t>是什么</a:t>
            </a:r>
          </a:p>
        </p:txBody>
      </p:sp>
      <p:sp>
        <p:nvSpPr>
          <p:cNvPr id="29" name="文本占位符 3">
            <a:extLst>
              <a:ext uri="{FF2B5EF4-FFF2-40B4-BE49-F238E27FC236}">
                <a16:creationId xmlns:a16="http://schemas.microsoft.com/office/drawing/2014/main" id="{2061E4EC-D572-4953-B17F-62C4A9CFDE07}"/>
              </a:ext>
            </a:extLst>
          </p:cNvPr>
          <p:cNvSpPr txBox="1">
            <a:spLocks/>
          </p:cNvSpPr>
          <p:nvPr/>
        </p:nvSpPr>
        <p:spPr>
          <a:xfrm>
            <a:off x="4232152" y="2806825"/>
            <a:ext cx="1304925" cy="470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dirty="0">
                <a:solidFill>
                  <a:schemeClr val="bg1"/>
                </a:solidFill>
              </a:rPr>
              <a:t>Who</a:t>
            </a:r>
            <a:endParaRPr lang="zh-CN" altLang="en-US" sz="2400" dirty="0">
              <a:solidFill>
                <a:schemeClr val="bg1"/>
              </a:solidFill>
            </a:endParaRPr>
          </a:p>
        </p:txBody>
      </p:sp>
      <p:sp>
        <p:nvSpPr>
          <p:cNvPr id="30" name="文本占位符 4">
            <a:extLst>
              <a:ext uri="{FF2B5EF4-FFF2-40B4-BE49-F238E27FC236}">
                <a16:creationId xmlns:a16="http://schemas.microsoft.com/office/drawing/2014/main" id="{14F71965-7976-4299-AF45-63BD911EE921}"/>
              </a:ext>
            </a:extLst>
          </p:cNvPr>
          <p:cNvSpPr txBox="1">
            <a:spLocks/>
          </p:cNvSpPr>
          <p:nvPr/>
        </p:nvSpPr>
        <p:spPr>
          <a:xfrm>
            <a:off x="4441809" y="3193659"/>
            <a:ext cx="1304925" cy="470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a:solidFill>
                  <a:schemeClr val="bg1"/>
                </a:solidFill>
                <a:latin typeface="猫啃网风雅宋" panose="02020700000000000000" pitchFamily="18" charset="-122"/>
                <a:ea typeface="猫啃网风雅宋" panose="02020700000000000000" pitchFamily="18" charset="-122"/>
              </a:rPr>
              <a:t>谁来做</a:t>
            </a:r>
            <a:endParaRPr lang="zh-CN" altLang="en-US" sz="2400" dirty="0">
              <a:solidFill>
                <a:schemeClr val="bg1"/>
              </a:solidFill>
              <a:latin typeface="猫啃网风雅宋" panose="02020700000000000000" pitchFamily="18" charset="-122"/>
              <a:ea typeface="猫啃网风雅宋" panose="02020700000000000000" pitchFamily="18" charset="-122"/>
            </a:endParaRPr>
          </a:p>
        </p:txBody>
      </p:sp>
      <p:sp>
        <p:nvSpPr>
          <p:cNvPr id="31" name="文本占位符 5">
            <a:extLst>
              <a:ext uri="{FF2B5EF4-FFF2-40B4-BE49-F238E27FC236}">
                <a16:creationId xmlns:a16="http://schemas.microsoft.com/office/drawing/2014/main" id="{9B95CB44-3130-4651-91E1-F807BE875185}"/>
              </a:ext>
            </a:extLst>
          </p:cNvPr>
          <p:cNvSpPr txBox="1">
            <a:spLocks/>
          </p:cNvSpPr>
          <p:nvPr/>
        </p:nvSpPr>
        <p:spPr>
          <a:xfrm>
            <a:off x="9245723" y="2801097"/>
            <a:ext cx="1304925" cy="470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dirty="0">
                <a:solidFill>
                  <a:schemeClr val="bg1"/>
                </a:solidFill>
              </a:rPr>
              <a:t>When</a:t>
            </a:r>
            <a:endParaRPr lang="zh-CN" altLang="en-US" sz="2400" dirty="0">
              <a:solidFill>
                <a:schemeClr val="bg1"/>
              </a:solidFill>
            </a:endParaRPr>
          </a:p>
        </p:txBody>
      </p:sp>
      <p:sp>
        <p:nvSpPr>
          <p:cNvPr id="32" name="文本占位符 6">
            <a:extLst>
              <a:ext uri="{FF2B5EF4-FFF2-40B4-BE49-F238E27FC236}">
                <a16:creationId xmlns:a16="http://schemas.microsoft.com/office/drawing/2014/main" id="{B9180546-4AA5-4C32-8FCE-05C8231F437E}"/>
              </a:ext>
            </a:extLst>
          </p:cNvPr>
          <p:cNvSpPr txBox="1">
            <a:spLocks/>
          </p:cNvSpPr>
          <p:nvPr/>
        </p:nvSpPr>
        <p:spPr>
          <a:xfrm>
            <a:off x="9478740" y="3193659"/>
            <a:ext cx="1304925" cy="470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a:solidFill>
                  <a:schemeClr val="bg1"/>
                </a:solidFill>
                <a:latin typeface="猫啃网风雅宋" panose="02020700000000000000" pitchFamily="18" charset="-122"/>
                <a:ea typeface="猫啃网风雅宋" panose="02020700000000000000" pitchFamily="18" charset="-122"/>
              </a:rPr>
              <a:t>何时做</a:t>
            </a:r>
            <a:endParaRPr lang="zh-CN" altLang="en-US" sz="2400" dirty="0">
              <a:solidFill>
                <a:schemeClr val="bg1"/>
              </a:solidFill>
              <a:latin typeface="猫啃网风雅宋" panose="02020700000000000000" pitchFamily="18" charset="-122"/>
              <a:ea typeface="猫啃网风雅宋" panose="02020700000000000000" pitchFamily="18" charset="-122"/>
            </a:endParaRPr>
          </a:p>
        </p:txBody>
      </p:sp>
      <p:sp>
        <p:nvSpPr>
          <p:cNvPr id="33" name="文本占位符 7">
            <a:extLst>
              <a:ext uri="{FF2B5EF4-FFF2-40B4-BE49-F238E27FC236}">
                <a16:creationId xmlns:a16="http://schemas.microsoft.com/office/drawing/2014/main" id="{EF5002ED-7B6F-4D25-B731-CAA5948C6548}"/>
              </a:ext>
            </a:extLst>
          </p:cNvPr>
          <p:cNvSpPr txBox="1">
            <a:spLocks/>
          </p:cNvSpPr>
          <p:nvPr/>
        </p:nvSpPr>
        <p:spPr>
          <a:xfrm>
            <a:off x="6639170" y="2802996"/>
            <a:ext cx="1304925" cy="470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dirty="0">
                <a:solidFill>
                  <a:schemeClr val="bg1"/>
                </a:solidFill>
              </a:rPr>
              <a:t>Why</a:t>
            </a:r>
            <a:endParaRPr lang="zh-CN" altLang="en-US" sz="2400" dirty="0">
              <a:solidFill>
                <a:schemeClr val="bg1"/>
              </a:solidFill>
            </a:endParaRPr>
          </a:p>
        </p:txBody>
      </p:sp>
      <p:sp>
        <p:nvSpPr>
          <p:cNvPr id="34" name="文本占位符 8">
            <a:extLst>
              <a:ext uri="{FF2B5EF4-FFF2-40B4-BE49-F238E27FC236}">
                <a16:creationId xmlns:a16="http://schemas.microsoft.com/office/drawing/2014/main" id="{8F35D7D4-C691-4D74-A4FE-6C94F993D5FB}"/>
              </a:ext>
            </a:extLst>
          </p:cNvPr>
          <p:cNvSpPr txBox="1">
            <a:spLocks/>
          </p:cNvSpPr>
          <p:nvPr/>
        </p:nvSpPr>
        <p:spPr>
          <a:xfrm>
            <a:off x="6889817" y="3193659"/>
            <a:ext cx="1304925" cy="470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a:solidFill>
                  <a:schemeClr val="bg1"/>
                </a:solidFill>
                <a:latin typeface="猫啃网风雅宋" panose="02020700000000000000" pitchFamily="18" charset="-122"/>
                <a:ea typeface="猫啃网风雅宋" panose="02020700000000000000" pitchFamily="18" charset="-122"/>
              </a:rPr>
              <a:t>为何做</a:t>
            </a:r>
            <a:endParaRPr lang="zh-CN" altLang="en-US" sz="2400" dirty="0">
              <a:solidFill>
                <a:schemeClr val="bg1"/>
              </a:solidFill>
              <a:latin typeface="猫啃网风雅宋" panose="02020700000000000000" pitchFamily="18" charset="-122"/>
              <a:ea typeface="猫啃网风雅宋" panose="02020700000000000000" pitchFamily="18" charset="-122"/>
            </a:endParaRPr>
          </a:p>
        </p:txBody>
      </p:sp>
      <p:sp>
        <p:nvSpPr>
          <p:cNvPr id="35" name="文本占位符 9">
            <a:extLst>
              <a:ext uri="{FF2B5EF4-FFF2-40B4-BE49-F238E27FC236}">
                <a16:creationId xmlns:a16="http://schemas.microsoft.com/office/drawing/2014/main" id="{CCFE4405-995A-4E6F-9C6C-B6BF51E66009}"/>
              </a:ext>
            </a:extLst>
          </p:cNvPr>
          <p:cNvSpPr txBox="1">
            <a:spLocks/>
          </p:cNvSpPr>
          <p:nvPr/>
        </p:nvSpPr>
        <p:spPr>
          <a:xfrm>
            <a:off x="2985722" y="5378200"/>
            <a:ext cx="1304925" cy="470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dirty="0">
                <a:solidFill>
                  <a:schemeClr val="bg1"/>
                </a:solidFill>
              </a:rPr>
              <a:t>Where</a:t>
            </a:r>
            <a:endParaRPr lang="zh-CN" altLang="en-US" sz="2400" dirty="0">
              <a:solidFill>
                <a:schemeClr val="bg1"/>
              </a:solidFill>
            </a:endParaRPr>
          </a:p>
        </p:txBody>
      </p:sp>
      <p:sp>
        <p:nvSpPr>
          <p:cNvPr id="36" name="文本占位符 10">
            <a:extLst>
              <a:ext uri="{FF2B5EF4-FFF2-40B4-BE49-F238E27FC236}">
                <a16:creationId xmlns:a16="http://schemas.microsoft.com/office/drawing/2014/main" id="{D016E87D-41B0-4CE4-B4D1-D9999144BFA4}"/>
              </a:ext>
            </a:extLst>
          </p:cNvPr>
          <p:cNvSpPr txBox="1">
            <a:spLocks/>
          </p:cNvSpPr>
          <p:nvPr/>
        </p:nvSpPr>
        <p:spPr>
          <a:xfrm>
            <a:off x="3160331" y="5743709"/>
            <a:ext cx="1304925" cy="470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dirty="0">
                <a:solidFill>
                  <a:schemeClr val="bg1"/>
                </a:solidFill>
                <a:latin typeface="猫啃网风雅宋" panose="02020700000000000000" pitchFamily="18" charset="-122"/>
                <a:ea typeface="猫啃网风雅宋" panose="02020700000000000000" pitchFamily="18" charset="-122"/>
              </a:rPr>
              <a:t>哪里做</a:t>
            </a:r>
          </a:p>
        </p:txBody>
      </p:sp>
      <p:sp>
        <p:nvSpPr>
          <p:cNvPr id="37" name="文本占位符 11">
            <a:extLst>
              <a:ext uri="{FF2B5EF4-FFF2-40B4-BE49-F238E27FC236}">
                <a16:creationId xmlns:a16="http://schemas.microsoft.com/office/drawing/2014/main" id="{7E78F444-4793-455E-AFA1-5FAAE3BC15B4}"/>
              </a:ext>
            </a:extLst>
          </p:cNvPr>
          <p:cNvSpPr txBox="1">
            <a:spLocks/>
          </p:cNvSpPr>
          <p:nvPr/>
        </p:nvSpPr>
        <p:spPr>
          <a:xfrm>
            <a:off x="5537077" y="5378199"/>
            <a:ext cx="1304925" cy="470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dirty="0">
                <a:solidFill>
                  <a:schemeClr val="bg1"/>
                </a:solidFill>
              </a:rPr>
              <a:t>How</a:t>
            </a:r>
            <a:endParaRPr lang="zh-CN" altLang="en-US" sz="2400" dirty="0">
              <a:solidFill>
                <a:schemeClr val="bg1"/>
              </a:solidFill>
            </a:endParaRPr>
          </a:p>
        </p:txBody>
      </p:sp>
      <p:sp>
        <p:nvSpPr>
          <p:cNvPr id="38" name="文本占位符 12">
            <a:extLst>
              <a:ext uri="{FF2B5EF4-FFF2-40B4-BE49-F238E27FC236}">
                <a16:creationId xmlns:a16="http://schemas.microsoft.com/office/drawing/2014/main" id="{E8B2FA01-37EF-418B-8F5C-A721529B43EC}"/>
              </a:ext>
            </a:extLst>
          </p:cNvPr>
          <p:cNvSpPr txBox="1">
            <a:spLocks/>
          </p:cNvSpPr>
          <p:nvPr/>
        </p:nvSpPr>
        <p:spPr>
          <a:xfrm>
            <a:off x="5746734" y="5743707"/>
            <a:ext cx="1304925" cy="470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dirty="0">
                <a:solidFill>
                  <a:schemeClr val="bg1"/>
                </a:solidFill>
                <a:latin typeface="猫啃网风雅宋" panose="02020700000000000000" pitchFamily="18" charset="-122"/>
                <a:ea typeface="猫啃网风雅宋" panose="02020700000000000000" pitchFamily="18" charset="-122"/>
              </a:rPr>
              <a:t>怎么做</a:t>
            </a:r>
          </a:p>
        </p:txBody>
      </p:sp>
      <p:sp>
        <p:nvSpPr>
          <p:cNvPr id="39" name="文本占位符 13">
            <a:extLst>
              <a:ext uri="{FF2B5EF4-FFF2-40B4-BE49-F238E27FC236}">
                <a16:creationId xmlns:a16="http://schemas.microsoft.com/office/drawing/2014/main" id="{69C1BFCF-067D-4314-B4D4-3499E68AA024}"/>
              </a:ext>
            </a:extLst>
          </p:cNvPr>
          <p:cNvSpPr txBox="1">
            <a:spLocks/>
          </p:cNvSpPr>
          <p:nvPr/>
        </p:nvSpPr>
        <p:spPr>
          <a:xfrm>
            <a:off x="7858370" y="5357720"/>
            <a:ext cx="1783422" cy="470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dirty="0">
                <a:solidFill>
                  <a:schemeClr val="bg1"/>
                </a:solidFill>
              </a:rPr>
              <a:t>How much</a:t>
            </a:r>
            <a:endParaRPr lang="zh-CN" altLang="en-US" sz="2400" dirty="0">
              <a:solidFill>
                <a:schemeClr val="bg1"/>
              </a:solidFill>
            </a:endParaRPr>
          </a:p>
        </p:txBody>
      </p:sp>
      <p:sp>
        <p:nvSpPr>
          <p:cNvPr id="40" name="文本占位符 14">
            <a:extLst>
              <a:ext uri="{FF2B5EF4-FFF2-40B4-BE49-F238E27FC236}">
                <a16:creationId xmlns:a16="http://schemas.microsoft.com/office/drawing/2014/main" id="{04BB4596-45BF-48E9-87B1-EBF7E6F0A79E}"/>
              </a:ext>
            </a:extLst>
          </p:cNvPr>
          <p:cNvSpPr txBox="1">
            <a:spLocks/>
          </p:cNvSpPr>
          <p:nvPr/>
        </p:nvSpPr>
        <p:spPr>
          <a:xfrm>
            <a:off x="8163413" y="5743706"/>
            <a:ext cx="1304925" cy="4706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dirty="0">
                <a:solidFill>
                  <a:schemeClr val="bg1"/>
                </a:solidFill>
                <a:latin typeface="猫啃网风雅宋" panose="02020700000000000000" pitchFamily="18" charset="-122"/>
                <a:ea typeface="猫啃网风雅宋" panose="02020700000000000000" pitchFamily="18" charset="-122"/>
              </a:rPr>
              <a:t>做多少</a:t>
            </a:r>
          </a:p>
        </p:txBody>
      </p:sp>
    </p:spTree>
    <p:extLst>
      <p:ext uri="{BB962C8B-B14F-4D97-AF65-F5344CB8AC3E}">
        <p14:creationId xmlns:p14="http://schemas.microsoft.com/office/powerpoint/2010/main" val="1337940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E1AF76F-0402-4C87-A3BD-752D4B437B63}"/>
              </a:ext>
            </a:extLst>
          </p:cNvPr>
          <p:cNvSpPr>
            <a:spLocks noGrp="1"/>
          </p:cNvSpPr>
          <p:nvPr>
            <p:ph type="body" sz="quarter" idx="13"/>
          </p:nvPr>
        </p:nvSpPr>
        <p:spPr>
          <a:xfrm>
            <a:off x="1421183" y="2275989"/>
            <a:ext cx="9349633" cy="2544378"/>
          </a:xfrm>
        </p:spPr>
        <p:txBody>
          <a:bodyPr anchor="ctr"/>
          <a:lstStyle/>
          <a:p>
            <a:r>
              <a:rPr lang="zh-CN" altLang="en-US" dirty="0"/>
              <a:t>谢谢倾听！</a:t>
            </a:r>
            <a:endParaRPr lang="en-US" altLang="zh-CN" dirty="0"/>
          </a:p>
          <a:p>
            <a:r>
              <a:rPr lang="zh-CN" altLang="en-US" dirty="0"/>
              <a:t>欢迎交流！</a:t>
            </a:r>
          </a:p>
        </p:txBody>
      </p:sp>
    </p:spTree>
    <p:extLst>
      <p:ext uri="{BB962C8B-B14F-4D97-AF65-F5344CB8AC3E}">
        <p14:creationId xmlns:p14="http://schemas.microsoft.com/office/powerpoint/2010/main" val="1531824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D5CC4EF-4198-462B-A3F4-69CCC698DCB0}"/>
              </a:ext>
            </a:extLst>
          </p:cNvPr>
          <p:cNvSpPr>
            <a:spLocks noGrp="1"/>
          </p:cNvSpPr>
          <p:nvPr>
            <p:ph type="body" sz="quarter" idx="10"/>
          </p:nvPr>
        </p:nvSpPr>
        <p:spPr/>
        <p:txBody>
          <a:bodyPr/>
          <a:lstStyle/>
          <a:p>
            <a:r>
              <a:rPr lang="en-US" altLang="zh-CN" dirty="0"/>
              <a:t>What</a:t>
            </a:r>
            <a:endParaRPr lang="zh-CN" altLang="en-US" dirty="0"/>
          </a:p>
        </p:txBody>
      </p:sp>
      <p:sp>
        <p:nvSpPr>
          <p:cNvPr id="3" name="文本占位符 2">
            <a:extLst>
              <a:ext uri="{FF2B5EF4-FFF2-40B4-BE49-F238E27FC236}">
                <a16:creationId xmlns:a16="http://schemas.microsoft.com/office/drawing/2014/main" id="{7F7B05D7-56FB-42F1-A8FF-504D297C88C7}"/>
              </a:ext>
            </a:extLst>
          </p:cNvPr>
          <p:cNvSpPr>
            <a:spLocks noGrp="1"/>
          </p:cNvSpPr>
          <p:nvPr>
            <p:ph type="body" sz="quarter" idx="11"/>
          </p:nvPr>
        </p:nvSpPr>
        <p:spPr/>
        <p:txBody>
          <a:bodyPr/>
          <a:lstStyle/>
          <a:p>
            <a:r>
              <a:rPr lang="zh-CN" altLang="en-US" dirty="0"/>
              <a:t>是什么</a:t>
            </a:r>
          </a:p>
        </p:txBody>
      </p:sp>
      <p:sp>
        <p:nvSpPr>
          <p:cNvPr id="4" name="文本占位符 3">
            <a:extLst>
              <a:ext uri="{FF2B5EF4-FFF2-40B4-BE49-F238E27FC236}">
                <a16:creationId xmlns:a16="http://schemas.microsoft.com/office/drawing/2014/main" id="{F8D72CFD-948C-47B5-9869-E7C5125A4F4B}"/>
              </a:ext>
            </a:extLst>
          </p:cNvPr>
          <p:cNvSpPr>
            <a:spLocks noGrp="1"/>
          </p:cNvSpPr>
          <p:nvPr>
            <p:ph type="body" sz="quarter" idx="12"/>
          </p:nvPr>
        </p:nvSpPr>
        <p:spPr/>
        <p:txBody>
          <a:bodyPr/>
          <a:lstStyle/>
          <a:p>
            <a:r>
              <a:rPr lang="en-US" altLang="zh-CN" dirty="0"/>
              <a:t>Who</a:t>
            </a:r>
            <a:endParaRPr lang="zh-CN" altLang="en-US" dirty="0"/>
          </a:p>
        </p:txBody>
      </p:sp>
      <p:sp>
        <p:nvSpPr>
          <p:cNvPr id="5" name="文本占位符 4">
            <a:extLst>
              <a:ext uri="{FF2B5EF4-FFF2-40B4-BE49-F238E27FC236}">
                <a16:creationId xmlns:a16="http://schemas.microsoft.com/office/drawing/2014/main" id="{843858FA-A617-46E3-AD62-1C6A0DC35E96}"/>
              </a:ext>
            </a:extLst>
          </p:cNvPr>
          <p:cNvSpPr>
            <a:spLocks noGrp="1"/>
          </p:cNvSpPr>
          <p:nvPr>
            <p:ph type="body" sz="quarter" idx="13"/>
          </p:nvPr>
        </p:nvSpPr>
        <p:spPr/>
        <p:txBody>
          <a:bodyPr/>
          <a:lstStyle/>
          <a:p>
            <a:r>
              <a:rPr lang="zh-CN" altLang="en-US" dirty="0"/>
              <a:t>谁来做</a:t>
            </a:r>
          </a:p>
        </p:txBody>
      </p:sp>
      <p:sp>
        <p:nvSpPr>
          <p:cNvPr id="6" name="文本占位符 5">
            <a:extLst>
              <a:ext uri="{FF2B5EF4-FFF2-40B4-BE49-F238E27FC236}">
                <a16:creationId xmlns:a16="http://schemas.microsoft.com/office/drawing/2014/main" id="{D193AED4-6224-4DF8-8DE4-97EDA28F2717}"/>
              </a:ext>
            </a:extLst>
          </p:cNvPr>
          <p:cNvSpPr>
            <a:spLocks noGrp="1"/>
          </p:cNvSpPr>
          <p:nvPr>
            <p:ph type="body" sz="quarter" idx="14"/>
          </p:nvPr>
        </p:nvSpPr>
        <p:spPr/>
        <p:txBody>
          <a:bodyPr/>
          <a:lstStyle/>
          <a:p>
            <a:r>
              <a:rPr lang="en-US" altLang="zh-CN" dirty="0"/>
              <a:t>When</a:t>
            </a:r>
            <a:endParaRPr lang="zh-CN" altLang="en-US" dirty="0"/>
          </a:p>
        </p:txBody>
      </p:sp>
      <p:sp>
        <p:nvSpPr>
          <p:cNvPr id="7" name="文本占位符 6">
            <a:extLst>
              <a:ext uri="{FF2B5EF4-FFF2-40B4-BE49-F238E27FC236}">
                <a16:creationId xmlns:a16="http://schemas.microsoft.com/office/drawing/2014/main" id="{385DE599-897D-4763-B7E0-86F99DC21D33}"/>
              </a:ext>
            </a:extLst>
          </p:cNvPr>
          <p:cNvSpPr>
            <a:spLocks noGrp="1"/>
          </p:cNvSpPr>
          <p:nvPr>
            <p:ph type="body" sz="quarter" idx="15"/>
          </p:nvPr>
        </p:nvSpPr>
        <p:spPr/>
        <p:txBody>
          <a:bodyPr/>
          <a:lstStyle/>
          <a:p>
            <a:r>
              <a:rPr lang="zh-CN" altLang="en-US" dirty="0"/>
              <a:t>何时做</a:t>
            </a:r>
          </a:p>
        </p:txBody>
      </p:sp>
      <p:sp>
        <p:nvSpPr>
          <p:cNvPr id="8" name="文本占位符 7">
            <a:extLst>
              <a:ext uri="{FF2B5EF4-FFF2-40B4-BE49-F238E27FC236}">
                <a16:creationId xmlns:a16="http://schemas.microsoft.com/office/drawing/2014/main" id="{A421D731-EC62-4A5A-BA87-9C07C742FCD7}"/>
              </a:ext>
            </a:extLst>
          </p:cNvPr>
          <p:cNvSpPr>
            <a:spLocks noGrp="1"/>
          </p:cNvSpPr>
          <p:nvPr>
            <p:ph type="body" sz="quarter" idx="16"/>
          </p:nvPr>
        </p:nvSpPr>
        <p:spPr/>
        <p:txBody>
          <a:bodyPr/>
          <a:lstStyle/>
          <a:p>
            <a:r>
              <a:rPr lang="en-US" altLang="zh-CN" dirty="0"/>
              <a:t>Why</a:t>
            </a:r>
            <a:endParaRPr lang="zh-CN" altLang="en-US" dirty="0"/>
          </a:p>
        </p:txBody>
      </p:sp>
      <p:sp>
        <p:nvSpPr>
          <p:cNvPr id="9" name="文本占位符 8">
            <a:extLst>
              <a:ext uri="{FF2B5EF4-FFF2-40B4-BE49-F238E27FC236}">
                <a16:creationId xmlns:a16="http://schemas.microsoft.com/office/drawing/2014/main" id="{5C7B9366-1B36-4E77-A9FB-B8F115B0B626}"/>
              </a:ext>
            </a:extLst>
          </p:cNvPr>
          <p:cNvSpPr>
            <a:spLocks noGrp="1"/>
          </p:cNvSpPr>
          <p:nvPr>
            <p:ph type="body" sz="quarter" idx="17"/>
          </p:nvPr>
        </p:nvSpPr>
        <p:spPr/>
        <p:txBody>
          <a:bodyPr/>
          <a:lstStyle/>
          <a:p>
            <a:r>
              <a:rPr lang="zh-CN" altLang="en-US" dirty="0"/>
              <a:t>为何做</a:t>
            </a:r>
          </a:p>
        </p:txBody>
      </p:sp>
      <p:sp>
        <p:nvSpPr>
          <p:cNvPr id="10" name="文本占位符 9">
            <a:extLst>
              <a:ext uri="{FF2B5EF4-FFF2-40B4-BE49-F238E27FC236}">
                <a16:creationId xmlns:a16="http://schemas.microsoft.com/office/drawing/2014/main" id="{ED405D54-C739-4738-B25B-A2190D3F970A}"/>
              </a:ext>
            </a:extLst>
          </p:cNvPr>
          <p:cNvSpPr>
            <a:spLocks noGrp="1"/>
          </p:cNvSpPr>
          <p:nvPr>
            <p:ph type="body" sz="quarter" idx="18"/>
          </p:nvPr>
        </p:nvSpPr>
        <p:spPr/>
        <p:txBody>
          <a:bodyPr/>
          <a:lstStyle/>
          <a:p>
            <a:r>
              <a:rPr lang="en-US" altLang="zh-CN" dirty="0"/>
              <a:t>Where</a:t>
            </a:r>
            <a:endParaRPr lang="zh-CN" altLang="en-US" dirty="0"/>
          </a:p>
        </p:txBody>
      </p:sp>
      <p:sp>
        <p:nvSpPr>
          <p:cNvPr id="11" name="文本占位符 10">
            <a:extLst>
              <a:ext uri="{FF2B5EF4-FFF2-40B4-BE49-F238E27FC236}">
                <a16:creationId xmlns:a16="http://schemas.microsoft.com/office/drawing/2014/main" id="{E66EE393-F1B0-4FA4-9B04-92B78150F376}"/>
              </a:ext>
            </a:extLst>
          </p:cNvPr>
          <p:cNvSpPr>
            <a:spLocks noGrp="1"/>
          </p:cNvSpPr>
          <p:nvPr>
            <p:ph type="body" sz="quarter" idx="19"/>
          </p:nvPr>
        </p:nvSpPr>
        <p:spPr/>
        <p:txBody>
          <a:bodyPr/>
          <a:lstStyle/>
          <a:p>
            <a:r>
              <a:rPr lang="zh-CN" altLang="en-US" dirty="0"/>
              <a:t>哪里做</a:t>
            </a:r>
          </a:p>
        </p:txBody>
      </p:sp>
      <p:sp>
        <p:nvSpPr>
          <p:cNvPr id="12" name="文本占位符 11">
            <a:extLst>
              <a:ext uri="{FF2B5EF4-FFF2-40B4-BE49-F238E27FC236}">
                <a16:creationId xmlns:a16="http://schemas.microsoft.com/office/drawing/2014/main" id="{F7461A0C-CB22-4855-80C9-4F81BAE09AC5}"/>
              </a:ext>
            </a:extLst>
          </p:cNvPr>
          <p:cNvSpPr>
            <a:spLocks noGrp="1"/>
          </p:cNvSpPr>
          <p:nvPr>
            <p:ph type="body" sz="quarter" idx="20"/>
          </p:nvPr>
        </p:nvSpPr>
        <p:spPr/>
        <p:txBody>
          <a:bodyPr/>
          <a:lstStyle/>
          <a:p>
            <a:r>
              <a:rPr lang="en-US" altLang="zh-CN" dirty="0"/>
              <a:t>How</a:t>
            </a:r>
            <a:endParaRPr lang="zh-CN" altLang="en-US" dirty="0"/>
          </a:p>
        </p:txBody>
      </p:sp>
      <p:sp>
        <p:nvSpPr>
          <p:cNvPr id="13" name="文本占位符 12">
            <a:extLst>
              <a:ext uri="{FF2B5EF4-FFF2-40B4-BE49-F238E27FC236}">
                <a16:creationId xmlns:a16="http://schemas.microsoft.com/office/drawing/2014/main" id="{1B372188-0921-4CDB-B608-031EFECC8B5C}"/>
              </a:ext>
            </a:extLst>
          </p:cNvPr>
          <p:cNvSpPr>
            <a:spLocks noGrp="1"/>
          </p:cNvSpPr>
          <p:nvPr>
            <p:ph type="body" sz="quarter" idx="21"/>
          </p:nvPr>
        </p:nvSpPr>
        <p:spPr/>
        <p:txBody>
          <a:bodyPr/>
          <a:lstStyle/>
          <a:p>
            <a:r>
              <a:rPr lang="zh-CN" altLang="en-US" dirty="0"/>
              <a:t>怎么做</a:t>
            </a:r>
          </a:p>
        </p:txBody>
      </p:sp>
      <p:sp>
        <p:nvSpPr>
          <p:cNvPr id="14" name="文本占位符 13">
            <a:extLst>
              <a:ext uri="{FF2B5EF4-FFF2-40B4-BE49-F238E27FC236}">
                <a16:creationId xmlns:a16="http://schemas.microsoft.com/office/drawing/2014/main" id="{7C37FFA5-2851-4A5A-A23B-0DF9F76D1D38}"/>
              </a:ext>
            </a:extLst>
          </p:cNvPr>
          <p:cNvSpPr>
            <a:spLocks noGrp="1"/>
          </p:cNvSpPr>
          <p:nvPr>
            <p:ph type="body" sz="quarter" idx="22"/>
          </p:nvPr>
        </p:nvSpPr>
        <p:spPr/>
        <p:txBody>
          <a:bodyPr/>
          <a:lstStyle/>
          <a:p>
            <a:r>
              <a:rPr lang="en-US" altLang="zh-CN" dirty="0"/>
              <a:t>How much</a:t>
            </a:r>
            <a:endParaRPr lang="zh-CN" altLang="en-US" dirty="0"/>
          </a:p>
        </p:txBody>
      </p:sp>
      <p:sp>
        <p:nvSpPr>
          <p:cNvPr id="15" name="文本占位符 14">
            <a:extLst>
              <a:ext uri="{FF2B5EF4-FFF2-40B4-BE49-F238E27FC236}">
                <a16:creationId xmlns:a16="http://schemas.microsoft.com/office/drawing/2014/main" id="{876B14F6-7BE3-438D-8546-06C2B94673E2}"/>
              </a:ext>
            </a:extLst>
          </p:cNvPr>
          <p:cNvSpPr>
            <a:spLocks noGrp="1"/>
          </p:cNvSpPr>
          <p:nvPr>
            <p:ph type="body" sz="quarter" idx="23"/>
          </p:nvPr>
        </p:nvSpPr>
        <p:spPr/>
        <p:txBody>
          <a:bodyPr/>
          <a:lstStyle/>
          <a:p>
            <a:r>
              <a:rPr lang="zh-CN" altLang="en-US" dirty="0"/>
              <a:t>做多少</a:t>
            </a:r>
          </a:p>
        </p:txBody>
      </p:sp>
    </p:spTree>
    <p:extLst>
      <p:ext uri="{BB962C8B-B14F-4D97-AF65-F5344CB8AC3E}">
        <p14:creationId xmlns:p14="http://schemas.microsoft.com/office/powerpoint/2010/main" val="3844505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庞门正道粗黑体</a:t>
            </a:r>
            <a:r>
              <a:rPr kumimoji="1" lang="en-US" altLang="zh-CN" dirty="0"/>
              <a:t>6.0</a:t>
            </a:r>
            <a:r>
              <a:rPr kumimoji="1" lang="zh-CN" altLang="en-US" dirty="0"/>
              <a:t>、猫啃网风雅宋</a:t>
            </a:r>
            <a:endParaRPr kumimoji="1" lang="en-US" altLang="zh-CN" dirty="0"/>
          </a:p>
          <a:p>
            <a:r>
              <a:rPr kumimoji="1" lang="zh-CN" altLang="en-US" dirty="0"/>
              <a:t>英文 </a:t>
            </a:r>
            <a:r>
              <a:rPr kumimoji="1" lang="en" altLang="zh-CN" dirty="0"/>
              <a:t>Arail</a:t>
            </a:r>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1.3</a:t>
            </a:r>
          </a:p>
          <a:p>
            <a:r>
              <a:rPr kumimoji="1" lang="en-US" altLang="zh-CN" dirty="0" err="1"/>
              <a:t>Pexels</a:t>
            </a:r>
            <a:endParaRPr kumimoji="1" lang="en-US" altLang="zh-CN" dirty="0"/>
          </a:p>
          <a:p>
            <a:endParaRPr kumimoji="1" lang="en" altLang="zh-CN" dirty="0"/>
          </a:p>
          <a:p>
            <a:r>
              <a:rPr kumimoji="1" lang="zh-CN" altLang="en-US" dirty="0"/>
              <a:t>本</a:t>
            </a:r>
            <a:r>
              <a:rPr kumimoji="1" lang="en-US" altLang="zh-CN" dirty="0"/>
              <a:t>PPT</a:t>
            </a:r>
            <a:r>
              <a:rPr kumimoji="1" lang="zh-CN" altLang="en-US" dirty="0"/>
              <a:t>文字内容仅供排版参考，不对其真实性与准确性做保证。本网站所提供的任何信息内容（包括但不限于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zh-CN" altLang="en-US" dirty="0"/>
              <a:t>墨雪儿</a:t>
            </a:r>
            <a:endParaRPr kumimoji="1" lang="en" altLang="zh-CN" dirty="0"/>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179033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0B49044F-304D-4854-8D4D-0B1F30DF6B1C}"/>
              </a:ext>
            </a:extLst>
          </p:cNvPr>
          <p:cNvSpPr>
            <a:spLocks noGrp="1"/>
          </p:cNvSpPr>
          <p:nvPr>
            <p:ph type="body" sz="quarter" idx="10"/>
          </p:nvPr>
        </p:nvSpPr>
        <p:spPr/>
        <p:txBody>
          <a:bodyPr/>
          <a:lstStyle/>
          <a:p>
            <a:r>
              <a:rPr lang="en-US" altLang="zh-CN" dirty="0"/>
              <a:t>What</a:t>
            </a:r>
            <a:endParaRPr lang="zh-CN" altLang="en-US" dirty="0"/>
          </a:p>
        </p:txBody>
      </p:sp>
      <p:sp>
        <p:nvSpPr>
          <p:cNvPr id="3" name="文本占位符 2">
            <a:extLst>
              <a:ext uri="{FF2B5EF4-FFF2-40B4-BE49-F238E27FC236}">
                <a16:creationId xmlns:a16="http://schemas.microsoft.com/office/drawing/2014/main" id="{1962D4E0-1FAE-44D1-9311-A934BFB9E0DA}"/>
              </a:ext>
            </a:extLst>
          </p:cNvPr>
          <p:cNvSpPr>
            <a:spLocks noGrp="1"/>
          </p:cNvSpPr>
          <p:nvPr>
            <p:ph type="body" sz="quarter" idx="11"/>
          </p:nvPr>
        </p:nvSpPr>
        <p:spPr/>
        <p:txBody>
          <a:bodyPr/>
          <a:lstStyle/>
          <a:p>
            <a:r>
              <a:rPr lang="zh-CN" altLang="en-US" dirty="0"/>
              <a:t>是什么</a:t>
            </a:r>
          </a:p>
        </p:txBody>
      </p:sp>
    </p:spTree>
    <p:extLst>
      <p:ext uri="{BB962C8B-B14F-4D97-AF65-F5344CB8AC3E}">
        <p14:creationId xmlns:p14="http://schemas.microsoft.com/office/powerpoint/2010/main" val="4001996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2" descr="前引号">
            <a:extLst>
              <a:ext uri="{FF2B5EF4-FFF2-40B4-BE49-F238E27FC236}">
                <a16:creationId xmlns:a16="http://schemas.microsoft.com/office/drawing/2014/main" id="{025A4BD3-19B6-4899-97A0-8C3A7DEC1D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6456" y="1783008"/>
            <a:ext cx="625647" cy="625647"/>
          </a:xfrm>
          <a:prstGeom prst="rect">
            <a:avLst/>
          </a:prstGeom>
        </p:spPr>
      </p:pic>
      <p:pic>
        <p:nvPicPr>
          <p:cNvPr id="5" name="图形 4" descr="后引号">
            <a:extLst>
              <a:ext uri="{FF2B5EF4-FFF2-40B4-BE49-F238E27FC236}">
                <a16:creationId xmlns:a16="http://schemas.microsoft.com/office/drawing/2014/main" id="{46ABAA2C-9FC4-4D40-BC5B-9C7572C6D9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12507" y="1783007"/>
            <a:ext cx="625647" cy="625647"/>
          </a:xfrm>
          <a:prstGeom prst="rect">
            <a:avLst/>
          </a:prstGeom>
        </p:spPr>
      </p:pic>
      <p:sp>
        <p:nvSpPr>
          <p:cNvPr id="6" name="矩形 5">
            <a:extLst>
              <a:ext uri="{FF2B5EF4-FFF2-40B4-BE49-F238E27FC236}">
                <a16:creationId xmlns:a16="http://schemas.microsoft.com/office/drawing/2014/main" id="{A990BBBD-68C7-4DDE-8AE1-2F447F53369E}"/>
              </a:ext>
            </a:extLst>
          </p:cNvPr>
          <p:cNvSpPr/>
          <p:nvPr/>
        </p:nvSpPr>
        <p:spPr>
          <a:xfrm>
            <a:off x="4184246" y="1865082"/>
            <a:ext cx="6697760" cy="1181606"/>
          </a:xfrm>
          <a:prstGeom prst="rect">
            <a:avLst/>
          </a:prstGeom>
        </p:spPr>
        <p:txBody>
          <a:bodyPr wrap="square">
            <a:noAutofit/>
          </a:bodyPr>
          <a:lstStyle/>
          <a:p>
            <a:pPr marL="342900" indent="-342900">
              <a:lnSpc>
                <a:spcPct val="130000"/>
              </a:lnSpc>
              <a:buFont typeface="Wingdings" panose="05000000000000000000" pitchFamily="2" charset="2"/>
              <a:buChar char="n"/>
            </a:pPr>
            <a:r>
              <a:rPr lang="zh-CN" altLang="en-US" sz="2000" b="1" dirty="0">
                <a:solidFill>
                  <a:schemeClr val="bg1"/>
                </a:solidFill>
                <a:latin typeface="猫啃网风雅宋" panose="02020700000000000000" pitchFamily="18" charset="-122"/>
                <a:ea typeface="猫啃网风雅宋" panose="02020700000000000000" pitchFamily="18" charset="-122"/>
              </a:rPr>
              <a:t>提出问题来问</a:t>
            </a:r>
            <a:r>
              <a:rPr lang="zh-CN" altLang="en-US" sz="1600" dirty="0">
                <a:solidFill>
                  <a:schemeClr val="bg1"/>
                </a:solidFill>
                <a:latin typeface="猫啃网风雅宋" panose="02020700000000000000" pitchFamily="18" charset="-122"/>
                <a:ea typeface="猫啃网风雅宋" panose="02020700000000000000" pitchFamily="18" charset="-122"/>
              </a:rPr>
              <a:t>（参考文献</a:t>
            </a:r>
            <a:r>
              <a:rPr lang="en-US" altLang="zh-CN" sz="1600" dirty="0">
                <a:solidFill>
                  <a:schemeClr val="bg1"/>
                </a:solidFill>
                <a:latin typeface="猫啃网风雅宋" panose="02020700000000000000" pitchFamily="18" charset="-122"/>
                <a:ea typeface="猫啃网风雅宋" panose="02020700000000000000" pitchFamily="18" charset="-122"/>
              </a:rPr>
              <a:t>1</a:t>
            </a:r>
            <a:r>
              <a:rPr lang="zh-CN" altLang="en-US" sz="1600" dirty="0">
                <a:solidFill>
                  <a:schemeClr val="bg1"/>
                </a:solidFill>
                <a:latin typeface="猫啃网风雅宋" panose="02020700000000000000" pitchFamily="18" charset="-122"/>
                <a:ea typeface="猫啃网风雅宋" panose="02020700000000000000" pitchFamily="18" charset="-122"/>
              </a:rPr>
              <a:t>，</a:t>
            </a:r>
            <a:r>
              <a:rPr lang="en-US" altLang="zh-CN" sz="1600" dirty="0">
                <a:solidFill>
                  <a:schemeClr val="bg1"/>
                </a:solidFill>
                <a:latin typeface="猫啃网风雅宋" panose="02020700000000000000" pitchFamily="18" charset="-122"/>
                <a:ea typeface="猫啃网风雅宋" panose="02020700000000000000" pitchFamily="18" charset="-122"/>
              </a:rPr>
              <a:t>2012</a:t>
            </a:r>
            <a:r>
              <a:rPr lang="zh-CN" altLang="en-US" sz="1600" dirty="0">
                <a:solidFill>
                  <a:schemeClr val="bg1"/>
                </a:solidFill>
                <a:latin typeface="猫啃网风雅宋" panose="02020700000000000000" pitchFamily="18" charset="-122"/>
                <a:ea typeface="猫啃网风雅宋" panose="02020700000000000000" pitchFamily="18" charset="-122"/>
              </a:rPr>
              <a:t>）</a:t>
            </a:r>
            <a:endParaRPr lang="en-US" altLang="zh-CN" sz="1600" dirty="0">
              <a:solidFill>
                <a:schemeClr val="bg1"/>
              </a:solidFill>
              <a:latin typeface="猫啃网风雅宋" panose="02020700000000000000" pitchFamily="18" charset="-122"/>
              <a:ea typeface="猫啃网风雅宋" panose="02020700000000000000" pitchFamily="18" charset="-122"/>
            </a:endParaRPr>
          </a:p>
          <a:p>
            <a:pPr marL="342900" indent="-342900">
              <a:lnSpc>
                <a:spcPct val="130000"/>
              </a:lnSpc>
              <a:buFont typeface="Wingdings" panose="05000000000000000000" pitchFamily="2" charset="2"/>
              <a:buChar char="n"/>
            </a:pPr>
            <a:r>
              <a:rPr lang="zh-CN" altLang="zh-CN" sz="2000" b="1" dirty="0">
                <a:solidFill>
                  <a:schemeClr val="bg1"/>
                </a:solidFill>
                <a:latin typeface="猫啃网风雅宋" panose="02020700000000000000" pitchFamily="18" charset="-122"/>
                <a:ea typeface="猫啃网风雅宋" panose="02020700000000000000" pitchFamily="18" charset="-122"/>
              </a:rPr>
              <a:t>从已有情境或经验中创造新问题，并用语言表达出新发现的问题</a:t>
            </a:r>
            <a:r>
              <a:rPr lang="zh-CN" altLang="en-US" sz="1600" dirty="0">
                <a:solidFill>
                  <a:schemeClr val="bg1"/>
                </a:solidFill>
                <a:latin typeface="猫啃网风雅宋" panose="02020700000000000000" pitchFamily="18" charset="-122"/>
                <a:ea typeface="猫啃网风雅宋" panose="02020700000000000000" pitchFamily="18" charset="-122"/>
              </a:rPr>
              <a:t>（文献</a:t>
            </a:r>
            <a:r>
              <a:rPr lang="en-US" altLang="zh-CN" sz="1600" dirty="0">
                <a:solidFill>
                  <a:schemeClr val="bg1"/>
                </a:solidFill>
                <a:latin typeface="猫啃网风雅宋" panose="02020700000000000000" pitchFamily="18" charset="-122"/>
                <a:ea typeface="猫啃网风雅宋" panose="02020700000000000000" pitchFamily="18" charset="-122"/>
              </a:rPr>
              <a:t>2</a:t>
            </a:r>
            <a:r>
              <a:rPr lang="zh-CN" altLang="en-US" sz="1600" dirty="0">
                <a:solidFill>
                  <a:schemeClr val="bg1"/>
                </a:solidFill>
                <a:latin typeface="猫啃网风雅宋" panose="02020700000000000000" pitchFamily="18" charset="-122"/>
                <a:ea typeface="猫啃网风雅宋" panose="02020700000000000000" pitchFamily="18" charset="-122"/>
              </a:rPr>
              <a:t>，</a:t>
            </a:r>
            <a:r>
              <a:rPr lang="en-US" altLang="zh-CN" sz="1600" dirty="0">
                <a:solidFill>
                  <a:schemeClr val="bg1"/>
                </a:solidFill>
                <a:latin typeface="猫啃网风雅宋" panose="02020700000000000000" pitchFamily="18" charset="-122"/>
                <a:ea typeface="猫啃网风雅宋" panose="02020700000000000000" pitchFamily="18" charset="-122"/>
              </a:rPr>
              <a:t>2019</a:t>
            </a:r>
            <a:r>
              <a:rPr lang="zh-CN" altLang="en-US" sz="1600" dirty="0">
                <a:solidFill>
                  <a:schemeClr val="bg1"/>
                </a:solidFill>
                <a:latin typeface="猫啃网风雅宋" panose="02020700000000000000" pitchFamily="18" charset="-122"/>
                <a:ea typeface="猫啃网风雅宋" panose="02020700000000000000" pitchFamily="18" charset="-122"/>
              </a:rPr>
              <a:t>）</a:t>
            </a:r>
          </a:p>
        </p:txBody>
      </p:sp>
      <p:sp>
        <p:nvSpPr>
          <p:cNvPr id="7" name="矩形 6">
            <a:extLst>
              <a:ext uri="{FF2B5EF4-FFF2-40B4-BE49-F238E27FC236}">
                <a16:creationId xmlns:a16="http://schemas.microsoft.com/office/drawing/2014/main" id="{72B0EDEC-B4E7-4896-B058-E03D8F93E2F2}"/>
              </a:ext>
            </a:extLst>
          </p:cNvPr>
          <p:cNvSpPr/>
          <p:nvPr/>
        </p:nvSpPr>
        <p:spPr>
          <a:xfrm>
            <a:off x="1687713" y="1865082"/>
            <a:ext cx="1396747" cy="695575"/>
          </a:xfrm>
          <a:prstGeom prst="rect">
            <a:avLst/>
          </a:prstGeom>
        </p:spPr>
        <p:txBody>
          <a:bodyPr wrap="square">
            <a:noAutofit/>
          </a:bodyPr>
          <a:lstStyle/>
          <a:p>
            <a:pPr algn="ctr">
              <a:lnSpc>
                <a:spcPct val="130000"/>
              </a:lnSpc>
            </a:pPr>
            <a:r>
              <a:rPr lang="zh-CN" altLang="en-US" sz="32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提问</a:t>
            </a:r>
          </a:p>
        </p:txBody>
      </p:sp>
      <p:pic>
        <p:nvPicPr>
          <p:cNvPr id="8" name="图形 7" descr="前引号">
            <a:extLst>
              <a:ext uri="{FF2B5EF4-FFF2-40B4-BE49-F238E27FC236}">
                <a16:creationId xmlns:a16="http://schemas.microsoft.com/office/drawing/2014/main" id="{AA78B153-BE2C-498E-B0D1-62BED1E67E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6456" y="3429000"/>
            <a:ext cx="625647" cy="625647"/>
          </a:xfrm>
          <a:prstGeom prst="rect">
            <a:avLst/>
          </a:prstGeom>
        </p:spPr>
      </p:pic>
      <p:pic>
        <p:nvPicPr>
          <p:cNvPr id="9" name="图形 8" descr="后引号">
            <a:extLst>
              <a:ext uri="{FF2B5EF4-FFF2-40B4-BE49-F238E27FC236}">
                <a16:creationId xmlns:a16="http://schemas.microsoft.com/office/drawing/2014/main" id="{310AEBE6-F8BC-44A3-9D33-003B98E63B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12507" y="4534000"/>
            <a:ext cx="625647" cy="625647"/>
          </a:xfrm>
          <a:prstGeom prst="rect">
            <a:avLst/>
          </a:prstGeom>
        </p:spPr>
      </p:pic>
      <p:sp>
        <p:nvSpPr>
          <p:cNvPr id="10" name="矩形 9">
            <a:extLst>
              <a:ext uri="{FF2B5EF4-FFF2-40B4-BE49-F238E27FC236}">
                <a16:creationId xmlns:a16="http://schemas.microsoft.com/office/drawing/2014/main" id="{DEC5BFCF-86CB-45A3-942E-460491010D06}"/>
              </a:ext>
            </a:extLst>
          </p:cNvPr>
          <p:cNvSpPr/>
          <p:nvPr/>
        </p:nvSpPr>
        <p:spPr>
          <a:xfrm>
            <a:off x="1687713" y="3511074"/>
            <a:ext cx="1396747" cy="1335750"/>
          </a:xfrm>
          <a:prstGeom prst="rect">
            <a:avLst/>
          </a:prstGeom>
        </p:spPr>
        <p:txBody>
          <a:bodyPr wrap="square">
            <a:noAutofit/>
          </a:bodyPr>
          <a:lstStyle/>
          <a:p>
            <a:pPr algn="ctr">
              <a:lnSpc>
                <a:spcPct val="130000"/>
              </a:lnSpc>
            </a:pPr>
            <a:r>
              <a:rPr lang="zh-CN" altLang="en-US" sz="32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教师</a:t>
            </a:r>
            <a:endParaRPr lang="en-US" altLang="zh-CN" sz="32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endParaRPr>
          </a:p>
          <a:p>
            <a:pPr algn="ctr">
              <a:lnSpc>
                <a:spcPct val="130000"/>
              </a:lnSpc>
            </a:pPr>
            <a:r>
              <a:rPr lang="zh-CN" altLang="en-US" sz="32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提问</a:t>
            </a:r>
          </a:p>
        </p:txBody>
      </p:sp>
      <p:sp>
        <p:nvSpPr>
          <p:cNvPr id="11" name="矩形 10">
            <a:extLst>
              <a:ext uri="{FF2B5EF4-FFF2-40B4-BE49-F238E27FC236}">
                <a16:creationId xmlns:a16="http://schemas.microsoft.com/office/drawing/2014/main" id="{56AE7E0C-FE82-48AA-935A-83B81AE1BD05}"/>
              </a:ext>
            </a:extLst>
          </p:cNvPr>
          <p:cNvSpPr/>
          <p:nvPr/>
        </p:nvSpPr>
        <p:spPr>
          <a:xfrm>
            <a:off x="4186486" y="3577932"/>
            <a:ext cx="6695519" cy="1653979"/>
          </a:xfrm>
          <a:prstGeom prst="rect">
            <a:avLst/>
          </a:prstGeom>
        </p:spPr>
        <p:txBody>
          <a:bodyPr wrap="square">
            <a:noAutofit/>
          </a:bodyPr>
          <a:lstStyle/>
          <a:p>
            <a:pPr marL="342900" indent="-342900">
              <a:lnSpc>
                <a:spcPct val="130000"/>
              </a:lnSpc>
              <a:buFont typeface="Wingdings" panose="05000000000000000000" pitchFamily="2" charset="2"/>
              <a:buChar char="n"/>
            </a:pPr>
            <a:r>
              <a:rPr lang="zh-CN" altLang="en-US" sz="2000" b="1" dirty="0">
                <a:solidFill>
                  <a:schemeClr val="bg1"/>
                </a:solidFill>
                <a:latin typeface="猫啃网风雅宋" panose="02020700000000000000" pitchFamily="18" charset="-122"/>
                <a:ea typeface="猫啃网风雅宋" panose="02020700000000000000" pitchFamily="18" charset="-122"/>
              </a:rPr>
              <a:t>一系列以激发学生思维为目的的师生互动的行为链</a:t>
            </a:r>
            <a:r>
              <a:rPr lang="zh-CN" altLang="en-US" sz="1600" b="1" dirty="0">
                <a:solidFill>
                  <a:schemeClr val="bg1"/>
                </a:solidFill>
                <a:latin typeface="猫啃网风雅宋" panose="02020700000000000000" pitchFamily="18" charset="-122"/>
                <a:ea typeface="猫啃网风雅宋" panose="02020700000000000000" pitchFamily="18" charset="-122"/>
              </a:rPr>
              <a:t>（文献</a:t>
            </a:r>
            <a:r>
              <a:rPr lang="en-US" altLang="zh-CN" sz="1600" b="1" dirty="0">
                <a:solidFill>
                  <a:schemeClr val="bg1"/>
                </a:solidFill>
                <a:latin typeface="猫啃网风雅宋" panose="02020700000000000000" pitchFamily="18" charset="-122"/>
                <a:ea typeface="猫啃网风雅宋" panose="02020700000000000000" pitchFamily="18" charset="-122"/>
              </a:rPr>
              <a:t>3</a:t>
            </a:r>
            <a:r>
              <a:rPr lang="zh-CN" altLang="en-US" sz="1600" b="1" dirty="0">
                <a:solidFill>
                  <a:schemeClr val="bg1"/>
                </a:solidFill>
                <a:latin typeface="猫啃网风雅宋" panose="02020700000000000000" pitchFamily="18" charset="-122"/>
                <a:ea typeface="猫啃网风雅宋" panose="02020700000000000000" pitchFamily="18" charset="-122"/>
              </a:rPr>
              <a:t>，</a:t>
            </a:r>
            <a:r>
              <a:rPr lang="en-US" altLang="zh-CN" sz="1600" b="1" dirty="0">
                <a:solidFill>
                  <a:schemeClr val="bg1"/>
                </a:solidFill>
                <a:latin typeface="猫啃网风雅宋" panose="02020700000000000000" pitchFamily="18" charset="-122"/>
                <a:ea typeface="猫啃网风雅宋" panose="02020700000000000000" pitchFamily="18" charset="-122"/>
              </a:rPr>
              <a:t>2019</a:t>
            </a:r>
            <a:r>
              <a:rPr lang="zh-CN" altLang="en-US" sz="1600" b="1" dirty="0">
                <a:solidFill>
                  <a:schemeClr val="bg1"/>
                </a:solidFill>
                <a:latin typeface="猫啃网风雅宋" panose="02020700000000000000" pitchFamily="18" charset="-122"/>
                <a:ea typeface="猫啃网风雅宋" panose="02020700000000000000" pitchFamily="18" charset="-122"/>
              </a:rPr>
              <a:t>）</a:t>
            </a:r>
            <a:endParaRPr lang="en-US" altLang="zh-CN" sz="1600" b="1" dirty="0">
              <a:solidFill>
                <a:schemeClr val="bg1"/>
              </a:solidFill>
              <a:latin typeface="猫啃网风雅宋" panose="02020700000000000000" pitchFamily="18" charset="-122"/>
              <a:ea typeface="猫啃网风雅宋" panose="02020700000000000000" pitchFamily="18" charset="-122"/>
            </a:endParaRPr>
          </a:p>
          <a:p>
            <a:pPr marL="342900" indent="-342900">
              <a:lnSpc>
                <a:spcPct val="130000"/>
              </a:lnSpc>
              <a:buFont typeface="Wingdings" panose="05000000000000000000" pitchFamily="2" charset="2"/>
              <a:buChar char="n"/>
            </a:pPr>
            <a:r>
              <a:rPr lang="zh-CN" altLang="zh-CN" sz="2000" b="1" dirty="0">
                <a:solidFill>
                  <a:schemeClr val="bg1"/>
                </a:solidFill>
                <a:latin typeface="猫啃网风雅宋" panose="02020700000000000000" pitchFamily="18" charset="-122"/>
                <a:ea typeface="猫啃网风雅宋" panose="02020700000000000000" pitchFamily="18" charset="-122"/>
              </a:rPr>
              <a:t>教师有目的地提供教学提示或传递所学内容的刺激，以及学生做些什么、如何做的暗示或明示，从而引导学生积极参与学习活动的行为</a:t>
            </a:r>
            <a:r>
              <a:rPr lang="zh-CN" altLang="en-US" sz="1600" b="1" dirty="0">
                <a:solidFill>
                  <a:schemeClr val="bg1"/>
                </a:solidFill>
                <a:latin typeface="猫啃网风雅宋" panose="02020700000000000000" pitchFamily="18" charset="-122"/>
                <a:ea typeface="猫啃网风雅宋" panose="02020700000000000000" pitchFamily="18" charset="-122"/>
              </a:rPr>
              <a:t>（文献</a:t>
            </a:r>
            <a:r>
              <a:rPr lang="en-US" altLang="zh-CN" sz="1600" b="1" dirty="0">
                <a:solidFill>
                  <a:schemeClr val="bg1"/>
                </a:solidFill>
                <a:latin typeface="猫啃网风雅宋" panose="02020700000000000000" pitchFamily="18" charset="-122"/>
                <a:ea typeface="猫啃网风雅宋" panose="02020700000000000000" pitchFamily="18" charset="-122"/>
              </a:rPr>
              <a:t>4,2022</a:t>
            </a:r>
            <a:r>
              <a:rPr lang="zh-CN" altLang="en-US" sz="1600" b="1" dirty="0">
                <a:solidFill>
                  <a:schemeClr val="bg1"/>
                </a:solidFill>
                <a:latin typeface="猫啃网风雅宋" panose="02020700000000000000" pitchFamily="18" charset="-122"/>
                <a:ea typeface="猫啃网风雅宋" panose="02020700000000000000" pitchFamily="18" charset="-122"/>
              </a:rPr>
              <a:t>）</a:t>
            </a:r>
            <a:endParaRPr lang="zh-CN" altLang="en-US" sz="2000" b="1" dirty="0">
              <a:solidFill>
                <a:schemeClr val="bg1"/>
              </a:solidFill>
              <a:latin typeface="猫啃网风雅宋" panose="02020700000000000000" pitchFamily="18" charset="-122"/>
              <a:ea typeface="猫啃网风雅宋" panose="02020700000000000000" pitchFamily="18" charset="-122"/>
            </a:endParaRPr>
          </a:p>
        </p:txBody>
      </p:sp>
      <p:cxnSp>
        <p:nvCxnSpPr>
          <p:cNvPr id="13" name="直接连接符 12">
            <a:extLst>
              <a:ext uri="{FF2B5EF4-FFF2-40B4-BE49-F238E27FC236}">
                <a16:creationId xmlns:a16="http://schemas.microsoft.com/office/drawing/2014/main" id="{EA82E6B7-975D-4895-98E3-9A62F1FA9D31}"/>
              </a:ext>
            </a:extLst>
          </p:cNvPr>
          <p:cNvCxnSpPr/>
          <p:nvPr/>
        </p:nvCxnSpPr>
        <p:spPr>
          <a:xfrm>
            <a:off x="3862319" y="1972101"/>
            <a:ext cx="0" cy="96216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B683A3EC-347F-43CA-8EB7-8494DC7F5C29}"/>
              </a:ext>
            </a:extLst>
          </p:cNvPr>
          <p:cNvCxnSpPr>
            <a:cxnSpLocks/>
          </p:cNvCxnSpPr>
          <p:nvPr/>
        </p:nvCxnSpPr>
        <p:spPr>
          <a:xfrm>
            <a:off x="3862319" y="3573563"/>
            <a:ext cx="0" cy="158608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86FD7351-ED9C-4409-BB50-934221CEB64D}"/>
              </a:ext>
            </a:extLst>
          </p:cNvPr>
          <p:cNvSpPr/>
          <p:nvPr/>
        </p:nvSpPr>
        <p:spPr>
          <a:xfrm>
            <a:off x="4104534" y="220004"/>
            <a:ext cx="3982932" cy="695575"/>
          </a:xfrm>
          <a:prstGeom prst="rect">
            <a:avLst/>
          </a:prstGeom>
        </p:spPr>
        <p:txBody>
          <a:bodyPr wrap="square">
            <a:noAutofit/>
          </a:bodyPr>
          <a:lstStyle/>
          <a:p>
            <a:pPr algn="ctr">
              <a:lnSpc>
                <a:spcPct val="130000"/>
              </a:lnSpc>
            </a:pPr>
            <a:r>
              <a:rPr lang="zh-CN" altLang="en-US" sz="32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教师提问的内涵</a:t>
            </a:r>
          </a:p>
        </p:txBody>
      </p:sp>
    </p:spTree>
    <p:extLst>
      <p:ext uri="{BB962C8B-B14F-4D97-AF65-F5344CB8AC3E}">
        <p14:creationId xmlns:p14="http://schemas.microsoft.com/office/powerpoint/2010/main" val="3877733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29FC742-C7EE-4773-8BAF-84E642C53CA4}"/>
              </a:ext>
            </a:extLst>
          </p:cNvPr>
          <p:cNvSpPr/>
          <p:nvPr/>
        </p:nvSpPr>
        <p:spPr>
          <a:xfrm>
            <a:off x="4104534" y="231554"/>
            <a:ext cx="3982932" cy="695575"/>
          </a:xfrm>
          <a:prstGeom prst="rect">
            <a:avLst/>
          </a:prstGeom>
        </p:spPr>
        <p:txBody>
          <a:bodyPr wrap="square">
            <a:noAutofit/>
          </a:bodyPr>
          <a:lstStyle/>
          <a:p>
            <a:pPr algn="ctr">
              <a:lnSpc>
                <a:spcPct val="130000"/>
              </a:lnSpc>
            </a:pPr>
            <a:r>
              <a:rPr lang="zh-CN" altLang="en-US" sz="32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教师提问的要素</a:t>
            </a:r>
          </a:p>
        </p:txBody>
      </p:sp>
      <p:sp>
        <p:nvSpPr>
          <p:cNvPr id="3" name="箭头: 右 2">
            <a:extLst>
              <a:ext uri="{FF2B5EF4-FFF2-40B4-BE49-F238E27FC236}">
                <a16:creationId xmlns:a16="http://schemas.microsoft.com/office/drawing/2014/main" id="{F06E30DF-E2B5-456C-948E-BF208A945EF3}"/>
              </a:ext>
            </a:extLst>
          </p:cNvPr>
          <p:cNvSpPr/>
          <p:nvPr/>
        </p:nvSpPr>
        <p:spPr>
          <a:xfrm>
            <a:off x="1962363" y="1221237"/>
            <a:ext cx="2986016" cy="921224"/>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lumMod val="85000"/>
                    <a:lumOff val="15000"/>
                  </a:schemeClr>
                </a:solidFill>
              </a:rPr>
              <a:t>教师使用的问题</a:t>
            </a:r>
          </a:p>
        </p:txBody>
      </p:sp>
      <p:sp>
        <p:nvSpPr>
          <p:cNvPr id="4" name="箭头: 右 3">
            <a:extLst>
              <a:ext uri="{FF2B5EF4-FFF2-40B4-BE49-F238E27FC236}">
                <a16:creationId xmlns:a16="http://schemas.microsoft.com/office/drawing/2014/main" id="{5C85DC8C-B96E-4789-B151-D4BA92594F32}"/>
              </a:ext>
            </a:extLst>
          </p:cNvPr>
          <p:cNvSpPr/>
          <p:nvPr/>
        </p:nvSpPr>
        <p:spPr>
          <a:xfrm flipH="1">
            <a:off x="7243623" y="1221237"/>
            <a:ext cx="2986016" cy="921224"/>
          </a:xfrm>
          <a:prstGeom prst="rightArrow">
            <a:avLst/>
          </a:prstGeom>
          <a:noFill/>
          <a:ln w="28575">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pattFill prst="ltDnDiag">
                  <a:fgClr>
                    <a:schemeClr val="bg2"/>
                  </a:fgClr>
                  <a:bgClr>
                    <a:schemeClr val="bg1"/>
                  </a:bgClr>
                </a:pattFill>
              </a:rPr>
              <a:t>教</a:t>
            </a:r>
            <a:r>
              <a:rPr lang="zh-CN" altLang="en-US" sz="2400" b="1" dirty="0">
                <a:pattFill prst="ltDnDiag">
                  <a:fgClr>
                    <a:schemeClr val="accent1"/>
                  </a:fgClr>
                  <a:bgClr>
                    <a:schemeClr val="bg1"/>
                  </a:bgClr>
                </a:pattFill>
              </a:rPr>
              <a:t>师的提问行为</a:t>
            </a:r>
            <a:endParaRPr lang="zh-CN" altLang="en-US" sz="2400" b="1" dirty="0"/>
          </a:p>
        </p:txBody>
      </p:sp>
      <p:grpSp>
        <p:nvGrpSpPr>
          <p:cNvPr id="28" name="组合 27">
            <a:extLst>
              <a:ext uri="{FF2B5EF4-FFF2-40B4-BE49-F238E27FC236}">
                <a16:creationId xmlns:a16="http://schemas.microsoft.com/office/drawing/2014/main" id="{C878D9BC-D5E0-47D9-B88F-D211683E92C6}"/>
              </a:ext>
            </a:extLst>
          </p:cNvPr>
          <p:cNvGrpSpPr/>
          <p:nvPr/>
        </p:nvGrpSpPr>
        <p:grpSpPr>
          <a:xfrm>
            <a:off x="1128427" y="2490173"/>
            <a:ext cx="2326944" cy="2450287"/>
            <a:chOff x="1128427" y="2490173"/>
            <a:chExt cx="2326944" cy="2450287"/>
          </a:xfrm>
        </p:grpSpPr>
        <p:sp>
          <p:nvSpPr>
            <p:cNvPr id="5" name="任意多边形: 形状 4">
              <a:extLst>
                <a:ext uri="{FF2B5EF4-FFF2-40B4-BE49-F238E27FC236}">
                  <a16:creationId xmlns:a16="http://schemas.microsoft.com/office/drawing/2014/main" id="{5D5B5F42-8A3A-43DD-A6DB-61C8EB1DC302}"/>
                </a:ext>
              </a:extLst>
            </p:cNvPr>
            <p:cNvSpPr/>
            <p:nvPr/>
          </p:nvSpPr>
          <p:spPr>
            <a:xfrm>
              <a:off x="1133045" y="2490173"/>
              <a:ext cx="2322326" cy="1117753"/>
            </a:xfrm>
            <a:custGeom>
              <a:avLst/>
              <a:gdLst>
                <a:gd name="connsiteX0" fmla="*/ 1161163 w 2322326"/>
                <a:gd name="connsiteY0" fmla="*/ 0 h 1117753"/>
                <a:gd name="connsiteX1" fmla="*/ 2318628 w 2322326"/>
                <a:gd name="connsiteY1" fmla="*/ 1044514 h 1117753"/>
                <a:gd name="connsiteX2" fmla="*/ 2322326 w 2322326"/>
                <a:gd name="connsiteY2" fmla="*/ 1117753 h 1117753"/>
                <a:gd name="connsiteX3" fmla="*/ 0 w 2322326"/>
                <a:gd name="connsiteY3" fmla="*/ 1117753 h 1117753"/>
                <a:gd name="connsiteX4" fmla="*/ 3698 w 2322326"/>
                <a:gd name="connsiteY4" fmla="*/ 1044514 h 1117753"/>
                <a:gd name="connsiteX5" fmla="*/ 1161163 w 2322326"/>
                <a:gd name="connsiteY5" fmla="*/ 0 h 111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2326" h="1117753">
                  <a:moveTo>
                    <a:pt x="1161163" y="0"/>
                  </a:moveTo>
                  <a:cubicBezTo>
                    <a:pt x="1763571" y="0"/>
                    <a:pt x="2259047" y="457826"/>
                    <a:pt x="2318628" y="1044514"/>
                  </a:cubicBezTo>
                  <a:lnTo>
                    <a:pt x="2322326" y="1117753"/>
                  </a:lnTo>
                  <a:lnTo>
                    <a:pt x="0" y="1117753"/>
                  </a:lnTo>
                  <a:lnTo>
                    <a:pt x="3698" y="1044514"/>
                  </a:lnTo>
                  <a:cubicBezTo>
                    <a:pt x="63279" y="457826"/>
                    <a:pt x="558756" y="0"/>
                    <a:pt x="11611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a:extLst>
                <a:ext uri="{FF2B5EF4-FFF2-40B4-BE49-F238E27FC236}">
                  <a16:creationId xmlns:a16="http://schemas.microsoft.com/office/drawing/2014/main" id="{9635B315-FB75-437D-B878-C5863EDC995F}"/>
                </a:ext>
              </a:extLst>
            </p:cNvPr>
            <p:cNvSpPr/>
            <p:nvPr/>
          </p:nvSpPr>
          <p:spPr>
            <a:xfrm>
              <a:off x="1128427" y="3776988"/>
              <a:ext cx="2326944" cy="1163472"/>
            </a:xfrm>
            <a:custGeom>
              <a:avLst/>
              <a:gdLst>
                <a:gd name="connsiteX0" fmla="*/ 0 w 2326944"/>
                <a:gd name="connsiteY0" fmla="*/ 0 h 1163472"/>
                <a:gd name="connsiteX1" fmla="*/ 2326944 w 2326944"/>
                <a:gd name="connsiteY1" fmla="*/ 0 h 1163472"/>
                <a:gd name="connsiteX2" fmla="*/ 1163472 w 2326944"/>
                <a:gd name="connsiteY2" fmla="*/ 1163472 h 1163472"/>
                <a:gd name="connsiteX3" fmla="*/ 0 w 2326944"/>
                <a:gd name="connsiteY3" fmla="*/ 0 h 1163472"/>
              </a:gdLst>
              <a:ahLst/>
              <a:cxnLst>
                <a:cxn ang="0">
                  <a:pos x="connsiteX0" y="connsiteY0"/>
                </a:cxn>
                <a:cxn ang="0">
                  <a:pos x="connsiteX1" y="connsiteY1"/>
                </a:cxn>
                <a:cxn ang="0">
                  <a:pos x="connsiteX2" y="connsiteY2"/>
                </a:cxn>
                <a:cxn ang="0">
                  <a:pos x="connsiteX3" y="connsiteY3"/>
                </a:cxn>
              </a:cxnLst>
              <a:rect l="l" t="t" r="r" b="b"/>
              <a:pathLst>
                <a:path w="2326944" h="1163472">
                  <a:moveTo>
                    <a:pt x="0" y="0"/>
                  </a:moveTo>
                  <a:lnTo>
                    <a:pt x="2326944" y="0"/>
                  </a:lnTo>
                  <a:cubicBezTo>
                    <a:pt x="2326944" y="642568"/>
                    <a:pt x="1806040" y="1163472"/>
                    <a:pt x="1163472" y="1163472"/>
                  </a:cubicBezTo>
                  <a:cubicBezTo>
                    <a:pt x="520904" y="1163472"/>
                    <a:pt x="0" y="642568"/>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159">
              <a:extLst>
                <a:ext uri="{FF2B5EF4-FFF2-40B4-BE49-F238E27FC236}">
                  <a16:creationId xmlns:a16="http://schemas.microsoft.com/office/drawing/2014/main" id="{AC14C60E-4269-4BBE-8556-6CDC46E5CB52}"/>
                </a:ext>
              </a:extLst>
            </p:cNvPr>
            <p:cNvSpPr txBox="1"/>
            <p:nvPr/>
          </p:nvSpPr>
          <p:spPr>
            <a:xfrm>
              <a:off x="1617025" y="2982933"/>
              <a:ext cx="1349748" cy="40588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100" cap="none" spc="0" normalizeH="0" baseline="0" noProof="0" dirty="0">
                  <a:ln>
                    <a:noFill/>
                  </a:ln>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封闭性问题</a:t>
              </a:r>
            </a:p>
          </p:txBody>
        </p:sp>
        <p:sp>
          <p:nvSpPr>
            <p:cNvPr id="8" name="文本框 159">
              <a:extLst>
                <a:ext uri="{FF2B5EF4-FFF2-40B4-BE49-F238E27FC236}">
                  <a16:creationId xmlns:a16="http://schemas.microsoft.com/office/drawing/2014/main" id="{D0CDA047-0FE2-4376-B5F8-B67C9BE1CFBE}"/>
                </a:ext>
              </a:extLst>
            </p:cNvPr>
            <p:cNvSpPr txBox="1"/>
            <p:nvPr/>
          </p:nvSpPr>
          <p:spPr>
            <a:xfrm>
              <a:off x="1617025" y="3995819"/>
              <a:ext cx="1349748" cy="40588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100" cap="none" spc="0" normalizeH="0" baseline="0" noProof="0" dirty="0">
                  <a:ln>
                    <a:noFill/>
                  </a:ln>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开放性问题</a:t>
              </a:r>
            </a:p>
          </p:txBody>
        </p:sp>
      </p:grpSp>
      <p:grpSp>
        <p:nvGrpSpPr>
          <p:cNvPr id="22" name="组合 21">
            <a:extLst>
              <a:ext uri="{FF2B5EF4-FFF2-40B4-BE49-F238E27FC236}">
                <a16:creationId xmlns:a16="http://schemas.microsoft.com/office/drawing/2014/main" id="{FCD42CED-1D2E-4D7B-9747-596C121618F4}"/>
              </a:ext>
            </a:extLst>
          </p:cNvPr>
          <p:cNvGrpSpPr/>
          <p:nvPr/>
        </p:nvGrpSpPr>
        <p:grpSpPr>
          <a:xfrm>
            <a:off x="7980538" y="2555264"/>
            <a:ext cx="3333637" cy="2246587"/>
            <a:chOff x="6081401" y="4211019"/>
            <a:chExt cx="2534196" cy="1707832"/>
          </a:xfrm>
        </p:grpSpPr>
        <p:sp>
          <p:nvSpPr>
            <p:cNvPr id="9" name="六边形 8">
              <a:extLst>
                <a:ext uri="{FF2B5EF4-FFF2-40B4-BE49-F238E27FC236}">
                  <a16:creationId xmlns:a16="http://schemas.microsoft.com/office/drawing/2014/main" id="{E53ECD1D-8D3B-43BF-8821-97A4F5810386}"/>
                </a:ext>
              </a:extLst>
            </p:cNvPr>
            <p:cNvSpPr/>
            <p:nvPr/>
          </p:nvSpPr>
          <p:spPr>
            <a:xfrm>
              <a:off x="6081401" y="4225117"/>
              <a:ext cx="953405" cy="826097"/>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六边形 9">
              <a:extLst>
                <a:ext uri="{FF2B5EF4-FFF2-40B4-BE49-F238E27FC236}">
                  <a16:creationId xmlns:a16="http://schemas.microsoft.com/office/drawing/2014/main" id="{ECB7FFD6-D09F-4EF1-953E-856FD6DF5447}"/>
                </a:ext>
              </a:extLst>
            </p:cNvPr>
            <p:cNvSpPr/>
            <p:nvPr/>
          </p:nvSpPr>
          <p:spPr>
            <a:xfrm>
              <a:off x="6088106" y="5092753"/>
              <a:ext cx="953405" cy="826097"/>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六边形 10">
              <a:extLst>
                <a:ext uri="{FF2B5EF4-FFF2-40B4-BE49-F238E27FC236}">
                  <a16:creationId xmlns:a16="http://schemas.microsoft.com/office/drawing/2014/main" id="{19F6B6FA-07D8-44D1-B475-03800191736D}"/>
                </a:ext>
              </a:extLst>
            </p:cNvPr>
            <p:cNvSpPr/>
            <p:nvPr/>
          </p:nvSpPr>
          <p:spPr>
            <a:xfrm>
              <a:off x="6872923" y="4654551"/>
              <a:ext cx="953405" cy="826097"/>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六边形 11">
              <a:extLst>
                <a:ext uri="{FF2B5EF4-FFF2-40B4-BE49-F238E27FC236}">
                  <a16:creationId xmlns:a16="http://schemas.microsoft.com/office/drawing/2014/main" id="{6912ECD7-EB74-4120-B9DA-A06278D35891}"/>
                </a:ext>
              </a:extLst>
            </p:cNvPr>
            <p:cNvSpPr/>
            <p:nvPr/>
          </p:nvSpPr>
          <p:spPr>
            <a:xfrm>
              <a:off x="7662192" y="4211019"/>
              <a:ext cx="953405" cy="826097"/>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六边形 12">
              <a:extLst>
                <a:ext uri="{FF2B5EF4-FFF2-40B4-BE49-F238E27FC236}">
                  <a16:creationId xmlns:a16="http://schemas.microsoft.com/office/drawing/2014/main" id="{33EE8460-0912-4DD0-9A84-394402CF1841}"/>
                </a:ext>
              </a:extLst>
            </p:cNvPr>
            <p:cNvSpPr/>
            <p:nvPr/>
          </p:nvSpPr>
          <p:spPr>
            <a:xfrm>
              <a:off x="7655873" y="5092754"/>
              <a:ext cx="953405" cy="826097"/>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4" name="直接连接符 13">
              <a:extLst>
                <a:ext uri="{FF2B5EF4-FFF2-40B4-BE49-F238E27FC236}">
                  <a16:creationId xmlns:a16="http://schemas.microsoft.com/office/drawing/2014/main" id="{B3C4ACDF-AAFD-4F7E-BC99-EDBE87B2953E}"/>
                </a:ext>
              </a:extLst>
            </p:cNvPr>
            <p:cNvCxnSpPr>
              <a:cxnSpLocks/>
            </p:cNvCxnSpPr>
            <p:nvPr/>
          </p:nvCxnSpPr>
          <p:spPr>
            <a:xfrm>
              <a:off x="6322189" y="4573688"/>
              <a:ext cx="50622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BDA939F0-62F0-4D16-B204-1227583A349E}"/>
                </a:ext>
              </a:extLst>
            </p:cNvPr>
            <p:cNvCxnSpPr>
              <a:cxnSpLocks/>
            </p:cNvCxnSpPr>
            <p:nvPr/>
          </p:nvCxnSpPr>
          <p:spPr>
            <a:xfrm>
              <a:off x="6322189" y="4727776"/>
              <a:ext cx="50622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3BE58F10-25E8-4990-AFFD-92DF9E7FB5CD}"/>
                </a:ext>
              </a:extLst>
            </p:cNvPr>
            <p:cNvCxnSpPr>
              <a:cxnSpLocks/>
            </p:cNvCxnSpPr>
            <p:nvPr/>
          </p:nvCxnSpPr>
          <p:spPr>
            <a:xfrm>
              <a:off x="6316059" y="5302848"/>
              <a:ext cx="550734" cy="1321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ADAFECF9-EC55-4C0E-A0DD-231CB8063F11}"/>
                </a:ext>
              </a:extLst>
            </p:cNvPr>
            <p:cNvCxnSpPr>
              <a:cxnSpLocks/>
            </p:cNvCxnSpPr>
            <p:nvPr/>
          </p:nvCxnSpPr>
          <p:spPr>
            <a:xfrm>
              <a:off x="7003896" y="5136397"/>
              <a:ext cx="550734" cy="1321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3DE23844-A654-4FD8-90FE-0037529E196D}"/>
                </a:ext>
              </a:extLst>
            </p:cNvPr>
            <p:cNvCxnSpPr>
              <a:cxnSpLocks/>
            </p:cNvCxnSpPr>
            <p:nvPr/>
          </p:nvCxnSpPr>
          <p:spPr>
            <a:xfrm flipV="1">
              <a:off x="7003896" y="4775918"/>
              <a:ext cx="497574" cy="27361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441BA886-1A76-489A-A721-6822F9F4210A}"/>
                </a:ext>
              </a:extLst>
            </p:cNvPr>
            <p:cNvCxnSpPr>
              <a:cxnSpLocks/>
            </p:cNvCxnSpPr>
            <p:nvPr/>
          </p:nvCxnSpPr>
          <p:spPr>
            <a:xfrm flipV="1">
              <a:off x="6350792" y="5531268"/>
              <a:ext cx="497574" cy="27361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20" name="图形 19" descr="上升趋势">
              <a:extLst>
                <a:ext uri="{FF2B5EF4-FFF2-40B4-BE49-F238E27FC236}">
                  <a16:creationId xmlns:a16="http://schemas.microsoft.com/office/drawing/2014/main" id="{969A2CDA-0F9C-4BF7-A7D4-20743C46A0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8195" y="4418368"/>
              <a:ext cx="472366" cy="472366"/>
            </a:xfrm>
            <a:prstGeom prst="rect">
              <a:avLst/>
            </a:prstGeom>
          </p:spPr>
        </p:pic>
        <p:pic>
          <p:nvPicPr>
            <p:cNvPr id="21" name="图形 20" descr="下降趋势">
              <a:extLst>
                <a:ext uri="{FF2B5EF4-FFF2-40B4-BE49-F238E27FC236}">
                  <a16:creationId xmlns:a16="http://schemas.microsoft.com/office/drawing/2014/main" id="{35593DE6-1C46-4FD9-8FB7-7D8929A8C9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52404" y="5252648"/>
              <a:ext cx="542661" cy="542661"/>
            </a:xfrm>
            <a:prstGeom prst="rect">
              <a:avLst/>
            </a:prstGeom>
          </p:spPr>
        </p:pic>
      </p:grpSp>
      <p:sp>
        <p:nvSpPr>
          <p:cNvPr id="23" name="矩形 22">
            <a:extLst>
              <a:ext uri="{FF2B5EF4-FFF2-40B4-BE49-F238E27FC236}">
                <a16:creationId xmlns:a16="http://schemas.microsoft.com/office/drawing/2014/main" id="{303560C6-F761-4E39-B06C-8842DD6442CB}"/>
              </a:ext>
            </a:extLst>
          </p:cNvPr>
          <p:cNvSpPr/>
          <p:nvPr/>
        </p:nvSpPr>
        <p:spPr>
          <a:xfrm>
            <a:off x="4575472" y="2476295"/>
            <a:ext cx="1202263" cy="1202263"/>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ea typeface="猫啃网风雅宋" panose="02020700000000000000" pitchFamily="18" charset="-122"/>
                <a:cs typeface="Times New Roman" panose="02020603050405020304" pitchFamily="18" charset="0"/>
              </a:rPr>
              <a:t>是何</a:t>
            </a:r>
            <a:endParaRPr lang="en-US" altLang="zh-CN" b="1" dirty="0">
              <a:solidFill>
                <a:schemeClr val="tx1"/>
              </a:solidFill>
              <a:ea typeface="猫啃网风雅宋" panose="02020700000000000000" pitchFamily="18" charset="-122"/>
              <a:cs typeface="Times New Roman" panose="02020603050405020304" pitchFamily="18" charset="0"/>
            </a:endParaRPr>
          </a:p>
          <a:p>
            <a:pPr algn="ctr"/>
            <a:r>
              <a:rPr lang="zh-CN" altLang="en-US" sz="1600" b="1" dirty="0">
                <a:solidFill>
                  <a:schemeClr val="tx1"/>
                </a:solidFill>
                <a:ea typeface="猫啃网风雅宋" panose="02020700000000000000" pitchFamily="18" charset="-122"/>
                <a:cs typeface="Times New Roman" panose="02020603050405020304" pitchFamily="18" charset="0"/>
              </a:rPr>
              <a:t>（</a:t>
            </a:r>
            <a:r>
              <a:rPr lang="en-US" altLang="zh-CN" sz="1600" b="1" dirty="0" err="1">
                <a:solidFill>
                  <a:schemeClr val="tx1"/>
                </a:solidFill>
                <a:ea typeface="猫啃网风雅宋" panose="02020700000000000000" pitchFamily="18" charset="-122"/>
                <a:cs typeface="Times New Roman" panose="02020603050405020304" pitchFamily="18" charset="0"/>
              </a:rPr>
              <a:t>wh</a:t>
            </a:r>
            <a:r>
              <a:rPr lang="en-US" altLang="zh-CN" sz="1600" b="1" dirty="0">
                <a:solidFill>
                  <a:schemeClr val="tx1"/>
                </a:solidFill>
                <a:ea typeface="猫啃网风雅宋" panose="02020700000000000000" pitchFamily="18" charset="-122"/>
                <a:cs typeface="Times New Roman" panose="02020603050405020304" pitchFamily="18" charset="0"/>
              </a:rPr>
              <a:t>-</a:t>
            </a:r>
            <a:r>
              <a:rPr lang="zh-CN" altLang="en-US" sz="1600" b="1" dirty="0">
                <a:solidFill>
                  <a:schemeClr val="tx1"/>
                </a:solidFill>
                <a:ea typeface="猫啃网风雅宋" panose="02020700000000000000" pitchFamily="18" charset="-122"/>
                <a:cs typeface="Times New Roman" panose="02020603050405020304" pitchFamily="18" charset="0"/>
              </a:rPr>
              <a:t>）</a:t>
            </a:r>
          </a:p>
        </p:txBody>
      </p:sp>
      <p:sp>
        <p:nvSpPr>
          <p:cNvPr id="24" name="矩形 23">
            <a:extLst>
              <a:ext uri="{FF2B5EF4-FFF2-40B4-BE49-F238E27FC236}">
                <a16:creationId xmlns:a16="http://schemas.microsoft.com/office/drawing/2014/main" id="{E361805A-08D7-4DD8-8D2A-491C77D754B9}"/>
              </a:ext>
            </a:extLst>
          </p:cNvPr>
          <p:cNvSpPr/>
          <p:nvPr/>
        </p:nvSpPr>
        <p:spPr>
          <a:xfrm>
            <a:off x="5837243" y="2476295"/>
            <a:ext cx="1202263" cy="1202263"/>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ea typeface="猫啃网风雅宋" panose="02020700000000000000" pitchFamily="18" charset="-122"/>
                <a:cs typeface="Times New Roman" panose="02020603050405020304" pitchFamily="18" charset="0"/>
              </a:rPr>
              <a:t>如何</a:t>
            </a:r>
            <a:endParaRPr lang="en-US" altLang="zh-CN" b="1" dirty="0">
              <a:solidFill>
                <a:schemeClr val="tx1"/>
              </a:solidFill>
              <a:ea typeface="猫啃网风雅宋" panose="02020700000000000000" pitchFamily="18" charset="-122"/>
              <a:cs typeface="Times New Roman" panose="02020603050405020304" pitchFamily="18" charset="0"/>
            </a:endParaRPr>
          </a:p>
          <a:p>
            <a:pPr algn="ctr"/>
            <a:r>
              <a:rPr lang="zh-CN" altLang="en-US" sz="1600" b="1" dirty="0">
                <a:solidFill>
                  <a:schemeClr val="tx1"/>
                </a:solidFill>
                <a:ea typeface="猫啃网风雅宋" panose="02020700000000000000" pitchFamily="18" charset="-122"/>
                <a:cs typeface="Times New Roman" panose="02020603050405020304" pitchFamily="18" charset="0"/>
              </a:rPr>
              <a:t>（</a:t>
            </a:r>
            <a:r>
              <a:rPr lang="en-US" altLang="zh-CN" sz="1600" b="1" dirty="0">
                <a:solidFill>
                  <a:schemeClr val="tx1"/>
                </a:solidFill>
                <a:ea typeface="猫啃网风雅宋" panose="02020700000000000000" pitchFamily="18" charset="-122"/>
                <a:cs typeface="Times New Roman" panose="02020603050405020304" pitchFamily="18" charset="0"/>
              </a:rPr>
              <a:t>how</a:t>
            </a:r>
            <a:r>
              <a:rPr lang="zh-CN" altLang="en-US" sz="1600" b="1" dirty="0">
                <a:solidFill>
                  <a:schemeClr val="tx1"/>
                </a:solidFill>
                <a:ea typeface="猫啃网风雅宋" panose="02020700000000000000" pitchFamily="18" charset="-122"/>
                <a:cs typeface="Times New Roman" panose="02020603050405020304" pitchFamily="18" charset="0"/>
              </a:rPr>
              <a:t>）</a:t>
            </a:r>
          </a:p>
        </p:txBody>
      </p:sp>
      <p:sp>
        <p:nvSpPr>
          <p:cNvPr id="25" name="矩形 24">
            <a:extLst>
              <a:ext uri="{FF2B5EF4-FFF2-40B4-BE49-F238E27FC236}">
                <a16:creationId xmlns:a16="http://schemas.microsoft.com/office/drawing/2014/main" id="{F1416D31-09D0-4540-BEF1-D383BFD7F993}"/>
              </a:ext>
            </a:extLst>
          </p:cNvPr>
          <p:cNvSpPr/>
          <p:nvPr/>
        </p:nvSpPr>
        <p:spPr>
          <a:xfrm>
            <a:off x="4575472" y="3738197"/>
            <a:ext cx="1202263" cy="1202263"/>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ea typeface="猫啃网风雅宋" panose="02020700000000000000" pitchFamily="18" charset="-122"/>
                <a:cs typeface="Times New Roman" panose="02020603050405020304" pitchFamily="18" charset="0"/>
              </a:rPr>
              <a:t>为何</a:t>
            </a:r>
            <a:endParaRPr lang="en-US" altLang="zh-CN" b="1" dirty="0">
              <a:solidFill>
                <a:schemeClr val="tx1"/>
              </a:solidFill>
              <a:ea typeface="猫啃网风雅宋" panose="02020700000000000000" pitchFamily="18" charset="-122"/>
              <a:cs typeface="Times New Roman" panose="02020603050405020304" pitchFamily="18" charset="0"/>
            </a:endParaRPr>
          </a:p>
          <a:p>
            <a:pPr algn="ctr"/>
            <a:r>
              <a:rPr lang="zh-CN" altLang="en-US" sz="1600" b="1" dirty="0">
                <a:solidFill>
                  <a:schemeClr val="tx1"/>
                </a:solidFill>
                <a:ea typeface="猫啃网风雅宋" panose="02020700000000000000" pitchFamily="18" charset="-122"/>
                <a:cs typeface="Times New Roman" panose="02020603050405020304" pitchFamily="18" charset="0"/>
              </a:rPr>
              <a:t>（</a:t>
            </a:r>
            <a:r>
              <a:rPr lang="en-US" altLang="zh-CN" sz="1600" b="1" dirty="0">
                <a:solidFill>
                  <a:schemeClr val="tx1"/>
                </a:solidFill>
                <a:ea typeface="猫啃网风雅宋" panose="02020700000000000000" pitchFamily="18" charset="-122"/>
                <a:cs typeface="Times New Roman" panose="02020603050405020304" pitchFamily="18" charset="0"/>
              </a:rPr>
              <a:t>why</a:t>
            </a:r>
            <a:r>
              <a:rPr lang="zh-CN" altLang="en-US" sz="1600" b="1" dirty="0">
                <a:solidFill>
                  <a:schemeClr val="tx1"/>
                </a:solidFill>
                <a:ea typeface="猫啃网风雅宋" panose="02020700000000000000" pitchFamily="18" charset="-122"/>
                <a:cs typeface="Times New Roman" panose="02020603050405020304" pitchFamily="18" charset="0"/>
              </a:rPr>
              <a:t>）</a:t>
            </a:r>
          </a:p>
        </p:txBody>
      </p:sp>
      <p:sp>
        <p:nvSpPr>
          <p:cNvPr id="26" name="矩形 25">
            <a:extLst>
              <a:ext uri="{FF2B5EF4-FFF2-40B4-BE49-F238E27FC236}">
                <a16:creationId xmlns:a16="http://schemas.microsoft.com/office/drawing/2014/main" id="{E049B57F-D08C-45DF-BCF6-FA97D1AA0107}"/>
              </a:ext>
            </a:extLst>
          </p:cNvPr>
          <p:cNvSpPr/>
          <p:nvPr/>
        </p:nvSpPr>
        <p:spPr>
          <a:xfrm>
            <a:off x="5837243" y="3738197"/>
            <a:ext cx="1202263" cy="1202263"/>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ea typeface="猫啃网风雅宋" panose="02020700000000000000" pitchFamily="18" charset="-122"/>
                <a:cs typeface="Times New Roman" panose="02020603050405020304" pitchFamily="18" charset="0"/>
              </a:rPr>
              <a:t>若何</a:t>
            </a:r>
            <a:endParaRPr lang="en-US" altLang="zh-CN" b="1" dirty="0">
              <a:solidFill>
                <a:schemeClr val="tx1"/>
              </a:solidFill>
              <a:ea typeface="猫啃网风雅宋" panose="02020700000000000000" pitchFamily="18" charset="-122"/>
              <a:cs typeface="Times New Roman" panose="02020603050405020304" pitchFamily="18" charset="0"/>
            </a:endParaRPr>
          </a:p>
          <a:p>
            <a:pPr algn="ctr"/>
            <a:r>
              <a:rPr lang="zh-CN" altLang="en-US" sz="1600" b="1" dirty="0">
                <a:solidFill>
                  <a:schemeClr val="tx1"/>
                </a:solidFill>
                <a:ea typeface="猫啃网风雅宋" panose="02020700000000000000" pitchFamily="18" charset="-122"/>
                <a:cs typeface="Times New Roman" panose="02020603050405020304" pitchFamily="18" charset="0"/>
              </a:rPr>
              <a:t>（</a:t>
            </a:r>
            <a:r>
              <a:rPr lang="en-US" altLang="zh-CN" sz="1600" b="1" dirty="0">
                <a:solidFill>
                  <a:schemeClr val="tx1"/>
                </a:solidFill>
                <a:ea typeface="猫啃网风雅宋" panose="02020700000000000000" pitchFamily="18" charset="-122"/>
                <a:cs typeface="Times New Roman" panose="02020603050405020304" pitchFamily="18" charset="0"/>
              </a:rPr>
              <a:t>what if</a:t>
            </a:r>
            <a:r>
              <a:rPr lang="zh-CN" altLang="en-US" sz="1600" b="1" dirty="0">
                <a:solidFill>
                  <a:schemeClr val="tx1"/>
                </a:solidFill>
                <a:ea typeface="猫啃网风雅宋" panose="02020700000000000000" pitchFamily="18" charset="-122"/>
                <a:cs typeface="Times New Roman" panose="02020603050405020304" pitchFamily="18" charset="0"/>
              </a:rPr>
              <a:t>）</a:t>
            </a:r>
          </a:p>
        </p:txBody>
      </p:sp>
      <p:sp>
        <p:nvSpPr>
          <p:cNvPr id="27" name="椭圆 26">
            <a:extLst>
              <a:ext uri="{FF2B5EF4-FFF2-40B4-BE49-F238E27FC236}">
                <a16:creationId xmlns:a16="http://schemas.microsoft.com/office/drawing/2014/main" id="{28C666E9-1D99-49AF-B3A1-281918EC7726}"/>
              </a:ext>
            </a:extLst>
          </p:cNvPr>
          <p:cNvSpPr/>
          <p:nvPr/>
        </p:nvSpPr>
        <p:spPr>
          <a:xfrm>
            <a:off x="5300039" y="3208522"/>
            <a:ext cx="978097" cy="978097"/>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ea typeface="猫啃网风雅宋" panose="02020700000000000000" pitchFamily="18" charset="-122"/>
                <a:cs typeface="Times New Roman" panose="02020603050405020304" pitchFamily="18" charset="0"/>
              </a:rPr>
              <a:t>由何</a:t>
            </a:r>
            <a:r>
              <a:rPr lang="zh-CN" altLang="en-US" sz="1600" b="1" dirty="0">
                <a:solidFill>
                  <a:schemeClr val="tx1"/>
                </a:solidFill>
                <a:ea typeface="猫啃网风雅宋" panose="02020700000000000000" pitchFamily="18" charset="-122"/>
                <a:cs typeface="Times New Roman" panose="02020603050405020304" pitchFamily="18" charset="0"/>
              </a:rPr>
              <a:t>（</a:t>
            </a:r>
            <a:r>
              <a:rPr lang="en-US" altLang="zh-CN" sz="1600" b="1" dirty="0">
                <a:solidFill>
                  <a:schemeClr val="tx1"/>
                </a:solidFill>
                <a:ea typeface="猫啃网风雅宋" panose="02020700000000000000" pitchFamily="18" charset="-122"/>
                <a:cs typeface="Times New Roman" panose="02020603050405020304" pitchFamily="18" charset="0"/>
              </a:rPr>
              <a:t>from</a:t>
            </a:r>
            <a:r>
              <a:rPr lang="zh-CN" altLang="en-US" sz="1600" b="1" dirty="0">
                <a:solidFill>
                  <a:schemeClr val="tx1"/>
                </a:solidFill>
                <a:ea typeface="猫啃网风雅宋" panose="02020700000000000000" pitchFamily="18" charset="-122"/>
                <a:cs typeface="Times New Roman" panose="02020603050405020304" pitchFamily="18" charset="0"/>
              </a:rPr>
              <a:t>）</a:t>
            </a:r>
          </a:p>
        </p:txBody>
      </p:sp>
      <p:sp>
        <p:nvSpPr>
          <p:cNvPr id="29" name="文本框 159">
            <a:extLst>
              <a:ext uri="{FF2B5EF4-FFF2-40B4-BE49-F238E27FC236}">
                <a16:creationId xmlns:a16="http://schemas.microsoft.com/office/drawing/2014/main" id="{8CDD1D7A-AC99-46E2-B2A7-0AF2811E37DA}"/>
              </a:ext>
            </a:extLst>
          </p:cNvPr>
          <p:cNvSpPr txBox="1"/>
          <p:nvPr/>
        </p:nvSpPr>
        <p:spPr>
          <a:xfrm>
            <a:off x="1071228" y="5017280"/>
            <a:ext cx="2322325" cy="42665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zh-CN" altLang="en-US" sz="2000" b="0" i="0" u="none" strike="noStrike" kern="100" cap="none" spc="0" normalizeH="0" baseline="0" noProof="0" dirty="0">
                <a:ln>
                  <a:noFill/>
                </a:ln>
                <a:solidFill>
                  <a:schemeClr val="bg1"/>
                </a:solidFill>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分类依据：答案是否唯一</a:t>
            </a:r>
          </a:p>
        </p:txBody>
      </p:sp>
      <p:sp>
        <p:nvSpPr>
          <p:cNvPr id="30" name="文本框 159">
            <a:extLst>
              <a:ext uri="{FF2B5EF4-FFF2-40B4-BE49-F238E27FC236}">
                <a16:creationId xmlns:a16="http://schemas.microsoft.com/office/drawing/2014/main" id="{FD0A0D76-8906-4F63-8418-23EBD73A7DEB}"/>
              </a:ext>
            </a:extLst>
          </p:cNvPr>
          <p:cNvSpPr txBox="1"/>
          <p:nvPr/>
        </p:nvSpPr>
        <p:spPr>
          <a:xfrm>
            <a:off x="4616572" y="5014396"/>
            <a:ext cx="2322325" cy="42665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zh-CN" altLang="en-US" sz="2000" b="0" i="0" u="none" strike="noStrike" kern="100" cap="none" spc="0" normalizeH="0" baseline="0" noProof="0" dirty="0">
                <a:ln>
                  <a:noFill/>
                </a:ln>
                <a:solidFill>
                  <a:schemeClr val="bg1"/>
                </a:solidFill>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分类依据：</a:t>
            </a:r>
            <a:r>
              <a:rPr lang="zh-CN" altLang="en-US" sz="2000" kern="100" dirty="0">
                <a:solidFill>
                  <a:schemeClr val="bg1"/>
                </a:solidFill>
                <a:latin typeface="猫啃网风雅宋" panose="02020700000000000000" pitchFamily="18" charset="-122"/>
                <a:ea typeface="猫啃网风雅宋" panose="02020700000000000000" pitchFamily="18" charset="-122"/>
                <a:cs typeface="Times New Roman" panose="02020603050405020304" pitchFamily="18" charset="0"/>
              </a:rPr>
              <a:t>问题形式</a:t>
            </a:r>
            <a:endParaRPr kumimoji="0" lang="zh-CN" altLang="en-US" sz="2000" b="0" i="0" u="none" strike="noStrike" kern="100" cap="none" spc="0" normalizeH="0" baseline="0" noProof="0" dirty="0">
              <a:ln>
                <a:noFill/>
              </a:ln>
              <a:solidFill>
                <a:schemeClr val="bg1"/>
              </a:solidFill>
              <a:effectLst/>
              <a:uLnTx/>
              <a:uFillTx/>
              <a:latin typeface="猫啃网风雅宋" panose="02020700000000000000" pitchFamily="18" charset="-122"/>
              <a:ea typeface="猫啃网风雅宋" panose="02020700000000000000" pitchFamily="18" charset="-122"/>
              <a:cs typeface="Times New Roman" panose="02020603050405020304" pitchFamily="18" charset="0"/>
            </a:endParaRPr>
          </a:p>
        </p:txBody>
      </p:sp>
      <p:sp>
        <p:nvSpPr>
          <p:cNvPr id="32" name="文本框 159">
            <a:extLst>
              <a:ext uri="{FF2B5EF4-FFF2-40B4-BE49-F238E27FC236}">
                <a16:creationId xmlns:a16="http://schemas.microsoft.com/office/drawing/2014/main" id="{7739F145-7797-4165-A234-6CF5C9DDDAE9}"/>
              </a:ext>
            </a:extLst>
          </p:cNvPr>
          <p:cNvSpPr txBox="1"/>
          <p:nvPr/>
        </p:nvSpPr>
        <p:spPr>
          <a:xfrm>
            <a:off x="8334911" y="5009044"/>
            <a:ext cx="2475089" cy="426656"/>
          </a:xfrm>
          <a:prstGeom prst="rect">
            <a:avLst/>
          </a:prstGeom>
          <a:noFill/>
          <a:ln w="1270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zh-CN" altLang="en-US" sz="2000" b="0" i="0" u="none" strike="noStrike" kern="100" cap="none" spc="0" normalizeH="0" baseline="0" noProof="0" dirty="0">
                <a:ln>
                  <a:noFill/>
                </a:ln>
                <a:solidFill>
                  <a:schemeClr val="bg1"/>
                </a:solidFill>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分类依据：</a:t>
            </a:r>
            <a:r>
              <a:rPr lang="zh-CN" altLang="en-US" sz="2000" kern="100" dirty="0">
                <a:solidFill>
                  <a:schemeClr val="bg1"/>
                </a:solidFill>
                <a:latin typeface="猫啃网风雅宋" panose="02020700000000000000" pitchFamily="18" charset="-122"/>
                <a:ea typeface="猫啃网风雅宋" panose="02020700000000000000" pitchFamily="18" charset="-122"/>
                <a:cs typeface="Times New Roman" panose="02020603050405020304" pitchFamily="18" charset="0"/>
              </a:rPr>
              <a:t>问题排列顺序</a:t>
            </a:r>
            <a:endParaRPr kumimoji="0" lang="zh-CN" altLang="en-US" sz="2000" b="0" i="0" u="none" strike="noStrike" kern="100" cap="none" spc="0" normalizeH="0" baseline="0" noProof="0" dirty="0">
              <a:ln>
                <a:noFill/>
              </a:ln>
              <a:solidFill>
                <a:schemeClr val="bg1"/>
              </a:solidFill>
              <a:effectLst/>
              <a:uLnTx/>
              <a:uFillTx/>
              <a:latin typeface="猫啃网风雅宋" panose="02020700000000000000" pitchFamily="18" charset="-122"/>
              <a:ea typeface="猫啃网风雅宋" panose="02020700000000000000" pitchFamily="18" charset="-122"/>
              <a:cs typeface="Times New Roman" panose="02020603050405020304" pitchFamily="18" charset="0"/>
            </a:endParaRPr>
          </a:p>
        </p:txBody>
      </p:sp>
    </p:spTree>
    <p:extLst>
      <p:ext uri="{BB962C8B-B14F-4D97-AF65-F5344CB8AC3E}">
        <p14:creationId xmlns:p14="http://schemas.microsoft.com/office/powerpoint/2010/main" val="1966220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49E7458-48B2-4F2C-97FB-FBAB8B4B1D91}"/>
              </a:ext>
            </a:extLst>
          </p:cNvPr>
          <p:cNvSpPr/>
          <p:nvPr/>
        </p:nvSpPr>
        <p:spPr>
          <a:xfrm>
            <a:off x="4104534" y="231554"/>
            <a:ext cx="3982932" cy="695575"/>
          </a:xfrm>
          <a:prstGeom prst="rect">
            <a:avLst/>
          </a:prstGeom>
        </p:spPr>
        <p:txBody>
          <a:bodyPr wrap="square">
            <a:noAutofit/>
          </a:bodyPr>
          <a:lstStyle/>
          <a:p>
            <a:pPr algn="ctr">
              <a:lnSpc>
                <a:spcPct val="130000"/>
              </a:lnSpc>
            </a:pPr>
            <a:r>
              <a:rPr lang="zh-CN" altLang="en-US" sz="32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教师提问的要素</a:t>
            </a:r>
          </a:p>
        </p:txBody>
      </p:sp>
      <p:sp>
        <p:nvSpPr>
          <p:cNvPr id="4" name="箭头: 右 3">
            <a:extLst>
              <a:ext uri="{FF2B5EF4-FFF2-40B4-BE49-F238E27FC236}">
                <a16:creationId xmlns:a16="http://schemas.microsoft.com/office/drawing/2014/main" id="{D9CA34BC-474A-4CAC-9A32-0D0B41A6A9A0}"/>
              </a:ext>
            </a:extLst>
          </p:cNvPr>
          <p:cNvSpPr/>
          <p:nvPr/>
        </p:nvSpPr>
        <p:spPr>
          <a:xfrm>
            <a:off x="1965277" y="1208305"/>
            <a:ext cx="2986016" cy="921224"/>
          </a:xfrm>
          <a:prstGeom prst="rightArrow">
            <a:avLst/>
          </a:prstGeom>
          <a:noFill/>
          <a:ln w="28575">
            <a:solidFill>
              <a:schemeClr val="bg2"/>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400" b="1" dirty="0">
                <a:pattFill prst="ltDnDiag">
                  <a:fgClr>
                    <a:schemeClr val="bg2"/>
                  </a:fgClr>
                  <a:bgClr>
                    <a:schemeClr val="bg1"/>
                  </a:bgClr>
                </a:pattFill>
              </a:rPr>
              <a:t>教师使用的问题</a:t>
            </a:r>
          </a:p>
        </p:txBody>
      </p:sp>
      <p:sp>
        <p:nvSpPr>
          <p:cNvPr id="5" name="箭头: 右 4">
            <a:extLst>
              <a:ext uri="{FF2B5EF4-FFF2-40B4-BE49-F238E27FC236}">
                <a16:creationId xmlns:a16="http://schemas.microsoft.com/office/drawing/2014/main" id="{C3D4BF42-83EF-4BE2-93DE-2A3DAAE4FCA3}"/>
              </a:ext>
            </a:extLst>
          </p:cNvPr>
          <p:cNvSpPr/>
          <p:nvPr/>
        </p:nvSpPr>
        <p:spPr>
          <a:xfrm flipH="1">
            <a:off x="7240706" y="1235766"/>
            <a:ext cx="2986016" cy="921224"/>
          </a:xfrm>
          <a:prstGeom prst="rightArrow">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rPr>
              <a:t>教师的提问行为</a:t>
            </a:r>
          </a:p>
        </p:txBody>
      </p:sp>
      <p:grpSp>
        <p:nvGrpSpPr>
          <p:cNvPr id="6" name="画布 153">
            <a:extLst>
              <a:ext uri="{FF2B5EF4-FFF2-40B4-BE49-F238E27FC236}">
                <a16:creationId xmlns:a16="http://schemas.microsoft.com/office/drawing/2014/main" id="{AFC16B7B-F12C-42C3-AF51-B476AA669598}"/>
              </a:ext>
            </a:extLst>
          </p:cNvPr>
          <p:cNvGrpSpPr/>
          <p:nvPr/>
        </p:nvGrpSpPr>
        <p:grpSpPr>
          <a:xfrm>
            <a:off x="1965277" y="2434086"/>
            <a:ext cx="8261445" cy="2738336"/>
            <a:chOff x="478754" y="356019"/>
            <a:chExt cx="4396484" cy="1457257"/>
          </a:xfrm>
        </p:grpSpPr>
        <p:sp>
          <p:nvSpPr>
            <p:cNvPr id="7" name="椭圆 6">
              <a:extLst>
                <a:ext uri="{FF2B5EF4-FFF2-40B4-BE49-F238E27FC236}">
                  <a16:creationId xmlns:a16="http://schemas.microsoft.com/office/drawing/2014/main" id="{13C52666-093E-4DB7-92FC-471E58306D42}"/>
                </a:ext>
              </a:extLst>
            </p:cNvPr>
            <p:cNvSpPr/>
            <p:nvPr/>
          </p:nvSpPr>
          <p:spPr>
            <a:xfrm>
              <a:off x="1322614" y="356019"/>
              <a:ext cx="2656115" cy="1457257"/>
            </a:xfrm>
            <a:prstGeom prst="ellipse">
              <a:avLst/>
            </a:prstGeom>
            <a:solidFill>
              <a:schemeClr val="bg1">
                <a:lumMod val="85000"/>
                <a:alpha val="34000"/>
              </a:schemeClr>
            </a:solidFill>
            <a:ln w="12700" cap="flat" cmpd="sng" algn="ctr">
              <a:solidFill>
                <a:schemeClr val="bg1">
                  <a:lumMod val="75000"/>
                </a:schemeClr>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effectLst/>
                <a:uLnTx/>
                <a:uFillTx/>
                <a:latin typeface="猫啃网风雅宋" panose="02020700000000000000" pitchFamily="18" charset="-122"/>
                <a:ea typeface="猫啃网风雅宋" panose="02020700000000000000" pitchFamily="18" charset="-122"/>
              </a:endParaRPr>
            </a:p>
          </p:txBody>
        </p:sp>
        <p:sp>
          <p:nvSpPr>
            <p:cNvPr id="8" name="文本框 159">
              <a:extLst>
                <a:ext uri="{FF2B5EF4-FFF2-40B4-BE49-F238E27FC236}">
                  <a16:creationId xmlns:a16="http://schemas.microsoft.com/office/drawing/2014/main" id="{7E0D7B97-F9F5-4559-A7B4-9989FC04E292}"/>
                </a:ext>
              </a:extLst>
            </p:cNvPr>
            <p:cNvSpPr txBox="1"/>
            <p:nvPr/>
          </p:nvSpPr>
          <p:spPr>
            <a:xfrm>
              <a:off x="478754" y="948410"/>
              <a:ext cx="718294" cy="216000"/>
            </a:xfrm>
            <a:prstGeom prst="rect">
              <a:avLst/>
            </a:prstGeom>
            <a:solidFill>
              <a:sysClr val="window" lastClr="FFFFFF"/>
            </a:solidFill>
            <a:ln w="12700">
              <a:solidFill>
                <a:schemeClr val="accent2"/>
              </a:solid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100" cap="none" spc="0" normalizeH="0" baseline="0" noProof="0" dirty="0">
                  <a:ln>
                    <a:noFill/>
                  </a:ln>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设问</a:t>
              </a:r>
            </a:p>
          </p:txBody>
        </p:sp>
        <p:sp>
          <p:nvSpPr>
            <p:cNvPr id="9" name="文本框 159">
              <a:extLst>
                <a:ext uri="{FF2B5EF4-FFF2-40B4-BE49-F238E27FC236}">
                  <a16:creationId xmlns:a16="http://schemas.microsoft.com/office/drawing/2014/main" id="{D6D57730-ED26-4F15-9C3B-900CCF1D859B}"/>
                </a:ext>
              </a:extLst>
            </p:cNvPr>
            <p:cNvSpPr txBox="1"/>
            <p:nvPr/>
          </p:nvSpPr>
          <p:spPr>
            <a:xfrm>
              <a:off x="1525654" y="949072"/>
              <a:ext cx="718074" cy="216000"/>
            </a:xfrm>
            <a:prstGeom prst="rect">
              <a:avLst/>
            </a:prstGeom>
            <a:solidFill>
              <a:sysClr val="window" lastClr="FFFFFF"/>
            </a:solidFill>
            <a:ln w="12700">
              <a:solidFill>
                <a:schemeClr val="accent2"/>
              </a:solid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a:ln>
                    <a:noFill/>
                  </a:ln>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发问</a:t>
              </a:r>
              <a:endParaRPr kumimoji="0" lang="zh-CN" altLang="en-US" sz="2000" b="0" i="0" u="none" strike="noStrike" kern="0" cap="none" spc="0" normalizeH="0" baseline="0" noProof="0">
                <a:ln>
                  <a:noFill/>
                </a:ln>
                <a:effectLst/>
                <a:uLnTx/>
                <a:uFillTx/>
                <a:latin typeface="猫啃网风雅宋" panose="02020700000000000000" pitchFamily="18" charset="-122"/>
                <a:ea typeface="猫啃网风雅宋" panose="02020700000000000000" pitchFamily="18" charset="-122"/>
                <a:cs typeface="宋体" panose="02010600030101010101" pitchFamily="2" charset="-122"/>
              </a:endParaRPr>
            </a:p>
          </p:txBody>
        </p:sp>
        <p:sp>
          <p:nvSpPr>
            <p:cNvPr id="10" name="文本框 159">
              <a:extLst>
                <a:ext uri="{FF2B5EF4-FFF2-40B4-BE49-F238E27FC236}">
                  <a16:creationId xmlns:a16="http://schemas.microsoft.com/office/drawing/2014/main" id="{33738845-8E41-4988-8507-AB1039B542DB}"/>
                </a:ext>
              </a:extLst>
            </p:cNvPr>
            <p:cNvSpPr txBox="1"/>
            <p:nvPr/>
          </p:nvSpPr>
          <p:spPr>
            <a:xfrm>
              <a:off x="2298788" y="475543"/>
              <a:ext cx="718074" cy="216000"/>
            </a:xfrm>
            <a:prstGeom prst="rect">
              <a:avLst/>
            </a:prstGeom>
            <a:solidFill>
              <a:sysClr val="window" lastClr="FFFFFF"/>
            </a:solidFill>
            <a:ln w="12700">
              <a:solidFill>
                <a:schemeClr val="accent2"/>
              </a:solid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a:ln>
                    <a:noFill/>
                  </a:ln>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候答</a:t>
              </a:r>
              <a:endParaRPr kumimoji="0" lang="zh-CN" altLang="en-US" sz="2000" b="0" i="0" u="none" strike="noStrike" kern="0" cap="none" spc="0" normalizeH="0" baseline="0" noProof="0">
                <a:ln>
                  <a:noFill/>
                </a:ln>
                <a:effectLst/>
                <a:uLnTx/>
                <a:uFillTx/>
                <a:latin typeface="猫啃网风雅宋" panose="02020700000000000000" pitchFamily="18" charset="-122"/>
                <a:ea typeface="猫啃网风雅宋" panose="02020700000000000000" pitchFamily="18" charset="-122"/>
                <a:cs typeface="宋体" panose="02010600030101010101" pitchFamily="2" charset="-122"/>
              </a:endParaRPr>
            </a:p>
          </p:txBody>
        </p:sp>
        <p:sp>
          <p:nvSpPr>
            <p:cNvPr id="11" name="文本框 159">
              <a:extLst>
                <a:ext uri="{FF2B5EF4-FFF2-40B4-BE49-F238E27FC236}">
                  <a16:creationId xmlns:a16="http://schemas.microsoft.com/office/drawing/2014/main" id="{4E67F830-2045-454E-B655-3F92BCAE7985}"/>
                </a:ext>
              </a:extLst>
            </p:cNvPr>
            <p:cNvSpPr txBox="1"/>
            <p:nvPr/>
          </p:nvSpPr>
          <p:spPr>
            <a:xfrm>
              <a:off x="3079386" y="965401"/>
              <a:ext cx="718074" cy="216000"/>
            </a:xfrm>
            <a:prstGeom prst="rect">
              <a:avLst/>
            </a:prstGeom>
            <a:solidFill>
              <a:sysClr val="window" lastClr="FFFFFF"/>
            </a:solidFill>
            <a:ln w="12700">
              <a:solidFill>
                <a:schemeClr val="accent2"/>
              </a:solid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a:ln>
                    <a:noFill/>
                  </a:ln>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叫答</a:t>
              </a:r>
              <a:endParaRPr kumimoji="0" lang="zh-CN" altLang="en-US" sz="2000" b="0" i="0" u="none" strike="noStrike" kern="0" cap="none" spc="0" normalizeH="0" baseline="0" noProof="0">
                <a:ln>
                  <a:noFill/>
                </a:ln>
                <a:effectLst/>
                <a:uLnTx/>
                <a:uFillTx/>
                <a:latin typeface="猫啃网风雅宋" panose="02020700000000000000" pitchFamily="18" charset="-122"/>
                <a:ea typeface="猫啃网风雅宋" panose="02020700000000000000" pitchFamily="18" charset="-122"/>
                <a:cs typeface="宋体" panose="02010600030101010101" pitchFamily="2" charset="-122"/>
              </a:endParaRPr>
            </a:p>
          </p:txBody>
        </p:sp>
        <p:sp>
          <p:nvSpPr>
            <p:cNvPr id="12" name="文本框 159">
              <a:extLst>
                <a:ext uri="{FF2B5EF4-FFF2-40B4-BE49-F238E27FC236}">
                  <a16:creationId xmlns:a16="http://schemas.microsoft.com/office/drawing/2014/main" id="{E8E0244F-4E6C-4ACA-A741-C478AA8621B3}"/>
                </a:ext>
              </a:extLst>
            </p:cNvPr>
            <p:cNvSpPr txBox="1"/>
            <p:nvPr/>
          </p:nvSpPr>
          <p:spPr>
            <a:xfrm>
              <a:off x="4157164" y="965423"/>
              <a:ext cx="718074" cy="216000"/>
            </a:xfrm>
            <a:prstGeom prst="rect">
              <a:avLst/>
            </a:prstGeom>
            <a:solidFill>
              <a:sysClr val="window" lastClr="FFFFFF"/>
            </a:solidFill>
            <a:ln w="12700">
              <a:solidFill>
                <a:schemeClr val="accent2"/>
              </a:solid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a:ln>
                    <a:noFill/>
                  </a:ln>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反思</a:t>
              </a:r>
              <a:endParaRPr kumimoji="0" lang="zh-CN" altLang="en-US" sz="2000" b="0" i="0" u="none" strike="noStrike" kern="0" cap="none" spc="0" normalizeH="0" baseline="0" noProof="0">
                <a:ln>
                  <a:noFill/>
                </a:ln>
                <a:effectLst/>
                <a:uLnTx/>
                <a:uFillTx/>
                <a:latin typeface="猫啃网风雅宋" panose="02020700000000000000" pitchFamily="18" charset="-122"/>
                <a:ea typeface="猫啃网风雅宋" panose="02020700000000000000" pitchFamily="18" charset="-122"/>
                <a:cs typeface="宋体" panose="02010600030101010101" pitchFamily="2" charset="-122"/>
              </a:endParaRPr>
            </a:p>
          </p:txBody>
        </p:sp>
        <p:sp>
          <p:nvSpPr>
            <p:cNvPr id="13" name="文本框 159">
              <a:extLst>
                <a:ext uri="{FF2B5EF4-FFF2-40B4-BE49-F238E27FC236}">
                  <a16:creationId xmlns:a16="http://schemas.microsoft.com/office/drawing/2014/main" id="{F2AD7AA6-E7B8-4BB3-B016-62744AF67C36}"/>
                </a:ext>
              </a:extLst>
            </p:cNvPr>
            <p:cNvSpPr txBox="1"/>
            <p:nvPr/>
          </p:nvSpPr>
          <p:spPr>
            <a:xfrm>
              <a:off x="2311941" y="1446387"/>
              <a:ext cx="718074" cy="216000"/>
            </a:xfrm>
            <a:prstGeom prst="rect">
              <a:avLst/>
            </a:prstGeom>
            <a:solidFill>
              <a:sysClr val="window" lastClr="FFFFFF"/>
            </a:solidFill>
            <a:ln w="12700">
              <a:solidFill>
                <a:schemeClr val="accent2"/>
              </a:solid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a:ln>
                    <a:noFill/>
                  </a:ln>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理答</a:t>
              </a:r>
              <a:endParaRPr kumimoji="0" lang="zh-CN" altLang="en-US" sz="2000" b="0" i="0" u="none" strike="noStrike" kern="0" cap="none" spc="0" normalizeH="0" baseline="0" noProof="0">
                <a:ln>
                  <a:noFill/>
                </a:ln>
                <a:effectLst/>
                <a:uLnTx/>
                <a:uFillTx/>
                <a:latin typeface="猫啃网风雅宋" panose="02020700000000000000" pitchFamily="18" charset="-122"/>
                <a:ea typeface="猫啃网风雅宋" panose="02020700000000000000" pitchFamily="18" charset="-122"/>
                <a:cs typeface="宋体" panose="02010600030101010101" pitchFamily="2" charset="-122"/>
              </a:endParaRPr>
            </a:p>
          </p:txBody>
        </p:sp>
        <p:cxnSp>
          <p:nvCxnSpPr>
            <p:cNvPr id="14" name="直接箭头连接符 13">
              <a:extLst>
                <a:ext uri="{FF2B5EF4-FFF2-40B4-BE49-F238E27FC236}">
                  <a16:creationId xmlns:a16="http://schemas.microsoft.com/office/drawing/2014/main" id="{51BE1004-5271-4E2C-9749-E9993A0AAD27}"/>
                </a:ext>
              </a:extLst>
            </p:cNvPr>
            <p:cNvCxnSpPr>
              <a:stCxn id="8" idx="3"/>
              <a:endCxn id="9" idx="1"/>
            </p:cNvCxnSpPr>
            <p:nvPr/>
          </p:nvCxnSpPr>
          <p:spPr>
            <a:xfrm>
              <a:off x="1197048" y="1056410"/>
              <a:ext cx="328606" cy="662"/>
            </a:xfrm>
            <a:prstGeom prst="straightConnector1">
              <a:avLst/>
            </a:prstGeom>
            <a:noFill/>
            <a:ln w="6350" cap="flat" cmpd="sng" algn="ctr">
              <a:solidFill>
                <a:sysClr val="windowText" lastClr="000000"/>
              </a:solidFill>
              <a:prstDash val="solid"/>
              <a:miter lim="800000"/>
              <a:tailEnd type="triangle"/>
            </a:ln>
            <a:effectLst/>
          </p:spPr>
        </p:cxnSp>
        <p:cxnSp>
          <p:nvCxnSpPr>
            <p:cNvPr id="15" name="直接箭头连接符 14">
              <a:extLst>
                <a:ext uri="{FF2B5EF4-FFF2-40B4-BE49-F238E27FC236}">
                  <a16:creationId xmlns:a16="http://schemas.microsoft.com/office/drawing/2014/main" id="{29A7B2E5-CDCB-4E20-9D20-8DD4E56DE546}"/>
                </a:ext>
              </a:extLst>
            </p:cNvPr>
            <p:cNvCxnSpPr>
              <a:stCxn id="9" idx="0"/>
              <a:endCxn id="10" idx="1"/>
            </p:cNvCxnSpPr>
            <p:nvPr/>
          </p:nvCxnSpPr>
          <p:spPr>
            <a:xfrm flipV="1">
              <a:off x="1884691" y="583543"/>
              <a:ext cx="414097" cy="365529"/>
            </a:xfrm>
            <a:prstGeom prst="straightConnector1">
              <a:avLst/>
            </a:prstGeom>
            <a:noFill/>
            <a:ln w="6350" cap="flat" cmpd="sng" algn="ctr">
              <a:solidFill>
                <a:sysClr val="windowText" lastClr="000000"/>
              </a:solidFill>
              <a:prstDash val="solid"/>
              <a:miter lim="800000"/>
              <a:tailEnd type="triangle"/>
            </a:ln>
            <a:effectLst/>
          </p:spPr>
        </p:cxnSp>
        <p:cxnSp>
          <p:nvCxnSpPr>
            <p:cNvPr id="16" name="直接箭头连接符 15">
              <a:extLst>
                <a:ext uri="{FF2B5EF4-FFF2-40B4-BE49-F238E27FC236}">
                  <a16:creationId xmlns:a16="http://schemas.microsoft.com/office/drawing/2014/main" id="{E7C782CE-B233-4919-8C35-E97E142160D0}"/>
                </a:ext>
              </a:extLst>
            </p:cNvPr>
            <p:cNvCxnSpPr>
              <a:stCxn id="10" idx="3"/>
              <a:endCxn id="11" idx="0"/>
            </p:cNvCxnSpPr>
            <p:nvPr/>
          </p:nvCxnSpPr>
          <p:spPr>
            <a:xfrm>
              <a:off x="3016862" y="583543"/>
              <a:ext cx="421561" cy="381858"/>
            </a:xfrm>
            <a:prstGeom prst="straightConnector1">
              <a:avLst/>
            </a:prstGeom>
            <a:noFill/>
            <a:ln w="6350" cap="flat" cmpd="sng" algn="ctr">
              <a:solidFill>
                <a:sysClr val="windowText" lastClr="000000"/>
              </a:solidFill>
              <a:prstDash val="solid"/>
              <a:miter lim="800000"/>
              <a:tailEnd type="triangle"/>
            </a:ln>
            <a:effectLst/>
          </p:spPr>
        </p:cxnSp>
        <p:cxnSp>
          <p:nvCxnSpPr>
            <p:cNvPr id="17" name="直接箭头连接符 16">
              <a:extLst>
                <a:ext uri="{FF2B5EF4-FFF2-40B4-BE49-F238E27FC236}">
                  <a16:creationId xmlns:a16="http://schemas.microsoft.com/office/drawing/2014/main" id="{2F9115FF-C268-481F-AA34-A559E07911AD}"/>
                </a:ext>
              </a:extLst>
            </p:cNvPr>
            <p:cNvCxnSpPr>
              <a:stCxn id="11" idx="3"/>
              <a:endCxn id="12" idx="1"/>
            </p:cNvCxnSpPr>
            <p:nvPr/>
          </p:nvCxnSpPr>
          <p:spPr>
            <a:xfrm>
              <a:off x="3797460" y="1073401"/>
              <a:ext cx="359704" cy="22"/>
            </a:xfrm>
            <a:prstGeom prst="straightConnector1">
              <a:avLst/>
            </a:prstGeom>
            <a:noFill/>
            <a:ln w="6350" cap="flat" cmpd="sng" algn="ctr">
              <a:solidFill>
                <a:sysClr val="windowText" lastClr="000000"/>
              </a:solidFill>
              <a:prstDash val="solid"/>
              <a:miter lim="800000"/>
              <a:tailEnd type="triangle"/>
            </a:ln>
            <a:effectLst/>
          </p:spPr>
        </p:cxnSp>
        <p:cxnSp>
          <p:nvCxnSpPr>
            <p:cNvPr id="18" name="直接箭头连接符 17">
              <a:extLst>
                <a:ext uri="{FF2B5EF4-FFF2-40B4-BE49-F238E27FC236}">
                  <a16:creationId xmlns:a16="http://schemas.microsoft.com/office/drawing/2014/main" id="{3D1BBAD4-77A3-42A3-B90A-345CE3B6A015}"/>
                </a:ext>
              </a:extLst>
            </p:cNvPr>
            <p:cNvCxnSpPr>
              <a:stCxn id="11" idx="2"/>
              <a:endCxn id="13" idx="3"/>
            </p:cNvCxnSpPr>
            <p:nvPr/>
          </p:nvCxnSpPr>
          <p:spPr>
            <a:xfrm flipH="1">
              <a:off x="3030015" y="1181401"/>
              <a:ext cx="408408" cy="372986"/>
            </a:xfrm>
            <a:prstGeom prst="straightConnector1">
              <a:avLst/>
            </a:prstGeom>
            <a:noFill/>
            <a:ln w="6350" cap="flat" cmpd="sng" algn="ctr">
              <a:solidFill>
                <a:sysClr val="windowText" lastClr="000000"/>
              </a:solidFill>
              <a:prstDash val="solid"/>
              <a:miter lim="800000"/>
              <a:tailEnd type="triangle"/>
            </a:ln>
            <a:effectLst/>
          </p:spPr>
        </p:cxnSp>
        <p:cxnSp>
          <p:nvCxnSpPr>
            <p:cNvPr id="19" name="直接箭头连接符 18">
              <a:extLst>
                <a:ext uri="{FF2B5EF4-FFF2-40B4-BE49-F238E27FC236}">
                  <a16:creationId xmlns:a16="http://schemas.microsoft.com/office/drawing/2014/main" id="{077702D7-CEAF-4007-982A-8F3131FEC448}"/>
                </a:ext>
              </a:extLst>
            </p:cNvPr>
            <p:cNvCxnSpPr>
              <a:stCxn id="13" idx="1"/>
              <a:endCxn id="9" idx="2"/>
            </p:cNvCxnSpPr>
            <p:nvPr/>
          </p:nvCxnSpPr>
          <p:spPr>
            <a:xfrm flipH="1" flipV="1">
              <a:off x="1884691" y="1165072"/>
              <a:ext cx="427250" cy="389315"/>
            </a:xfrm>
            <a:prstGeom prst="straightConnector1">
              <a:avLst/>
            </a:prstGeom>
            <a:noFill/>
            <a:ln w="6350" cap="flat" cmpd="sng" algn="ctr">
              <a:solidFill>
                <a:sysClr val="windowText" lastClr="000000"/>
              </a:solidFill>
              <a:prstDash val="solid"/>
              <a:miter lim="800000"/>
              <a:tailEnd type="triangle"/>
            </a:ln>
            <a:effectLst/>
          </p:spPr>
        </p:cxnSp>
        <p:sp>
          <p:nvSpPr>
            <p:cNvPr id="20" name="文本框 159">
              <a:extLst>
                <a:ext uri="{FF2B5EF4-FFF2-40B4-BE49-F238E27FC236}">
                  <a16:creationId xmlns:a16="http://schemas.microsoft.com/office/drawing/2014/main" id="{17193E67-F79B-4854-B466-D3D8679329D0}"/>
                </a:ext>
              </a:extLst>
            </p:cNvPr>
            <p:cNvSpPr txBox="1"/>
            <p:nvPr/>
          </p:nvSpPr>
          <p:spPr>
            <a:xfrm>
              <a:off x="2385873" y="910604"/>
              <a:ext cx="526055" cy="340988"/>
            </a:xfrm>
            <a:prstGeom prst="ellipse">
              <a:avLst/>
            </a:prstGeom>
            <a:solidFill>
              <a:srgbClr val="E7E6E6">
                <a:lumMod val="90000"/>
              </a:srgbClr>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a:ln>
                    <a:noFill/>
                  </a:ln>
                  <a:effectLst/>
                  <a:uLnTx/>
                  <a:uFillTx/>
                  <a:latin typeface="猫啃网风雅宋" panose="02020700000000000000" pitchFamily="18" charset="-122"/>
                  <a:ea typeface="猫啃网风雅宋" panose="02020700000000000000" pitchFamily="18" charset="-122"/>
                  <a:cs typeface="Times New Roman" panose="02020603050405020304" pitchFamily="18" charset="0"/>
                </a:rPr>
                <a:t>学生</a:t>
              </a:r>
              <a:endParaRPr kumimoji="0" lang="zh-CN" altLang="en-US" sz="2000" b="0" i="0" u="none" strike="noStrike" kern="0" cap="none" spc="0" normalizeH="0" baseline="0" noProof="0">
                <a:ln>
                  <a:noFill/>
                </a:ln>
                <a:effectLst/>
                <a:uLnTx/>
                <a:uFillTx/>
                <a:latin typeface="猫啃网风雅宋" panose="02020700000000000000" pitchFamily="18" charset="-122"/>
                <a:ea typeface="猫啃网风雅宋" panose="02020700000000000000" pitchFamily="18" charset="-122"/>
                <a:cs typeface="宋体" panose="02010600030101010101" pitchFamily="2" charset="-122"/>
              </a:endParaRPr>
            </a:p>
          </p:txBody>
        </p:sp>
      </p:grpSp>
    </p:spTree>
    <p:extLst>
      <p:ext uri="{BB962C8B-B14F-4D97-AF65-F5344CB8AC3E}">
        <p14:creationId xmlns:p14="http://schemas.microsoft.com/office/powerpoint/2010/main" val="3625648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8975E3A7-E06D-4DDC-BA46-6CA565C37B85}"/>
              </a:ext>
            </a:extLst>
          </p:cNvPr>
          <p:cNvSpPr>
            <a:spLocks noGrp="1"/>
          </p:cNvSpPr>
          <p:nvPr>
            <p:ph type="body" sz="quarter" idx="10"/>
          </p:nvPr>
        </p:nvSpPr>
        <p:spPr/>
        <p:txBody>
          <a:bodyPr/>
          <a:lstStyle/>
          <a:p>
            <a:r>
              <a:rPr lang="en-US" altLang="zh-CN" dirty="0"/>
              <a:t>Who</a:t>
            </a:r>
            <a:endParaRPr lang="zh-CN" altLang="en-US" dirty="0"/>
          </a:p>
        </p:txBody>
      </p:sp>
      <p:sp>
        <p:nvSpPr>
          <p:cNvPr id="3" name="文本占位符 2">
            <a:extLst>
              <a:ext uri="{FF2B5EF4-FFF2-40B4-BE49-F238E27FC236}">
                <a16:creationId xmlns:a16="http://schemas.microsoft.com/office/drawing/2014/main" id="{82C8FB23-FA3C-479D-BA2E-2014FD51C8D5}"/>
              </a:ext>
            </a:extLst>
          </p:cNvPr>
          <p:cNvSpPr>
            <a:spLocks noGrp="1"/>
          </p:cNvSpPr>
          <p:nvPr>
            <p:ph type="body" sz="quarter" idx="11"/>
          </p:nvPr>
        </p:nvSpPr>
        <p:spPr/>
        <p:txBody>
          <a:bodyPr/>
          <a:lstStyle/>
          <a:p>
            <a:r>
              <a:rPr lang="zh-CN" altLang="en-US" dirty="0"/>
              <a:t>谁来做</a:t>
            </a:r>
          </a:p>
        </p:txBody>
      </p:sp>
    </p:spTree>
    <p:extLst>
      <p:ext uri="{BB962C8B-B14F-4D97-AF65-F5344CB8AC3E}">
        <p14:creationId xmlns:p14="http://schemas.microsoft.com/office/powerpoint/2010/main" val="3315024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3EFFC00-7F1C-4BCC-AF77-AEC787A8B70F}"/>
              </a:ext>
            </a:extLst>
          </p:cNvPr>
          <p:cNvSpPr/>
          <p:nvPr/>
        </p:nvSpPr>
        <p:spPr>
          <a:xfrm>
            <a:off x="5232747" y="1503417"/>
            <a:ext cx="1726505" cy="3716852"/>
          </a:xfrm>
          <a:prstGeom prst="rect">
            <a:avLst/>
          </a:prstGeom>
        </p:spPr>
        <p:txBody>
          <a:bodyPr wrap="square">
            <a:noAutofit/>
          </a:bodyPr>
          <a:lstStyle/>
          <a:p>
            <a:pPr algn="ctr">
              <a:lnSpc>
                <a:spcPct val="130000"/>
              </a:lnSpc>
            </a:pPr>
            <a:r>
              <a:rPr lang="zh-CN" altLang="en-US" sz="9600" b="1" dirty="0">
                <a:pattFill prst="ltDnDiag">
                  <a:fgClr>
                    <a:schemeClr val="accent1"/>
                  </a:fgClr>
                  <a:bgClr>
                    <a:schemeClr val="bg1"/>
                  </a:bgClr>
                </a:pattFill>
                <a:latin typeface="庞门正道粗书体6.0" panose="02010600030101010101" pitchFamily="2" charset="-122"/>
                <a:ea typeface="庞门正道粗书体6.0" panose="02010600030101010101" pitchFamily="2" charset="-122"/>
              </a:rPr>
              <a:t>教师</a:t>
            </a:r>
          </a:p>
        </p:txBody>
      </p:sp>
      <p:pic>
        <p:nvPicPr>
          <p:cNvPr id="4" name="图片 3">
            <a:extLst>
              <a:ext uri="{FF2B5EF4-FFF2-40B4-BE49-F238E27FC236}">
                <a16:creationId xmlns:a16="http://schemas.microsoft.com/office/drawing/2014/main" id="{F2AD866C-D21C-44DB-B728-2C660E24981F}"/>
              </a:ext>
            </a:extLst>
          </p:cNvPr>
          <p:cNvPicPr>
            <a:picLocks noChangeAspect="1"/>
          </p:cNvPicPr>
          <p:nvPr/>
        </p:nvPicPr>
        <p:blipFill rotWithShape="1">
          <a:blip r:embed="rId2">
            <a:extLst>
              <a:ext uri="{28A0092B-C50C-407E-A947-70E740481C1C}">
                <a14:useLocalDpi xmlns:a14="http://schemas.microsoft.com/office/drawing/2010/main" val="0"/>
              </a:ext>
            </a:extLst>
          </a:blip>
          <a:srcRect l="5222" r="10404"/>
          <a:stretch/>
        </p:blipFill>
        <p:spPr>
          <a:xfrm>
            <a:off x="2044728" y="3805624"/>
            <a:ext cx="2569442" cy="17129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图片 5">
            <a:extLst>
              <a:ext uri="{FF2B5EF4-FFF2-40B4-BE49-F238E27FC236}">
                <a16:creationId xmlns:a16="http://schemas.microsoft.com/office/drawing/2014/main" id="{372D7D28-AAAF-4E3A-9791-949459E66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728" y="1503417"/>
            <a:ext cx="2569442" cy="17129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图片 7">
            <a:extLst>
              <a:ext uri="{FF2B5EF4-FFF2-40B4-BE49-F238E27FC236}">
                <a16:creationId xmlns:a16="http://schemas.microsoft.com/office/drawing/2014/main" id="{8C0EA779-55D8-42F8-AE94-E07AF13477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18062">
            <a:off x="7575198" y="3756655"/>
            <a:ext cx="2569442" cy="171296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图片 9">
            <a:extLst>
              <a:ext uri="{FF2B5EF4-FFF2-40B4-BE49-F238E27FC236}">
                <a16:creationId xmlns:a16="http://schemas.microsoft.com/office/drawing/2014/main" id="{0CE25F74-A1E5-41CC-A88C-3362E1B13F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95669">
            <a:off x="7570387" y="1396229"/>
            <a:ext cx="2569282" cy="171296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2744097"/>
      </p:ext>
    </p:extLst>
  </p:cSld>
  <p:clrMapOvr>
    <a:masterClrMapping/>
  </p:clrMapOvr>
</p:sld>
</file>

<file path=ppt/theme/theme1.xml><?xml version="1.0" encoding="utf-8"?>
<a:theme xmlns:a="http://schemas.openxmlformats.org/drawingml/2006/main" name="Office 主题​​">
  <a:themeElements>
    <a:clrScheme name="灰度">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PLUS2">
      <a:majorFont>
        <a:latin typeface="Arial"/>
        <a:ea typeface="庞门正道粗书体6.0"/>
        <a:cs typeface=""/>
      </a:majorFont>
      <a:minorFont>
        <a:latin typeface="Arial"/>
        <a:ea typeface="庞门正道粗书体6.0"/>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TotalTime>
  <Words>1390</Words>
  <Application>Microsoft Office PowerPoint</Application>
  <PresentationFormat>宽屏</PresentationFormat>
  <Paragraphs>209</Paragraphs>
  <Slides>30</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30</vt:i4>
      </vt:variant>
    </vt:vector>
  </HeadingPairs>
  <TitlesOfParts>
    <vt:vector size="40" baseType="lpstr">
      <vt:lpstr>Arial</vt:lpstr>
      <vt:lpstr>宋体</vt:lpstr>
      <vt:lpstr>猫啃网风雅宋</vt:lpstr>
      <vt:lpstr>庞门正道粗书体6.0</vt:lpstr>
      <vt:lpstr>Times New Roman</vt:lpstr>
      <vt:lpstr>Wingdings</vt:lpstr>
      <vt:lpstr>Microsoft YaHei</vt:lpstr>
      <vt:lpstr>Segoe UI Light</vt:lpstr>
      <vt:lpstr>Microsoft YaHei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刘 金晶</dc:creator>
  <cp:lastModifiedBy>刘 金晶</cp:lastModifiedBy>
  <cp:revision>75</cp:revision>
  <dcterms:created xsi:type="dcterms:W3CDTF">2022-07-04T12:48:21Z</dcterms:created>
  <dcterms:modified xsi:type="dcterms:W3CDTF">2022-07-14T02:04:44Z</dcterms:modified>
</cp:coreProperties>
</file>