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media/image11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4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0" r:id="rId3"/>
    <p:sldId id="267" r:id="rId4"/>
    <p:sldId id="261" r:id="rId5"/>
    <p:sldId id="256" r:id="rId6"/>
    <p:sldId id="257" r:id="rId7"/>
    <p:sldId id="258" r:id="rId8"/>
    <p:sldId id="290" r:id="rId9"/>
    <p:sldId id="291" r:id="rId10"/>
    <p:sldId id="300" r:id="rId11"/>
    <p:sldId id="303" r:id="rId12"/>
    <p:sldId id="281" r:id="rId13"/>
    <p:sldId id="260" r:id="rId14"/>
    <p:sldId id="286" r:id="rId15"/>
    <p:sldId id="259" r:id="rId16"/>
    <p:sldId id="287" r:id="rId17"/>
    <p:sldId id="289" r:id="rId18"/>
    <p:sldId id="288" r:id="rId19"/>
    <p:sldId id="304" r:id="rId20"/>
    <p:sldId id="302" r:id="rId21"/>
    <p:sldId id="282" r:id="rId22"/>
    <p:sldId id="317" r:id="rId23"/>
  </p:sldIdLst>
  <p:sldSz cx="12192000" cy="6858000"/>
  <p:notesSz cx="6858000" cy="9144000"/>
  <p:embeddedFontLst>
    <p:embeddedFont>
      <p:font typeface="思源黑体 CN Normal" panose="020B0400000000000000" pitchFamily="34" charset="-122"/>
      <p:regular r:id="rId29"/>
    </p:embeddedFont>
    <p:embeddedFont>
      <p:font typeface="微软雅黑 Light" panose="020B0502040204020203" pitchFamily="34" charset="-122"/>
      <p:regular r:id="rId30"/>
    </p:embeddedFont>
    <p:embeddedFont>
      <p:font typeface="Segoe UI Light" panose="020B0502040204020203" charset="0"/>
      <p:regular r:id="rId31"/>
      <p:italic r:id="rId32"/>
    </p:embeddedFont>
    <p:embeddedFont>
      <p:font typeface="微软雅黑" panose="020B0503020204020204" charset="-122"/>
      <p:regular r:id="rId33"/>
    </p:embeddedFont>
    <p:embeddedFont>
      <p:font typeface="庞门正道标题体3.0" panose="02010600030101010101" charset="-122"/>
      <p:regular r:id="rId34"/>
    </p:embeddedFont>
    <p:embeddedFont>
      <p:font typeface="思源黑体 CN Bold" panose="020B0800000000000000" pitchFamily="34" charset="-122"/>
      <p:bold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8D46"/>
    <a:srgbClr val="000000"/>
    <a:srgbClr val="898989"/>
    <a:srgbClr val="FFFFFF"/>
    <a:srgbClr val="E3BD7C"/>
    <a:srgbClr val="E9CA94"/>
    <a:srgbClr val="E6C68D"/>
    <a:srgbClr val="F3DBB6"/>
    <a:srgbClr val="F4E8D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6" y="144"/>
      </p:cViewPr>
      <p:guideLst>
        <p:guide orient="horz" pos="1680"/>
        <p:guide pos="7491"/>
        <p:guide pos="3831"/>
        <p:guide pos="1597"/>
        <p:guide pos="74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1.xml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男生</c:v>
                </c:pt>
              </c:strCache>
            </c:strRef>
          </c:tx>
          <c:spPr>
            <a:solidFill>
              <a:srgbClr val="C2924E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100"/>
        <c:axId val="263918332"/>
        <c:axId val="468297774"/>
      </c:barChart>
      <c:barChart>
        <c:barDir val="bar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女生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100"/>
        <c:axId val="824223463"/>
        <c:axId val="422379850"/>
      </c:barChart>
      <c:catAx>
        <c:axId val="26391833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468297774"/>
        <c:crosses val="autoZero"/>
        <c:auto val="1"/>
        <c:lblAlgn val="ctr"/>
        <c:lblOffset val="100"/>
        <c:noMultiLvlLbl val="0"/>
      </c:catAx>
      <c:valAx>
        <c:axId val="468297774"/>
        <c:scaling>
          <c:orientation val="minMax"/>
          <c:min val="-5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noFill/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263918332"/>
        <c:crosses val="autoZero"/>
        <c:crossBetween val="between"/>
      </c:valAx>
      <c:valAx>
        <c:axId val="422379850"/>
        <c:scaling>
          <c:orientation val="maxMin"/>
          <c:min val="-5"/>
        </c:scaling>
        <c:delete val="0"/>
        <c:axPos val="t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noFill/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824223463"/>
        <c:crosses val="max"/>
        <c:crossBetween val="between"/>
      </c:valAx>
      <c:catAx>
        <c:axId val="824223463"/>
        <c:scaling>
          <c:orientation val="minMax"/>
        </c:scaling>
        <c:delete val="1"/>
        <c:axPos val="r"/>
        <c:numFmt formatCode="General" sourceLinked="0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42237985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ea"/>
                <a:sym typeface="+mn-lt"/>
              </a:defRPr>
            </a:pPr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ea"/>
                <a:sym typeface="+mn-lt"/>
              </a:defRPr>
            </a:pPr>
          </a:p>
        </c:txPr>
      </c:legendEntry>
      <c:layout>
        <c:manualLayout>
          <c:xMode val="edge"/>
          <c:yMode val="edge"/>
          <c:x val="0.349139111953438"/>
          <c:y val="0.806658953472577"/>
          <c:w val="0.349730260144281"/>
          <c:h val="0.1147660825561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  <a:cs typeface="+mn-ea"/>
              <a:sym typeface="+mn-lt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bg1"/>
            </a:solidFill>
            <a:ln w="19050">
              <a:noFill/>
            </a:ln>
          </c:spPr>
          <c:explosion val="0"/>
          <c:dPt>
            <c:idx val="0"/>
            <c:bubble3D val="0"/>
            <c:spPr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</c:v>
                </c:pt>
                <c:pt idx="1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bg1"/>
            </a:solidFill>
            <a:ln w="19050">
              <a:noFill/>
            </a:ln>
          </c:spPr>
          <c:explosion val="0"/>
          <c:dPt>
            <c:idx val="0"/>
            <c:bubble3D val="0"/>
            <c:spPr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Sheet1!$A$4:$A$5</c:f>
              <c:strCache>
                <c:ptCount val="2"/>
                <c:pt idx="0">
                  <c:v>第三季度</c:v>
                </c:pt>
                <c:pt idx="1">
                  <c:v>第四季度</c:v>
                </c:pt>
              </c:strCache>
            </c:strRef>
          </c:cat>
          <c:val>
            <c:numRef>
              <c:f>Sheet1!$B$4:$B$5</c:f>
              <c:numCache>
                <c:formatCode>General</c:formatCode>
                <c:ptCount val="2"/>
                <c:pt idx="0">
                  <c:v>5.8</c:v>
                </c:pt>
                <c:pt idx="1">
                  <c:v>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Normal" panose="020B0400000000000000" pitchFamily="34" charset="-122"/>
              </a:rPr>
            </a:fld>
            <a:endParaRPr lang="zh-CN" altLang="en-US">
              <a:latin typeface="思源黑体 CN Normal" panose="020B04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Normal" panose="020B0400000000000000" pitchFamily="34" charset="-122"/>
              </a:rPr>
            </a:fld>
            <a:endParaRPr lang="zh-CN" altLang="en-US">
              <a:latin typeface="思源黑体 CN Normal" panose="020B0400000000000000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思源黑体 CN Normal" panose="020B04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思源黑体 CN Normal" panose="020B04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思源黑体 CN Normal" panose="020B04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思源黑体 CN Normal" panose="020B04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思源黑体 CN Normal" panose="020B04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 userDrawn="1"/>
        </p:nvSpPr>
        <p:spPr>
          <a:xfrm>
            <a:off x="384810" y="640080"/>
            <a:ext cx="11483975" cy="5937885"/>
          </a:xfrm>
          <a:prstGeom prst="roundRect">
            <a:avLst>
              <a:gd name="adj" fmla="val 5163"/>
            </a:avLst>
          </a:prstGeom>
          <a:noFill/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10071735" y="1068070"/>
            <a:ext cx="2154555" cy="58864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2"/>
          <a:srcRect l="50008" t="50008"/>
          <a:stretch>
            <a:fillRect/>
          </a:stretch>
        </p:blipFill>
        <p:spPr>
          <a:xfrm>
            <a:off x="0" y="0"/>
            <a:ext cx="1929130" cy="19291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38" h="3038">
                <a:moveTo>
                  <a:pt x="0" y="0"/>
                </a:moveTo>
                <a:lnTo>
                  <a:pt x="3038" y="0"/>
                </a:lnTo>
                <a:lnTo>
                  <a:pt x="3038" y="3038"/>
                </a:lnTo>
                <a:lnTo>
                  <a:pt x="0" y="303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图片 15" descr="图片1"/>
          <p:cNvPicPr>
            <a:picLocks noChangeAspect="1"/>
          </p:cNvPicPr>
          <p:nvPr userDrawn="1"/>
        </p:nvPicPr>
        <p:blipFill>
          <a:blip r:embed="rId2"/>
          <a:srcRect b="65921"/>
          <a:stretch>
            <a:fillRect/>
          </a:stretch>
        </p:blipFill>
        <p:spPr>
          <a:xfrm>
            <a:off x="8009890" y="5542915"/>
            <a:ext cx="3858895" cy="13150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77" h="2071">
                <a:moveTo>
                  <a:pt x="6077" y="0"/>
                </a:moveTo>
                <a:lnTo>
                  <a:pt x="6077" y="2071"/>
                </a:lnTo>
                <a:lnTo>
                  <a:pt x="0" y="20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8" name="圆: 空心 1"/>
          <p:cNvSpPr/>
          <p:nvPr userDrawn="1"/>
        </p:nvSpPr>
        <p:spPr>
          <a:xfrm>
            <a:off x="10386060" y="4982845"/>
            <a:ext cx="1805940" cy="1875155"/>
          </a:xfrm>
          <a:custGeom>
            <a:avLst/>
            <a:gdLst>
              <a:gd name="adj" fmla="val 20510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844" h="2953">
                <a:moveTo>
                  <a:pt x="0" y="2587"/>
                </a:moveTo>
                <a:cubicBezTo>
                  <a:pt x="0" y="1158"/>
                  <a:pt x="1158" y="0"/>
                  <a:pt x="2587" y="0"/>
                </a:cubicBezTo>
                <a:cubicBezTo>
                  <a:pt x="2673" y="0"/>
                  <a:pt x="2759" y="4"/>
                  <a:pt x="2844" y="13"/>
                </a:cubicBezTo>
                <a:lnTo>
                  <a:pt x="2844" y="2953"/>
                </a:lnTo>
                <a:lnTo>
                  <a:pt x="26" y="2953"/>
                </a:lnTo>
                <a:cubicBezTo>
                  <a:pt x="9" y="2833"/>
                  <a:pt x="0" y="2711"/>
                  <a:pt x="0" y="2587"/>
                </a:cubicBezTo>
                <a:close/>
                <a:moveTo>
                  <a:pt x="1061" y="2587"/>
                </a:moveTo>
                <a:cubicBezTo>
                  <a:pt x="1061" y="2713"/>
                  <a:pt x="1076" y="2836"/>
                  <a:pt x="1105" y="2953"/>
                </a:cubicBezTo>
                <a:lnTo>
                  <a:pt x="2844" y="2953"/>
                </a:lnTo>
                <a:lnTo>
                  <a:pt x="2844" y="1083"/>
                </a:lnTo>
                <a:cubicBezTo>
                  <a:pt x="2760" y="1068"/>
                  <a:pt x="2674" y="1061"/>
                  <a:pt x="2587" y="1061"/>
                </a:cubicBezTo>
                <a:cubicBezTo>
                  <a:pt x="1744" y="1061"/>
                  <a:pt x="1061" y="1744"/>
                  <a:pt x="1061" y="2587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目录页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1"/>
          <p:cNvPicPr>
            <a:picLocks noChangeAspect="1"/>
          </p:cNvPicPr>
          <p:nvPr userDrawn="1"/>
        </p:nvPicPr>
        <p:blipFill>
          <a:blip r:embed="rId2"/>
          <a:srcRect b="65921"/>
          <a:stretch>
            <a:fillRect/>
          </a:stretch>
        </p:blipFill>
        <p:spPr>
          <a:xfrm>
            <a:off x="2747645" y="5551805"/>
            <a:ext cx="3858895" cy="13150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77" h="2071">
                <a:moveTo>
                  <a:pt x="6077" y="0"/>
                </a:moveTo>
                <a:lnTo>
                  <a:pt x="6077" y="2071"/>
                </a:lnTo>
                <a:lnTo>
                  <a:pt x="0" y="20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5" name="矩形 54"/>
          <p:cNvSpPr/>
          <p:nvPr userDrawn="1"/>
        </p:nvSpPr>
        <p:spPr>
          <a:xfrm>
            <a:off x="0" y="0"/>
            <a:ext cx="38862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副标题页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圆: 空心 60"/>
          <p:cNvSpPr/>
          <p:nvPr userDrawn="1"/>
        </p:nvSpPr>
        <p:spPr>
          <a:xfrm>
            <a:off x="11008239" y="0"/>
            <a:ext cx="1183761" cy="1519077"/>
          </a:xfrm>
          <a:custGeom>
            <a:avLst/>
            <a:gdLst>
              <a:gd name="adj" fmla="val 20510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864" h="2392">
                <a:moveTo>
                  <a:pt x="0" y="1057"/>
                </a:moveTo>
                <a:cubicBezTo>
                  <a:pt x="0" y="627"/>
                  <a:pt x="203" y="244"/>
                  <a:pt x="519" y="0"/>
                </a:cubicBezTo>
                <a:lnTo>
                  <a:pt x="1864" y="0"/>
                </a:lnTo>
                <a:lnTo>
                  <a:pt x="1864" y="2283"/>
                </a:lnTo>
                <a:cubicBezTo>
                  <a:pt x="1702" y="2353"/>
                  <a:pt x="1523" y="2392"/>
                  <a:pt x="1335" y="2392"/>
                </a:cubicBezTo>
                <a:cubicBezTo>
                  <a:pt x="598" y="2392"/>
                  <a:pt x="0" y="1794"/>
                  <a:pt x="0" y="1057"/>
                </a:cubicBezTo>
                <a:close/>
                <a:moveTo>
                  <a:pt x="548" y="1057"/>
                </a:moveTo>
                <a:cubicBezTo>
                  <a:pt x="548" y="1492"/>
                  <a:pt x="900" y="1845"/>
                  <a:pt x="1335" y="1845"/>
                </a:cubicBezTo>
                <a:cubicBezTo>
                  <a:pt x="1539" y="1845"/>
                  <a:pt x="1724" y="1767"/>
                  <a:pt x="1864" y="1640"/>
                </a:cubicBezTo>
                <a:lnTo>
                  <a:pt x="1864" y="474"/>
                </a:lnTo>
                <a:cubicBezTo>
                  <a:pt x="1724" y="347"/>
                  <a:pt x="1539" y="269"/>
                  <a:pt x="1335" y="269"/>
                </a:cubicBezTo>
                <a:cubicBezTo>
                  <a:pt x="900" y="269"/>
                  <a:pt x="548" y="622"/>
                  <a:pt x="548" y="1057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384810" y="640080"/>
            <a:ext cx="11483975" cy="5937885"/>
          </a:xfrm>
          <a:prstGeom prst="roundRect">
            <a:avLst>
              <a:gd name="adj" fmla="val 51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379730" y="4697095"/>
            <a:ext cx="11489055" cy="159131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8" name="图片 7" descr="图片1"/>
          <p:cNvPicPr>
            <a:picLocks noChangeAspect="1"/>
          </p:cNvPicPr>
          <p:nvPr userDrawn="1"/>
        </p:nvPicPr>
        <p:blipFill>
          <a:blip r:embed="rId2"/>
          <a:srcRect b="65921"/>
          <a:stretch>
            <a:fillRect/>
          </a:stretch>
        </p:blipFill>
        <p:spPr>
          <a:xfrm>
            <a:off x="1302385" y="5724525"/>
            <a:ext cx="3324860" cy="11334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77" h="2071">
                <a:moveTo>
                  <a:pt x="6077" y="0"/>
                </a:moveTo>
                <a:lnTo>
                  <a:pt x="6077" y="2071"/>
                </a:lnTo>
                <a:lnTo>
                  <a:pt x="0" y="2071"/>
                </a:lnTo>
                <a:lnTo>
                  <a:pt x="0" y="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4114165" y="677545"/>
            <a:ext cx="7777480" cy="0"/>
          </a:xfrm>
          <a:prstGeom prst="line">
            <a:avLst/>
          </a:prstGeom>
          <a:ln w="3175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 userDrawn="1"/>
        </p:nvCxnSpPr>
        <p:spPr>
          <a:xfrm>
            <a:off x="11028680" y="659765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 userDrawn="1"/>
        </p:nvCxnSpPr>
        <p:spPr>
          <a:xfrm>
            <a:off x="11661140" y="659384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思源黑体 CN Normal" panose="020B04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思源黑体 CN Normal" panose="020B04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思源黑体 CN Normal" panose="020B04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思源黑体 CN Normal" panose="020B04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思源黑体 CN Normal" panose="020B04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思源黑体 CN Normal" panose="020B04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.png"/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7.png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.png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1.svg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4.sv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/>
          <p:cNvSpPr txBox="1"/>
          <p:nvPr/>
        </p:nvSpPr>
        <p:spPr>
          <a:xfrm>
            <a:off x="7620000" y="151130"/>
            <a:ext cx="4482465" cy="3860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sz="1600" b="0" i="0" spc="120" dirty="0">
                <a:solidFill>
                  <a:schemeClr val="tx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书籍简介</a:t>
            </a:r>
            <a:r>
              <a:rPr lang="en-US" altLang="zh-CN" sz="1600" b="0" i="0" spc="120" dirty="0">
                <a:solidFill>
                  <a:schemeClr val="tx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｜</a:t>
            </a:r>
            <a:r>
              <a:rPr lang="zh-CN" altLang="en-US" sz="1600" b="0" i="0" spc="120" dirty="0">
                <a:solidFill>
                  <a:schemeClr val="tx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精彩章节</a:t>
            </a:r>
            <a:r>
              <a:rPr lang="en-US" altLang="zh-CN" sz="1600" spc="12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｜</a:t>
            </a:r>
            <a:r>
              <a:rPr lang="zh-CN" altLang="en-US" sz="1600" b="0" i="0" spc="120" dirty="0">
                <a:solidFill>
                  <a:schemeClr val="tx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书籍评价</a:t>
            </a:r>
            <a:r>
              <a:rPr lang="en-US" altLang="zh-CN" sz="1600" spc="12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｜</a:t>
            </a:r>
            <a:r>
              <a:rPr lang="zh-CN" altLang="en-US" sz="1600" spc="12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心得</a:t>
            </a:r>
            <a:r>
              <a:rPr lang="zh-CN" altLang="en-US" sz="1600" b="0" i="0" spc="120" dirty="0">
                <a:solidFill>
                  <a:schemeClr val="tx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感悟</a:t>
            </a:r>
            <a:endParaRPr lang="zh-CN" altLang="en-US" sz="1600" b="0" i="0" spc="120" dirty="0">
              <a:solidFill>
                <a:schemeClr val="tx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8" name="同心圆 7"/>
          <p:cNvSpPr/>
          <p:nvPr/>
        </p:nvSpPr>
        <p:spPr>
          <a:xfrm>
            <a:off x="10432415" y="2527935"/>
            <a:ext cx="604520" cy="60452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64590" y="2640965"/>
            <a:ext cx="9872345" cy="10147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72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简约风</a:t>
            </a:r>
            <a:r>
              <a:rPr lang="zh-CN" altLang="en-US" sz="7200" spc="120" dirty="0"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读书分享会</a:t>
            </a:r>
            <a:r>
              <a:rPr lang="en-US" altLang="zh-CN" sz="6600" spc="120" dirty="0"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PPT</a:t>
            </a:r>
            <a:endParaRPr lang="en-US" altLang="zh-CN" sz="6600" spc="120" dirty="0"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54455" y="3516630"/>
            <a:ext cx="9490075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Minimalist style reading and sharing meeting PPT</a:t>
            </a:r>
            <a:endParaRPr lang="en-US" altLang="zh-CN" sz="2800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512950" y="1685290"/>
            <a:ext cx="3166745" cy="13220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8000" dirty="0">
                <a:ln w="25400">
                  <a:gradFill>
                    <a:gsLst>
                      <a:gs pos="0">
                        <a:schemeClr val="accent2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:ln>
                <a:noFill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20</a:t>
            </a:r>
            <a:r>
              <a:rPr lang="en-US" altLang="zh-CN" sz="80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XX</a:t>
            </a:r>
            <a:endParaRPr lang="en-US" altLang="zh-CN" sz="800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4043680" y="2346325"/>
            <a:ext cx="468000" cy="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680965" y="2346325"/>
            <a:ext cx="467995" cy="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17805" y="4765675"/>
            <a:ext cx="2466340" cy="58864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7170" y="4860290"/>
            <a:ext cx="2466975" cy="398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cs typeface="思源黑体 CN Normal" panose="020B0400000000000000" pitchFamily="34" charset="-122"/>
              </a:rPr>
              <a:t>分享人：</a:t>
            </a:r>
            <a:r>
              <a:rPr lang="en-US" altLang="zh-CN" dirty="0">
                <a:cs typeface="思源黑体 CN Normal" panose="020B0400000000000000" pitchFamily="34" charset="-122"/>
              </a:rPr>
              <a:t>OfficePLUS</a:t>
            </a:r>
            <a:endParaRPr lang="en-US" altLang="zh-CN" dirty="0">
              <a:cs typeface="思源黑体 CN Normal" panose="020B0400000000000000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7170" y="5532120"/>
            <a:ext cx="2466340" cy="58864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2125" y="5626735"/>
            <a:ext cx="1917065" cy="398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cs typeface="思源黑体 CN Normal" panose="020B0400000000000000" pitchFamily="34" charset="-122"/>
              </a:rPr>
              <a:t>20XX.XX.XX</a:t>
            </a:r>
            <a:endParaRPr lang="en-US" dirty="0">
              <a:cs typeface="思源黑体 CN Normal" panose="020B0400000000000000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071100" y="1162685"/>
            <a:ext cx="2155190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spc="12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YOUR LOGO</a:t>
            </a:r>
            <a:endParaRPr lang="en-US" sz="2000" spc="12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1"/>
          <a:srcRect b="65921"/>
          <a:stretch>
            <a:fillRect/>
          </a:stretch>
        </p:blipFill>
        <p:spPr>
          <a:xfrm rot="10800000">
            <a:off x="4895850" y="1270"/>
            <a:ext cx="3324860" cy="11334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77" h="2071">
                <a:moveTo>
                  <a:pt x="6077" y="0"/>
                </a:moveTo>
                <a:lnTo>
                  <a:pt x="6077" y="2071"/>
                </a:lnTo>
                <a:lnTo>
                  <a:pt x="0" y="20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圆: 空心 51"/>
          <p:cNvSpPr/>
          <p:nvPr/>
        </p:nvSpPr>
        <p:spPr>
          <a:xfrm>
            <a:off x="9950252" y="2502535"/>
            <a:ext cx="1531382" cy="1531382"/>
          </a:xfrm>
          <a:prstGeom prst="donut">
            <a:avLst>
              <a:gd name="adj" fmla="val 2051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0" y="4479925"/>
            <a:ext cx="11701145" cy="2386330"/>
          </a:xfrm>
          <a:custGeom>
            <a:avLst/>
            <a:gdLst>
              <a:gd name="connsiteX0" fmla="*/ 1 w 19293"/>
              <a:gd name="connsiteY0" fmla="*/ 1177 h 4235"/>
              <a:gd name="connsiteX1" fmla="*/ 3171 w 19293"/>
              <a:gd name="connsiteY1" fmla="*/ 6 h 4235"/>
              <a:gd name="connsiteX2" fmla="*/ 6871 w 19293"/>
              <a:gd name="connsiteY2" fmla="*/ 1611 h 4235"/>
              <a:gd name="connsiteX3" fmla="*/ 10477 w 19293"/>
              <a:gd name="connsiteY3" fmla="*/ 818 h 4235"/>
              <a:gd name="connsiteX4" fmla="*/ 13875 w 19293"/>
              <a:gd name="connsiteY4" fmla="*/ 1856 h 4235"/>
              <a:gd name="connsiteX5" fmla="*/ 16650 w 19293"/>
              <a:gd name="connsiteY5" fmla="*/ 479 h 4235"/>
              <a:gd name="connsiteX6" fmla="*/ 19293 w 19293"/>
              <a:gd name="connsiteY6" fmla="*/ 2254 h 4235"/>
              <a:gd name="connsiteX7" fmla="*/ 19275 w 19293"/>
              <a:gd name="connsiteY7" fmla="*/ 4236 h 4235"/>
              <a:gd name="connsiteX8" fmla="*/ 0 w 19293"/>
              <a:gd name="connsiteY8" fmla="*/ 4236 h 4235"/>
              <a:gd name="connsiteX9" fmla="*/ 1 w 19293"/>
              <a:gd name="connsiteY9" fmla="*/ 1177 h 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93" h="4236">
                <a:moveTo>
                  <a:pt x="1" y="1177"/>
                </a:moveTo>
                <a:cubicBezTo>
                  <a:pt x="569" y="956"/>
                  <a:pt x="1752" y="-85"/>
                  <a:pt x="3171" y="6"/>
                </a:cubicBezTo>
                <a:cubicBezTo>
                  <a:pt x="4590" y="97"/>
                  <a:pt x="6161" y="1309"/>
                  <a:pt x="6871" y="1611"/>
                </a:cubicBezTo>
                <a:cubicBezTo>
                  <a:pt x="7581" y="1913"/>
                  <a:pt x="8922" y="1082"/>
                  <a:pt x="10477" y="818"/>
                </a:cubicBezTo>
                <a:cubicBezTo>
                  <a:pt x="12032" y="554"/>
                  <a:pt x="13151" y="1560"/>
                  <a:pt x="13875" y="1856"/>
                </a:cubicBezTo>
                <a:cubicBezTo>
                  <a:pt x="14599" y="2152"/>
                  <a:pt x="15272" y="498"/>
                  <a:pt x="16650" y="479"/>
                </a:cubicBezTo>
                <a:cubicBezTo>
                  <a:pt x="18028" y="460"/>
                  <a:pt x="18569" y="1687"/>
                  <a:pt x="19293" y="2254"/>
                </a:cubicBezTo>
                <a:lnTo>
                  <a:pt x="19275" y="4236"/>
                </a:lnTo>
                <a:lnTo>
                  <a:pt x="0" y="4236"/>
                </a:lnTo>
                <a:lnTo>
                  <a:pt x="1" y="11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0" y="4767580"/>
            <a:ext cx="12192000" cy="2090420"/>
          </a:xfrm>
          <a:custGeom>
            <a:avLst/>
            <a:gdLst>
              <a:gd name="connsiteX0" fmla="*/ 1 w 19293"/>
              <a:gd name="connsiteY0" fmla="*/ 1177 h 4235"/>
              <a:gd name="connsiteX1" fmla="*/ 3171 w 19293"/>
              <a:gd name="connsiteY1" fmla="*/ 6 h 4235"/>
              <a:gd name="connsiteX2" fmla="*/ 6871 w 19293"/>
              <a:gd name="connsiteY2" fmla="*/ 1611 h 4235"/>
              <a:gd name="connsiteX3" fmla="*/ 10477 w 19293"/>
              <a:gd name="connsiteY3" fmla="*/ 818 h 4235"/>
              <a:gd name="connsiteX4" fmla="*/ 13875 w 19293"/>
              <a:gd name="connsiteY4" fmla="*/ 1856 h 4235"/>
              <a:gd name="connsiteX5" fmla="*/ 16650 w 19293"/>
              <a:gd name="connsiteY5" fmla="*/ 479 h 4235"/>
              <a:gd name="connsiteX6" fmla="*/ 19293 w 19293"/>
              <a:gd name="connsiteY6" fmla="*/ 2254 h 4235"/>
              <a:gd name="connsiteX7" fmla="*/ 19275 w 19293"/>
              <a:gd name="connsiteY7" fmla="*/ 4236 h 4235"/>
              <a:gd name="connsiteX8" fmla="*/ 0 w 19293"/>
              <a:gd name="connsiteY8" fmla="*/ 4236 h 4235"/>
              <a:gd name="connsiteX9" fmla="*/ 1 w 19293"/>
              <a:gd name="connsiteY9" fmla="*/ 1177 h 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93" h="4236">
                <a:moveTo>
                  <a:pt x="1" y="1177"/>
                </a:moveTo>
                <a:cubicBezTo>
                  <a:pt x="569" y="956"/>
                  <a:pt x="1752" y="-85"/>
                  <a:pt x="3171" y="6"/>
                </a:cubicBezTo>
                <a:cubicBezTo>
                  <a:pt x="4590" y="97"/>
                  <a:pt x="6161" y="1309"/>
                  <a:pt x="6871" y="1611"/>
                </a:cubicBezTo>
                <a:cubicBezTo>
                  <a:pt x="7581" y="1913"/>
                  <a:pt x="8922" y="1082"/>
                  <a:pt x="10477" y="818"/>
                </a:cubicBezTo>
                <a:cubicBezTo>
                  <a:pt x="12032" y="554"/>
                  <a:pt x="13151" y="1560"/>
                  <a:pt x="13875" y="1856"/>
                </a:cubicBezTo>
                <a:cubicBezTo>
                  <a:pt x="14599" y="2152"/>
                  <a:pt x="15272" y="498"/>
                  <a:pt x="16650" y="479"/>
                </a:cubicBezTo>
                <a:cubicBezTo>
                  <a:pt x="18028" y="460"/>
                  <a:pt x="18569" y="1687"/>
                  <a:pt x="19293" y="2254"/>
                </a:cubicBezTo>
                <a:lnTo>
                  <a:pt x="19275" y="4236"/>
                </a:lnTo>
                <a:lnTo>
                  <a:pt x="0" y="4236"/>
                </a:lnTo>
                <a:lnTo>
                  <a:pt x="1" y="11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cxnSp>
        <p:nvCxnSpPr>
          <p:cNvPr id="89" name="直接连接符 88"/>
          <p:cNvCxnSpPr/>
          <p:nvPr/>
        </p:nvCxnSpPr>
        <p:spPr>
          <a:xfrm>
            <a:off x="11028680" y="6597650"/>
            <a:ext cx="215265" cy="3810"/>
          </a:xfrm>
          <a:prstGeom prst="line">
            <a:avLst/>
          </a:prstGeom>
          <a:ln w="317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89"/>
          <p:cNvSpPr txBox="1"/>
          <p:nvPr/>
        </p:nvSpPr>
        <p:spPr>
          <a:xfrm>
            <a:off x="11203940" y="6411595"/>
            <a:ext cx="497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10</a:t>
            </a:r>
            <a:endParaRPr lang="en-US" altLang="zh-CN" b="0" i="0" spc="120" dirty="0">
              <a:solidFill>
                <a:schemeClr val="bg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11661140" y="6593840"/>
            <a:ext cx="215265" cy="3810"/>
          </a:xfrm>
          <a:prstGeom prst="line">
            <a:avLst/>
          </a:prstGeom>
          <a:ln w="317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圆角矩形 50"/>
          <p:cNvSpPr/>
          <p:nvPr/>
        </p:nvSpPr>
        <p:spPr>
          <a:xfrm>
            <a:off x="478155" y="1458595"/>
            <a:ext cx="2516505" cy="3291840"/>
          </a:xfrm>
          <a:prstGeom prst="roundRect">
            <a:avLst>
              <a:gd name="adj" fmla="val 69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530225" y="289687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精彩章节</a:t>
            </a:r>
            <a:endParaRPr lang="zh-CN" altLang="en-US" sz="2400" spc="12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536575" y="3348990"/>
            <a:ext cx="242887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“你们很美丽，但也很空虚，”他说，“不会有人为你们去死。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147" name="直接连接符 146"/>
          <p:cNvCxnSpPr/>
          <p:nvPr/>
        </p:nvCxnSpPr>
        <p:spPr>
          <a:xfrm>
            <a:off x="633730" y="335343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08000" y="1808480"/>
            <a:ext cx="1146175" cy="13220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01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圆角矩形 50"/>
          <p:cNvSpPr/>
          <p:nvPr/>
        </p:nvSpPr>
        <p:spPr>
          <a:xfrm>
            <a:off x="3442970" y="2981325"/>
            <a:ext cx="2516505" cy="3291840"/>
          </a:xfrm>
          <a:prstGeom prst="roundRect">
            <a:avLst>
              <a:gd name="adj" fmla="val 69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95040" y="441960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精彩章节</a:t>
            </a:r>
            <a:endParaRPr lang="zh-CN" altLang="en-US" sz="2400" spc="12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01390" y="4871720"/>
            <a:ext cx="242887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当然，寻常的路人会认为我的玫瑰花和你们差不多。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3598545" y="487616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3472815" y="3331210"/>
            <a:ext cx="1554480" cy="13220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02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22" name="圆角矩形 50"/>
          <p:cNvSpPr/>
          <p:nvPr/>
        </p:nvSpPr>
        <p:spPr>
          <a:xfrm>
            <a:off x="6407785" y="1458595"/>
            <a:ext cx="2516505" cy="3291840"/>
          </a:xfrm>
          <a:prstGeom prst="roundRect">
            <a:avLst>
              <a:gd name="adj" fmla="val 69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459855" y="289687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精彩章节</a:t>
            </a:r>
            <a:endParaRPr lang="zh-CN" altLang="en-US" sz="2400" spc="12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66205" y="3348990"/>
            <a:ext cx="242887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但她比你们全部加起来还重要。因为我给她浇过水。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6563360" y="335343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6437630" y="1808480"/>
            <a:ext cx="1538605" cy="13220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03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31" name="圆角矩形 50"/>
          <p:cNvSpPr/>
          <p:nvPr/>
        </p:nvSpPr>
        <p:spPr>
          <a:xfrm>
            <a:off x="9372600" y="2981325"/>
            <a:ext cx="2516505" cy="3291840"/>
          </a:xfrm>
          <a:prstGeom prst="roundRect">
            <a:avLst>
              <a:gd name="adj" fmla="val 69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424670" y="441960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精彩章节</a:t>
            </a:r>
            <a:endParaRPr lang="zh-CN" altLang="en-US" sz="2400" spc="12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431020" y="4871720"/>
            <a:ext cx="242887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因为我给她盖过玻璃罩。因为我为她挡过风。因为我为她消灭过毛毛虫。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9528175" y="487616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9402445" y="3331210"/>
            <a:ext cx="1591310" cy="13220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04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2429510" y="1533525"/>
            <a:ext cx="406400" cy="274320"/>
            <a:chOff x="3726" y="2415"/>
            <a:chExt cx="640" cy="432"/>
          </a:xfrm>
          <a:gradFill>
            <a:gsLst>
              <a:gs pos="0">
                <a:schemeClr val="accent2">
                  <a:alpha val="1900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1"/>
          </a:gradFill>
        </p:grpSpPr>
        <p:sp>
          <p:nvSpPr>
            <p:cNvPr id="57" name="燕尾形 56"/>
            <p:cNvSpPr/>
            <p:nvPr/>
          </p:nvSpPr>
          <p:spPr>
            <a:xfrm>
              <a:off x="3726" y="2415"/>
              <a:ext cx="238" cy="43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39" name="燕尾形 38"/>
            <p:cNvSpPr/>
            <p:nvPr/>
          </p:nvSpPr>
          <p:spPr>
            <a:xfrm>
              <a:off x="3927" y="2415"/>
              <a:ext cx="238" cy="43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40" name="燕尾形 39"/>
            <p:cNvSpPr/>
            <p:nvPr/>
          </p:nvSpPr>
          <p:spPr>
            <a:xfrm>
              <a:off x="4128" y="2415"/>
              <a:ext cx="238" cy="43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401945" y="3130550"/>
            <a:ext cx="406400" cy="274320"/>
            <a:chOff x="3726" y="2415"/>
            <a:chExt cx="640" cy="432"/>
          </a:xfrm>
          <a:gradFill>
            <a:gsLst>
              <a:gs pos="0">
                <a:schemeClr val="accent2">
                  <a:alpha val="1900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1"/>
          </a:gradFill>
        </p:grpSpPr>
        <p:sp>
          <p:nvSpPr>
            <p:cNvPr id="43" name="燕尾形 42"/>
            <p:cNvSpPr/>
            <p:nvPr/>
          </p:nvSpPr>
          <p:spPr>
            <a:xfrm>
              <a:off x="3726" y="2415"/>
              <a:ext cx="238" cy="43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44" name="燕尾形 43"/>
            <p:cNvSpPr/>
            <p:nvPr/>
          </p:nvSpPr>
          <p:spPr>
            <a:xfrm>
              <a:off x="3927" y="2415"/>
              <a:ext cx="238" cy="43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45" name="燕尾形 44"/>
            <p:cNvSpPr/>
            <p:nvPr/>
          </p:nvSpPr>
          <p:spPr>
            <a:xfrm>
              <a:off x="4128" y="2415"/>
              <a:ext cx="238" cy="43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350250" y="1533525"/>
            <a:ext cx="406400" cy="274320"/>
            <a:chOff x="3726" y="2415"/>
            <a:chExt cx="640" cy="432"/>
          </a:xfrm>
          <a:gradFill>
            <a:gsLst>
              <a:gs pos="0">
                <a:schemeClr val="accent2">
                  <a:alpha val="1900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1"/>
          </a:gradFill>
        </p:grpSpPr>
        <p:sp>
          <p:nvSpPr>
            <p:cNvPr id="47" name="燕尾形 46"/>
            <p:cNvSpPr/>
            <p:nvPr/>
          </p:nvSpPr>
          <p:spPr>
            <a:xfrm>
              <a:off x="3726" y="2415"/>
              <a:ext cx="238" cy="43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48" name="燕尾形 47"/>
            <p:cNvSpPr/>
            <p:nvPr/>
          </p:nvSpPr>
          <p:spPr>
            <a:xfrm>
              <a:off x="3927" y="2415"/>
              <a:ext cx="238" cy="43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49" name="燕尾形 48"/>
            <p:cNvSpPr/>
            <p:nvPr/>
          </p:nvSpPr>
          <p:spPr>
            <a:xfrm>
              <a:off x="4128" y="2415"/>
              <a:ext cx="238" cy="43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1330940" y="3130550"/>
            <a:ext cx="406400" cy="274320"/>
            <a:chOff x="3726" y="2415"/>
            <a:chExt cx="640" cy="432"/>
          </a:xfrm>
          <a:gradFill>
            <a:gsLst>
              <a:gs pos="0">
                <a:schemeClr val="accent2">
                  <a:alpha val="1900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1"/>
          </a:gradFill>
        </p:grpSpPr>
        <p:sp>
          <p:nvSpPr>
            <p:cNvPr id="51" name="燕尾形 50"/>
            <p:cNvSpPr/>
            <p:nvPr/>
          </p:nvSpPr>
          <p:spPr>
            <a:xfrm>
              <a:off x="3726" y="2415"/>
              <a:ext cx="238" cy="43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2" name="燕尾形 51"/>
            <p:cNvSpPr/>
            <p:nvPr/>
          </p:nvSpPr>
          <p:spPr>
            <a:xfrm>
              <a:off x="3927" y="2415"/>
              <a:ext cx="238" cy="43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3" name="燕尾形 52"/>
            <p:cNvSpPr/>
            <p:nvPr/>
          </p:nvSpPr>
          <p:spPr>
            <a:xfrm>
              <a:off x="4128" y="2415"/>
              <a:ext cx="238" cy="433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sp>
        <p:nvSpPr>
          <p:cNvPr id="5" name="同心圆 7"/>
          <p:cNvSpPr/>
          <p:nvPr/>
        </p:nvSpPr>
        <p:spPr>
          <a:xfrm>
            <a:off x="3738880" y="80010"/>
            <a:ext cx="453390" cy="45339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67510" y="173355"/>
            <a:ext cx="24790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精彩章节</a:t>
            </a:r>
            <a:endParaRPr lang="zh-CN" altLang="en-US" sz="44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667510" y="697865"/>
            <a:ext cx="2865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WONFERFUL CHAPTER</a:t>
            </a:r>
            <a:endParaRPr lang="en-US" altLang="zh-CN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0030" y="39370"/>
            <a:ext cx="145605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02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同心圆 7"/>
          <p:cNvSpPr/>
          <p:nvPr/>
        </p:nvSpPr>
        <p:spPr>
          <a:xfrm>
            <a:off x="3729355" y="1149985"/>
            <a:ext cx="892175" cy="892175"/>
          </a:xfrm>
          <a:prstGeom prst="donut">
            <a:avLst>
              <a:gd name="adj" fmla="val 14924"/>
            </a:avLst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13105" y="1493520"/>
            <a:ext cx="3531870" cy="9232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66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书籍评价</a:t>
            </a:r>
            <a:endParaRPr lang="zh-CN" altLang="en-US" sz="66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13105" y="2254885"/>
            <a:ext cx="3355975" cy="583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32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BOOK REVIEWS</a:t>
            </a:r>
            <a:endParaRPr lang="en-US" altLang="zh-CN" sz="32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4810" y="1270318"/>
            <a:ext cx="234315" cy="154305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816076" y="4831715"/>
            <a:ext cx="7717155" cy="13220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alpha val="20000"/>
                  </a:schemeClr>
                </a:soli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PART THREE</a:t>
            </a:r>
            <a:endParaRPr lang="en-US" altLang="zh-CN" sz="8000" dirty="0">
              <a:solidFill>
                <a:schemeClr val="bg1">
                  <a:alpha val="20000"/>
                </a:schemeClr>
              </a:soli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834390" y="3933825"/>
            <a:ext cx="468000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/>
        </p:nvSpPr>
        <p:spPr>
          <a:xfrm>
            <a:off x="718185" y="3946525"/>
            <a:ext cx="7884160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此章节主要讲述的是阅读分享中关于书籍评价的相关内容，包含书籍的分析、评分及代表评价。</a:t>
            </a:r>
            <a:endParaRPr lang="zh-CN" altLang="en-US" sz="160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620000" y="151130"/>
            <a:ext cx="4482465" cy="3860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书籍简介</a:t>
            </a:r>
            <a:r>
              <a:rPr lang="en-US" altLang="zh-CN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｜</a:t>
            </a: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精彩章节</a:t>
            </a:r>
            <a:r>
              <a:rPr lang="en-US" altLang="zh-CN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｜</a:t>
            </a: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书籍评价</a:t>
            </a:r>
            <a:r>
              <a:rPr lang="en-US" altLang="zh-CN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｜</a:t>
            </a:r>
            <a:r>
              <a:rPr lang="zh-CN" altLang="en-US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心得</a:t>
            </a: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感悟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4653280" y="5062220"/>
            <a:ext cx="1731010" cy="1730375"/>
            <a:chOff x="-588073" y="-1449863"/>
            <a:chExt cx="5598238" cy="5598032"/>
          </a:xfrm>
        </p:grpSpPr>
        <p:sp>
          <p:nvSpPr>
            <p:cNvPr id="34" name="任意多边形: 形状 33"/>
            <p:cNvSpPr/>
            <p:nvPr/>
          </p:nvSpPr>
          <p:spPr>
            <a:xfrm>
              <a:off x="3112198" y="-1216786"/>
              <a:ext cx="305466" cy="841629"/>
            </a:xfrm>
            <a:custGeom>
              <a:avLst/>
              <a:gdLst>
                <a:gd name="connsiteX0" fmla="*/ 0 w 305466"/>
                <a:gd name="connsiteY0" fmla="*/ 796385 h 841629"/>
                <a:gd name="connsiteX1" fmla="*/ 83629 w 305466"/>
                <a:gd name="connsiteY1" fmla="*/ 841629 h 841629"/>
                <a:gd name="connsiteX2" fmla="*/ 305467 w 305466"/>
                <a:gd name="connsiteY2" fmla="*/ 39148 h 841629"/>
                <a:gd name="connsiteX3" fmla="*/ 219742 w 305466"/>
                <a:gd name="connsiteY3" fmla="*/ 0 h 84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466" h="841629">
                  <a:moveTo>
                    <a:pt x="0" y="796385"/>
                  </a:moveTo>
                  <a:cubicBezTo>
                    <a:pt x="28261" y="810739"/>
                    <a:pt x="56131" y="825818"/>
                    <a:pt x="83629" y="841629"/>
                  </a:cubicBezTo>
                  <a:lnTo>
                    <a:pt x="305467" y="39148"/>
                  </a:lnTo>
                  <a:cubicBezTo>
                    <a:pt x="277273" y="25622"/>
                    <a:pt x="248698" y="12573"/>
                    <a:pt x="2197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2907125" y="-1297844"/>
              <a:ext cx="304990" cy="822388"/>
            </a:xfrm>
            <a:custGeom>
              <a:avLst/>
              <a:gdLst>
                <a:gd name="connsiteX0" fmla="*/ 0 w 304990"/>
                <a:gd name="connsiteY0" fmla="*/ 787146 h 822388"/>
                <a:gd name="connsiteX1" fmla="*/ 86582 w 304990"/>
                <a:gd name="connsiteY1" fmla="*/ 822389 h 822388"/>
                <a:gd name="connsiteX2" fmla="*/ 304991 w 304990"/>
                <a:gd name="connsiteY2" fmla="*/ 31814 h 822388"/>
                <a:gd name="connsiteX3" fmla="*/ 217551 w 304990"/>
                <a:gd name="connsiteY3" fmla="*/ 0 h 82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990" h="822388">
                  <a:moveTo>
                    <a:pt x="0" y="787146"/>
                  </a:moveTo>
                  <a:cubicBezTo>
                    <a:pt x="29146" y="797938"/>
                    <a:pt x="58007" y="809692"/>
                    <a:pt x="86582" y="822389"/>
                  </a:cubicBezTo>
                  <a:lnTo>
                    <a:pt x="304991" y="31814"/>
                  </a:lnTo>
                  <a:cubicBezTo>
                    <a:pt x="276035" y="20765"/>
                    <a:pt x="246888" y="10160"/>
                    <a:pt x="21755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3310127" y="-1117536"/>
              <a:ext cx="308229" cy="870108"/>
            </a:xfrm>
            <a:custGeom>
              <a:avLst/>
              <a:gdLst>
                <a:gd name="connsiteX0" fmla="*/ 0 w 308229"/>
                <a:gd name="connsiteY0" fmla="*/ 813530 h 870108"/>
                <a:gd name="connsiteX1" fmla="*/ 80582 w 308229"/>
                <a:gd name="connsiteY1" fmla="*/ 870109 h 870108"/>
                <a:gd name="connsiteX2" fmla="*/ 308229 w 308229"/>
                <a:gd name="connsiteY2" fmla="*/ 46577 h 870108"/>
                <a:gd name="connsiteX3" fmla="*/ 224885 w 308229"/>
                <a:gd name="connsiteY3" fmla="*/ 0 h 87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229" h="870108">
                  <a:moveTo>
                    <a:pt x="0" y="813530"/>
                  </a:moveTo>
                  <a:cubicBezTo>
                    <a:pt x="27365" y="831818"/>
                    <a:pt x="54226" y="850678"/>
                    <a:pt x="80582" y="870109"/>
                  </a:cubicBezTo>
                  <a:lnTo>
                    <a:pt x="308229" y="46577"/>
                  </a:lnTo>
                  <a:cubicBezTo>
                    <a:pt x="280731" y="30575"/>
                    <a:pt x="252955" y="15049"/>
                    <a:pt x="22488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3500342" y="-1001045"/>
              <a:ext cx="313468" cy="909732"/>
            </a:xfrm>
            <a:custGeom>
              <a:avLst/>
              <a:gdLst>
                <a:gd name="connsiteX0" fmla="*/ 0 w 313468"/>
                <a:gd name="connsiteY0" fmla="*/ 840486 h 909732"/>
                <a:gd name="connsiteX1" fmla="*/ 77057 w 313468"/>
                <a:gd name="connsiteY1" fmla="*/ 909733 h 909732"/>
                <a:gd name="connsiteX2" fmla="*/ 313468 w 313468"/>
                <a:gd name="connsiteY2" fmla="*/ 54673 h 909732"/>
                <a:gd name="connsiteX3" fmla="*/ 232315 w 313468"/>
                <a:gd name="connsiteY3" fmla="*/ 0 h 909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468" h="909732">
                  <a:moveTo>
                    <a:pt x="0" y="840486"/>
                  </a:moveTo>
                  <a:cubicBezTo>
                    <a:pt x="26289" y="862841"/>
                    <a:pt x="51978" y="885920"/>
                    <a:pt x="77057" y="909733"/>
                  </a:cubicBezTo>
                  <a:lnTo>
                    <a:pt x="313468" y="54673"/>
                  </a:lnTo>
                  <a:cubicBezTo>
                    <a:pt x="286731" y="36004"/>
                    <a:pt x="259680" y="17780"/>
                    <a:pt x="2323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2695575" y="-1361757"/>
              <a:ext cx="306419" cy="809815"/>
            </a:xfrm>
            <a:custGeom>
              <a:avLst/>
              <a:gdLst>
                <a:gd name="connsiteX0" fmla="*/ 0 w 306419"/>
                <a:gd name="connsiteY0" fmla="*/ 785146 h 809815"/>
                <a:gd name="connsiteX1" fmla="*/ 89440 w 306419"/>
                <a:gd name="connsiteY1" fmla="*/ 809816 h 809815"/>
                <a:gd name="connsiteX2" fmla="*/ 306419 w 306419"/>
                <a:gd name="connsiteY2" fmla="*/ 24670 h 809815"/>
                <a:gd name="connsiteX3" fmla="*/ 216979 w 306419"/>
                <a:gd name="connsiteY3" fmla="*/ 0 h 80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419" h="809815">
                  <a:moveTo>
                    <a:pt x="0" y="785146"/>
                  </a:moveTo>
                  <a:cubicBezTo>
                    <a:pt x="30099" y="792699"/>
                    <a:pt x="59912" y="800929"/>
                    <a:pt x="89440" y="809816"/>
                  </a:cubicBezTo>
                  <a:lnTo>
                    <a:pt x="306419" y="24670"/>
                  </a:lnTo>
                  <a:cubicBezTo>
                    <a:pt x="276796" y="16002"/>
                    <a:pt x="246983" y="7715"/>
                    <a:pt x="21697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1778603" y="-1448529"/>
              <a:ext cx="333851" cy="859726"/>
            </a:xfrm>
            <a:custGeom>
              <a:avLst/>
              <a:gdLst>
                <a:gd name="connsiteX0" fmla="*/ 0 w 333851"/>
                <a:gd name="connsiteY0" fmla="*/ 859727 h 859726"/>
                <a:gd name="connsiteX1" fmla="*/ 101727 w 333851"/>
                <a:gd name="connsiteY1" fmla="*/ 839914 h 859726"/>
                <a:gd name="connsiteX2" fmla="*/ 333851 w 333851"/>
                <a:gd name="connsiteY2" fmla="*/ 0 h 859726"/>
                <a:gd name="connsiteX3" fmla="*/ 236220 w 333851"/>
                <a:gd name="connsiteY3" fmla="*/ 5048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851" h="859726">
                  <a:moveTo>
                    <a:pt x="0" y="859727"/>
                  </a:moveTo>
                  <a:cubicBezTo>
                    <a:pt x="33594" y="852230"/>
                    <a:pt x="67503" y="845630"/>
                    <a:pt x="101727" y="839914"/>
                  </a:cubicBezTo>
                  <a:lnTo>
                    <a:pt x="333851" y="0"/>
                  </a:lnTo>
                  <a:cubicBezTo>
                    <a:pt x="301209" y="1143"/>
                    <a:pt x="268672" y="2826"/>
                    <a:pt x="236220" y="504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2476500" y="-1408429"/>
              <a:ext cx="309752" cy="804576"/>
            </a:xfrm>
            <a:custGeom>
              <a:avLst/>
              <a:gdLst>
                <a:gd name="connsiteX0" fmla="*/ 0 w 309752"/>
                <a:gd name="connsiteY0" fmla="*/ 790099 h 804576"/>
                <a:gd name="connsiteX1" fmla="*/ 92202 w 309752"/>
                <a:gd name="connsiteY1" fmla="*/ 804577 h 804576"/>
                <a:gd name="connsiteX2" fmla="*/ 309753 w 309752"/>
                <a:gd name="connsiteY2" fmla="*/ 17526 h 804576"/>
                <a:gd name="connsiteX3" fmla="*/ 218313 w 309752"/>
                <a:gd name="connsiteY3" fmla="*/ 0 h 804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752" h="804576">
                  <a:moveTo>
                    <a:pt x="0" y="790099"/>
                  </a:moveTo>
                  <a:cubicBezTo>
                    <a:pt x="30985" y="794223"/>
                    <a:pt x="61722" y="799052"/>
                    <a:pt x="92202" y="804577"/>
                  </a:cubicBezTo>
                  <a:lnTo>
                    <a:pt x="309753" y="17526"/>
                  </a:lnTo>
                  <a:cubicBezTo>
                    <a:pt x="279463" y="11176"/>
                    <a:pt x="248984" y="5334"/>
                    <a:pt x="21831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1528381" y="-1430527"/>
              <a:ext cx="349091" cy="914780"/>
            </a:xfrm>
            <a:custGeom>
              <a:avLst/>
              <a:gdLst>
                <a:gd name="connsiteX0" fmla="*/ 0 w 349091"/>
                <a:gd name="connsiteY0" fmla="*/ 914781 h 914780"/>
                <a:gd name="connsiteX1" fmla="*/ 106013 w 349091"/>
                <a:gd name="connsiteY1" fmla="*/ 879539 h 914780"/>
                <a:gd name="connsiteX2" fmla="*/ 349091 w 349091"/>
                <a:gd name="connsiteY2" fmla="*/ 0 h 914780"/>
                <a:gd name="connsiteX3" fmla="*/ 249079 w 349091"/>
                <a:gd name="connsiteY3" fmla="*/ 13621 h 91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091" h="914780">
                  <a:moveTo>
                    <a:pt x="0" y="914781"/>
                  </a:moveTo>
                  <a:cubicBezTo>
                    <a:pt x="34862" y="902018"/>
                    <a:pt x="70295" y="890302"/>
                    <a:pt x="106013" y="879539"/>
                  </a:cubicBezTo>
                  <a:lnTo>
                    <a:pt x="349091" y="0"/>
                  </a:lnTo>
                  <a:cubicBezTo>
                    <a:pt x="315563" y="4001"/>
                    <a:pt x="282416" y="8477"/>
                    <a:pt x="249079" y="1362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2251614" y="-1438242"/>
              <a:ext cx="315182" cy="806767"/>
            </a:xfrm>
            <a:custGeom>
              <a:avLst/>
              <a:gdLst>
                <a:gd name="connsiteX0" fmla="*/ 0 w 315182"/>
                <a:gd name="connsiteY0" fmla="*/ 802577 h 806767"/>
                <a:gd name="connsiteX1" fmla="*/ 95250 w 315182"/>
                <a:gd name="connsiteY1" fmla="*/ 806768 h 806767"/>
                <a:gd name="connsiteX2" fmla="*/ 315182 w 315182"/>
                <a:gd name="connsiteY2" fmla="*/ 10287 h 806767"/>
                <a:gd name="connsiteX3" fmla="*/ 221742 w 315182"/>
                <a:gd name="connsiteY3" fmla="*/ 0 h 80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182" h="806767">
                  <a:moveTo>
                    <a:pt x="0" y="802577"/>
                  </a:moveTo>
                  <a:cubicBezTo>
                    <a:pt x="31909" y="803148"/>
                    <a:pt x="63532" y="804577"/>
                    <a:pt x="95250" y="806768"/>
                  </a:cubicBezTo>
                  <a:lnTo>
                    <a:pt x="315182" y="10287"/>
                  </a:lnTo>
                  <a:cubicBezTo>
                    <a:pt x="284226" y="6286"/>
                    <a:pt x="253079" y="2953"/>
                    <a:pt x="2217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1265586" y="-1391189"/>
              <a:ext cx="370998" cy="994219"/>
            </a:xfrm>
            <a:custGeom>
              <a:avLst/>
              <a:gdLst>
                <a:gd name="connsiteX0" fmla="*/ 0 w 370998"/>
                <a:gd name="connsiteY0" fmla="*/ 994220 h 994219"/>
                <a:gd name="connsiteX1" fmla="*/ 111728 w 370998"/>
                <a:gd name="connsiteY1" fmla="*/ 938213 h 994219"/>
                <a:gd name="connsiteX2" fmla="*/ 370999 w 370998"/>
                <a:gd name="connsiteY2" fmla="*/ 0 h 994219"/>
                <a:gd name="connsiteX3" fmla="*/ 267938 w 370998"/>
                <a:gd name="connsiteY3" fmla="*/ 23431 h 99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998" h="994219">
                  <a:moveTo>
                    <a:pt x="0" y="994220"/>
                  </a:moveTo>
                  <a:cubicBezTo>
                    <a:pt x="36576" y="974312"/>
                    <a:pt x="73819" y="956120"/>
                    <a:pt x="111728" y="938213"/>
                  </a:cubicBezTo>
                  <a:lnTo>
                    <a:pt x="370999" y="0"/>
                  </a:lnTo>
                  <a:cubicBezTo>
                    <a:pt x="336518" y="7239"/>
                    <a:pt x="302162" y="15049"/>
                    <a:pt x="267938" y="2343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2019300" y="-1449863"/>
              <a:ext cx="322802" cy="822959"/>
            </a:xfrm>
            <a:custGeom>
              <a:avLst/>
              <a:gdLst>
                <a:gd name="connsiteX0" fmla="*/ 0 w 322802"/>
                <a:gd name="connsiteY0" fmla="*/ 822960 h 822959"/>
                <a:gd name="connsiteX1" fmla="*/ 98107 w 322802"/>
                <a:gd name="connsiteY1" fmla="*/ 815912 h 822959"/>
                <a:gd name="connsiteX2" fmla="*/ 322802 w 322802"/>
                <a:gd name="connsiteY2" fmla="*/ 2857 h 822959"/>
                <a:gd name="connsiteX3" fmla="*/ 227552 w 322802"/>
                <a:gd name="connsiteY3" fmla="*/ 0 h 8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802" h="822959">
                  <a:moveTo>
                    <a:pt x="0" y="822960"/>
                  </a:moveTo>
                  <a:cubicBezTo>
                    <a:pt x="32452" y="819788"/>
                    <a:pt x="65151" y="817435"/>
                    <a:pt x="98107" y="815912"/>
                  </a:cubicBezTo>
                  <a:lnTo>
                    <a:pt x="322802" y="2857"/>
                  </a:lnTo>
                  <a:cubicBezTo>
                    <a:pt x="291056" y="1333"/>
                    <a:pt x="259299" y="381"/>
                    <a:pt x="22755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-527780" y="-689387"/>
              <a:ext cx="820388" cy="2804064"/>
            </a:xfrm>
            <a:custGeom>
              <a:avLst/>
              <a:gdLst>
                <a:gd name="connsiteX0" fmla="*/ 820388 w 820388"/>
                <a:gd name="connsiteY0" fmla="*/ 0 h 2804064"/>
                <a:gd name="connsiteX1" fmla="*/ 687038 w 820388"/>
                <a:gd name="connsiteY1" fmla="*/ 134112 h 2804064"/>
                <a:gd name="connsiteX2" fmla="*/ 0 w 820388"/>
                <a:gd name="connsiteY2" fmla="*/ 2620137 h 2804064"/>
                <a:gd name="connsiteX3" fmla="*/ 45339 w 820388"/>
                <a:gd name="connsiteY3" fmla="*/ 2804065 h 280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0388" h="2804064">
                  <a:moveTo>
                    <a:pt x="820388" y="0"/>
                  </a:moveTo>
                  <a:cubicBezTo>
                    <a:pt x="774478" y="43244"/>
                    <a:pt x="730025" y="87944"/>
                    <a:pt x="687038" y="134112"/>
                  </a:cubicBezTo>
                  <a:lnTo>
                    <a:pt x="0" y="2620137"/>
                  </a:lnTo>
                  <a:cubicBezTo>
                    <a:pt x="13018" y="2682240"/>
                    <a:pt x="28130" y="2743553"/>
                    <a:pt x="45339" y="28040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-409575" y="-933418"/>
              <a:ext cx="999553" cy="3409378"/>
            </a:xfrm>
            <a:custGeom>
              <a:avLst/>
              <a:gdLst>
                <a:gd name="connsiteX0" fmla="*/ 999554 w 999553"/>
                <a:gd name="connsiteY0" fmla="*/ 0 h 3409378"/>
                <a:gd name="connsiteX1" fmla="*/ 878110 w 999553"/>
                <a:gd name="connsiteY1" fmla="*/ 91631 h 3409378"/>
                <a:gd name="connsiteX2" fmla="*/ 0 w 999553"/>
                <a:gd name="connsiteY2" fmla="*/ 3268790 h 3409378"/>
                <a:gd name="connsiteX3" fmla="*/ 57150 w 999553"/>
                <a:gd name="connsiteY3" fmla="*/ 3409379 h 340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553" h="3409378">
                  <a:moveTo>
                    <a:pt x="999554" y="0"/>
                  </a:moveTo>
                  <a:cubicBezTo>
                    <a:pt x="958215" y="29464"/>
                    <a:pt x="917734" y="60008"/>
                    <a:pt x="878110" y="91631"/>
                  </a:cubicBezTo>
                  <a:lnTo>
                    <a:pt x="0" y="3268790"/>
                  </a:lnTo>
                  <a:cubicBezTo>
                    <a:pt x="17907" y="3316291"/>
                    <a:pt x="36957" y="3363154"/>
                    <a:pt x="57150" y="34093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-588073" y="-313531"/>
              <a:ext cx="546735" cy="1932527"/>
            </a:xfrm>
            <a:custGeom>
              <a:avLst/>
              <a:gdLst>
                <a:gd name="connsiteX0" fmla="*/ 381000 w 546735"/>
                <a:gd name="connsiteY0" fmla="*/ 251460 h 1932527"/>
                <a:gd name="connsiteX1" fmla="*/ 0 w 546735"/>
                <a:gd name="connsiteY1" fmla="*/ 1630299 h 1932527"/>
                <a:gd name="connsiteX2" fmla="*/ 0 w 546735"/>
                <a:gd name="connsiteY2" fmla="*/ 1662684 h 1932527"/>
                <a:gd name="connsiteX3" fmla="*/ 12954 w 546735"/>
                <a:gd name="connsiteY3" fmla="*/ 1932527 h 1932527"/>
                <a:gd name="connsiteX4" fmla="*/ 546735 w 546735"/>
                <a:gd name="connsiteY4" fmla="*/ 0 h 1932527"/>
                <a:gd name="connsiteX5" fmla="*/ 381000 w 546735"/>
                <a:gd name="connsiteY5" fmla="*/ 251460 h 193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6735" h="1932527">
                  <a:moveTo>
                    <a:pt x="381000" y="251460"/>
                  </a:moveTo>
                  <a:lnTo>
                    <a:pt x="0" y="1630299"/>
                  </a:lnTo>
                  <a:cubicBezTo>
                    <a:pt x="0" y="1641062"/>
                    <a:pt x="0" y="1651921"/>
                    <a:pt x="0" y="1662684"/>
                  </a:cubicBezTo>
                  <a:cubicBezTo>
                    <a:pt x="0" y="1753743"/>
                    <a:pt x="4318" y="1843688"/>
                    <a:pt x="12954" y="1932527"/>
                  </a:cubicBezTo>
                  <a:lnTo>
                    <a:pt x="546735" y="0"/>
                  </a:lnTo>
                  <a:cubicBezTo>
                    <a:pt x="487023" y="80791"/>
                    <a:pt x="431702" y="164735"/>
                    <a:pt x="381000" y="25146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3681793" y="-864552"/>
              <a:ext cx="321849" cy="964882"/>
            </a:xfrm>
            <a:custGeom>
              <a:avLst/>
              <a:gdLst>
                <a:gd name="connsiteX0" fmla="*/ 0 w 321849"/>
                <a:gd name="connsiteY0" fmla="*/ 879920 h 964882"/>
                <a:gd name="connsiteX1" fmla="*/ 72676 w 321849"/>
                <a:gd name="connsiteY1" fmla="*/ 964882 h 964882"/>
                <a:gd name="connsiteX2" fmla="*/ 321850 w 321849"/>
                <a:gd name="connsiteY2" fmla="*/ 63341 h 964882"/>
                <a:gd name="connsiteX3" fmla="*/ 243173 w 321849"/>
                <a:gd name="connsiteY3" fmla="*/ 0 h 96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849" h="964882">
                  <a:moveTo>
                    <a:pt x="0" y="879920"/>
                  </a:moveTo>
                  <a:cubicBezTo>
                    <a:pt x="25022" y="907542"/>
                    <a:pt x="49244" y="935860"/>
                    <a:pt x="72676" y="964882"/>
                  </a:cubicBezTo>
                  <a:lnTo>
                    <a:pt x="321850" y="63341"/>
                  </a:lnTo>
                  <a:cubicBezTo>
                    <a:pt x="296008" y="41815"/>
                    <a:pt x="269776" y="20701"/>
                    <a:pt x="24317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4129754" y="583819"/>
              <a:ext cx="820483" cy="2803969"/>
            </a:xfrm>
            <a:custGeom>
              <a:avLst/>
              <a:gdLst>
                <a:gd name="connsiteX0" fmla="*/ 774954 w 820483"/>
                <a:gd name="connsiteY0" fmla="*/ 0 h 2803969"/>
                <a:gd name="connsiteX1" fmla="*/ 0 w 820483"/>
                <a:gd name="connsiteY1" fmla="*/ 2803970 h 2803969"/>
                <a:gd name="connsiteX2" fmla="*/ 133350 w 820483"/>
                <a:gd name="connsiteY2" fmla="*/ 2669762 h 2803969"/>
                <a:gd name="connsiteX3" fmla="*/ 820484 w 820483"/>
                <a:gd name="connsiteY3" fmla="*/ 183737 h 2803969"/>
                <a:gd name="connsiteX4" fmla="*/ 774954 w 820483"/>
                <a:gd name="connsiteY4" fmla="*/ 0 h 280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83" h="2803969">
                  <a:moveTo>
                    <a:pt x="774954" y="0"/>
                  </a:moveTo>
                  <a:lnTo>
                    <a:pt x="0" y="2803970"/>
                  </a:lnTo>
                  <a:cubicBezTo>
                    <a:pt x="45911" y="2760726"/>
                    <a:pt x="90364" y="2715987"/>
                    <a:pt x="133350" y="2669762"/>
                  </a:cubicBezTo>
                  <a:lnTo>
                    <a:pt x="820484" y="183737"/>
                  </a:lnTo>
                  <a:cubicBezTo>
                    <a:pt x="807272" y="121758"/>
                    <a:pt x="792099" y="60512"/>
                    <a:pt x="77495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4463700" y="1079404"/>
              <a:ext cx="546465" cy="1932336"/>
            </a:xfrm>
            <a:custGeom>
              <a:avLst/>
              <a:gdLst>
                <a:gd name="connsiteX0" fmla="*/ 534067 w 546465"/>
                <a:gd name="connsiteY0" fmla="*/ 0 h 1932336"/>
                <a:gd name="connsiteX1" fmla="*/ 0 w 546465"/>
                <a:gd name="connsiteY1" fmla="*/ 1932337 h 1932336"/>
                <a:gd name="connsiteX2" fmla="*/ 165449 w 546465"/>
                <a:gd name="connsiteY2" fmla="*/ 1681068 h 1932336"/>
                <a:gd name="connsiteX3" fmla="*/ 546449 w 546465"/>
                <a:gd name="connsiteY3" fmla="*/ 302514 h 1932336"/>
                <a:gd name="connsiteX4" fmla="*/ 546449 w 546465"/>
                <a:gd name="connsiteY4" fmla="*/ 270034 h 1932336"/>
                <a:gd name="connsiteX5" fmla="*/ 534067 w 546465"/>
                <a:gd name="connsiteY5" fmla="*/ 0 h 193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6465" h="1932336">
                  <a:moveTo>
                    <a:pt x="534067" y="0"/>
                  </a:moveTo>
                  <a:lnTo>
                    <a:pt x="0" y="1932337"/>
                  </a:lnTo>
                  <a:cubicBezTo>
                    <a:pt x="59607" y="1851603"/>
                    <a:pt x="114833" y="1767726"/>
                    <a:pt x="165449" y="1681068"/>
                  </a:cubicBezTo>
                  <a:lnTo>
                    <a:pt x="546449" y="302514"/>
                  </a:lnTo>
                  <a:cubicBezTo>
                    <a:pt x="546449" y="291751"/>
                    <a:pt x="546449" y="280892"/>
                    <a:pt x="546449" y="270034"/>
                  </a:cubicBezTo>
                  <a:cubicBezTo>
                    <a:pt x="546764" y="178908"/>
                    <a:pt x="542639" y="88897"/>
                    <a:pt x="53406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3852100" y="-706627"/>
              <a:ext cx="334899" cy="1043273"/>
            </a:xfrm>
            <a:custGeom>
              <a:avLst/>
              <a:gdLst>
                <a:gd name="connsiteX0" fmla="*/ 0 w 334899"/>
                <a:gd name="connsiteY0" fmla="*/ 937927 h 1043273"/>
                <a:gd name="connsiteX1" fmla="*/ 66675 w 334899"/>
                <a:gd name="connsiteY1" fmla="*/ 1043273 h 1043273"/>
                <a:gd name="connsiteX2" fmla="*/ 334899 w 334899"/>
                <a:gd name="connsiteY2" fmla="*/ 72961 h 1043273"/>
                <a:gd name="connsiteX3" fmla="*/ 258699 w 334899"/>
                <a:gd name="connsiteY3" fmla="*/ 0 h 104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899" h="1043273">
                  <a:moveTo>
                    <a:pt x="0" y="937927"/>
                  </a:moveTo>
                  <a:cubicBezTo>
                    <a:pt x="23432" y="972341"/>
                    <a:pt x="45654" y="1007459"/>
                    <a:pt x="66675" y="1043273"/>
                  </a:cubicBezTo>
                  <a:lnTo>
                    <a:pt x="334899" y="72961"/>
                  </a:lnTo>
                  <a:cubicBezTo>
                    <a:pt x="309944" y="48196"/>
                    <a:pt x="284541" y="23876"/>
                    <a:pt x="25869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4007167" y="-524605"/>
              <a:ext cx="356806" cy="1163669"/>
            </a:xfrm>
            <a:custGeom>
              <a:avLst/>
              <a:gdLst>
                <a:gd name="connsiteX0" fmla="*/ 0 w 356806"/>
                <a:gd name="connsiteY0" fmla="*/ 1026795 h 1163669"/>
                <a:gd name="connsiteX1" fmla="*/ 58484 w 356806"/>
                <a:gd name="connsiteY1" fmla="*/ 1163669 h 1163669"/>
                <a:gd name="connsiteX2" fmla="*/ 356806 w 356806"/>
                <a:gd name="connsiteY2" fmla="*/ 84201 h 1163669"/>
                <a:gd name="connsiteX3" fmla="*/ 283845 w 356806"/>
                <a:gd name="connsiteY3" fmla="*/ 0 h 11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806" h="1163669">
                  <a:moveTo>
                    <a:pt x="0" y="1026795"/>
                  </a:moveTo>
                  <a:cubicBezTo>
                    <a:pt x="21145" y="1071563"/>
                    <a:pt x="40643" y="1117187"/>
                    <a:pt x="58484" y="1163669"/>
                  </a:cubicBezTo>
                  <a:lnTo>
                    <a:pt x="356806" y="84201"/>
                  </a:lnTo>
                  <a:cubicBezTo>
                    <a:pt x="332994" y="55626"/>
                    <a:pt x="308677" y="27556"/>
                    <a:pt x="28384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4136993" y="-314388"/>
              <a:ext cx="395096" cy="1383410"/>
            </a:xfrm>
            <a:custGeom>
              <a:avLst/>
              <a:gdLst>
                <a:gd name="connsiteX0" fmla="*/ 325945 w 395096"/>
                <a:gd name="connsiteY0" fmla="*/ 0 h 1383410"/>
                <a:gd name="connsiteX1" fmla="*/ 0 w 395096"/>
                <a:gd name="connsiteY1" fmla="*/ 1179290 h 1383410"/>
                <a:gd name="connsiteX2" fmla="*/ 39814 w 395096"/>
                <a:gd name="connsiteY2" fmla="*/ 1383411 h 1383410"/>
                <a:gd name="connsiteX3" fmla="*/ 395097 w 395096"/>
                <a:gd name="connsiteY3" fmla="*/ 97536 h 1383410"/>
                <a:gd name="connsiteX4" fmla="*/ 325945 w 395096"/>
                <a:gd name="connsiteY4" fmla="*/ 0 h 138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96" h="1383410">
                  <a:moveTo>
                    <a:pt x="325945" y="0"/>
                  </a:moveTo>
                  <a:lnTo>
                    <a:pt x="0" y="1179290"/>
                  </a:lnTo>
                  <a:cubicBezTo>
                    <a:pt x="16802" y="1246594"/>
                    <a:pt x="30089" y="1314726"/>
                    <a:pt x="39814" y="1383411"/>
                  </a:cubicBezTo>
                  <a:lnTo>
                    <a:pt x="395097" y="97536"/>
                  </a:lnTo>
                  <a:cubicBezTo>
                    <a:pt x="372742" y="64837"/>
                    <a:pt x="349691" y="32318"/>
                    <a:pt x="32594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-266700" y="-1107725"/>
              <a:ext cx="1134903" cy="3875341"/>
            </a:xfrm>
            <a:custGeom>
              <a:avLst/>
              <a:gdLst>
                <a:gd name="connsiteX0" fmla="*/ 498253 w 1134903"/>
                <a:gd name="connsiteY0" fmla="*/ 2303336 h 3875341"/>
                <a:gd name="connsiteX1" fmla="*/ 700659 w 1134903"/>
                <a:gd name="connsiteY1" fmla="*/ 1571054 h 3875341"/>
                <a:gd name="connsiteX2" fmla="*/ 1134904 w 1134903"/>
                <a:gd name="connsiteY2" fmla="*/ 0 h 3875341"/>
                <a:gd name="connsiteX3" fmla="*/ 1020604 w 1134903"/>
                <a:gd name="connsiteY3" fmla="*/ 66675 h 3875341"/>
                <a:gd name="connsiteX4" fmla="*/ 0 w 1134903"/>
                <a:gd name="connsiteY4" fmla="*/ 3759994 h 3875341"/>
                <a:gd name="connsiteX5" fmla="*/ 64294 w 1134903"/>
                <a:gd name="connsiteY5" fmla="*/ 3875342 h 387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4903" h="3875341">
                  <a:moveTo>
                    <a:pt x="498253" y="2303336"/>
                  </a:moveTo>
                  <a:cubicBezTo>
                    <a:pt x="517712" y="2048447"/>
                    <a:pt x="586454" y="1799758"/>
                    <a:pt x="700659" y="1571054"/>
                  </a:cubicBezTo>
                  <a:lnTo>
                    <a:pt x="1134904" y="0"/>
                  </a:lnTo>
                  <a:cubicBezTo>
                    <a:pt x="1096166" y="21272"/>
                    <a:pt x="1058066" y="43498"/>
                    <a:pt x="1020604" y="66675"/>
                  </a:cubicBezTo>
                  <a:lnTo>
                    <a:pt x="0" y="3759994"/>
                  </a:lnTo>
                  <a:cubicBezTo>
                    <a:pt x="20447" y="3798923"/>
                    <a:pt x="41879" y="3837366"/>
                    <a:pt x="64294" y="387534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1004601" y="3073559"/>
              <a:ext cx="305561" cy="841629"/>
            </a:xfrm>
            <a:custGeom>
              <a:avLst/>
              <a:gdLst>
                <a:gd name="connsiteX0" fmla="*/ 305562 w 305561"/>
                <a:gd name="connsiteY0" fmla="*/ 45244 h 841629"/>
                <a:gd name="connsiteX1" fmla="*/ 221837 w 305561"/>
                <a:gd name="connsiteY1" fmla="*/ 0 h 841629"/>
                <a:gd name="connsiteX2" fmla="*/ 0 w 305561"/>
                <a:gd name="connsiteY2" fmla="*/ 802481 h 841629"/>
                <a:gd name="connsiteX3" fmla="*/ 85725 w 305561"/>
                <a:gd name="connsiteY3" fmla="*/ 841629 h 84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561" h="841629">
                  <a:moveTo>
                    <a:pt x="305562" y="45244"/>
                  </a:moveTo>
                  <a:cubicBezTo>
                    <a:pt x="277244" y="30832"/>
                    <a:pt x="249336" y="15745"/>
                    <a:pt x="221837" y="0"/>
                  </a:cubicBezTo>
                  <a:lnTo>
                    <a:pt x="0" y="802481"/>
                  </a:lnTo>
                  <a:cubicBezTo>
                    <a:pt x="28575" y="815912"/>
                    <a:pt x="56674" y="829056"/>
                    <a:pt x="85725" y="8416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2309812" y="3286919"/>
              <a:ext cx="333851" cy="860012"/>
            </a:xfrm>
            <a:custGeom>
              <a:avLst/>
              <a:gdLst>
                <a:gd name="connsiteX0" fmla="*/ 333851 w 333851"/>
                <a:gd name="connsiteY0" fmla="*/ 0 h 860012"/>
                <a:gd name="connsiteX1" fmla="*/ 232124 w 333851"/>
                <a:gd name="connsiteY1" fmla="*/ 19812 h 860012"/>
                <a:gd name="connsiteX2" fmla="*/ 0 w 333851"/>
                <a:gd name="connsiteY2" fmla="*/ 860012 h 860012"/>
                <a:gd name="connsiteX3" fmla="*/ 97631 w 333851"/>
                <a:gd name="connsiteY3" fmla="*/ 854964 h 86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851" h="860012">
                  <a:moveTo>
                    <a:pt x="333851" y="0"/>
                  </a:moveTo>
                  <a:cubicBezTo>
                    <a:pt x="300199" y="7554"/>
                    <a:pt x="266290" y="14164"/>
                    <a:pt x="232124" y="19812"/>
                  </a:cubicBezTo>
                  <a:lnTo>
                    <a:pt x="0" y="860012"/>
                  </a:lnTo>
                  <a:cubicBezTo>
                    <a:pt x="32642" y="858869"/>
                    <a:pt x="65179" y="857183"/>
                    <a:pt x="97631" y="8549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1635728" y="3302349"/>
              <a:ext cx="309752" cy="804577"/>
            </a:xfrm>
            <a:custGeom>
              <a:avLst/>
              <a:gdLst>
                <a:gd name="connsiteX0" fmla="*/ 309753 w 309752"/>
                <a:gd name="connsiteY0" fmla="*/ 14478 h 804577"/>
                <a:gd name="connsiteX1" fmla="*/ 217456 w 309752"/>
                <a:gd name="connsiteY1" fmla="*/ 0 h 804577"/>
                <a:gd name="connsiteX2" fmla="*/ 0 w 309752"/>
                <a:gd name="connsiteY2" fmla="*/ 787051 h 804577"/>
                <a:gd name="connsiteX3" fmla="*/ 91345 w 309752"/>
                <a:gd name="connsiteY3" fmla="*/ 804577 h 80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752" h="804577">
                  <a:moveTo>
                    <a:pt x="309753" y="14478"/>
                  </a:moveTo>
                  <a:cubicBezTo>
                    <a:pt x="278701" y="10383"/>
                    <a:pt x="248031" y="5525"/>
                    <a:pt x="217456" y="0"/>
                  </a:cubicBezTo>
                  <a:lnTo>
                    <a:pt x="0" y="787051"/>
                  </a:lnTo>
                  <a:cubicBezTo>
                    <a:pt x="30289" y="793432"/>
                    <a:pt x="60674" y="799243"/>
                    <a:pt x="91345" y="80457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2544794" y="3214147"/>
              <a:ext cx="349091" cy="914781"/>
            </a:xfrm>
            <a:custGeom>
              <a:avLst/>
              <a:gdLst>
                <a:gd name="connsiteX0" fmla="*/ 349091 w 349091"/>
                <a:gd name="connsiteY0" fmla="*/ 0 h 914781"/>
                <a:gd name="connsiteX1" fmla="*/ 243078 w 349091"/>
                <a:gd name="connsiteY1" fmla="*/ 35243 h 914781"/>
                <a:gd name="connsiteX2" fmla="*/ 0 w 349091"/>
                <a:gd name="connsiteY2" fmla="*/ 914781 h 914781"/>
                <a:gd name="connsiteX3" fmla="*/ 100013 w 349091"/>
                <a:gd name="connsiteY3" fmla="*/ 901065 h 91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091" h="914781">
                  <a:moveTo>
                    <a:pt x="349091" y="0"/>
                  </a:moveTo>
                  <a:cubicBezTo>
                    <a:pt x="314230" y="12764"/>
                    <a:pt x="278892" y="24384"/>
                    <a:pt x="243078" y="35243"/>
                  </a:cubicBezTo>
                  <a:lnTo>
                    <a:pt x="0" y="914781"/>
                  </a:lnTo>
                  <a:cubicBezTo>
                    <a:pt x="33528" y="910780"/>
                    <a:pt x="66675" y="906304"/>
                    <a:pt x="100013" y="9010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2080164" y="3325019"/>
              <a:ext cx="322992" cy="823150"/>
            </a:xfrm>
            <a:custGeom>
              <a:avLst/>
              <a:gdLst>
                <a:gd name="connsiteX0" fmla="*/ 322993 w 322992"/>
                <a:gd name="connsiteY0" fmla="*/ 0 h 823150"/>
                <a:gd name="connsiteX1" fmla="*/ 224790 w 322992"/>
                <a:gd name="connsiteY1" fmla="*/ 7048 h 823150"/>
                <a:gd name="connsiteX2" fmla="*/ 0 w 322992"/>
                <a:gd name="connsiteY2" fmla="*/ 820293 h 823150"/>
                <a:gd name="connsiteX3" fmla="*/ 95250 w 322992"/>
                <a:gd name="connsiteY3" fmla="*/ 823150 h 82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992" h="823150">
                  <a:moveTo>
                    <a:pt x="322993" y="0"/>
                  </a:moveTo>
                  <a:cubicBezTo>
                    <a:pt x="290417" y="3143"/>
                    <a:pt x="257746" y="5525"/>
                    <a:pt x="224790" y="7048"/>
                  </a:cubicBezTo>
                  <a:lnTo>
                    <a:pt x="0" y="820293"/>
                  </a:lnTo>
                  <a:cubicBezTo>
                    <a:pt x="31718" y="821722"/>
                    <a:pt x="63532" y="822770"/>
                    <a:pt x="95250" y="82315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1855469" y="3330352"/>
              <a:ext cx="315182" cy="806196"/>
            </a:xfrm>
            <a:custGeom>
              <a:avLst/>
              <a:gdLst>
                <a:gd name="connsiteX0" fmla="*/ 315183 w 315182"/>
                <a:gd name="connsiteY0" fmla="*/ 4191 h 806196"/>
                <a:gd name="connsiteX1" fmla="*/ 219933 w 315182"/>
                <a:gd name="connsiteY1" fmla="*/ 0 h 806196"/>
                <a:gd name="connsiteX2" fmla="*/ 0 w 315182"/>
                <a:gd name="connsiteY2" fmla="*/ 795909 h 806196"/>
                <a:gd name="connsiteX3" fmla="*/ 93440 w 315182"/>
                <a:gd name="connsiteY3" fmla="*/ 806196 h 80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182" h="806196">
                  <a:moveTo>
                    <a:pt x="315183" y="4191"/>
                  </a:moveTo>
                  <a:cubicBezTo>
                    <a:pt x="283436" y="3620"/>
                    <a:pt x="251679" y="2220"/>
                    <a:pt x="219933" y="0"/>
                  </a:cubicBezTo>
                  <a:lnTo>
                    <a:pt x="0" y="795909"/>
                  </a:lnTo>
                  <a:cubicBezTo>
                    <a:pt x="31052" y="799909"/>
                    <a:pt x="62198" y="803243"/>
                    <a:pt x="93440" y="80619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2785681" y="3095371"/>
              <a:ext cx="370998" cy="994219"/>
            </a:xfrm>
            <a:custGeom>
              <a:avLst/>
              <a:gdLst>
                <a:gd name="connsiteX0" fmla="*/ 370999 w 370998"/>
                <a:gd name="connsiteY0" fmla="*/ 0 h 994219"/>
                <a:gd name="connsiteX1" fmla="*/ 259366 w 370998"/>
                <a:gd name="connsiteY1" fmla="*/ 56007 h 994219"/>
                <a:gd name="connsiteX2" fmla="*/ 0 w 370998"/>
                <a:gd name="connsiteY2" fmla="*/ 994220 h 994219"/>
                <a:gd name="connsiteX3" fmla="*/ 102679 w 370998"/>
                <a:gd name="connsiteY3" fmla="*/ 970788 h 99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998" h="994219">
                  <a:moveTo>
                    <a:pt x="370999" y="0"/>
                  </a:moveTo>
                  <a:cubicBezTo>
                    <a:pt x="334518" y="19907"/>
                    <a:pt x="297180" y="38100"/>
                    <a:pt x="259366" y="56007"/>
                  </a:cubicBezTo>
                  <a:lnTo>
                    <a:pt x="0" y="994220"/>
                  </a:lnTo>
                  <a:cubicBezTo>
                    <a:pt x="34480" y="987104"/>
                    <a:pt x="68704" y="979294"/>
                    <a:pt x="102679" y="97078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3554063" y="-69214"/>
              <a:ext cx="1135475" cy="3875341"/>
            </a:xfrm>
            <a:custGeom>
              <a:avLst/>
              <a:gdLst>
                <a:gd name="connsiteX0" fmla="*/ 1135476 w 1135475"/>
                <a:gd name="connsiteY0" fmla="*/ 115348 h 3875341"/>
                <a:gd name="connsiteX1" fmla="*/ 1071086 w 1135475"/>
                <a:gd name="connsiteY1" fmla="*/ 0 h 3875341"/>
                <a:gd name="connsiteX2" fmla="*/ 636937 w 1135475"/>
                <a:gd name="connsiteY2" fmla="*/ 1572006 h 3875341"/>
                <a:gd name="connsiteX3" fmla="*/ 434530 w 1135475"/>
                <a:gd name="connsiteY3" fmla="*/ 2304288 h 3875341"/>
                <a:gd name="connsiteX4" fmla="*/ 0 w 1135475"/>
                <a:gd name="connsiteY4" fmla="*/ 3875342 h 3875341"/>
                <a:gd name="connsiteX5" fmla="*/ 114300 w 1135475"/>
                <a:gd name="connsiteY5" fmla="*/ 3808667 h 387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5475" h="3875341">
                  <a:moveTo>
                    <a:pt x="1135476" y="115348"/>
                  </a:moveTo>
                  <a:cubicBezTo>
                    <a:pt x="1114901" y="76419"/>
                    <a:pt x="1093441" y="37976"/>
                    <a:pt x="1071086" y="0"/>
                  </a:cubicBezTo>
                  <a:lnTo>
                    <a:pt x="636937" y="1572006"/>
                  </a:lnTo>
                  <a:cubicBezTo>
                    <a:pt x="617525" y="1826905"/>
                    <a:pt x="548783" y="2075602"/>
                    <a:pt x="434530" y="2304288"/>
                  </a:cubicBezTo>
                  <a:lnTo>
                    <a:pt x="0" y="3875342"/>
                  </a:lnTo>
                  <a:cubicBezTo>
                    <a:pt x="38795" y="3854072"/>
                    <a:pt x="76895" y="3831841"/>
                    <a:pt x="114300" y="38086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3832288" y="222155"/>
              <a:ext cx="999648" cy="3409664"/>
            </a:xfrm>
            <a:custGeom>
              <a:avLst/>
              <a:gdLst>
                <a:gd name="connsiteX0" fmla="*/ 999648 w 999648"/>
                <a:gd name="connsiteY0" fmla="*/ 140589 h 3409664"/>
                <a:gd name="connsiteX1" fmla="*/ 942498 w 999648"/>
                <a:gd name="connsiteY1" fmla="*/ 0 h 3409664"/>
                <a:gd name="connsiteX2" fmla="*/ 0 w 999648"/>
                <a:gd name="connsiteY2" fmla="*/ 3409665 h 3409664"/>
                <a:gd name="connsiteX3" fmla="*/ 121539 w 999648"/>
                <a:gd name="connsiteY3" fmla="*/ 3318034 h 340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648" h="3409664">
                  <a:moveTo>
                    <a:pt x="999648" y="140589"/>
                  </a:moveTo>
                  <a:cubicBezTo>
                    <a:pt x="981741" y="93031"/>
                    <a:pt x="962691" y="46168"/>
                    <a:pt x="942498" y="0"/>
                  </a:cubicBezTo>
                  <a:lnTo>
                    <a:pt x="0" y="3409665"/>
                  </a:lnTo>
                  <a:cubicBezTo>
                    <a:pt x="41338" y="3380261"/>
                    <a:pt x="81848" y="3349723"/>
                    <a:pt x="121539" y="33180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3288791" y="2598642"/>
              <a:ext cx="465200" cy="1335976"/>
            </a:xfrm>
            <a:custGeom>
              <a:avLst/>
              <a:gdLst>
                <a:gd name="connsiteX0" fmla="*/ 465201 w 465200"/>
                <a:gd name="connsiteY0" fmla="*/ 0 h 1335976"/>
                <a:gd name="connsiteX1" fmla="*/ 326327 w 465200"/>
                <a:gd name="connsiteY1" fmla="*/ 154877 h 1335976"/>
                <a:gd name="connsiteX2" fmla="*/ 0 w 465200"/>
                <a:gd name="connsiteY2" fmla="*/ 1335977 h 1335976"/>
                <a:gd name="connsiteX3" fmla="*/ 109633 w 465200"/>
                <a:gd name="connsiteY3" fmla="*/ 1287399 h 13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200" h="1335976">
                  <a:moveTo>
                    <a:pt x="465201" y="0"/>
                  </a:moveTo>
                  <a:cubicBezTo>
                    <a:pt x="421634" y="54007"/>
                    <a:pt x="375285" y="105699"/>
                    <a:pt x="326327" y="154877"/>
                  </a:cubicBezTo>
                  <a:lnTo>
                    <a:pt x="0" y="1335977"/>
                  </a:lnTo>
                  <a:cubicBezTo>
                    <a:pt x="36957" y="1320546"/>
                    <a:pt x="73505" y="1304354"/>
                    <a:pt x="109633" y="128739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3033331" y="2910395"/>
              <a:ext cx="404526" cy="1115568"/>
            </a:xfrm>
            <a:custGeom>
              <a:avLst/>
              <a:gdLst>
                <a:gd name="connsiteX0" fmla="*/ 404527 w 404526"/>
                <a:gd name="connsiteY0" fmla="*/ 0 h 1115568"/>
                <a:gd name="connsiteX1" fmla="*/ 284036 w 404526"/>
                <a:gd name="connsiteY1" fmla="*/ 87630 h 1115568"/>
                <a:gd name="connsiteX2" fmla="*/ 0 w 404526"/>
                <a:gd name="connsiteY2" fmla="*/ 1115568 h 1115568"/>
                <a:gd name="connsiteX3" fmla="*/ 105823 w 404526"/>
                <a:gd name="connsiteY3" fmla="*/ 1080802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526" h="1115568">
                  <a:moveTo>
                    <a:pt x="404527" y="0"/>
                  </a:moveTo>
                  <a:cubicBezTo>
                    <a:pt x="365541" y="30671"/>
                    <a:pt x="325374" y="59884"/>
                    <a:pt x="284036" y="87630"/>
                  </a:cubicBezTo>
                  <a:lnTo>
                    <a:pt x="0" y="1115568"/>
                  </a:lnTo>
                  <a:cubicBezTo>
                    <a:pt x="35557" y="1104586"/>
                    <a:pt x="70838" y="1092994"/>
                    <a:pt x="105823" y="108080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234981" y="2361755"/>
              <a:ext cx="335279" cy="1043273"/>
            </a:xfrm>
            <a:custGeom>
              <a:avLst/>
              <a:gdLst>
                <a:gd name="connsiteX0" fmla="*/ 335280 w 335279"/>
                <a:gd name="connsiteY0" fmla="*/ 105346 h 1043273"/>
                <a:gd name="connsiteX1" fmla="*/ 268129 w 335279"/>
                <a:gd name="connsiteY1" fmla="*/ 0 h 1043273"/>
                <a:gd name="connsiteX2" fmla="*/ 0 w 335279"/>
                <a:gd name="connsiteY2" fmla="*/ 970216 h 1043273"/>
                <a:gd name="connsiteX3" fmla="*/ 76200 w 335279"/>
                <a:gd name="connsiteY3" fmla="*/ 1043274 h 104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79" h="1043273">
                  <a:moveTo>
                    <a:pt x="335280" y="105346"/>
                  </a:moveTo>
                  <a:cubicBezTo>
                    <a:pt x="311782" y="70933"/>
                    <a:pt x="289398" y="35814"/>
                    <a:pt x="268129" y="0"/>
                  </a:cubicBezTo>
                  <a:lnTo>
                    <a:pt x="0" y="970216"/>
                  </a:lnTo>
                  <a:cubicBezTo>
                    <a:pt x="24889" y="995048"/>
                    <a:pt x="50292" y="1019394"/>
                    <a:pt x="76200" y="104327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58292" y="2059336"/>
              <a:ext cx="356806" cy="1163669"/>
            </a:xfrm>
            <a:custGeom>
              <a:avLst/>
              <a:gdLst>
                <a:gd name="connsiteX0" fmla="*/ 356807 w 356806"/>
                <a:gd name="connsiteY0" fmla="*/ 136874 h 1163669"/>
                <a:gd name="connsiteX1" fmla="*/ 298418 w 356806"/>
                <a:gd name="connsiteY1" fmla="*/ 0 h 1163669"/>
                <a:gd name="connsiteX2" fmla="*/ 0 w 356806"/>
                <a:gd name="connsiteY2" fmla="*/ 1079468 h 1163669"/>
                <a:gd name="connsiteX3" fmla="*/ 72962 w 356806"/>
                <a:gd name="connsiteY3" fmla="*/ 1163669 h 11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806" h="1163669">
                  <a:moveTo>
                    <a:pt x="356807" y="136874"/>
                  </a:moveTo>
                  <a:cubicBezTo>
                    <a:pt x="335661" y="92421"/>
                    <a:pt x="316201" y="46796"/>
                    <a:pt x="298418" y="0"/>
                  </a:cubicBezTo>
                  <a:lnTo>
                    <a:pt x="0" y="1079468"/>
                  </a:lnTo>
                  <a:cubicBezTo>
                    <a:pt x="23813" y="1108043"/>
                    <a:pt x="48130" y="1136114"/>
                    <a:pt x="72962" y="11636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-109823" y="1629569"/>
              <a:ext cx="395573" cy="1383696"/>
            </a:xfrm>
            <a:custGeom>
              <a:avLst/>
              <a:gdLst>
                <a:gd name="connsiteX0" fmla="*/ 395573 w 395573"/>
                <a:gd name="connsiteY0" fmla="*/ 203835 h 1383696"/>
                <a:gd name="connsiteX1" fmla="*/ 355378 w 395573"/>
                <a:gd name="connsiteY1" fmla="*/ 0 h 1383696"/>
                <a:gd name="connsiteX2" fmla="*/ 0 w 395573"/>
                <a:gd name="connsiteY2" fmla="*/ 1285875 h 1383696"/>
                <a:gd name="connsiteX3" fmla="*/ 69247 w 395573"/>
                <a:gd name="connsiteY3" fmla="*/ 1383697 h 138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573" h="1383696">
                  <a:moveTo>
                    <a:pt x="395573" y="203835"/>
                  </a:moveTo>
                  <a:cubicBezTo>
                    <a:pt x="378552" y="136655"/>
                    <a:pt x="365131" y="68609"/>
                    <a:pt x="355378" y="0"/>
                  </a:cubicBezTo>
                  <a:lnTo>
                    <a:pt x="0" y="1285875"/>
                  </a:lnTo>
                  <a:cubicBezTo>
                    <a:pt x="22355" y="1319022"/>
                    <a:pt x="45434" y="1351626"/>
                    <a:pt x="69247" y="13836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984408" y="-1327562"/>
              <a:ext cx="404621" cy="1115568"/>
            </a:xfrm>
            <a:custGeom>
              <a:avLst/>
              <a:gdLst>
                <a:gd name="connsiteX0" fmla="*/ 0 w 404621"/>
                <a:gd name="connsiteY0" fmla="*/ 1115568 h 1115568"/>
                <a:gd name="connsiteX1" fmla="*/ 120491 w 404621"/>
                <a:gd name="connsiteY1" fmla="*/ 1027938 h 1115568"/>
                <a:gd name="connsiteX2" fmla="*/ 404622 w 404621"/>
                <a:gd name="connsiteY2" fmla="*/ 0 h 1115568"/>
                <a:gd name="connsiteX3" fmla="*/ 298799 w 404621"/>
                <a:gd name="connsiteY3" fmla="*/ 34766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621" h="1115568">
                  <a:moveTo>
                    <a:pt x="0" y="1115568"/>
                  </a:moveTo>
                  <a:cubicBezTo>
                    <a:pt x="39052" y="1084898"/>
                    <a:pt x="79219" y="1055684"/>
                    <a:pt x="120491" y="1027938"/>
                  </a:cubicBezTo>
                  <a:lnTo>
                    <a:pt x="404622" y="0"/>
                  </a:lnTo>
                  <a:cubicBezTo>
                    <a:pt x="368998" y="10985"/>
                    <a:pt x="333727" y="22574"/>
                    <a:pt x="298799" y="3476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668274" y="-1235265"/>
              <a:ext cx="465200" cy="1335023"/>
            </a:xfrm>
            <a:custGeom>
              <a:avLst/>
              <a:gdLst>
                <a:gd name="connsiteX0" fmla="*/ 0 w 465200"/>
                <a:gd name="connsiteY0" fmla="*/ 1335024 h 1335023"/>
                <a:gd name="connsiteX1" fmla="*/ 138875 w 465200"/>
                <a:gd name="connsiteY1" fmla="*/ 1180624 h 1335023"/>
                <a:gd name="connsiteX2" fmla="*/ 465201 w 465200"/>
                <a:gd name="connsiteY2" fmla="*/ 0 h 1335023"/>
                <a:gd name="connsiteX3" fmla="*/ 355568 w 465200"/>
                <a:gd name="connsiteY3" fmla="*/ 48482 h 13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200" h="1335023">
                  <a:moveTo>
                    <a:pt x="0" y="1335024"/>
                  </a:moveTo>
                  <a:cubicBezTo>
                    <a:pt x="43577" y="1281179"/>
                    <a:pt x="89935" y="1229640"/>
                    <a:pt x="138875" y="1180624"/>
                  </a:cubicBezTo>
                  <a:lnTo>
                    <a:pt x="465201" y="0"/>
                  </a:lnTo>
                  <a:cubicBezTo>
                    <a:pt x="428244" y="15430"/>
                    <a:pt x="391697" y="31592"/>
                    <a:pt x="355568" y="484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419100" y="2598070"/>
              <a:ext cx="321468" cy="964787"/>
            </a:xfrm>
            <a:custGeom>
              <a:avLst/>
              <a:gdLst>
                <a:gd name="connsiteX0" fmla="*/ 321469 w 321468"/>
                <a:gd name="connsiteY0" fmla="*/ 84963 h 964787"/>
                <a:gd name="connsiteX1" fmla="*/ 248698 w 321468"/>
                <a:gd name="connsiteY1" fmla="*/ 0 h 964787"/>
                <a:gd name="connsiteX2" fmla="*/ 0 w 321468"/>
                <a:gd name="connsiteY2" fmla="*/ 901542 h 964787"/>
                <a:gd name="connsiteX3" fmla="*/ 78772 w 321468"/>
                <a:gd name="connsiteY3" fmla="*/ 964787 h 96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468" h="964787">
                  <a:moveTo>
                    <a:pt x="321469" y="84963"/>
                  </a:moveTo>
                  <a:cubicBezTo>
                    <a:pt x="296447" y="57341"/>
                    <a:pt x="272196" y="29023"/>
                    <a:pt x="248698" y="0"/>
                  </a:cubicBezTo>
                  <a:lnTo>
                    <a:pt x="0" y="901542"/>
                  </a:lnTo>
                  <a:cubicBezTo>
                    <a:pt x="25908" y="923068"/>
                    <a:pt x="52168" y="944146"/>
                    <a:pt x="78772" y="96478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804005" y="2946304"/>
              <a:ext cx="308133" cy="870109"/>
            </a:xfrm>
            <a:custGeom>
              <a:avLst/>
              <a:gdLst>
                <a:gd name="connsiteX0" fmla="*/ 308134 w 308133"/>
                <a:gd name="connsiteY0" fmla="*/ 56483 h 870109"/>
                <a:gd name="connsiteX1" fmla="*/ 227552 w 308133"/>
                <a:gd name="connsiteY1" fmla="*/ 0 h 870109"/>
                <a:gd name="connsiteX2" fmla="*/ 0 w 308133"/>
                <a:gd name="connsiteY2" fmla="*/ 823436 h 870109"/>
                <a:gd name="connsiteX3" fmla="*/ 83344 w 308133"/>
                <a:gd name="connsiteY3" fmla="*/ 870109 h 870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133" h="870109">
                  <a:moveTo>
                    <a:pt x="308134" y="56483"/>
                  </a:moveTo>
                  <a:cubicBezTo>
                    <a:pt x="280768" y="38262"/>
                    <a:pt x="253908" y="19431"/>
                    <a:pt x="227552" y="0"/>
                  </a:cubicBezTo>
                  <a:lnTo>
                    <a:pt x="0" y="823436"/>
                  </a:lnTo>
                  <a:cubicBezTo>
                    <a:pt x="27432" y="839505"/>
                    <a:pt x="55216" y="855059"/>
                    <a:pt x="83344" y="8701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1210246" y="3174333"/>
              <a:ext cx="304990" cy="821817"/>
            </a:xfrm>
            <a:custGeom>
              <a:avLst/>
              <a:gdLst>
                <a:gd name="connsiteX0" fmla="*/ 304990 w 304990"/>
                <a:gd name="connsiteY0" fmla="*/ 34766 h 821817"/>
                <a:gd name="connsiteX1" fmla="*/ 218313 w 304990"/>
                <a:gd name="connsiteY1" fmla="*/ 0 h 821817"/>
                <a:gd name="connsiteX2" fmla="*/ 0 w 304990"/>
                <a:gd name="connsiteY2" fmla="*/ 790099 h 821817"/>
                <a:gd name="connsiteX3" fmla="*/ 87439 w 304990"/>
                <a:gd name="connsiteY3" fmla="*/ 821817 h 82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990" h="821817">
                  <a:moveTo>
                    <a:pt x="304990" y="34766"/>
                  </a:moveTo>
                  <a:cubicBezTo>
                    <a:pt x="275777" y="23841"/>
                    <a:pt x="246888" y="12259"/>
                    <a:pt x="218313" y="0"/>
                  </a:cubicBezTo>
                  <a:lnTo>
                    <a:pt x="0" y="790099"/>
                  </a:lnTo>
                  <a:cubicBezTo>
                    <a:pt x="28889" y="801148"/>
                    <a:pt x="58036" y="811721"/>
                    <a:pt x="87439" y="82181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608552" y="2789618"/>
              <a:ext cx="313372" cy="909827"/>
            </a:xfrm>
            <a:custGeom>
              <a:avLst/>
              <a:gdLst>
                <a:gd name="connsiteX0" fmla="*/ 313372 w 313372"/>
                <a:gd name="connsiteY0" fmla="*/ 69342 h 909827"/>
                <a:gd name="connsiteX1" fmla="*/ 236315 w 313372"/>
                <a:gd name="connsiteY1" fmla="*/ 0 h 909827"/>
                <a:gd name="connsiteX2" fmla="*/ 0 w 313372"/>
                <a:gd name="connsiteY2" fmla="*/ 855155 h 909827"/>
                <a:gd name="connsiteX3" fmla="*/ 81058 w 313372"/>
                <a:gd name="connsiteY3" fmla="*/ 909828 h 90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372" h="909827">
                  <a:moveTo>
                    <a:pt x="313372" y="69342"/>
                  </a:moveTo>
                  <a:cubicBezTo>
                    <a:pt x="287084" y="46863"/>
                    <a:pt x="261395" y="23746"/>
                    <a:pt x="236315" y="0"/>
                  </a:cubicBezTo>
                  <a:lnTo>
                    <a:pt x="0" y="855155"/>
                  </a:lnTo>
                  <a:cubicBezTo>
                    <a:pt x="26670" y="873824"/>
                    <a:pt x="53692" y="892045"/>
                    <a:pt x="81058" y="90982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1420558" y="3250342"/>
              <a:ext cx="306419" cy="809815"/>
            </a:xfrm>
            <a:custGeom>
              <a:avLst/>
              <a:gdLst>
                <a:gd name="connsiteX0" fmla="*/ 306419 w 306419"/>
                <a:gd name="connsiteY0" fmla="*/ 24670 h 809815"/>
                <a:gd name="connsiteX1" fmla="*/ 216979 w 306419"/>
                <a:gd name="connsiteY1" fmla="*/ 0 h 809815"/>
                <a:gd name="connsiteX2" fmla="*/ 0 w 306419"/>
                <a:gd name="connsiteY2" fmla="*/ 785146 h 809815"/>
                <a:gd name="connsiteX3" fmla="*/ 89440 w 306419"/>
                <a:gd name="connsiteY3" fmla="*/ 809816 h 80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419" h="809815">
                  <a:moveTo>
                    <a:pt x="306419" y="24670"/>
                  </a:moveTo>
                  <a:cubicBezTo>
                    <a:pt x="276320" y="17174"/>
                    <a:pt x="246507" y="8954"/>
                    <a:pt x="216979" y="0"/>
                  </a:cubicBezTo>
                  <a:lnTo>
                    <a:pt x="0" y="785146"/>
                  </a:lnTo>
                  <a:cubicBezTo>
                    <a:pt x="29623" y="793814"/>
                    <a:pt x="59436" y="802100"/>
                    <a:pt x="89440" y="80981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30" name="圆: 空心 29"/>
          <p:cNvSpPr/>
          <p:nvPr/>
        </p:nvSpPr>
        <p:spPr>
          <a:xfrm>
            <a:off x="10661285" y="2467080"/>
            <a:ext cx="1531382" cy="1531382"/>
          </a:xfrm>
          <a:prstGeom prst="donut">
            <a:avLst>
              <a:gd name="adj" fmla="val 2051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813050" y="4674870"/>
            <a:ext cx="3872865" cy="12909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292985" y="3120390"/>
            <a:ext cx="3872865" cy="12909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81318" y="2403475"/>
            <a:ext cx="4147185" cy="3994785"/>
          </a:xfrm>
          <a:prstGeom prst="roundRect">
            <a:avLst>
              <a:gd name="adj" fmla="val 80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6977380" y="4723765"/>
            <a:ext cx="4826635" cy="1193800"/>
          </a:xfrm>
          <a:prstGeom prst="roundRect">
            <a:avLst>
              <a:gd name="adj" fmla="val 69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094220" y="4980305"/>
            <a:ext cx="4592955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rgbClr val="666666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这套书一直想买，听好几个宝妈推荐，提前给宝宝囤货了，自己都看得津津有味</a:t>
            </a:r>
            <a:endParaRPr lang="zh-CN" altLang="en-US" sz="1600" b="0" i="0" spc="120" dirty="0">
              <a:solidFill>
                <a:srgbClr val="666666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7" name="图片 16" descr="343435383135323b333635373139353bc7f7cac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60" y="4861560"/>
            <a:ext cx="443230" cy="44323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941570" y="5319395"/>
            <a:ext cx="1477645" cy="4616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书籍评价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pic>
        <p:nvPicPr>
          <p:cNvPr id="27" name="图片 26" descr="32303038313138353b32303039303635323bb6c1cae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185" y="3317875"/>
            <a:ext cx="436880" cy="4368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16120" y="3754755"/>
            <a:ext cx="1477645" cy="4616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书籍评价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243330" y="2660015"/>
            <a:ext cx="242316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spc="12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书籍评价统计表</a:t>
            </a:r>
            <a:endParaRPr lang="zh-CN" altLang="en-US" sz="2400" spc="12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graphicFrame>
        <p:nvGraphicFramePr>
          <p:cNvPr id="33" name="图表 32"/>
          <p:cNvGraphicFramePr/>
          <p:nvPr/>
        </p:nvGraphicFramePr>
        <p:xfrm>
          <a:off x="41917" y="3196902"/>
          <a:ext cx="4774337" cy="3319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4" name="圆角矩形 43"/>
          <p:cNvSpPr/>
          <p:nvPr/>
        </p:nvSpPr>
        <p:spPr>
          <a:xfrm>
            <a:off x="6411595" y="3169285"/>
            <a:ext cx="4826635" cy="1193800"/>
          </a:xfrm>
          <a:prstGeom prst="roundRect">
            <a:avLst>
              <a:gd name="adj" fmla="val 69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528435" y="3425825"/>
            <a:ext cx="4592955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rgbClr val="666666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书本图案很清晰，生动，字体大小合适，又有拼音，培养小朋友自己阅读，很好</a:t>
            </a:r>
            <a:r>
              <a:rPr lang="en-US" altLang="zh-CN" sz="1600" b="0" i="0" spc="120" dirty="0">
                <a:solidFill>
                  <a:srgbClr val="666666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.</a:t>
            </a:r>
            <a:endParaRPr lang="en-US" altLang="zh-CN" sz="1600" b="0" i="0" spc="120" dirty="0">
              <a:solidFill>
                <a:srgbClr val="666666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5446395" y="156146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5363528" y="110045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书籍评价</a:t>
            </a:r>
            <a:endParaRPr lang="zh-CN" altLang="en-US" sz="2400" spc="12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073785" y="1592916"/>
            <a:ext cx="10042525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spc="120" dirty="0">
                <a:solidFill>
                  <a:srgbClr val="666666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 满满的一床都是书，学，往死里学！绝对要加油！就是不知道赠送的课程会怎样。拭目以待，考完追评！谢谢店家哦！开启学霸模式！</a:t>
            </a:r>
            <a:endParaRPr lang="zh-CN" altLang="en-US" sz="1600" b="0" i="0" spc="120" dirty="0">
              <a:solidFill>
                <a:srgbClr val="666666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endParaRPr lang="zh-CN" altLang="en-US" sz="1600" b="0" i="0" spc="120" dirty="0">
              <a:solidFill>
                <a:srgbClr val="666666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89" name="直接连接符 88"/>
          <p:cNvCxnSpPr/>
          <p:nvPr/>
        </p:nvCxnSpPr>
        <p:spPr>
          <a:xfrm>
            <a:off x="11028680" y="659765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89"/>
          <p:cNvSpPr txBox="1"/>
          <p:nvPr/>
        </p:nvSpPr>
        <p:spPr>
          <a:xfrm>
            <a:off x="11203940" y="6411595"/>
            <a:ext cx="497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12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11661140" y="659384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同心圆 7"/>
          <p:cNvSpPr/>
          <p:nvPr/>
        </p:nvSpPr>
        <p:spPr>
          <a:xfrm>
            <a:off x="3760470" y="86995"/>
            <a:ext cx="453390" cy="45339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67510" y="173355"/>
            <a:ext cx="2464435" cy="6464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书籍评价</a:t>
            </a:r>
            <a:endParaRPr lang="zh-CN" altLang="en-US" sz="44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67510" y="697865"/>
            <a:ext cx="209296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BOOK </a:t>
            </a:r>
            <a:r>
              <a:rPr lang="en-US" altLang="zh-CN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REVIEWS</a:t>
            </a:r>
            <a:endParaRPr lang="en-US" altLang="zh-CN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0030" y="39370"/>
            <a:ext cx="141732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03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8564639" y="5048357"/>
            <a:ext cx="1692758" cy="1692696"/>
            <a:chOff x="-588073" y="-1449863"/>
            <a:chExt cx="5598238" cy="5598032"/>
          </a:xfrm>
        </p:grpSpPr>
        <p:sp>
          <p:nvSpPr>
            <p:cNvPr id="50" name="任意多边形: 形状 49"/>
            <p:cNvSpPr/>
            <p:nvPr/>
          </p:nvSpPr>
          <p:spPr>
            <a:xfrm>
              <a:off x="3112198" y="-1216786"/>
              <a:ext cx="305466" cy="841629"/>
            </a:xfrm>
            <a:custGeom>
              <a:avLst/>
              <a:gdLst>
                <a:gd name="connsiteX0" fmla="*/ 0 w 305466"/>
                <a:gd name="connsiteY0" fmla="*/ 796385 h 841629"/>
                <a:gd name="connsiteX1" fmla="*/ 83629 w 305466"/>
                <a:gd name="connsiteY1" fmla="*/ 841629 h 841629"/>
                <a:gd name="connsiteX2" fmla="*/ 305467 w 305466"/>
                <a:gd name="connsiteY2" fmla="*/ 39148 h 841629"/>
                <a:gd name="connsiteX3" fmla="*/ 219742 w 305466"/>
                <a:gd name="connsiteY3" fmla="*/ 0 h 84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466" h="841629">
                  <a:moveTo>
                    <a:pt x="0" y="796385"/>
                  </a:moveTo>
                  <a:cubicBezTo>
                    <a:pt x="28261" y="810739"/>
                    <a:pt x="56131" y="825818"/>
                    <a:pt x="83629" y="841629"/>
                  </a:cubicBezTo>
                  <a:lnTo>
                    <a:pt x="305467" y="39148"/>
                  </a:lnTo>
                  <a:cubicBezTo>
                    <a:pt x="277273" y="25622"/>
                    <a:pt x="248698" y="12573"/>
                    <a:pt x="2197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2907125" y="-1297844"/>
              <a:ext cx="304990" cy="822388"/>
            </a:xfrm>
            <a:custGeom>
              <a:avLst/>
              <a:gdLst>
                <a:gd name="connsiteX0" fmla="*/ 0 w 304990"/>
                <a:gd name="connsiteY0" fmla="*/ 787146 h 822388"/>
                <a:gd name="connsiteX1" fmla="*/ 86582 w 304990"/>
                <a:gd name="connsiteY1" fmla="*/ 822389 h 822388"/>
                <a:gd name="connsiteX2" fmla="*/ 304991 w 304990"/>
                <a:gd name="connsiteY2" fmla="*/ 31814 h 822388"/>
                <a:gd name="connsiteX3" fmla="*/ 217551 w 304990"/>
                <a:gd name="connsiteY3" fmla="*/ 0 h 82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990" h="822388">
                  <a:moveTo>
                    <a:pt x="0" y="787146"/>
                  </a:moveTo>
                  <a:cubicBezTo>
                    <a:pt x="29146" y="797938"/>
                    <a:pt x="58007" y="809692"/>
                    <a:pt x="86582" y="822389"/>
                  </a:cubicBezTo>
                  <a:lnTo>
                    <a:pt x="304991" y="31814"/>
                  </a:lnTo>
                  <a:cubicBezTo>
                    <a:pt x="276035" y="20765"/>
                    <a:pt x="246888" y="10160"/>
                    <a:pt x="21755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3310127" y="-1117536"/>
              <a:ext cx="308229" cy="870108"/>
            </a:xfrm>
            <a:custGeom>
              <a:avLst/>
              <a:gdLst>
                <a:gd name="connsiteX0" fmla="*/ 0 w 308229"/>
                <a:gd name="connsiteY0" fmla="*/ 813530 h 870108"/>
                <a:gd name="connsiteX1" fmla="*/ 80582 w 308229"/>
                <a:gd name="connsiteY1" fmla="*/ 870109 h 870108"/>
                <a:gd name="connsiteX2" fmla="*/ 308229 w 308229"/>
                <a:gd name="connsiteY2" fmla="*/ 46577 h 870108"/>
                <a:gd name="connsiteX3" fmla="*/ 224885 w 308229"/>
                <a:gd name="connsiteY3" fmla="*/ 0 h 87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229" h="870108">
                  <a:moveTo>
                    <a:pt x="0" y="813530"/>
                  </a:moveTo>
                  <a:cubicBezTo>
                    <a:pt x="27365" y="831818"/>
                    <a:pt x="54226" y="850678"/>
                    <a:pt x="80582" y="870109"/>
                  </a:cubicBezTo>
                  <a:lnTo>
                    <a:pt x="308229" y="46577"/>
                  </a:lnTo>
                  <a:cubicBezTo>
                    <a:pt x="280731" y="30575"/>
                    <a:pt x="252955" y="15049"/>
                    <a:pt x="22488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3500342" y="-1001045"/>
              <a:ext cx="313468" cy="909732"/>
            </a:xfrm>
            <a:custGeom>
              <a:avLst/>
              <a:gdLst>
                <a:gd name="connsiteX0" fmla="*/ 0 w 313468"/>
                <a:gd name="connsiteY0" fmla="*/ 840486 h 909732"/>
                <a:gd name="connsiteX1" fmla="*/ 77057 w 313468"/>
                <a:gd name="connsiteY1" fmla="*/ 909733 h 909732"/>
                <a:gd name="connsiteX2" fmla="*/ 313468 w 313468"/>
                <a:gd name="connsiteY2" fmla="*/ 54673 h 909732"/>
                <a:gd name="connsiteX3" fmla="*/ 232315 w 313468"/>
                <a:gd name="connsiteY3" fmla="*/ 0 h 909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468" h="909732">
                  <a:moveTo>
                    <a:pt x="0" y="840486"/>
                  </a:moveTo>
                  <a:cubicBezTo>
                    <a:pt x="26289" y="862841"/>
                    <a:pt x="51978" y="885920"/>
                    <a:pt x="77057" y="909733"/>
                  </a:cubicBezTo>
                  <a:lnTo>
                    <a:pt x="313468" y="54673"/>
                  </a:lnTo>
                  <a:cubicBezTo>
                    <a:pt x="286731" y="36004"/>
                    <a:pt x="259680" y="17780"/>
                    <a:pt x="2323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4" name="任意多边形: 形状 55"/>
            <p:cNvSpPr/>
            <p:nvPr/>
          </p:nvSpPr>
          <p:spPr>
            <a:xfrm>
              <a:off x="2695575" y="-1361757"/>
              <a:ext cx="306419" cy="809815"/>
            </a:xfrm>
            <a:custGeom>
              <a:avLst/>
              <a:gdLst>
                <a:gd name="connsiteX0" fmla="*/ 0 w 306419"/>
                <a:gd name="connsiteY0" fmla="*/ 785146 h 809815"/>
                <a:gd name="connsiteX1" fmla="*/ 89440 w 306419"/>
                <a:gd name="connsiteY1" fmla="*/ 809816 h 809815"/>
                <a:gd name="connsiteX2" fmla="*/ 306419 w 306419"/>
                <a:gd name="connsiteY2" fmla="*/ 24670 h 809815"/>
                <a:gd name="connsiteX3" fmla="*/ 216979 w 306419"/>
                <a:gd name="connsiteY3" fmla="*/ 0 h 80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419" h="809815">
                  <a:moveTo>
                    <a:pt x="0" y="785146"/>
                  </a:moveTo>
                  <a:cubicBezTo>
                    <a:pt x="30099" y="792699"/>
                    <a:pt x="59912" y="800929"/>
                    <a:pt x="89440" y="809816"/>
                  </a:cubicBezTo>
                  <a:lnTo>
                    <a:pt x="306419" y="24670"/>
                  </a:lnTo>
                  <a:cubicBezTo>
                    <a:pt x="276796" y="16002"/>
                    <a:pt x="246983" y="7715"/>
                    <a:pt x="21697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" name="任意多边形: 形状 56"/>
            <p:cNvSpPr/>
            <p:nvPr/>
          </p:nvSpPr>
          <p:spPr>
            <a:xfrm>
              <a:off x="1778603" y="-1448529"/>
              <a:ext cx="333851" cy="859726"/>
            </a:xfrm>
            <a:custGeom>
              <a:avLst/>
              <a:gdLst>
                <a:gd name="connsiteX0" fmla="*/ 0 w 333851"/>
                <a:gd name="connsiteY0" fmla="*/ 859727 h 859726"/>
                <a:gd name="connsiteX1" fmla="*/ 101727 w 333851"/>
                <a:gd name="connsiteY1" fmla="*/ 839914 h 859726"/>
                <a:gd name="connsiteX2" fmla="*/ 333851 w 333851"/>
                <a:gd name="connsiteY2" fmla="*/ 0 h 859726"/>
                <a:gd name="connsiteX3" fmla="*/ 236220 w 333851"/>
                <a:gd name="connsiteY3" fmla="*/ 5048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851" h="859726">
                  <a:moveTo>
                    <a:pt x="0" y="859727"/>
                  </a:moveTo>
                  <a:cubicBezTo>
                    <a:pt x="33594" y="852230"/>
                    <a:pt x="67503" y="845630"/>
                    <a:pt x="101727" y="839914"/>
                  </a:cubicBezTo>
                  <a:lnTo>
                    <a:pt x="333851" y="0"/>
                  </a:lnTo>
                  <a:cubicBezTo>
                    <a:pt x="301209" y="1143"/>
                    <a:pt x="268672" y="2826"/>
                    <a:pt x="236220" y="504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" name="任意多边形: 形状 57"/>
            <p:cNvSpPr/>
            <p:nvPr/>
          </p:nvSpPr>
          <p:spPr>
            <a:xfrm>
              <a:off x="2476500" y="-1408429"/>
              <a:ext cx="309752" cy="804576"/>
            </a:xfrm>
            <a:custGeom>
              <a:avLst/>
              <a:gdLst>
                <a:gd name="connsiteX0" fmla="*/ 0 w 309752"/>
                <a:gd name="connsiteY0" fmla="*/ 790099 h 804576"/>
                <a:gd name="connsiteX1" fmla="*/ 92202 w 309752"/>
                <a:gd name="connsiteY1" fmla="*/ 804577 h 804576"/>
                <a:gd name="connsiteX2" fmla="*/ 309753 w 309752"/>
                <a:gd name="connsiteY2" fmla="*/ 17526 h 804576"/>
                <a:gd name="connsiteX3" fmla="*/ 218313 w 309752"/>
                <a:gd name="connsiteY3" fmla="*/ 0 h 804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752" h="804576">
                  <a:moveTo>
                    <a:pt x="0" y="790099"/>
                  </a:moveTo>
                  <a:cubicBezTo>
                    <a:pt x="30985" y="794223"/>
                    <a:pt x="61722" y="799052"/>
                    <a:pt x="92202" y="804577"/>
                  </a:cubicBezTo>
                  <a:lnTo>
                    <a:pt x="309753" y="17526"/>
                  </a:lnTo>
                  <a:cubicBezTo>
                    <a:pt x="279463" y="11176"/>
                    <a:pt x="248984" y="5334"/>
                    <a:pt x="21831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" name="任意多边形: 形状 58"/>
            <p:cNvSpPr/>
            <p:nvPr/>
          </p:nvSpPr>
          <p:spPr>
            <a:xfrm>
              <a:off x="1528381" y="-1430527"/>
              <a:ext cx="349091" cy="914780"/>
            </a:xfrm>
            <a:custGeom>
              <a:avLst/>
              <a:gdLst>
                <a:gd name="connsiteX0" fmla="*/ 0 w 349091"/>
                <a:gd name="connsiteY0" fmla="*/ 914781 h 914780"/>
                <a:gd name="connsiteX1" fmla="*/ 106013 w 349091"/>
                <a:gd name="connsiteY1" fmla="*/ 879539 h 914780"/>
                <a:gd name="connsiteX2" fmla="*/ 349091 w 349091"/>
                <a:gd name="connsiteY2" fmla="*/ 0 h 914780"/>
                <a:gd name="connsiteX3" fmla="*/ 249079 w 349091"/>
                <a:gd name="connsiteY3" fmla="*/ 13621 h 91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091" h="914780">
                  <a:moveTo>
                    <a:pt x="0" y="914781"/>
                  </a:moveTo>
                  <a:cubicBezTo>
                    <a:pt x="34862" y="902018"/>
                    <a:pt x="70295" y="890302"/>
                    <a:pt x="106013" y="879539"/>
                  </a:cubicBezTo>
                  <a:lnTo>
                    <a:pt x="349091" y="0"/>
                  </a:lnTo>
                  <a:cubicBezTo>
                    <a:pt x="315563" y="4001"/>
                    <a:pt x="282416" y="8477"/>
                    <a:pt x="249079" y="1362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2251614" y="-1438242"/>
              <a:ext cx="315182" cy="806767"/>
            </a:xfrm>
            <a:custGeom>
              <a:avLst/>
              <a:gdLst>
                <a:gd name="connsiteX0" fmla="*/ 0 w 315182"/>
                <a:gd name="connsiteY0" fmla="*/ 802577 h 806767"/>
                <a:gd name="connsiteX1" fmla="*/ 95250 w 315182"/>
                <a:gd name="connsiteY1" fmla="*/ 806768 h 806767"/>
                <a:gd name="connsiteX2" fmla="*/ 315182 w 315182"/>
                <a:gd name="connsiteY2" fmla="*/ 10287 h 806767"/>
                <a:gd name="connsiteX3" fmla="*/ 221742 w 315182"/>
                <a:gd name="connsiteY3" fmla="*/ 0 h 80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182" h="806767">
                  <a:moveTo>
                    <a:pt x="0" y="802577"/>
                  </a:moveTo>
                  <a:cubicBezTo>
                    <a:pt x="31909" y="803148"/>
                    <a:pt x="63532" y="804577"/>
                    <a:pt x="95250" y="806768"/>
                  </a:cubicBezTo>
                  <a:lnTo>
                    <a:pt x="315182" y="10287"/>
                  </a:lnTo>
                  <a:cubicBezTo>
                    <a:pt x="284226" y="6286"/>
                    <a:pt x="253079" y="2953"/>
                    <a:pt x="2217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1265586" y="-1391189"/>
              <a:ext cx="370998" cy="994219"/>
            </a:xfrm>
            <a:custGeom>
              <a:avLst/>
              <a:gdLst>
                <a:gd name="connsiteX0" fmla="*/ 0 w 370998"/>
                <a:gd name="connsiteY0" fmla="*/ 994220 h 994219"/>
                <a:gd name="connsiteX1" fmla="*/ 111728 w 370998"/>
                <a:gd name="connsiteY1" fmla="*/ 938213 h 994219"/>
                <a:gd name="connsiteX2" fmla="*/ 370999 w 370998"/>
                <a:gd name="connsiteY2" fmla="*/ 0 h 994219"/>
                <a:gd name="connsiteX3" fmla="*/ 267938 w 370998"/>
                <a:gd name="connsiteY3" fmla="*/ 23431 h 99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998" h="994219">
                  <a:moveTo>
                    <a:pt x="0" y="994220"/>
                  </a:moveTo>
                  <a:cubicBezTo>
                    <a:pt x="36576" y="974312"/>
                    <a:pt x="73819" y="956120"/>
                    <a:pt x="111728" y="938213"/>
                  </a:cubicBezTo>
                  <a:lnTo>
                    <a:pt x="370999" y="0"/>
                  </a:lnTo>
                  <a:cubicBezTo>
                    <a:pt x="336518" y="7239"/>
                    <a:pt x="302162" y="15049"/>
                    <a:pt x="267938" y="2343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2019300" y="-1449863"/>
              <a:ext cx="322802" cy="822959"/>
            </a:xfrm>
            <a:custGeom>
              <a:avLst/>
              <a:gdLst>
                <a:gd name="connsiteX0" fmla="*/ 0 w 322802"/>
                <a:gd name="connsiteY0" fmla="*/ 822960 h 822959"/>
                <a:gd name="connsiteX1" fmla="*/ 98107 w 322802"/>
                <a:gd name="connsiteY1" fmla="*/ 815912 h 822959"/>
                <a:gd name="connsiteX2" fmla="*/ 322802 w 322802"/>
                <a:gd name="connsiteY2" fmla="*/ 2857 h 822959"/>
                <a:gd name="connsiteX3" fmla="*/ 227552 w 322802"/>
                <a:gd name="connsiteY3" fmla="*/ 0 h 8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802" h="822959">
                  <a:moveTo>
                    <a:pt x="0" y="822960"/>
                  </a:moveTo>
                  <a:cubicBezTo>
                    <a:pt x="32452" y="819788"/>
                    <a:pt x="65151" y="817435"/>
                    <a:pt x="98107" y="815912"/>
                  </a:cubicBezTo>
                  <a:lnTo>
                    <a:pt x="322802" y="2857"/>
                  </a:lnTo>
                  <a:cubicBezTo>
                    <a:pt x="291056" y="1333"/>
                    <a:pt x="259299" y="381"/>
                    <a:pt x="22755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-527780" y="-689387"/>
              <a:ext cx="820388" cy="2804064"/>
            </a:xfrm>
            <a:custGeom>
              <a:avLst/>
              <a:gdLst>
                <a:gd name="connsiteX0" fmla="*/ 820388 w 820388"/>
                <a:gd name="connsiteY0" fmla="*/ 0 h 2804064"/>
                <a:gd name="connsiteX1" fmla="*/ 687038 w 820388"/>
                <a:gd name="connsiteY1" fmla="*/ 134112 h 2804064"/>
                <a:gd name="connsiteX2" fmla="*/ 0 w 820388"/>
                <a:gd name="connsiteY2" fmla="*/ 2620137 h 2804064"/>
                <a:gd name="connsiteX3" fmla="*/ 45339 w 820388"/>
                <a:gd name="connsiteY3" fmla="*/ 2804065 h 280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0388" h="2804064">
                  <a:moveTo>
                    <a:pt x="820388" y="0"/>
                  </a:moveTo>
                  <a:cubicBezTo>
                    <a:pt x="774478" y="43244"/>
                    <a:pt x="730025" y="87944"/>
                    <a:pt x="687038" y="134112"/>
                  </a:cubicBezTo>
                  <a:lnTo>
                    <a:pt x="0" y="2620137"/>
                  </a:lnTo>
                  <a:cubicBezTo>
                    <a:pt x="13018" y="2682240"/>
                    <a:pt x="28130" y="2743553"/>
                    <a:pt x="45339" y="28040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-409575" y="-933418"/>
              <a:ext cx="999553" cy="3409378"/>
            </a:xfrm>
            <a:custGeom>
              <a:avLst/>
              <a:gdLst>
                <a:gd name="connsiteX0" fmla="*/ 999554 w 999553"/>
                <a:gd name="connsiteY0" fmla="*/ 0 h 3409378"/>
                <a:gd name="connsiteX1" fmla="*/ 878110 w 999553"/>
                <a:gd name="connsiteY1" fmla="*/ 91631 h 3409378"/>
                <a:gd name="connsiteX2" fmla="*/ 0 w 999553"/>
                <a:gd name="connsiteY2" fmla="*/ 3268790 h 3409378"/>
                <a:gd name="connsiteX3" fmla="*/ 57150 w 999553"/>
                <a:gd name="connsiteY3" fmla="*/ 3409379 h 340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553" h="3409378">
                  <a:moveTo>
                    <a:pt x="999554" y="0"/>
                  </a:moveTo>
                  <a:cubicBezTo>
                    <a:pt x="958215" y="29464"/>
                    <a:pt x="917734" y="60008"/>
                    <a:pt x="878110" y="91631"/>
                  </a:cubicBezTo>
                  <a:lnTo>
                    <a:pt x="0" y="3268790"/>
                  </a:lnTo>
                  <a:cubicBezTo>
                    <a:pt x="17907" y="3316291"/>
                    <a:pt x="36957" y="3363154"/>
                    <a:pt x="57150" y="34093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-588073" y="-313531"/>
              <a:ext cx="546735" cy="1932527"/>
            </a:xfrm>
            <a:custGeom>
              <a:avLst/>
              <a:gdLst>
                <a:gd name="connsiteX0" fmla="*/ 381000 w 546735"/>
                <a:gd name="connsiteY0" fmla="*/ 251460 h 1932527"/>
                <a:gd name="connsiteX1" fmla="*/ 0 w 546735"/>
                <a:gd name="connsiteY1" fmla="*/ 1630299 h 1932527"/>
                <a:gd name="connsiteX2" fmla="*/ 0 w 546735"/>
                <a:gd name="connsiteY2" fmla="*/ 1662684 h 1932527"/>
                <a:gd name="connsiteX3" fmla="*/ 12954 w 546735"/>
                <a:gd name="connsiteY3" fmla="*/ 1932527 h 1932527"/>
                <a:gd name="connsiteX4" fmla="*/ 546735 w 546735"/>
                <a:gd name="connsiteY4" fmla="*/ 0 h 1932527"/>
                <a:gd name="connsiteX5" fmla="*/ 381000 w 546735"/>
                <a:gd name="connsiteY5" fmla="*/ 251460 h 193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6735" h="1932527">
                  <a:moveTo>
                    <a:pt x="381000" y="251460"/>
                  </a:moveTo>
                  <a:lnTo>
                    <a:pt x="0" y="1630299"/>
                  </a:lnTo>
                  <a:cubicBezTo>
                    <a:pt x="0" y="1641062"/>
                    <a:pt x="0" y="1651921"/>
                    <a:pt x="0" y="1662684"/>
                  </a:cubicBezTo>
                  <a:cubicBezTo>
                    <a:pt x="0" y="1753743"/>
                    <a:pt x="4318" y="1843688"/>
                    <a:pt x="12954" y="1932527"/>
                  </a:cubicBezTo>
                  <a:lnTo>
                    <a:pt x="546735" y="0"/>
                  </a:lnTo>
                  <a:cubicBezTo>
                    <a:pt x="487023" y="80791"/>
                    <a:pt x="431702" y="164735"/>
                    <a:pt x="381000" y="25146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3681793" y="-864552"/>
              <a:ext cx="321849" cy="964882"/>
            </a:xfrm>
            <a:custGeom>
              <a:avLst/>
              <a:gdLst>
                <a:gd name="connsiteX0" fmla="*/ 0 w 321849"/>
                <a:gd name="connsiteY0" fmla="*/ 879920 h 964882"/>
                <a:gd name="connsiteX1" fmla="*/ 72676 w 321849"/>
                <a:gd name="connsiteY1" fmla="*/ 964882 h 964882"/>
                <a:gd name="connsiteX2" fmla="*/ 321850 w 321849"/>
                <a:gd name="connsiteY2" fmla="*/ 63341 h 964882"/>
                <a:gd name="connsiteX3" fmla="*/ 243173 w 321849"/>
                <a:gd name="connsiteY3" fmla="*/ 0 h 96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849" h="964882">
                  <a:moveTo>
                    <a:pt x="0" y="879920"/>
                  </a:moveTo>
                  <a:cubicBezTo>
                    <a:pt x="25022" y="907542"/>
                    <a:pt x="49244" y="935860"/>
                    <a:pt x="72676" y="964882"/>
                  </a:cubicBezTo>
                  <a:lnTo>
                    <a:pt x="321850" y="63341"/>
                  </a:lnTo>
                  <a:cubicBezTo>
                    <a:pt x="296008" y="41815"/>
                    <a:pt x="269776" y="20701"/>
                    <a:pt x="24317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4129754" y="583819"/>
              <a:ext cx="820483" cy="2803969"/>
            </a:xfrm>
            <a:custGeom>
              <a:avLst/>
              <a:gdLst>
                <a:gd name="connsiteX0" fmla="*/ 774954 w 820483"/>
                <a:gd name="connsiteY0" fmla="*/ 0 h 2803969"/>
                <a:gd name="connsiteX1" fmla="*/ 0 w 820483"/>
                <a:gd name="connsiteY1" fmla="*/ 2803970 h 2803969"/>
                <a:gd name="connsiteX2" fmla="*/ 133350 w 820483"/>
                <a:gd name="connsiteY2" fmla="*/ 2669762 h 2803969"/>
                <a:gd name="connsiteX3" fmla="*/ 820484 w 820483"/>
                <a:gd name="connsiteY3" fmla="*/ 183737 h 2803969"/>
                <a:gd name="connsiteX4" fmla="*/ 774954 w 820483"/>
                <a:gd name="connsiteY4" fmla="*/ 0 h 280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83" h="2803969">
                  <a:moveTo>
                    <a:pt x="774954" y="0"/>
                  </a:moveTo>
                  <a:lnTo>
                    <a:pt x="0" y="2803970"/>
                  </a:lnTo>
                  <a:cubicBezTo>
                    <a:pt x="45911" y="2760726"/>
                    <a:pt x="90364" y="2715987"/>
                    <a:pt x="133350" y="2669762"/>
                  </a:cubicBezTo>
                  <a:lnTo>
                    <a:pt x="820484" y="183737"/>
                  </a:lnTo>
                  <a:cubicBezTo>
                    <a:pt x="807272" y="121758"/>
                    <a:pt x="792099" y="60512"/>
                    <a:pt x="77495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4463700" y="1079404"/>
              <a:ext cx="546465" cy="1932336"/>
            </a:xfrm>
            <a:custGeom>
              <a:avLst/>
              <a:gdLst>
                <a:gd name="connsiteX0" fmla="*/ 534067 w 546465"/>
                <a:gd name="connsiteY0" fmla="*/ 0 h 1932336"/>
                <a:gd name="connsiteX1" fmla="*/ 0 w 546465"/>
                <a:gd name="connsiteY1" fmla="*/ 1932337 h 1932336"/>
                <a:gd name="connsiteX2" fmla="*/ 165449 w 546465"/>
                <a:gd name="connsiteY2" fmla="*/ 1681068 h 1932336"/>
                <a:gd name="connsiteX3" fmla="*/ 546449 w 546465"/>
                <a:gd name="connsiteY3" fmla="*/ 302514 h 1932336"/>
                <a:gd name="connsiteX4" fmla="*/ 546449 w 546465"/>
                <a:gd name="connsiteY4" fmla="*/ 270034 h 1932336"/>
                <a:gd name="connsiteX5" fmla="*/ 534067 w 546465"/>
                <a:gd name="connsiteY5" fmla="*/ 0 h 193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6465" h="1932336">
                  <a:moveTo>
                    <a:pt x="534067" y="0"/>
                  </a:moveTo>
                  <a:lnTo>
                    <a:pt x="0" y="1932337"/>
                  </a:lnTo>
                  <a:cubicBezTo>
                    <a:pt x="59607" y="1851603"/>
                    <a:pt x="114833" y="1767726"/>
                    <a:pt x="165449" y="1681068"/>
                  </a:cubicBezTo>
                  <a:lnTo>
                    <a:pt x="546449" y="302514"/>
                  </a:lnTo>
                  <a:cubicBezTo>
                    <a:pt x="546449" y="291751"/>
                    <a:pt x="546449" y="280892"/>
                    <a:pt x="546449" y="270034"/>
                  </a:cubicBezTo>
                  <a:cubicBezTo>
                    <a:pt x="546764" y="178908"/>
                    <a:pt x="542639" y="88897"/>
                    <a:pt x="53406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3852100" y="-706627"/>
              <a:ext cx="334899" cy="1043273"/>
            </a:xfrm>
            <a:custGeom>
              <a:avLst/>
              <a:gdLst>
                <a:gd name="connsiteX0" fmla="*/ 0 w 334899"/>
                <a:gd name="connsiteY0" fmla="*/ 937927 h 1043273"/>
                <a:gd name="connsiteX1" fmla="*/ 66675 w 334899"/>
                <a:gd name="connsiteY1" fmla="*/ 1043273 h 1043273"/>
                <a:gd name="connsiteX2" fmla="*/ 334899 w 334899"/>
                <a:gd name="connsiteY2" fmla="*/ 72961 h 1043273"/>
                <a:gd name="connsiteX3" fmla="*/ 258699 w 334899"/>
                <a:gd name="connsiteY3" fmla="*/ 0 h 104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899" h="1043273">
                  <a:moveTo>
                    <a:pt x="0" y="937927"/>
                  </a:moveTo>
                  <a:cubicBezTo>
                    <a:pt x="23432" y="972341"/>
                    <a:pt x="45654" y="1007459"/>
                    <a:pt x="66675" y="1043273"/>
                  </a:cubicBezTo>
                  <a:lnTo>
                    <a:pt x="334899" y="72961"/>
                  </a:lnTo>
                  <a:cubicBezTo>
                    <a:pt x="309944" y="48196"/>
                    <a:pt x="284541" y="23876"/>
                    <a:pt x="25869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4007167" y="-524605"/>
              <a:ext cx="356806" cy="1163669"/>
            </a:xfrm>
            <a:custGeom>
              <a:avLst/>
              <a:gdLst>
                <a:gd name="connsiteX0" fmla="*/ 0 w 356806"/>
                <a:gd name="connsiteY0" fmla="*/ 1026795 h 1163669"/>
                <a:gd name="connsiteX1" fmla="*/ 58484 w 356806"/>
                <a:gd name="connsiteY1" fmla="*/ 1163669 h 1163669"/>
                <a:gd name="connsiteX2" fmla="*/ 356806 w 356806"/>
                <a:gd name="connsiteY2" fmla="*/ 84201 h 1163669"/>
                <a:gd name="connsiteX3" fmla="*/ 283845 w 356806"/>
                <a:gd name="connsiteY3" fmla="*/ 0 h 11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806" h="1163669">
                  <a:moveTo>
                    <a:pt x="0" y="1026795"/>
                  </a:moveTo>
                  <a:cubicBezTo>
                    <a:pt x="21145" y="1071563"/>
                    <a:pt x="40643" y="1117187"/>
                    <a:pt x="58484" y="1163669"/>
                  </a:cubicBezTo>
                  <a:lnTo>
                    <a:pt x="356806" y="84201"/>
                  </a:lnTo>
                  <a:cubicBezTo>
                    <a:pt x="332994" y="55626"/>
                    <a:pt x="308677" y="27556"/>
                    <a:pt x="28384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4136993" y="-314388"/>
              <a:ext cx="395096" cy="1383410"/>
            </a:xfrm>
            <a:custGeom>
              <a:avLst/>
              <a:gdLst>
                <a:gd name="connsiteX0" fmla="*/ 325945 w 395096"/>
                <a:gd name="connsiteY0" fmla="*/ 0 h 1383410"/>
                <a:gd name="connsiteX1" fmla="*/ 0 w 395096"/>
                <a:gd name="connsiteY1" fmla="*/ 1179290 h 1383410"/>
                <a:gd name="connsiteX2" fmla="*/ 39814 w 395096"/>
                <a:gd name="connsiteY2" fmla="*/ 1383411 h 1383410"/>
                <a:gd name="connsiteX3" fmla="*/ 395097 w 395096"/>
                <a:gd name="connsiteY3" fmla="*/ 97536 h 1383410"/>
                <a:gd name="connsiteX4" fmla="*/ 325945 w 395096"/>
                <a:gd name="connsiteY4" fmla="*/ 0 h 138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96" h="1383410">
                  <a:moveTo>
                    <a:pt x="325945" y="0"/>
                  </a:moveTo>
                  <a:lnTo>
                    <a:pt x="0" y="1179290"/>
                  </a:lnTo>
                  <a:cubicBezTo>
                    <a:pt x="16802" y="1246594"/>
                    <a:pt x="30089" y="1314726"/>
                    <a:pt x="39814" y="1383411"/>
                  </a:cubicBezTo>
                  <a:lnTo>
                    <a:pt x="395097" y="97536"/>
                  </a:lnTo>
                  <a:cubicBezTo>
                    <a:pt x="372742" y="64837"/>
                    <a:pt x="349691" y="32318"/>
                    <a:pt x="32594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-266700" y="-1107725"/>
              <a:ext cx="1134903" cy="3875341"/>
            </a:xfrm>
            <a:custGeom>
              <a:avLst/>
              <a:gdLst>
                <a:gd name="connsiteX0" fmla="*/ 498253 w 1134903"/>
                <a:gd name="connsiteY0" fmla="*/ 2303336 h 3875341"/>
                <a:gd name="connsiteX1" fmla="*/ 700659 w 1134903"/>
                <a:gd name="connsiteY1" fmla="*/ 1571054 h 3875341"/>
                <a:gd name="connsiteX2" fmla="*/ 1134904 w 1134903"/>
                <a:gd name="connsiteY2" fmla="*/ 0 h 3875341"/>
                <a:gd name="connsiteX3" fmla="*/ 1020604 w 1134903"/>
                <a:gd name="connsiteY3" fmla="*/ 66675 h 3875341"/>
                <a:gd name="connsiteX4" fmla="*/ 0 w 1134903"/>
                <a:gd name="connsiteY4" fmla="*/ 3759994 h 3875341"/>
                <a:gd name="connsiteX5" fmla="*/ 64294 w 1134903"/>
                <a:gd name="connsiteY5" fmla="*/ 3875342 h 387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4903" h="3875341">
                  <a:moveTo>
                    <a:pt x="498253" y="2303336"/>
                  </a:moveTo>
                  <a:cubicBezTo>
                    <a:pt x="517712" y="2048447"/>
                    <a:pt x="586454" y="1799758"/>
                    <a:pt x="700659" y="1571054"/>
                  </a:cubicBezTo>
                  <a:lnTo>
                    <a:pt x="1134904" y="0"/>
                  </a:lnTo>
                  <a:cubicBezTo>
                    <a:pt x="1096166" y="21272"/>
                    <a:pt x="1058066" y="43498"/>
                    <a:pt x="1020604" y="66675"/>
                  </a:cubicBezTo>
                  <a:lnTo>
                    <a:pt x="0" y="3759994"/>
                  </a:lnTo>
                  <a:cubicBezTo>
                    <a:pt x="20447" y="3798923"/>
                    <a:pt x="41879" y="3837366"/>
                    <a:pt x="64294" y="387534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1004601" y="3073559"/>
              <a:ext cx="305561" cy="841629"/>
            </a:xfrm>
            <a:custGeom>
              <a:avLst/>
              <a:gdLst>
                <a:gd name="connsiteX0" fmla="*/ 305562 w 305561"/>
                <a:gd name="connsiteY0" fmla="*/ 45244 h 841629"/>
                <a:gd name="connsiteX1" fmla="*/ 221837 w 305561"/>
                <a:gd name="connsiteY1" fmla="*/ 0 h 841629"/>
                <a:gd name="connsiteX2" fmla="*/ 0 w 305561"/>
                <a:gd name="connsiteY2" fmla="*/ 802481 h 841629"/>
                <a:gd name="connsiteX3" fmla="*/ 85725 w 305561"/>
                <a:gd name="connsiteY3" fmla="*/ 841629 h 84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561" h="841629">
                  <a:moveTo>
                    <a:pt x="305562" y="45244"/>
                  </a:moveTo>
                  <a:cubicBezTo>
                    <a:pt x="277244" y="30832"/>
                    <a:pt x="249336" y="15745"/>
                    <a:pt x="221837" y="0"/>
                  </a:cubicBezTo>
                  <a:lnTo>
                    <a:pt x="0" y="802481"/>
                  </a:lnTo>
                  <a:cubicBezTo>
                    <a:pt x="28575" y="815912"/>
                    <a:pt x="56674" y="829056"/>
                    <a:pt x="85725" y="8416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2309812" y="3286919"/>
              <a:ext cx="333851" cy="860012"/>
            </a:xfrm>
            <a:custGeom>
              <a:avLst/>
              <a:gdLst>
                <a:gd name="connsiteX0" fmla="*/ 333851 w 333851"/>
                <a:gd name="connsiteY0" fmla="*/ 0 h 860012"/>
                <a:gd name="connsiteX1" fmla="*/ 232124 w 333851"/>
                <a:gd name="connsiteY1" fmla="*/ 19812 h 860012"/>
                <a:gd name="connsiteX2" fmla="*/ 0 w 333851"/>
                <a:gd name="connsiteY2" fmla="*/ 860012 h 860012"/>
                <a:gd name="connsiteX3" fmla="*/ 97631 w 333851"/>
                <a:gd name="connsiteY3" fmla="*/ 854964 h 86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851" h="860012">
                  <a:moveTo>
                    <a:pt x="333851" y="0"/>
                  </a:moveTo>
                  <a:cubicBezTo>
                    <a:pt x="300199" y="7554"/>
                    <a:pt x="266290" y="14164"/>
                    <a:pt x="232124" y="19812"/>
                  </a:cubicBezTo>
                  <a:lnTo>
                    <a:pt x="0" y="860012"/>
                  </a:lnTo>
                  <a:cubicBezTo>
                    <a:pt x="32642" y="858869"/>
                    <a:pt x="65179" y="857183"/>
                    <a:pt x="97631" y="8549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1635728" y="3302349"/>
              <a:ext cx="309752" cy="804577"/>
            </a:xfrm>
            <a:custGeom>
              <a:avLst/>
              <a:gdLst>
                <a:gd name="connsiteX0" fmla="*/ 309753 w 309752"/>
                <a:gd name="connsiteY0" fmla="*/ 14478 h 804577"/>
                <a:gd name="connsiteX1" fmla="*/ 217456 w 309752"/>
                <a:gd name="connsiteY1" fmla="*/ 0 h 804577"/>
                <a:gd name="connsiteX2" fmla="*/ 0 w 309752"/>
                <a:gd name="connsiteY2" fmla="*/ 787051 h 804577"/>
                <a:gd name="connsiteX3" fmla="*/ 91345 w 309752"/>
                <a:gd name="connsiteY3" fmla="*/ 804577 h 80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752" h="804577">
                  <a:moveTo>
                    <a:pt x="309753" y="14478"/>
                  </a:moveTo>
                  <a:cubicBezTo>
                    <a:pt x="278701" y="10383"/>
                    <a:pt x="248031" y="5525"/>
                    <a:pt x="217456" y="0"/>
                  </a:cubicBezTo>
                  <a:lnTo>
                    <a:pt x="0" y="787051"/>
                  </a:lnTo>
                  <a:cubicBezTo>
                    <a:pt x="30289" y="793432"/>
                    <a:pt x="60674" y="799243"/>
                    <a:pt x="91345" y="80457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2544794" y="3214147"/>
              <a:ext cx="349091" cy="914781"/>
            </a:xfrm>
            <a:custGeom>
              <a:avLst/>
              <a:gdLst>
                <a:gd name="connsiteX0" fmla="*/ 349091 w 349091"/>
                <a:gd name="connsiteY0" fmla="*/ 0 h 914781"/>
                <a:gd name="connsiteX1" fmla="*/ 243078 w 349091"/>
                <a:gd name="connsiteY1" fmla="*/ 35243 h 914781"/>
                <a:gd name="connsiteX2" fmla="*/ 0 w 349091"/>
                <a:gd name="connsiteY2" fmla="*/ 914781 h 914781"/>
                <a:gd name="connsiteX3" fmla="*/ 100013 w 349091"/>
                <a:gd name="connsiteY3" fmla="*/ 901065 h 91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091" h="914781">
                  <a:moveTo>
                    <a:pt x="349091" y="0"/>
                  </a:moveTo>
                  <a:cubicBezTo>
                    <a:pt x="314230" y="12764"/>
                    <a:pt x="278892" y="24384"/>
                    <a:pt x="243078" y="35243"/>
                  </a:cubicBezTo>
                  <a:lnTo>
                    <a:pt x="0" y="914781"/>
                  </a:lnTo>
                  <a:cubicBezTo>
                    <a:pt x="33528" y="910780"/>
                    <a:pt x="66675" y="906304"/>
                    <a:pt x="100013" y="9010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2080164" y="3325019"/>
              <a:ext cx="322992" cy="823150"/>
            </a:xfrm>
            <a:custGeom>
              <a:avLst/>
              <a:gdLst>
                <a:gd name="connsiteX0" fmla="*/ 322993 w 322992"/>
                <a:gd name="connsiteY0" fmla="*/ 0 h 823150"/>
                <a:gd name="connsiteX1" fmla="*/ 224790 w 322992"/>
                <a:gd name="connsiteY1" fmla="*/ 7048 h 823150"/>
                <a:gd name="connsiteX2" fmla="*/ 0 w 322992"/>
                <a:gd name="connsiteY2" fmla="*/ 820293 h 823150"/>
                <a:gd name="connsiteX3" fmla="*/ 95250 w 322992"/>
                <a:gd name="connsiteY3" fmla="*/ 823150 h 82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992" h="823150">
                  <a:moveTo>
                    <a:pt x="322993" y="0"/>
                  </a:moveTo>
                  <a:cubicBezTo>
                    <a:pt x="290417" y="3143"/>
                    <a:pt x="257746" y="5525"/>
                    <a:pt x="224790" y="7048"/>
                  </a:cubicBezTo>
                  <a:lnTo>
                    <a:pt x="0" y="820293"/>
                  </a:lnTo>
                  <a:cubicBezTo>
                    <a:pt x="31718" y="821722"/>
                    <a:pt x="63532" y="822770"/>
                    <a:pt x="95250" y="82315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1855469" y="3330352"/>
              <a:ext cx="315182" cy="806196"/>
            </a:xfrm>
            <a:custGeom>
              <a:avLst/>
              <a:gdLst>
                <a:gd name="connsiteX0" fmla="*/ 315183 w 315182"/>
                <a:gd name="connsiteY0" fmla="*/ 4191 h 806196"/>
                <a:gd name="connsiteX1" fmla="*/ 219933 w 315182"/>
                <a:gd name="connsiteY1" fmla="*/ 0 h 806196"/>
                <a:gd name="connsiteX2" fmla="*/ 0 w 315182"/>
                <a:gd name="connsiteY2" fmla="*/ 795909 h 806196"/>
                <a:gd name="connsiteX3" fmla="*/ 93440 w 315182"/>
                <a:gd name="connsiteY3" fmla="*/ 806196 h 80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182" h="806196">
                  <a:moveTo>
                    <a:pt x="315183" y="4191"/>
                  </a:moveTo>
                  <a:cubicBezTo>
                    <a:pt x="283436" y="3620"/>
                    <a:pt x="251679" y="2220"/>
                    <a:pt x="219933" y="0"/>
                  </a:cubicBezTo>
                  <a:lnTo>
                    <a:pt x="0" y="795909"/>
                  </a:lnTo>
                  <a:cubicBezTo>
                    <a:pt x="31052" y="799909"/>
                    <a:pt x="62198" y="803243"/>
                    <a:pt x="93440" y="80619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2785681" y="3095371"/>
              <a:ext cx="370998" cy="994219"/>
            </a:xfrm>
            <a:custGeom>
              <a:avLst/>
              <a:gdLst>
                <a:gd name="connsiteX0" fmla="*/ 370999 w 370998"/>
                <a:gd name="connsiteY0" fmla="*/ 0 h 994219"/>
                <a:gd name="connsiteX1" fmla="*/ 259366 w 370998"/>
                <a:gd name="connsiteY1" fmla="*/ 56007 h 994219"/>
                <a:gd name="connsiteX2" fmla="*/ 0 w 370998"/>
                <a:gd name="connsiteY2" fmla="*/ 994220 h 994219"/>
                <a:gd name="connsiteX3" fmla="*/ 102679 w 370998"/>
                <a:gd name="connsiteY3" fmla="*/ 970788 h 99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998" h="994219">
                  <a:moveTo>
                    <a:pt x="370999" y="0"/>
                  </a:moveTo>
                  <a:cubicBezTo>
                    <a:pt x="334518" y="19907"/>
                    <a:pt x="297180" y="38100"/>
                    <a:pt x="259366" y="56007"/>
                  </a:cubicBezTo>
                  <a:lnTo>
                    <a:pt x="0" y="994220"/>
                  </a:lnTo>
                  <a:cubicBezTo>
                    <a:pt x="34480" y="987104"/>
                    <a:pt x="68704" y="979294"/>
                    <a:pt x="102679" y="97078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3554063" y="-69214"/>
              <a:ext cx="1135475" cy="3875341"/>
            </a:xfrm>
            <a:custGeom>
              <a:avLst/>
              <a:gdLst>
                <a:gd name="connsiteX0" fmla="*/ 1135476 w 1135475"/>
                <a:gd name="connsiteY0" fmla="*/ 115348 h 3875341"/>
                <a:gd name="connsiteX1" fmla="*/ 1071086 w 1135475"/>
                <a:gd name="connsiteY1" fmla="*/ 0 h 3875341"/>
                <a:gd name="connsiteX2" fmla="*/ 636937 w 1135475"/>
                <a:gd name="connsiteY2" fmla="*/ 1572006 h 3875341"/>
                <a:gd name="connsiteX3" fmla="*/ 434530 w 1135475"/>
                <a:gd name="connsiteY3" fmla="*/ 2304288 h 3875341"/>
                <a:gd name="connsiteX4" fmla="*/ 0 w 1135475"/>
                <a:gd name="connsiteY4" fmla="*/ 3875342 h 3875341"/>
                <a:gd name="connsiteX5" fmla="*/ 114300 w 1135475"/>
                <a:gd name="connsiteY5" fmla="*/ 3808667 h 387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5475" h="3875341">
                  <a:moveTo>
                    <a:pt x="1135476" y="115348"/>
                  </a:moveTo>
                  <a:cubicBezTo>
                    <a:pt x="1114901" y="76419"/>
                    <a:pt x="1093441" y="37976"/>
                    <a:pt x="1071086" y="0"/>
                  </a:cubicBezTo>
                  <a:lnTo>
                    <a:pt x="636937" y="1572006"/>
                  </a:lnTo>
                  <a:cubicBezTo>
                    <a:pt x="617525" y="1826905"/>
                    <a:pt x="548783" y="2075602"/>
                    <a:pt x="434530" y="2304288"/>
                  </a:cubicBezTo>
                  <a:lnTo>
                    <a:pt x="0" y="3875342"/>
                  </a:lnTo>
                  <a:cubicBezTo>
                    <a:pt x="38795" y="3854072"/>
                    <a:pt x="76895" y="3831841"/>
                    <a:pt x="114300" y="38086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3832288" y="222155"/>
              <a:ext cx="999648" cy="3409664"/>
            </a:xfrm>
            <a:custGeom>
              <a:avLst/>
              <a:gdLst>
                <a:gd name="connsiteX0" fmla="*/ 999648 w 999648"/>
                <a:gd name="connsiteY0" fmla="*/ 140589 h 3409664"/>
                <a:gd name="connsiteX1" fmla="*/ 942498 w 999648"/>
                <a:gd name="connsiteY1" fmla="*/ 0 h 3409664"/>
                <a:gd name="connsiteX2" fmla="*/ 0 w 999648"/>
                <a:gd name="connsiteY2" fmla="*/ 3409665 h 3409664"/>
                <a:gd name="connsiteX3" fmla="*/ 121539 w 999648"/>
                <a:gd name="connsiteY3" fmla="*/ 3318034 h 340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648" h="3409664">
                  <a:moveTo>
                    <a:pt x="999648" y="140589"/>
                  </a:moveTo>
                  <a:cubicBezTo>
                    <a:pt x="981741" y="93031"/>
                    <a:pt x="962691" y="46168"/>
                    <a:pt x="942498" y="0"/>
                  </a:cubicBezTo>
                  <a:lnTo>
                    <a:pt x="0" y="3409665"/>
                  </a:lnTo>
                  <a:cubicBezTo>
                    <a:pt x="41338" y="3380261"/>
                    <a:pt x="81848" y="3349723"/>
                    <a:pt x="121539" y="33180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7" name="任意多边形: 形状 106"/>
            <p:cNvSpPr/>
            <p:nvPr/>
          </p:nvSpPr>
          <p:spPr>
            <a:xfrm>
              <a:off x="3288791" y="2598642"/>
              <a:ext cx="465200" cy="1335976"/>
            </a:xfrm>
            <a:custGeom>
              <a:avLst/>
              <a:gdLst>
                <a:gd name="connsiteX0" fmla="*/ 465201 w 465200"/>
                <a:gd name="connsiteY0" fmla="*/ 0 h 1335976"/>
                <a:gd name="connsiteX1" fmla="*/ 326327 w 465200"/>
                <a:gd name="connsiteY1" fmla="*/ 154877 h 1335976"/>
                <a:gd name="connsiteX2" fmla="*/ 0 w 465200"/>
                <a:gd name="connsiteY2" fmla="*/ 1335977 h 1335976"/>
                <a:gd name="connsiteX3" fmla="*/ 109633 w 465200"/>
                <a:gd name="connsiteY3" fmla="*/ 1287399 h 13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200" h="1335976">
                  <a:moveTo>
                    <a:pt x="465201" y="0"/>
                  </a:moveTo>
                  <a:cubicBezTo>
                    <a:pt x="421634" y="54007"/>
                    <a:pt x="375285" y="105699"/>
                    <a:pt x="326327" y="154877"/>
                  </a:cubicBezTo>
                  <a:lnTo>
                    <a:pt x="0" y="1335977"/>
                  </a:lnTo>
                  <a:cubicBezTo>
                    <a:pt x="36957" y="1320546"/>
                    <a:pt x="73505" y="1304354"/>
                    <a:pt x="109633" y="128739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8" name="任意多边形: 形状 107"/>
            <p:cNvSpPr/>
            <p:nvPr/>
          </p:nvSpPr>
          <p:spPr>
            <a:xfrm>
              <a:off x="3033331" y="2910395"/>
              <a:ext cx="404526" cy="1115568"/>
            </a:xfrm>
            <a:custGeom>
              <a:avLst/>
              <a:gdLst>
                <a:gd name="connsiteX0" fmla="*/ 404527 w 404526"/>
                <a:gd name="connsiteY0" fmla="*/ 0 h 1115568"/>
                <a:gd name="connsiteX1" fmla="*/ 284036 w 404526"/>
                <a:gd name="connsiteY1" fmla="*/ 87630 h 1115568"/>
                <a:gd name="connsiteX2" fmla="*/ 0 w 404526"/>
                <a:gd name="connsiteY2" fmla="*/ 1115568 h 1115568"/>
                <a:gd name="connsiteX3" fmla="*/ 105823 w 404526"/>
                <a:gd name="connsiteY3" fmla="*/ 1080802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526" h="1115568">
                  <a:moveTo>
                    <a:pt x="404527" y="0"/>
                  </a:moveTo>
                  <a:cubicBezTo>
                    <a:pt x="365541" y="30671"/>
                    <a:pt x="325374" y="59884"/>
                    <a:pt x="284036" y="87630"/>
                  </a:cubicBezTo>
                  <a:lnTo>
                    <a:pt x="0" y="1115568"/>
                  </a:lnTo>
                  <a:cubicBezTo>
                    <a:pt x="35557" y="1104586"/>
                    <a:pt x="70838" y="1092994"/>
                    <a:pt x="105823" y="108080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9" name="任意多边形: 形状 108"/>
            <p:cNvSpPr/>
            <p:nvPr/>
          </p:nvSpPr>
          <p:spPr>
            <a:xfrm>
              <a:off x="234981" y="2361755"/>
              <a:ext cx="335279" cy="1043273"/>
            </a:xfrm>
            <a:custGeom>
              <a:avLst/>
              <a:gdLst>
                <a:gd name="connsiteX0" fmla="*/ 335280 w 335279"/>
                <a:gd name="connsiteY0" fmla="*/ 105346 h 1043273"/>
                <a:gd name="connsiteX1" fmla="*/ 268129 w 335279"/>
                <a:gd name="connsiteY1" fmla="*/ 0 h 1043273"/>
                <a:gd name="connsiteX2" fmla="*/ 0 w 335279"/>
                <a:gd name="connsiteY2" fmla="*/ 970216 h 1043273"/>
                <a:gd name="connsiteX3" fmla="*/ 76200 w 335279"/>
                <a:gd name="connsiteY3" fmla="*/ 1043274 h 104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79" h="1043273">
                  <a:moveTo>
                    <a:pt x="335280" y="105346"/>
                  </a:moveTo>
                  <a:cubicBezTo>
                    <a:pt x="311782" y="70933"/>
                    <a:pt x="289398" y="35814"/>
                    <a:pt x="268129" y="0"/>
                  </a:cubicBezTo>
                  <a:lnTo>
                    <a:pt x="0" y="970216"/>
                  </a:lnTo>
                  <a:cubicBezTo>
                    <a:pt x="24889" y="995048"/>
                    <a:pt x="50292" y="1019394"/>
                    <a:pt x="76200" y="104327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0" name="任意多边形: 形状 109"/>
            <p:cNvSpPr/>
            <p:nvPr/>
          </p:nvSpPr>
          <p:spPr>
            <a:xfrm>
              <a:off x="58292" y="2059336"/>
              <a:ext cx="356806" cy="1163669"/>
            </a:xfrm>
            <a:custGeom>
              <a:avLst/>
              <a:gdLst>
                <a:gd name="connsiteX0" fmla="*/ 356807 w 356806"/>
                <a:gd name="connsiteY0" fmla="*/ 136874 h 1163669"/>
                <a:gd name="connsiteX1" fmla="*/ 298418 w 356806"/>
                <a:gd name="connsiteY1" fmla="*/ 0 h 1163669"/>
                <a:gd name="connsiteX2" fmla="*/ 0 w 356806"/>
                <a:gd name="connsiteY2" fmla="*/ 1079468 h 1163669"/>
                <a:gd name="connsiteX3" fmla="*/ 72962 w 356806"/>
                <a:gd name="connsiteY3" fmla="*/ 1163669 h 11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806" h="1163669">
                  <a:moveTo>
                    <a:pt x="356807" y="136874"/>
                  </a:moveTo>
                  <a:cubicBezTo>
                    <a:pt x="335661" y="92421"/>
                    <a:pt x="316201" y="46796"/>
                    <a:pt x="298418" y="0"/>
                  </a:cubicBezTo>
                  <a:lnTo>
                    <a:pt x="0" y="1079468"/>
                  </a:lnTo>
                  <a:cubicBezTo>
                    <a:pt x="23813" y="1108043"/>
                    <a:pt x="48130" y="1136114"/>
                    <a:pt x="72962" y="11636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-109823" y="1629569"/>
              <a:ext cx="395573" cy="1383696"/>
            </a:xfrm>
            <a:custGeom>
              <a:avLst/>
              <a:gdLst>
                <a:gd name="connsiteX0" fmla="*/ 395573 w 395573"/>
                <a:gd name="connsiteY0" fmla="*/ 203835 h 1383696"/>
                <a:gd name="connsiteX1" fmla="*/ 355378 w 395573"/>
                <a:gd name="connsiteY1" fmla="*/ 0 h 1383696"/>
                <a:gd name="connsiteX2" fmla="*/ 0 w 395573"/>
                <a:gd name="connsiteY2" fmla="*/ 1285875 h 1383696"/>
                <a:gd name="connsiteX3" fmla="*/ 69247 w 395573"/>
                <a:gd name="connsiteY3" fmla="*/ 1383697 h 138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573" h="1383696">
                  <a:moveTo>
                    <a:pt x="395573" y="203835"/>
                  </a:moveTo>
                  <a:cubicBezTo>
                    <a:pt x="378552" y="136655"/>
                    <a:pt x="365131" y="68609"/>
                    <a:pt x="355378" y="0"/>
                  </a:cubicBezTo>
                  <a:lnTo>
                    <a:pt x="0" y="1285875"/>
                  </a:lnTo>
                  <a:cubicBezTo>
                    <a:pt x="22355" y="1319022"/>
                    <a:pt x="45434" y="1351626"/>
                    <a:pt x="69247" y="13836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984408" y="-1327562"/>
              <a:ext cx="404621" cy="1115568"/>
            </a:xfrm>
            <a:custGeom>
              <a:avLst/>
              <a:gdLst>
                <a:gd name="connsiteX0" fmla="*/ 0 w 404621"/>
                <a:gd name="connsiteY0" fmla="*/ 1115568 h 1115568"/>
                <a:gd name="connsiteX1" fmla="*/ 120491 w 404621"/>
                <a:gd name="connsiteY1" fmla="*/ 1027938 h 1115568"/>
                <a:gd name="connsiteX2" fmla="*/ 404622 w 404621"/>
                <a:gd name="connsiteY2" fmla="*/ 0 h 1115568"/>
                <a:gd name="connsiteX3" fmla="*/ 298799 w 404621"/>
                <a:gd name="connsiteY3" fmla="*/ 34766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621" h="1115568">
                  <a:moveTo>
                    <a:pt x="0" y="1115568"/>
                  </a:moveTo>
                  <a:cubicBezTo>
                    <a:pt x="39052" y="1084898"/>
                    <a:pt x="79219" y="1055684"/>
                    <a:pt x="120491" y="1027938"/>
                  </a:cubicBezTo>
                  <a:lnTo>
                    <a:pt x="404622" y="0"/>
                  </a:lnTo>
                  <a:cubicBezTo>
                    <a:pt x="368998" y="10985"/>
                    <a:pt x="333727" y="22574"/>
                    <a:pt x="298799" y="3476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668274" y="-1235265"/>
              <a:ext cx="465200" cy="1335023"/>
            </a:xfrm>
            <a:custGeom>
              <a:avLst/>
              <a:gdLst>
                <a:gd name="connsiteX0" fmla="*/ 0 w 465200"/>
                <a:gd name="connsiteY0" fmla="*/ 1335024 h 1335023"/>
                <a:gd name="connsiteX1" fmla="*/ 138875 w 465200"/>
                <a:gd name="connsiteY1" fmla="*/ 1180624 h 1335023"/>
                <a:gd name="connsiteX2" fmla="*/ 465201 w 465200"/>
                <a:gd name="connsiteY2" fmla="*/ 0 h 1335023"/>
                <a:gd name="connsiteX3" fmla="*/ 355568 w 465200"/>
                <a:gd name="connsiteY3" fmla="*/ 48482 h 13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200" h="1335023">
                  <a:moveTo>
                    <a:pt x="0" y="1335024"/>
                  </a:moveTo>
                  <a:cubicBezTo>
                    <a:pt x="43577" y="1281179"/>
                    <a:pt x="89935" y="1229640"/>
                    <a:pt x="138875" y="1180624"/>
                  </a:cubicBezTo>
                  <a:lnTo>
                    <a:pt x="465201" y="0"/>
                  </a:lnTo>
                  <a:cubicBezTo>
                    <a:pt x="428244" y="15430"/>
                    <a:pt x="391697" y="31592"/>
                    <a:pt x="355568" y="484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419100" y="2598070"/>
              <a:ext cx="321468" cy="964787"/>
            </a:xfrm>
            <a:custGeom>
              <a:avLst/>
              <a:gdLst>
                <a:gd name="connsiteX0" fmla="*/ 321469 w 321468"/>
                <a:gd name="connsiteY0" fmla="*/ 84963 h 964787"/>
                <a:gd name="connsiteX1" fmla="*/ 248698 w 321468"/>
                <a:gd name="connsiteY1" fmla="*/ 0 h 964787"/>
                <a:gd name="connsiteX2" fmla="*/ 0 w 321468"/>
                <a:gd name="connsiteY2" fmla="*/ 901542 h 964787"/>
                <a:gd name="connsiteX3" fmla="*/ 78772 w 321468"/>
                <a:gd name="connsiteY3" fmla="*/ 964787 h 96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468" h="964787">
                  <a:moveTo>
                    <a:pt x="321469" y="84963"/>
                  </a:moveTo>
                  <a:cubicBezTo>
                    <a:pt x="296447" y="57341"/>
                    <a:pt x="272196" y="29023"/>
                    <a:pt x="248698" y="0"/>
                  </a:cubicBezTo>
                  <a:lnTo>
                    <a:pt x="0" y="901542"/>
                  </a:lnTo>
                  <a:cubicBezTo>
                    <a:pt x="25908" y="923068"/>
                    <a:pt x="52168" y="944146"/>
                    <a:pt x="78772" y="96478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804005" y="2946304"/>
              <a:ext cx="308133" cy="870109"/>
            </a:xfrm>
            <a:custGeom>
              <a:avLst/>
              <a:gdLst>
                <a:gd name="connsiteX0" fmla="*/ 308134 w 308133"/>
                <a:gd name="connsiteY0" fmla="*/ 56483 h 870109"/>
                <a:gd name="connsiteX1" fmla="*/ 227552 w 308133"/>
                <a:gd name="connsiteY1" fmla="*/ 0 h 870109"/>
                <a:gd name="connsiteX2" fmla="*/ 0 w 308133"/>
                <a:gd name="connsiteY2" fmla="*/ 823436 h 870109"/>
                <a:gd name="connsiteX3" fmla="*/ 83344 w 308133"/>
                <a:gd name="connsiteY3" fmla="*/ 870109 h 870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133" h="870109">
                  <a:moveTo>
                    <a:pt x="308134" y="56483"/>
                  </a:moveTo>
                  <a:cubicBezTo>
                    <a:pt x="280768" y="38262"/>
                    <a:pt x="253908" y="19431"/>
                    <a:pt x="227552" y="0"/>
                  </a:cubicBezTo>
                  <a:lnTo>
                    <a:pt x="0" y="823436"/>
                  </a:lnTo>
                  <a:cubicBezTo>
                    <a:pt x="27432" y="839505"/>
                    <a:pt x="55216" y="855059"/>
                    <a:pt x="83344" y="8701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1210246" y="3174333"/>
              <a:ext cx="304990" cy="821817"/>
            </a:xfrm>
            <a:custGeom>
              <a:avLst/>
              <a:gdLst>
                <a:gd name="connsiteX0" fmla="*/ 304990 w 304990"/>
                <a:gd name="connsiteY0" fmla="*/ 34766 h 821817"/>
                <a:gd name="connsiteX1" fmla="*/ 218313 w 304990"/>
                <a:gd name="connsiteY1" fmla="*/ 0 h 821817"/>
                <a:gd name="connsiteX2" fmla="*/ 0 w 304990"/>
                <a:gd name="connsiteY2" fmla="*/ 790099 h 821817"/>
                <a:gd name="connsiteX3" fmla="*/ 87439 w 304990"/>
                <a:gd name="connsiteY3" fmla="*/ 821817 h 82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990" h="821817">
                  <a:moveTo>
                    <a:pt x="304990" y="34766"/>
                  </a:moveTo>
                  <a:cubicBezTo>
                    <a:pt x="275777" y="23841"/>
                    <a:pt x="246888" y="12259"/>
                    <a:pt x="218313" y="0"/>
                  </a:cubicBezTo>
                  <a:lnTo>
                    <a:pt x="0" y="790099"/>
                  </a:lnTo>
                  <a:cubicBezTo>
                    <a:pt x="28889" y="801148"/>
                    <a:pt x="58036" y="811721"/>
                    <a:pt x="87439" y="82181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608552" y="2789618"/>
              <a:ext cx="313372" cy="909827"/>
            </a:xfrm>
            <a:custGeom>
              <a:avLst/>
              <a:gdLst>
                <a:gd name="connsiteX0" fmla="*/ 313372 w 313372"/>
                <a:gd name="connsiteY0" fmla="*/ 69342 h 909827"/>
                <a:gd name="connsiteX1" fmla="*/ 236315 w 313372"/>
                <a:gd name="connsiteY1" fmla="*/ 0 h 909827"/>
                <a:gd name="connsiteX2" fmla="*/ 0 w 313372"/>
                <a:gd name="connsiteY2" fmla="*/ 855155 h 909827"/>
                <a:gd name="connsiteX3" fmla="*/ 81058 w 313372"/>
                <a:gd name="connsiteY3" fmla="*/ 909828 h 90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372" h="909827">
                  <a:moveTo>
                    <a:pt x="313372" y="69342"/>
                  </a:moveTo>
                  <a:cubicBezTo>
                    <a:pt x="287084" y="46863"/>
                    <a:pt x="261395" y="23746"/>
                    <a:pt x="236315" y="0"/>
                  </a:cubicBezTo>
                  <a:lnTo>
                    <a:pt x="0" y="855155"/>
                  </a:lnTo>
                  <a:cubicBezTo>
                    <a:pt x="26670" y="873824"/>
                    <a:pt x="53692" y="892045"/>
                    <a:pt x="81058" y="90982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1420558" y="3250342"/>
              <a:ext cx="306419" cy="809815"/>
            </a:xfrm>
            <a:custGeom>
              <a:avLst/>
              <a:gdLst>
                <a:gd name="connsiteX0" fmla="*/ 306419 w 306419"/>
                <a:gd name="connsiteY0" fmla="*/ 24670 h 809815"/>
                <a:gd name="connsiteX1" fmla="*/ 216979 w 306419"/>
                <a:gd name="connsiteY1" fmla="*/ 0 h 809815"/>
                <a:gd name="connsiteX2" fmla="*/ 0 w 306419"/>
                <a:gd name="connsiteY2" fmla="*/ 785146 h 809815"/>
                <a:gd name="connsiteX3" fmla="*/ 89440 w 306419"/>
                <a:gd name="connsiteY3" fmla="*/ 809816 h 80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419" h="809815">
                  <a:moveTo>
                    <a:pt x="306419" y="24670"/>
                  </a:moveTo>
                  <a:cubicBezTo>
                    <a:pt x="276320" y="17174"/>
                    <a:pt x="246507" y="8954"/>
                    <a:pt x="216979" y="0"/>
                  </a:cubicBezTo>
                  <a:lnTo>
                    <a:pt x="0" y="785146"/>
                  </a:lnTo>
                  <a:cubicBezTo>
                    <a:pt x="29623" y="793814"/>
                    <a:pt x="59436" y="802100"/>
                    <a:pt x="89440" y="80981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sp>
        <p:nvSpPr>
          <p:cNvPr id="30" name="圆: 空心 29"/>
          <p:cNvSpPr/>
          <p:nvPr/>
        </p:nvSpPr>
        <p:spPr>
          <a:xfrm>
            <a:off x="270" y="3272260"/>
            <a:ext cx="1531382" cy="1531382"/>
          </a:xfrm>
          <a:prstGeom prst="donut">
            <a:avLst>
              <a:gd name="adj" fmla="val 2051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</p:txBody>
      </p:sp>
      <p:cxnSp>
        <p:nvCxnSpPr>
          <p:cNvPr id="89" name="直接连接符 88"/>
          <p:cNvCxnSpPr/>
          <p:nvPr/>
        </p:nvCxnSpPr>
        <p:spPr>
          <a:xfrm>
            <a:off x="11028680" y="659765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89"/>
          <p:cNvSpPr txBox="1"/>
          <p:nvPr/>
        </p:nvSpPr>
        <p:spPr>
          <a:xfrm>
            <a:off x="11203940" y="6411595"/>
            <a:ext cx="497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13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11661140" y="659384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"/>
          <p:cNvSpPr/>
          <p:nvPr/>
        </p:nvSpPr>
        <p:spPr>
          <a:xfrm>
            <a:off x="463550" y="1335405"/>
            <a:ext cx="11265535" cy="2381250"/>
          </a:xfrm>
          <a:prstGeom prst="roundRect">
            <a:avLst>
              <a:gd name="adj" fmla="val 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40715" y="1467485"/>
            <a:ext cx="4146550" cy="2117725"/>
          </a:xfrm>
          <a:prstGeom prst="roundRect">
            <a:avLst>
              <a:gd name="adj" fmla="val 8773"/>
            </a:avLst>
          </a:prstGeom>
          <a:blipFill rotWithShape="1">
            <a:blip r:embed="rId1"/>
            <a:tile tx="-44450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5080635" y="2940050"/>
            <a:ext cx="6364605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克里希那穆提说：“弄清楚我们想做什么是世上最困难的事情之一。不但在青少年时代如此，在我们一生中，这个问题都存在着。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5182870" y="2948940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5074285" y="248539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rPr>
              <a:t>书籍评价</a:t>
            </a:r>
            <a:endParaRPr lang="zh-CN" altLang="en-US" sz="2400" spc="12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 rot="16200000">
            <a:off x="10170795" y="681355"/>
            <a:ext cx="234315" cy="154305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40715" y="1453515"/>
            <a:ext cx="4146550" cy="2117725"/>
          </a:xfrm>
          <a:prstGeom prst="roundRect">
            <a:avLst>
              <a:gd name="adj" fmla="val 10044"/>
            </a:avLst>
          </a:prstGeom>
          <a:gradFill>
            <a:gsLst>
              <a:gs pos="0">
                <a:srgbClr val="E3BD7C">
                  <a:alpha val="25000"/>
                </a:srgbClr>
              </a:gs>
              <a:gs pos="100000">
                <a:srgbClr val="BF8D46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2347595" y="2159635"/>
            <a:ext cx="732790" cy="73279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31" name="图片 30" descr="32303038313138353b32303039303635323bb6c1cae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50" y="2307590"/>
            <a:ext cx="436880" cy="43688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463550" y="3990975"/>
            <a:ext cx="11265535" cy="2381250"/>
          </a:xfrm>
          <a:prstGeom prst="roundRect">
            <a:avLst>
              <a:gd name="adj" fmla="val 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640715" y="4111308"/>
            <a:ext cx="4146550" cy="2117725"/>
          </a:xfrm>
          <a:prstGeom prst="roundRect">
            <a:avLst>
              <a:gd name="adj" fmla="val 8773"/>
            </a:avLst>
          </a:prstGeom>
          <a:blipFill rotWithShape="1">
            <a:blip r:embed="rId3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80635" y="5584190"/>
            <a:ext cx="6364605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你只好去做人人羡慕的律师、政客或这个那个，于是你就不会有快乐，因为那份职业会变成毁灭你自己及其他人的工具。”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182870" y="5593080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5074285" y="512953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rPr>
              <a:t>书籍评价</a:t>
            </a:r>
            <a:endParaRPr lang="zh-CN" altLang="en-US" sz="2400" spc="12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 rot="16200000">
            <a:off x="10170795" y="3325495"/>
            <a:ext cx="234315" cy="154305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640715" y="4111308"/>
            <a:ext cx="4146550" cy="2117725"/>
          </a:xfrm>
          <a:prstGeom prst="roundRect">
            <a:avLst>
              <a:gd name="adj" fmla="val 10044"/>
            </a:avLst>
          </a:prstGeom>
          <a:gradFill>
            <a:gsLst>
              <a:gs pos="0">
                <a:srgbClr val="E3BD7C">
                  <a:alpha val="25000"/>
                </a:srgbClr>
              </a:gs>
              <a:gs pos="100000">
                <a:srgbClr val="BF8D46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2347595" y="4803775"/>
            <a:ext cx="732790" cy="73279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28" name="图片 27" descr="32303038313138303b32303131373033323bcae9b0f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075" y="4961255"/>
            <a:ext cx="417830" cy="417830"/>
          </a:xfrm>
          <a:prstGeom prst="rect">
            <a:avLst/>
          </a:prstGeom>
        </p:spPr>
      </p:pic>
      <p:sp>
        <p:nvSpPr>
          <p:cNvPr id="3" name="同心圆 7"/>
          <p:cNvSpPr/>
          <p:nvPr/>
        </p:nvSpPr>
        <p:spPr>
          <a:xfrm>
            <a:off x="3760470" y="86995"/>
            <a:ext cx="453390" cy="45339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67510" y="173355"/>
            <a:ext cx="2464435" cy="64643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书籍评价</a:t>
            </a:r>
            <a:endParaRPr lang="zh-CN" altLang="en-US" sz="44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67510" y="697865"/>
            <a:ext cx="209296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BOOK </a:t>
            </a:r>
            <a:r>
              <a:rPr lang="en-US" altLang="zh-CN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REVIEWS</a:t>
            </a:r>
            <a:endParaRPr lang="en-US" altLang="zh-CN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40030" y="39370"/>
            <a:ext cx="141732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03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4569219" y="4892782"/>
            <a:ext cx="1692758" cy="1692696"/>
            <a:chOff x="-588073" y="-1449863"/>
            <a:chExt cx="5598238" cy="5598032"/>
          </a:xfrm>
        </p:grpSpPr>
        <p:sp>
          <p:nvSpPr>
            <p:cNvPr id="50" name="任意多边形: 形状 49"/>
            <p:cNvSpPr/>
            <p:nvPr/>
          </p:nvSpPr>
          <p:spPr>
            <a:xfrm>
              <a:off x="3112198" y="-1216786"/>
              <a:ext cx="305466" cy="841629"/>
            </a:xfrm>
            <a:custGeom>
              <a:avLst/>
              <a:gdLst>
                <a:gd name="connsiteX0" fmla="*/ 0 w 305466"/>
                <a:gd name="connsiteY0" fmla="*/ 796385 h 841629"/>
                <a:gd name="connsiteX1" fmla="*/ 83629 w 305466"/>
                <a:gd name="connsiteY1" fmla="*/ 841629 h 841629"/>
                <a:gd name="connsiteX2" fmla="*/ 305467 w 305466"/>
                <a:gd name="connsiteY2" fmla="*/ 39148 h 841629"/>
                <a:gd name="connsiteX3" fmla="*/ 219742 w 305466"/>
                <a:gd name="connsiteY3" fmla="*/ 0 h 84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466" h="841629">
                  <a:moveTo>
                    <a:pt x="0" y="796385"/>
                  </a:moveTo>
                  <a:cubicBezTo>
                    <a:pt x="28261" y="810739"/>
                    <a:pt x="56131" y="825818"/>
                    <a:pt x="83629" y="841629"/>
                  </a:cubicBezTo>
                  <a:lnTo>
                    <a:pt x="305467" y="39148"/>
                  </a:lnTo>
                  <a:cubicBezTo>
                    <a:pt x="277273" y="25622"/>
                    <a:pt x="248698" y="12573"/>
                    <a:pt x="2197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2907125" y="-1297844"/>
              <a:ext cx="304990" cy="822388"/>
            </a:xfrm>
            <a:custGeom>
              <a:avLst/>
              <a:gdLst>
                <a:gd name="connsiteX0" fmla="*/ 0 w 304990"/>
                <a:gd name="connsiteY0" fmla="*/ 787146 h 822388"/>
                <a:gd name="connsiteX1" fmla="*/ 86582 w 304990"/>
                <a:gd name="connsiteY1" fmla="*/ 822389 h 822388"/>
                <a:gd name="connsiteX2" fmla="*/ 304991 w 304990"/>
                <a:gd name="connsiteY2" fmla="*/ 31814 h 822388"/>
                <a:gd name="connsiteX3" fmla="*/ 217551 w 304990"/>
                <a:gd name="connsiteY3" fmla="*/ 0 h 82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990" h="822388">
                  <a:moveTo>
                    <a:pt x="0" y="787146"/>
                  </a:moveTo>
                  <a:cubicBezTo>
                    <a:pt x="29146" y="797938"/>
                    <a:pt x="58007" y="809692"/>
                    <a:pt x="86582" y="822389"/>
                  </a:cubicBezTo>
                  <a:lnTo>
                    <a:pt x="304991" y="31814"/>
                  </a:lnTo>
                  <a:cubicBezTo>
                    <a:pt x="276035" y="20765"/>
                    <a:pt x="246888" y="10160"/>
                    <a:pt x="21755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3310127" y="-1117536"/>
              <a:ext cx="308229" cy="870108"/>
            </a:xfrm>
            <a:custGeom>
              <a:avLst/>
              <a:gdLst>
                <a:gd name="connsiteX0" fmla="*/ 0 w 308229"/>
                <a:gd name="connsiteY0" fmla="*/ 813530 h 870108"/>
                <a:gd name="connsiteX1" fmla="*/ 80582 w 308229"/>
                <a:gd name="connsiteY1" fmla="*/ 870109 h 870108"/>
                <a:gd name="connsiteX2" fmla="*/ 308229 w 308229"/>
                <a:gd name="connsiteY2" fmla="*/ 46577 h 870108"/>
                <a:gd name="connsiteX3" fmla="*/ 224885 w 308229"/>
                <a:gd name="connsiteY3" fmla="*/ 0 h 87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229" h="870108">
                  <a:moveTo>
                    <a:pt x="0" y="813530"/>
                  </a:moveTo>
                  <a:cubicBezTo>
                    <a:pt x="27365" y="831818"/>
                    <a:pt x="54226" y="850678"/>
                    <a:pt x="80582" y="870109"/>
                  </a:cubicBezTo>
                  <a:lnTo>
                    <a:pt x="308229" y="46577"/>
                  </a:lnTo>
                  <a:cubicBezTo>
                    <a:pt x="280731" y="30575"/>
                    <a:pt x="252955" y="15049"/>
                    <a:pt x="22488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3500342" y="-1001045"/>
              <a:ext cx="313468" cy="909732"/>
            </a:xfrm>
            <a:custGeom>
              <a:avLst/>
              <a:gdLst>
                <a:gd name="connsiteX0" fmla="*/ 0 w 313468"/>
                <a:gd name="connsiteY0" fmla="*/ 840486 h 909732"/>
                <a:gd name="connsiteX1" fmla="*/ 77057 w 313468"/>
                <a:gd name="connsiteY1" fmla="*/ 909733 h 909732"/>
                <a:gd name="connsiteX2" fmla="*/ 313468 w 313468"/>
                <a:gd name="connsiteY2" fmla="*/ 54673 h 909732"/>
                <a:gd name="connsiteX3" fmla="*/ 232315 w 313468"/>
                <a:gd name="connsiteY3" fmla="*/ 0 h 909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468" h="909732">
                  <a:moveTo>
                    <a:pt x="0" y="840486"/>
                  </a:moveTo>
                  <a:cubicBezTo>
                    <a:pt x="26289" y="862841"/>
                    <a:pt x="51978" y="885920"/>
                    <a:pt x="77057" y="909733"/>
                  </a:cubicBezTo>
                  <a:lnTo>
                    <a:pt x="313468" y="54673"/>
                  </a:lnTo>
                  <a:cubicBezTo>
                    <a:pt x="286731" y="36004"/>
                    <a:pt x="259680" y="17780"/>
                    <a:pt x="2323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2695575" y="-1361757"/>
              <a:ext cx="306419" cy="809815"/>
            </a:xfrm>
            <a:custGeom>
              <a:avLst/>
              <a:gdLst>
                <a:gd name="connsiteX0" fmla="*/ 0 w 306419"/>
                <a:gd name="connsiteY0" fmla="*/ 785146 h 809815"/>
                <a:gd name="connsiteX1" fmla="*/ 89440 w 306419"/>
                <a:gd name="connsiteY1" fmla="*/ 809816 h 809815"/>
                <a:gd name="connsiteX2" fmla="*/ 306419 w 306419"/>
                <a:gd name="connsiteY2" fmla="*/ 24670 h 809815"/>
                <a:gd name="connsiteX3" fmla="*/ 216979 w 306419"/>
                <a:gd name="connsiteY3" fmla="*/ 0 h 80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419" h="809815">
                  <a:moveTo>
                    <a:pt x="0" y="785146"/>
                  </a:moveTo>
                  <a:cubicBezTo>
                    <a:pt x="30099" y="792699"/>
                    <a:pt x="59912" y="800929"/>
                    <a:pt x="89440" y="809816"/>
                  </a:cubicBezTo>
                  <a:lnTo>
                    <a:pt x="306419" y="24670"/>
                  </a:lnTo>
                  <a:cubicBezTo>
                    <a:pt x="276796" y="16002"/>
                    <a:pt x="246983" y="7715"/>
                    <a:pt x="21697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1778603" y="-1448529"/>
              <a:ext cx="333851" cy="859726"/>
            </a:xfrm>
            <a:custGeom>
              <a:avLst/>
              <a:gdLst>
                <a:gd name="connsiteX0" fmla="*/ 0 w 333851"/>
                <a:gd name="connsiteY0" fmla="*/ 859727 h 859726"/>
                <a:gd name="connsiteX1" fmla="*/ 101727 w 333851"/>
                <a:gd name="connsiteY1" fmla="*/ 839914 h 859726"/>
                <a:gd name="connsiteX2" fmla="*/ 333851 w 333851"/>
                <a:gd name="connsiteY2" fmla="*/ 0 h 859726"/>
                <a:gd name="connsiteX3" fmla="*/ 236220 w 333851"/>
                <a:gd name="connsiteY3" fmla="*/ 5048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851" h="859726">
                  <a:moveTo>
                    <a:pt x="0" y="859727"/>
                  </a:moveTo>
                  <a:cubicBezTo>
                    <a:pt x="33594" y="852230"/>
                    <a:pt x="67503" y="845630"/>
                    <a:pt x="101727" y="839914"/>
                  </a:cubicBezTo>
                  <a:lnTo>
                    <a:pt x="333851" y="0"/>
                  </a:lnTo>
                  <a:cubicBezTo>
                    <a:pt x="301209" y="1143"/>
                    <a:pt x="268672" y="2826"/>
                    <a:pt x="236220" y="504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2476500" y="-1408429"/>
              <a:ext cx="309752" cy="804576"/>
            </a:xfrm>
            <a:custGeom>
              <a:avLst/>
              <a:gdLst>
                <a:gd name="connsiteX0" fmla="*/ 0 w 309752"/>
                <a:gd name="connsiteY0" fmla="*/ 790099 h 804576"/>
                <a:gd name="connsiteX1" fmla="*/ 92202 w 309752"/>
                <a:gd name="connsiteY1" fmla="*/ 804577 h 804576"/>
                <a:gd name="connsiteX2" fmla="*/ 309753 w 309752"/>
                <a:gd name="connsiteY2" fmla="*/ 17526 h 804576"/>
                <a:gd name="connsiteX3" fmla="*/ 218313 w 309752"/>
                <a:gd name="connsiteY3" fmla="*/ 0 h 804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752" h="804576">
                  <a:moveTo>
                    <a:pt x="0" y="790099"/>
                  </a:moveTo>
                  <a:cubicBezTo>
                    <a:pt x="30985" y="794223"/>
                    <a:pt x="61722" y="799052"/>
                    <a:pt x="92202" y="804577"/>
                  </a:cubicBezTo>
                  <a:lnTo>
                    <a:pt x="309753" y="17526"/>
                  </a:lnTo>
                  <a:cubicBezTo>
                    <a:pt x="279463" y="11176"/>
                    <a:pt x="248984" y="5334"/>
                    <a:pt x="21831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1528381" y="-1430527"/>
              <a:ext cx="349091" cy="914780"/>
            </a:xfrm>
            <a:custGeom>
              <a:avLst/>
              <a:gdLst>
                <a:gd name="connsiteX0" fmla="*/ 0 w 349091"/>
                <a:gd name="connsiteY0" fmla="*/ 914781 h 914780"/>
                <a:gd name="connsiteX1" fmla="*/ 106013 w 349091"/>
                <a:gd name="connsiteY1" fmla="*/ 879539 h 914780"/>
                <a:gd name="connsiteX2" fmla="*/ 349091 w 349091"/>
                <a:gd name="connsiteY2" fmla="*/ 0 h 914780"/>
                <a:gd name="connsiteX3" fmla="*/ 249079 w 349091"/>
                <a:gd name="connsiteY3" fmla="*/ 13621 h 91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091" h="914780">
                  <a:moveTo>
                    <a:pt x="0" y="914781"/>
                  </a:moveTo>
                  <a:cubicBezTo>
                    <a:pt x="34862" y="902018"/>
                    <a:pt x="70295" y="890302"/>
                    <a:pt x="106013" y="879539"/>
                  </a:cubicBezTo>
                  <a:lnTo>
                    <a:pt x="349091" y="0"/>
                  </a:lnTo>
                  <a:cubicBezTo>
                    <a:pt x="315563" y="4001"/>
                    <a:pt x="282416" y="8477"/>
                    <a:pt x="249079" y="1362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2251614" y="-1438242"/>
              <a:ext cx="315182" cy="806767"/>
            </a:xfrm>
            <a:custGeom>
              <a:avLst/>
              <a:gdLst>
                <a:gd name="connsiteX0" fmla="*/ 0 w 315182"/>
                <a:gd name="connsiteY0" fmla="*/ 802577 h 806767"/>
                <a:gd name="connsiteX1" fmla="*/ 95250 w 315182"/>
                <a:gd name="connsiteY1" fmla="*/ 806768 h 806767"/>
                <a:gd name="connsiteX2" fmla="*/ 315182 w 315182"/>
                <a:gd name="connsiteY2" fmla="*/ 10287 h 806767"/>
                <a:gd name="connsiteX3" fmla="*/ 221742 w 315182"/>
                <a:gd name="connsiteY3" fmla="*/ 0 h 80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182" h="806767">
                  <a:moveTo>
                    <a:pt x="0" y="802577"/>
                  </a:moveTo>
                  <a:cubicBezTo>
                    <a:pt x="31909" y="803148"/>
                    <a:pt x="63532" y="804577"/>
                    <a:pt x="95250" y="806768"/>
                  </a:cubicBezTo>
                  <a:lnTo>
                    <a:pt x="315182" y="10287"/>
                  </a:lnTo>
                  <a:cubicBezTo>
                    <a:pt x="284226" y="6286"/>
                    <a:pt x="253079" y="2953"/>
                    <a:pt x="2217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1265586" y="-1391189"/>
              <a:ext cx="370998" cy="994219"/>
            </a:xfrm>
            <a:custGeom>
              <a:avLst/>
              <a:gdLst>
                <a:gd name="connsiteX0" fmla="*/ 0 w 370998"/>
                <a:gd name="connsiteY0" fmla="*/ 994220 h 994219"/>
                <a:gd name="connsiteX1" fmla="*/ 111728 w 370998"/>
                <a:gd name="connsiteY1" fmla="*/ 938213 h 994219"/>
                <a:gd name="connsiteX2" fmla="*/ 370999 w 370998"/>
                <a:gd name="connsiteY2" fmla="*/ 0 h 994219"/>
                <a:gd name="connsiteX3" fmla="*/ 267938 w 370998"/>
                <a:gd name="connsiteY3" fmla="*/ 23431 h 99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998" h="994219">
                  <a:moveTo>
                    <a:pt x="0" y="994220"/>
                  </a:moveTo>
                  <a:cubicBezTo>
                    <a:pt x="36576" y="974312"/>
                    <a:pt x="73819" y="956120"/>
                    <a:pt x="111728" y="938213"/>
                  </a:cubicBezTo>
                  <a:lnTo>
                    <a:pt x="370999" y="0"/>
                  </a:lnTo>
                  <a:cubicBezTo>
                    <a:pt x="336518" y="7239"/>
                    <a:pt x="302162" y="15049"/>
                    <a:pt x="267938" y="2343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2019300" y="-1449863"/>
              <a:ext cx="322802" cy="822959"/>
            </a:xfrm>
            <a:custGeom>
              <a:avLst/>
              <a:gdLst>
                <a:gd name="connsiteX0" fmla="*/ 0 w 322802"/>
                <a:gd name="connsiteY0" fmla="*/ 822960 h 822959"/>
                <a:gd name="connsiteX1" fmla="*/ 98107 w 322802"/>
                <a:gd name="connsiteY1" fmla="*/ 815912 h 822959"/>
                <a:gd name="connsiteX2" fmla="*/ 322802 w 322802"/>
                <a:gd name="connsiteY2" fmla="*/ 2857 h 822959"/>
                <a:gd name="connsiteX3" fmla="*/ 227552 w 322802"/>
                <a:gd name="connsiteY3" fmla="*/ 0 h 8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802" h="822959">
                  <a:moveTo>
                    <a:pt x="0" y="822960"/>
                  </a:moveTo>
                  <a:cubicBezTo>
                    <a:pt x="32452" y="819788"/>
                    <a:pt x="65151" y="817435"/>
                    <a:pt x="98107" y="815912"/>
                  </a:cubicBezTo>
                  <a:lnTo>
                    <a:pt x="322802" y="2857"/>
                  </a:lnTo>
                  <a:cubicBezTo>
                    <a:pt x="291056" y="1333"/>
                    <a:pt x="259299" y="381"/>
                    <a:pt x="22755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-527780" y="-689387"/>
              <a:ext cx="820388" cy="2804064"/>
            </a:xfrm>
            <a:custGeom>
              <a:avLst/>
              <a:gdLst>
                <a:gd name="connsiteX0" fmla="*/ 820388 w 820388"/>
                <a:gd name="connsiteY0" fmla="*/ 0 h 2804064"/>
                <a:gd name="connsiteX1" fmla="*/ 687038 w 820388"/>
                <a:gd name="connsiteY1" fmla="*/ 134112 h 2804064"/>
                <a:gd name="connsiteX2" fmla="*/ 0 w 820388"/>
                <a:gd name="connsiteY2" fmla="*/ 2620137 h 2804064"/>
                <a:gd name="connsiteX3" fmla="*/ 45339 w 820388"/>
                <a:gd name="connsiteY3" fmla="*/ 2804065 h 280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0388" h="2804064">
                  <a:moveTo>
                    <a:pt x="820388" y="0"/>
                  </a:moveTo>
                  <a:cubicBezTo>
                    <a:pt x="774478" y="43244"/>
                    <a:pt x="730025" y="87944"/>
                    <a:pt x="687038" y="134112"/>
                  </a:cubicBezTo>
                  <a:lnTo>
                    <a:pt x="0" y="2620137"/>
                  </a:lnTo>
                  <a:cubicBezTo>
                    <a:pt x="13018" y="2682240"/>
                    <a:pt x="28130" y="2743553"/>
                    <a:pt x="45339" y="28040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-409575" y="-933418"/>
              <a:ext cx="999553" cy="3409378"/>
            </a:xfrm>
            <a:custGeom>
              <a:avLst/>
              <a:gdLst>
                <a:gd name="connsiteX0" fmla="*/ 999554 w 999553"/>
                <a:gd name="connsiteY0" fmla="*/ 0 h 3409378"/>
                <a:gd name="connsiteX1" fmla="*/ 878110 w 999553"/>
                <a:gd name="connsiteY1" fmla="*/ 91631 h 3409378"/>
                <a:gd name="connsiteX2" fmla="*/ 0 w 999553"/>
                <a:gd name="connsiteY2" fmla="*/ 3268790 h 3409378"/>
                <a:gd name="connsiteX3" fmla="*/ 57150 w 999553"/>
                <a:gd name="connsiteY3" fmla="*/ 3409379 h 340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553" h="3409378">
                  <a:moveTo>
                    <a:pt x="999554" y="0"/>
                  </a:moveTo>
                  <a:cubicBezTo>
                    <a:pt x="958215" y="29464"/>
                    <a:pt x="917734" y="60008"/>
                    <a:pt x="878110" y="91631"/>
                  </a:cubicBezTo>
                  <a:lnTo>
                    <a:pt x="0" y="3268790"/>
                  </a:lnTo>
                  <a:cubicBezTo>
                    <a:pt x="17907" y="3316291"/>
                    <a:pt x="36957" y="3363154"/>
                    <a:pt x="57150" y="34093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-588073" y="-313531"/>
              <a:ext cx="546735" cy="1932527"/>
            </a:xfrm>
            <a:custGeom>
              <a:avLst/>
              <a:gdLst>
                <a:gd name="connsiteX0" fmla="*/ 381000 w 546735"/>
                <a:gd name="connsiteY0" fmla="*/ 251460 h 1932527"/>
                <a:gd name="connsiteX1" fmla="*/ 0 w 546735"/>
                <a:gd name="connsiteY1" fmla="*/ 1630299 h 1932527"/>
                <a:gd name="connsiteX2" fmla="*/ 0 w 546735"/>
                <a:gd name="connsiteY2" fmla="*/ 1662684 h 1932527"/>
                <a:gd name="connsiteX3" fmla="*/ 12954 w 546735"/>
                <a:gd name="connsiteY3" fmla="*/ 1932527 h 1932527"/>
                <a:gd name="connsiteX4" fmla="*/ 546735 w 546735"/>
                <a:gd name="connsiteY4" fmla="*/ 0 h 1932527"/>
                <a:gd name="connsiteX5" fmla="*/ 381000 w 546735"/>
                <a:gd name="connsiteY5" fmla="*/ 251460 h 193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6735" h="1932527">
                  <a:moveTo>
                    <a:pt x="381000" y="251460"/>
                  </a:moveTo>
                  <a:lnTo>
                    <a:pt x="0" y="1630299"/>
                  </a:lnTo>
                  <a:cubicBezTo>
                    <a:pt x="0" y="1641062"/>
                    <a:pt x="0" y="1651921"/>
                    <a:pt x="0" y="1662684"/>
                  </a:cubicBezTo>
                  <a:cubicBezTo>
                    <a:pt x="0" y="1753743"/>
                    <a:pt x="4318" y="1843688"/>
                    <a:pt x="12954" y="1932527"/>
                  </a:cubicBezTo>
                  <a:lnTo>
                    <a:pt x="546735" y="0"/>
                  </a:lnTo>
                  <a:cubicBezTo>
                    <a:pt x="487023" y="80791"/>
                    <a:pt x="431702" y="164735"/>
                    <a:pt x="381000" y="25146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3681793" y="-864552"/>
              <a:ext cx="321849" cy="964882"/>
            </a:xfrm>
            <a:custGeom>
              <a:avLst/>
              <a:gdLst>
                <a:gd name="connsiteX0" fmla="*/ 0 w 321849"/>
                <a:gd name="connsiteY0" fmla="*/ 879920 h 964882"/>
                <a:gd name="connsiteX1" fmla="*/ 72676 w 321849"/>
                <a:gd name="connsiteY1" fmla="*/ 964882 h 964882"/>
                <a:gd name="connsiteX2" fmla="*/ 321850 w 321849"/>
                <a:gd name="connsiteY2" fmla="*/ 63341 h 964882"/>
                <a:gd name="connsiteX3" fmla="*/ 243173 w 321849"/>
                <a:gd name="connsiteY3" fmla="*/ 0 h 96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849" h="964882">
                  <a:moveTo>
                    <a:pt x="0" y="879920"/>
                  </a:moveTo>
                  <a:cubicBezTo>
                    <a:pt x="25022" y="907542"/>
                    <a:pt x="49244" y="935860"/>
                    <a:pt x="72676" y="964882"/>
                  </a:cubicBezTo>
                  <a:lnTo>
                    <a:pt x="321850" y="63341"/>
                  </a:lnTo>
                  <a:cubicBezTo>
                    <a:pt x="296008" y="41815"/>
                    <a:pt x="269776" y="20701"/>
                    <a:pt x="24317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4129754" y="583819"/>
              <a:ext cx="820483" cy="2803969"/>
            </a:xfrm>
            <a:custGeom>
              <a:avLst/>
              <a:gdLst>
                <a:gd name="connsiteX0" fmla="*/ 774954 w 820483"/>
                <a:gd name="connsiteY0" fmla="*/ 0 h 2803969"/>
                <a:gd name="connsiteX1" fmla="*/ 0 w 820483"/>
                <a:gd name="connsiteY1" fmla="*/ 2803970 h 2803969"/>
                <a:gd name="connsiteX2" fmla="*/ 133350 w 820483"/>
                <a:gd name="connsiteY2" fmla="*/ 2669762 h 2803969"/>
                <a:gd name="connsiteX3" fmla="*/ 820484 w 820483"/>
                <a:gd name="connsiteY3" fmla="*/ 183737 h 2803969"/>
                <a:gd name="connsiteX4" fmla="*/ 774954 w 820483"/>
                <a:gd name="connsiteY4" fmla="*/ 0 h 280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83" h="2803969">
                  <a:moveTo>
                    <a:pt x="774954" y="0"/>
                  </a:moveTo>
                  <a:lnTo>
                    <a:pt x="0" y="2803970"/>
                  </a:lnTo>
                  <a:cubicBezTo>
                    <a:pt x="45911" y="2760726"/>
                    <a:pt x="90364" y="2715987"/>
                    <a:pt x="133350" y="2669762"/>
                  </a:cubicBezTo>
                  <a:lnTo>
                    <a:pt x="820484" y="183737"/>
                  </a:lnTo>
                  <a:cubicBezTo>
                    <a:pt x="807272" y="121758"/>
                    <a:pt x="792099" y="60512"/>
                    <a:pt x="77495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4463700" y="1079404"/>
              <a:ext cx="546465" cy="1932336"/>
            </a:xfrm>
            <a:custGeom>
              <a:avLst/>
              <a:gdLst>
                <a:gd name="connsiteX0" fmla="*/ 534067 w 546465"/>
                <a:gd name="connsiteY0" fmla="*/ 0 h 1932336"/>
                <a:gd name="connsiteX1" fmla="*/ 0 w 546465"/>
                <a:gd name="connsiteY1" fmla="*/ 1932337 h 1932336"/>
                <a:gd name="connsiteX2" fmla="*/ 165449 w 546465"/>
                <a:gd name="connsiteY2" fmla="*/ 1681068 h 1932336"/>
                <a:gd name="connsiteX3" fmla="*/ 546449 w 546465"/>
                <a:gd name="connsiteY3" fmla="*/ 302514 h 1932336"/>
                <a:gd name="connsiteX4" fmla="*/ 546449 w 546465"/>
                <a:gd name="connsiteY4" fmla="*/ 270034 h 1932336"/>
                <a:gd name="connsiteX5" fmla="*/ 534067 w 546465"/>
                <a:gd name="connsiteY5" fmla="*/ 0 h 193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6465" h="1932336">
                  <a:moveTo>
                    <a:pt x="534067" y="0"/>
                  </a:moveTo>
                  <a:lnTo>
                    <a:pt x="0" y="1932337"/>
                  </a:lnTo>
                  <a:cubicBezTo>
                    <a:pt x="59607" y="1851603"/>
                    <a:pt x="114833" y="1767726"/>
                    <a:pt x="165449" y="1681068"/>
                  </a:cubicBezTo>
                  <a:lnTo>
                    <a:pt x="546449" y="302514"/>
                  </a:lnTo>
                  <a:cubicBezTo>
                    <a:pt x="546449" y="291751"/>
                    <a:pt x="546449" y="280892"/>
                    <a:pt x="546449" y="270034"/>
                  </a:cubicBezTo>
                  <a:cubicBezTo>
                    <a:pt x="546764" y="178908"/>
                    <a:pt x="542639" y="88897"/>
                    <a:pt x="53406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3852100" y="-706627"/>
              <a:ext cx="334899" cy="1043273"/>
            </a:xfrm>
            <a:custGeom>
              <a:avLst/>
              <a:gdLst>
                <a:gd name="connsiteX0" fmla="*/ 0 w 334899"/>
                <a:gd name="connsiteY0" fmla="*/ 937927 h 1043273"/>
                <a:gd name="connsiteX1" fmla="*/ 66675 w 334899"/>
                <a:gd name="connsiteY1" fmla="*/ 1043273 h 1043273"/>
                <a:gd name="connsiteX2" fmla="*/ 334899 w 334899"/>
                <a:gd name="connsiteY2" fmla="*/ 72961 h 1043273"/>
                <a:gd name="connsiteX3" fmla="*/ 258699 w 334899"/>
                <a:gd name="connsiteY3" fmla="*/ 0 h 104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899" h="1043273">
                  <a:moveTo>
                    <a:pt x="0" y="937927"/>
                  </a:moveTo>
                  <a:cubicBezTo>
                    <a:pt x="23432" y="972341"/>
                    <a:pt x="45654" y="1007459"/>
                    <a:pt x="66675" y="1043273"/>
                  </a:cubicBezTo>
                  <a:lnTo>
                    <a:pt x="334899" y="72961"/>
                  </a:lnTo>
                  <a:cubicBezTo>
                    <a:pt x="309944" y="48196"/>
                    <a:pt x="284541" y="23876"/>
                    <a:pt x="25869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4007167" y="-524605"/>
              <a:ext cx="356806" cy="1163669"/>
            </a:xfrm>
            <a:custGeom>
              <a:avLst/>
              <a:gdLst>
                <a:gd name="connsiteX0" fmla="*/ 0 w 356806"/>
                <a:gd name="connsiteY0" fmla="*/ 1026795 h 1163669"/>
                <a:gd name="connsiteX1" fmla="*/ 58484 w 356806"/>
                <a:gd name="connsiteY1" fmla="*/ 1163669 h 1163669"/>
                <a:gd name="connsiteX2" fmla="*/ 356806 w 356806"/>
                <a:gd name="connsiteY2" fmla="*/ 84201 h 1163669"/>
                <a:gd name="connsiteX3" fmla="*/ 283845 w 356806"/>
                <a:gd name="connsiteY3" fmla="*/ 0 h 11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806" h="1163669">
                  <a:moveTo>
                    <a:pt x="0" y="1026795"/>
                  </a:moveTo>
                  <a:cubicBezTo>
                    <a:pt x="21145" y="1071563"/>
                    <a:pt x="40643" y="1117187"/>
                    <a:pt x="58484" y="1163669"/>
                  </a:cubicBezTo>
                  <a:lnTo>
                    <a:pt x="356806" y="84201"/>
                  </a:lnTo>
                  <a:cubicBezTo>
                    <a:pt x="332994" y="55626"/>
                    <a:pt x="308677" y="27556"/>
                    <a:pt x="28384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4136993" y="-314388"/>
              <a:ext cx="395096" cy="1383410"/>
            </a:xfrm>
            <a:custGeom>
              <a:avLst/>
              <a:gdLst>
                <a:gd name="connsiteX0" fmla="*/ 325945 w 395096"/>
                <a:gd name="connsiteY0" fmla="*/ 0 h 1383410"/>
                <a:gd name="connsiteX1" fmla="*/ 0 w 395096"/>
                <a:gd name="connsiteY1" fmla="*/ 1179290 h 1383410"/>
                <a:gd name="connsiteX2" fmla="*/ 39814 w 395096"/>
                <a:gd name="connsiteY2" fmla="*/ 1383411 h 1383410"/>
                <a:gd name="connsiteX3" fmla="*/ 395097 w 395096"/>
                <a:gd name="connsiteY3" fmla="*/ 97536 h 1383410"/>
                <a:gd name="connsiteX4" fmla="*/ 325945 w 395096"/>
                <a:gd name="connsiteY4" fmla="*/ 0 h 138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96" h="1383410">
                  <a:moveTo>
                    <a:pt x="325945" y="0"/>
                  </a:moveTo>
                  <a:lnTo>
                    <a:pt x="0" y="1179290"/>
                  </a:lnTo>
                  <a:cubicBezTo>
                    <a:pt x="16802" y="1246594"/>
                    <a:pt x="30089" y="1314726"/>
                    <a:pt x="39814" y="1383411"/>
                  </a:cubicBezTo>
                  <a:lnTo>
                    <a:pt x="395097" y="97536"/>
                  </a:lnTo>
                  <a:cubicBezTo>
                    <a:pt x="372742" y="64837"/>
                    <a:pt x="349691" y="32318"/>
                    <a:pt x="32594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-266700" y="-1107725"/>
              <a:ext cx="1134903" cy="3875341"/>
            </a:xfrm>
            <a:custGeom>
              <a:avLst/>
              <a:gdLst>
                <a:gd name="connsiteX0" fmla="*/ 498253 w 1134903"/>
                <a:gd name="connsiteY0" fmla="*/ 2303336 h 3875341"/>
                <a:gd name="connsiteX1" fmla="*/ 700659 w 1134903"/>
                <a:gd name="connsiteY1" fmla="*/ 1571054 h 3875341"/>
                <a:gd name="connsiteX2" fmla="*/ 1134904 w 1134903"/>
                <a:gd name="connsiteY2" fmla="*/ 0 h 3875341"/>
                <a:gd name="connsiteX3" fmla="*/ 1020604 w 1134903"/>
                <a:gd name="connsiteY3" fmla="*/ 66675 h 3875341"/>
                <a:gd name="connsiteX4" fmla="*/ 0 w 1134903"/>
                <a:gd name="connsiteY4" fmla="*/ 3759994 h 3875341"/>
                <a:gd name="connsiteX5" fmla="*/ 64294 w 1134903"/>
                <a:gd name="connsiteY5" fmla="*/ 3875342 h 387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4903" h="3875341">
                  <a:moveTo>
                    <a:pt x="498253" y="2303336"/>
                  </a:moveTo>
                  <a:cubicBezTo>
                    <a:pt x="517712" y="2048447"/>
                    <a:pt x="586454" y="1799758"/>
                    <a:pt x="700659" y="1571054"/>
                  </a:cubicBezTo>
                  <a:lnTo>
                    <a:pt x="1134904" y="0"/>
                  </a:lnTo>
                  <a:cubicBezTo>
                    <a:pt x="1096166" y="21272"/>
                    <a:pt x="1058066" y="43498"/>
                    <a:pt x="1020604" y="66675"/>
                  </a:cubicBezTo>
                  <a:lnTo>
                    <a:pt x="0" y="3759994"/>
                  </a:lnTo>
                  <a:cubicBezTo>
                    <a:pt x="20447" y="3798923"/>
                    <a:pt x="41879" y="3837366"/>
                    <a:pt x="64294" y="387534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1004601" y="3073559"/>
              <a:ext cx="305561" cy="841629"/>
            </a:xfrm>
            <a:custGeom>
              <a:avLst/>
              <a:gdLst>
                <a:gd name="connsiteX0" fmla="*/ 305562 w 305561"/>
                <a:gd name="connsiteY0" fmla="*/ 45244 h 841629"/>
                <a:gd name="connsiteX1" fmla="*/ 221837 w 305561"/>
                <a:gd name="connsiteY1" fmla="*/ 0 h 841629"/>
                <a:gd name="connsiteX2" fmla="*/ 0 w 305561"/>
                <a:gd name="connsiteY2" fmla="*/ 802481 h 841629"/>
                <a:gd name="connsiteX3" fmla="*/ 85725 w 305561"/>
                <a:gd name="connsiteY3" fmla="*/ 841629 h 84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561" h="841629">
                  <a:moveTo>
                    <a:pt x="305562" y="45244"/>
                  </a:moveTo>
                  <a:cubicBezTo>
                    <a:pt x="277244" y="30832"/>
                    <a:pt x="249336" y="15745"/>
                    <a:pt x="221837" y="0"/>
                  </a:cubicBezTo>
                  <a:lnTo>
                    <a:pt x="0" y="802481"/>
                  </a:lnTo>
                  <a:cubicBezTo>
                    <a:pt x="28575" y="815912"/>
                    <a:pt x="56674" y="829056"/>
                    <a:pt x="85725" y="8416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2309812" y="3286919"/>
              <a:ext cx="333851" cy="860012"/>
            </a:xfrm>
            <a:custGeom>
              <a:avLst/>
              <a:gdLst>
                <a:gd name="connsiteX0" fmla="*/ 333851 w 333851"/>
                <a:gd name="connsiteY0" fmla="*/ 0 h 860012"/>
                <a:gd name="connsiteX1" fmla="*/ 232124 w 333851"/>
                <a:gd name="connsiteY1" fmla="*/ 19812 h 860012"/>
                <a:gd name="connsiteX2" fmla="*/ 0 w 333851"/>
                <a:gd name="connsiteY2" fmla="*/ 860012 h 860012"/>
                <a:gd name="connsiteX3" fmla="*/ 97631 w 333851"/>
                <a:gd name="connsiteY3" fmla="*/ 854964 h 86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851" h="860012">
                  <a:moveTo>
                    <a:pt x="333851" y="0"/>
                  </a:moveTo>
                  <a:cubicBezTo>
                    <a:pt x="300199" y="7554"/>
                    <a:pt x="266290" y="14164"/>
                    <a:pt x="232124" y="19812"/>
                  </a:cubicBezTo>
                  <a:lnTo>
                    <a:pt x="0" y="860012"/>
                  </a:lnTo>
                  <a:cubicBezTo>
                    <a:pt x="32642" y="858869"/>
                    <a:pt x="65179" y="857183"/>
                    <a:pt x="97631" y="8549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1635728" y="3302349"/>
              <a:ext cx="309752" cy="804577"/>
            </a:xfrm>
            <a:custGeom>
              <a:avLst/>
              <a:gdLst>
                <a:gd name="connsiteX0" fmla="*/ 309753 w 309752"/>
                <a:gd name="connsiteY0" fmla="*/ 14478 h 804577"/>
                <a:gd name="connsiteX1" fmla="*/ 217456 w 309752"/>
                <a:gd name="connsiteY1" fmla="*/ 0 h 804577"/>
                <a:gd name="connsiteX2" fmla="*/ 0 w 309752"/>
                <a:gd name="connsiteY2" fmla="*/ 787051 h 804577"/>
                <a:gd name="connsiteX3" fmla="*/ 91345 w 309752"/>
                <a:gd name="connsiteY3" fmla="*/ 804577 h 80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752" h="804577">
                  <a:moveTo>
                    <a:pt x="309753" y="14478"/>
                  </a:moveTo>
                  <a:cubicBezTo>
                    <a:pt x="278701" y="10383"/>
                    <a:pt x="248031" y="5525"/>
                    <a:pt x="217456" y="0"/>
                  </a:cubicBezTo>
                  <a:lnTo>
                    <a:pt x="0" y="787051"/>
                  </a:lnTo>
                  <a:cubicBezTo>
                    <a:pt x="30289" y="793432"/>
                    <a:pt x="60674" y="799243"/>
                    <a:pt x="91345" y="80457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2544794" y="3214147"/>
              <a:ext cx="349091" cy="914781"/>
            </a:xfrm>
            <a:custGeom>
              <a:avLst/>
              <a:gdLst>
                <a:gd name="connsiteX0" fmla="*/ 349091 w 349091"/>
                <a:gd name="connsiteY0" fmla="*/ 0 h 914781"/>
                <a:gd name="connsiteX1" fmla="*/ 243078 w 349091"/>
                <a:gd name="connsiteY1" fmla="*/ 35243 h 914781"/>
                <a:gd name="connsiteX2" fmla="*/ 0 w 349091"/>
                <a:gd name="connsiteY2" fmla="*/ 914781 h 914781"/>
                <a:gd name="connsiteX3" fmla="*/ 100013 w 349091"/>
                <a:gd name="connsiteY3" fmla="*/ 901065 h 91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091" h="914781">
                  <a:moveTo>
                    <a:pt x="349091" y="0"/>
                  </a:moveTo>
                  <a:cubicBezTo>
                    <a:pt x="314230" y="12764"/>
                    <a:pt x="278892" y="24384"/>
                    <a:pt x="243078" y="35243"/>
                  </a:cubicBezTo>
                  <a:lnTo>
                    <a:pt x="0" y="914781"/>
                  </a:lnTo>
                  <a:cubicBezTo>
                    <a:pt x="33528" y="910780"/>
                    <a:pt x="66675" y="906304"/>
                    <a:pt x="100013" y="9010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2080164" y="3325019"/>
              <a:ext cx="322992" cy="823150"/>
            </a:xfrm>
            <a:custGeom>
              <a:avLst/>
              <a:gdLst>
                <a:gd name="connsiteX0" fmla="*/ 322993 w 322992"/>
                <a:gd name="connsiteY0" fmla="*/ 0 h 823150"/>
                <a:gd name="connsiteX1" fmla="*/ 224790 w 322992"/>
                <a:gd name="connsiteY1" fmla="*/ 7048 h 823150"/>
                <a:gd name="connsiteX2" fmla="*/ 0 w 322992"/>
                <a:gd name="connsiteY2" fmla="*/ 820293 h 823150"/>
                <a:gd name="connsiteX3" fmla="*/ 95250 w 322992"/>
                <a:gd name="connsiteY3" fmla="*/ 823150 h 82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992" h="823150">
                  <a:moveTo>
                    <a:pt x="322993" y="0"/>
                  </a:moveTo>
                  <a:cubicBezTo>
                    <a:pt x="290417" y="3143"/>
                    <a:pt x="257746" y="5525"/>
                    <a:pt x="224790" y="7048"/>
                  </a:cubicBezTo>
                  <a:lnTo>
                    <a:pt x="0" y="820293"/>
                  </a:lnTo>
                  <a:cubicBezTo>
                    <a:pt x="31718" y="821722"/>
                    <a:pt x="63532" y="822770"/>
                    <a:pt x="95250" y="82315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1855469" y="3330352"/>
              <a:ext cx="315182" cy="806196"/>
            </a:xfrm>
            <a:custGeom>
              <a:avLst/>
              <a:gdLst>
                <a:gd name="connsiteX0" fmla="*/ 315183 w 315182"/>
                <a:gd name="connsiteY0" fmla="*/ 4191 h 806196"/>
                <a:gd name="connsiteX1" fmla="*/ 219933 w 315182"/>
                <a:gd name="connsiteY1" fmla="*/ 0 h 806196"/>
                <a:gd name="connsiteX2" fmla="*/ 0 w 315182"/>
                <a:gd name="connsiteY2" fmla="*/ 795909 h 806196"/>
                <a:gd name="connsiteX3" fmla="*/ 93440 w 315182"/>
                <a:gd name="connsiteY3" fmla="*/ 806196 h 80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182" h="806196">
                  <a:moveTo>
                    <a:pt x="315183" y="4191"/>
                  </a:moveTo>
                  <a:cubicBezTo>
                    <a:pt x="283436" y="3620"/>
                    <a:pt x="251679" y="2220"/>
                    <a:pt x="219933" y="0"/>
                  </a:cubicBezTo>
                  <a:lnTo>
                    <a:pt x="0" y="795909"/>
                  </a:lnTo>
                  <a:cubicBezTo>
                    <a:pt x="31052" y="799909"/>
                    <a:pt x="62198" y="803243"/>
                    <a:pt x="93440" y="80619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2785681" y="3095371"/>
              <a:ext cx="370998" cy="994219"/>
            </a:xfrm>
            <a:custGeom>
              <a:avLst/>
              <a:gdLst>
                <a:gd name="connsiteX0" fmla="*/ 370999 w 370998"/>
                <a:gd name="connsiteY0" fmla="*/ 0 h 994219"/>
                <a:gd name="connsiteX1" fmla="*/ 259366 w 370998"/>
                <a:gd name="connsiteY1" fmla="*/ 56007 h 994219"/>
                <a:gd name="connsiteX2" fmla="*/ 0 w 370998"/>
                <a:gd name="connsiteY2" fmla="*/ 994220 h 994219"/>
                <a:gd name="connsiteX3" fmla="*/ 102679 w 370998"/>
                <a:gd name="connsiteY3" fmla="*/ 970788 h 99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998" h="994219">
                  <a:moveTo>
                    <a:pt x="370999" y="0"/>
                  </a:moveTo>
                  <a:cubicBezTo>
                    <a:pt x="334518" y="19907"/>
                    <a:pt x="297180" y="38100"/>
                    <a:pt x="259366" y="56007"/>
                  </a:cubicBezTo>
                  <a:lnTo>
                    <a:pt x="0" y="994220"/>
                  </a:lnTo>
                  <a:cubicBezTo>
                    <a:pt x="34480" y="987104"/>
                    <a:pt x="68704" y="979294"/>
                    <a:pt x="102679" y="97078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3554063" y="-69214"/>
              <a:ext cx="1135475" cy="3875341"/>
            </a:xfrm>
            <a:custGeom>
              <a:avLst/>
              <a:gdLst>
                <a:gd name="connsiteX0" fmla="*/ 1135476 w 1135475"/>
                <a:gd name="connsiteY0" fmla="*/ 115348 h 3875341"/>
                <a:gd name="connsiteX1" fmla="*/ 1071086 w 1135475"/>
                <a:gd name="connsiteY1" fmla="*/ 0 h 3875341"/>
                <a:gd name="connsiteX2" fmla="*/ 636937 w 1135475"/>
                <a:gd name="connsiteY2" fmla="*/ 1572006 h 3875341"/>
                <a:gd name="connsiteX3" fmla="*/ 434530 w 1135475"/>
                <a:gd name="connsiteY3" fmla="*/ 2304288 h 3875341"/>
                <a:gd name="connsiteX4" fmla="*/ 0 w 1135475"/>
                <a:gd name="connsiteY4" fmla="*/ 3875342 h 3875341"/>
                <a:gd name="connsiteX5" fmla="*/ 114300 w 1135475"/>
                <a:gd name="connsiteY5" fmla="*/ 3808667 h 387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5475" h="3875341">
                  <a:moveTo>
                    <a:pt x="1135476" y="115348"/>
                  </a:moveTo>
                  <a:cubicBezTo>
                    <a:pt x="1114901" y="76419"/>
                    <a:pt x="1093441" y="37976"/>
                    <a:pt x="1071086" y="0"/>
                  </a:cubicBezTo>
                  <a:lnTo>
                    <a:pt x="636937" y="1572006"/>
                  </a:lnTo>
                  <a:cubicBezTo>
                    <a:pt x="617525" y="1826905"/>
                    <a:pt x="548783" y="2075602"/>
                    <a:pt x="434530" y="2304288"/>
                  </a:cubicBezTo>
                  <a:lnTo>
                    <a:pt x="0" y="3875342"/>
                  </a:lnTo>
                  <a:cubicBezTo>
                    <a:pt x="38795" y="3854072"/>
                    <a:pt x="76895" y="3831841"/>
                    <a:pt x="114300" y="38086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3832288" y="222155"/>
              <a:ext cx="999648" cy="3409664"/>
            </a:xfrm>
            <a:custGeom>
              <a:avLst/>
              <a:gdLst>
                <a:gd name="connsiteX0" fmla="*/ 999648 w 999648"/>
                <a:gd name="connsiteY0" fmla="*/ 140589 h 3409664"/>
                <a:gd name="connsiteX1" fmla="*/ 942498 w 999648"/>
                <a:gd name="connsiteY1" fmla="*/ 0 h 3409664"/>
                <a:gd name="connsiteX2" fmla="*/ 0 w 999648"/>
                <a:gd name="connsiteY2" fmla="*/ 3409665 h 3409664"/>
                <a:gd name="connsiteX3" fmla="*/ 121539 w 999648"/>
                <a:gd name="connsiteY3" fmla="*/ 3318034 h 340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648" h="3409664">
                  <a:moveTo>
                    <a:pt x="999648" y="140589"/>
                  </a:moveTo>
                  <a:cubicBezTo>
                    <a:pt x="981741" y="93031"/>
                    <a:pt x="962691" y="46168"/>
                    <a:pt x="942498" y="0"/>
                  </a:cubicBezTo>
                  <a:lnTo>
                    <a:pt x="0" y="3409665"/>
                  </a:lnTo>
                  <a:cubicBezTo>
                    <a:pt x="41338" y="3380261"/>
                    <a:pt x="81848" y="3349723"/>
                    <a:pt x="121539" y="33180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7" name="任意多边形: 形状 106"/>
            <p:cNvSpPr/>
            <p:nvPr/>
          </p:nvSpPr>
          <p:spPr>
            <a:xfrm>
              <a:off x="3288791" y="2598642"/>
              <a:ext cx="465200" cy="1335976"/>
            </a:xfrm>
            <a:custGeom>
              <a:avLst/>
              <a:gdLst>
                <a:gd name="connsiteX0" fmla="*/ 465201 w 465200"/>
                <a:gd name="connsiteY0" fmla="*/ 0 h 1335976"/>
                <a:gd name="connsiteX1" fmla="*/ 326327 w 465200"/>
                <a:gd name="connsiteY1" fmla="*/ 154877 h 1335976"/>
                <a:gd name="connsiteX2" fmla="*/ 0 w 465200"/>
                <a:gd name="connsiteY2" fmla="*/ 1335977 h 1335976"/>
                <a:gd name="connsiteX3" fmla="*/ 109633 w 465200"/>
                <a:gd name="connsiteY3" fmla="*/ 1287399 h 13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200" h="1335976">
                  <a:moveTo>
                    <a:pt x="465201" y="0"/>
                  </a:moveTo>
                  <a:cubicBezTo>
                    <a:pt x="421634" y="54007"/>
                    <a:pt x="375285" y="105699"/>
                    <a:pt x="326327" y="154877"/>
                  </a:cubicBezTo>
                  <a:lnTo>
                    <a:pt x="0" y="1335977"/>
                  </a:lnTo>
                  <a:cubicBezTo>
                    <a:pt x="36957" y="1320546"/>
                    <a:pt x="73505" y="1304354"/>
                    <a:pt x="109633" y="128739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8" name="任意多边形: 形状 107"/>
            <p:cNvSpPr/>
            <p:nvPr/>
          </p:nvSpPr>
          <p:spPr>
            <a:xfrm>
              <a:off x="3033331" y="2910395"/>
              <a:ext cx="404526" cy="1115568"/>
            </a:xfrm>
            <a:custGeom>
              <a:avLst/>
              <a:gdLst>
                <a:gd name="connsiteX0" fmla="*/ 404527 w 404526"/>
                <a:gd name="connsiteY0" fmla="*/ 0 h 1115568"/>
                <a:gd name="connsiteX1" fmla="*/ 284036 w 404526"/>
                <a:gd name="connsiteY1" fmla="*/ 87630 h 1115568"/>
                <a:gd name="connsiteX2" fmla="*/ 0 w 404526"/>
                <a:gd name="connsiteY2" fmla="*/ 1115568 h 1115568"/>
                <a:gd name="connsiteX3" fmla="*/ 105823 w 404526"/>
                <a:gd name="connsiteY3" fmla="*/ 1080802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526" h="1115568">
                  <a:moveTo>
                    <a:pt x="404527" y="0"/>
                  </a:moveTo>
                  <a:cubicBezTo>
                    <a:pt x="365541" y="30671"/>
                    <a:pt x="325374" y="59884"/>
                    <a:pt x="284036" y="87630"/>
                  </a:cubicBezTo>
                  <a:lnTo>
                    <a:pt x="0" y="1115568"/>
                  </a:lnTo>
                  <a:cubicBezTo>
                    <a:pt x="35557" y="1104586"/>
                    <a:pt x="70838" y="1092994"/>
                    <a:pt x="105823" y="108080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9" name="任意多边形: 形状 108"/>
            <p:cNvSpPr/>
            <p:nvPr/>
          </p:nvSpPr>
          <p:spPr>
            <a:xfrm>
              <a:off x="234981" y="2361755"/>
              <a:ext cx="335279" cy="1043273"/>
            </a:xfrm>
            <a:custGeom>
              <a:avLst/>
              <a:gdLst>
                <a:gd name="connsiteX0" fmla="*/ 335280 w 335279"/>
                <a:gd name="connsiteY0" fmla="*/ 105346 h 1043273"/>
                <a:gd name="connsiteX1" fmla="*/ 268129 w 335279"/>
                <a:gd name="connsiteY1" fmla="*/ 0 h 1043273"/>
                <a:gd name="connsiteX2" fmla="*/ 0 w 335279"/>
                <a:gd name="connsiteY2" fmla="*/ 970216 h 1043273"/>
                <a:gd name="connsiteX3" fmla="*/ 76200 w 335279"/>
                <a:gd name="connsiteY3" fmla="*/ 1043274 h 104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79" h="1043273">
                  <a:moveTo>
                    <a:pt x="335280" y="105346"/>
                  </a:moveTo>
                  <a:cubicBezTo>
                    <a:pt x="311782" y="70933"/>
                    <a:pt x="289398" y="35814"/>
                    <a:pt x="268129" y="0"/>
                  </a:cubicBezTo>
                  <a:lnTo>
                    <a:pt x="0" y="970216"/>
                  </a:lnTo>
                  <a:cubicBezTo>
                    <a:pt x="24889" y="995048"/>
                    <a:pt x="50292" y="1019394"/>
                    <a:pt x="76200" y="104327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0" name="任意多边形: 形状 109"/>
            <p:cNvSpPr/>
            <p:nvPr/>
          </p:nvSpPr>
          <p:spPr>
            <a:xfrm>
              <a:off x="58292" y="2059336"/>
              <a:ext cx="356806" cy="1163669"/>
            </a:xfrm>
            <a:custGeom>
              <a:avLst/>
              <a:gdLst>
                <a:gd name="connsiteX0" fmla="*/ 356807 w 356806"/>
                <a:gd name="connsiteY0" fmla="*/ 136874 h 1163669"/>
                <a:gd name="connsiteX1" fmla="*/ 298418 w 356806"/>
                <a:gd name="connsiteY1" fmla="*/ 0 h 1163669"/>
                <a:gd name="connsiteX2" fmla="*/ 0 w 356806"/>
                <a:gd name="connsiteY2" fmla="*/ 1079468 h 1163669"/>
                <a:gd name="connsiteX3" fmla="*/ 72962 w 356806"/>
                <a:gd name="connsiteY3" fmla="*/ 1163669 h 11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806" h="1163669">
                  <a:moveTo>
                    <a:pt x="356807" y="136874"/>
                  </a:moveTo>
                  <a:cubicBezTo>
                    <a:pt x="335661" y="92421"/>
                    <a:pt x="316201" y="46796"/>
                    <a:pt x="298418" y="0"/>
                  </a:cubicBezTo>
                  <a:lnTo>
                    <a:pt x="0" y="1079468"/>
                  </a:lnTo>
                  <a:cubicBezTo>
                    <a:pt x="23813" y="1108043"/>
                    <a:pt x="48130" y="1136114"/>
                    <a:pt x="72962" y="11636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-109823" y="1629569"/>
              <a:ext cx="395573" cy="1383696"/>
            </a:xfrm>
            <a:custGeom>
              <a:avLst/>
              <a:gdLst>
                <a:gd name="connsiteX0" fmla="*/ 395573 w 395573"/>
                <a:gd name="connsiteY0" fmla="*/ 203835 h 1383696"/>
                <a:gd name="connsiteX1" fmla="*/ 355378 w 395573"/>
                <a:gd name="connsiteY1" fmla="*/ 0 h 1383696"/>
                <a:gd name="connsiteX2" fmla="*/ 0 w 395573"/>
                <a:gd name="connsiteY2" fmla="*/ 1285875 h 1383696"/>
                <a:gd name="connsiteX3" fmla="*/ 69247 w 395573"/>
                <a:gd name="connsiteY3" fmla="*/ 1383697 h 138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573" h="1383696">
                  <a:moveTo>
                    <a:pt x="395573" y="203835"/>
                  </a:moveTo>
                  <a:cubicBezTo>
                    <a:pt x="378552" y="136655"/>
                    <a:pt x="365131" y="68609"/>
                    <a:pt x="355378" y="0"/>
                  </a:cubicBezTo>
                  <a:lnTo>
                    <a:pt x="0" y="1285875"/>
                  </a:lnTo>
                  <a:cubicBezTo>
                    <a:pt x="22355" y="1319022"/>
                    <a:pt x="45434" y="1351626"/>
                    <a:pt x="69247" y="13836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984408" y="-1327562"/>
              <a:ext cx="404621" cy="1115568"/>
            </a:xfrm>
            <a:custGeom>
              <a:avLst/>
              <a:gdLst>
                <a:gd name="connsiteX0" fmla="*/ 0 w 404621"/>
                <a:gd name="connsiteY0" fmla="*/ 1115568 h 1115568"/>
                <a:gd name="connsiteX1" fmla="*/ 120491 w 404621"/>
                <a:gd name="connsiteY1" fmla="*/ 1027938 h 1115568"/>
                <a:gd name="connsiteX2" fmla="*/ 404622 w 404621"/>
                <a:gd name="connsiteY2" fmla="*/ 0 h 1115568"/>
                <a:gd name="connsiteX3" fmla="*/ 298799 w 404621"/>
                <a:gd name="connsiteY3" fmla="*/ 34766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621" h="1115568">
                  <a:moveTo>
                    <a:pt x="0" y="1115568"/>
                  </a:moveTo>
                  <a:cubicBezTo>
                    <a:pt x="39052" y="1084898"/>
                    <a:pt x="79219" y="1055684"/>
                    <a:pt x="120491" y="1027938"/>
                  </a:cubicBezTo>
                  <a:lnTo>
                    <a:pt x="404622" y="0"/>
                  </a:lnTo>
                  <a:cubicBezTo>
                    <a:pt x="368998" y="10985"/>
                    <a:pt x="333727" y="22574"/>
                    <a:pt x="298799" y="3476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668274" y="-1235265"/>
              <a:ext cx="465200" cy="1335023"/>
            </a:xfrm>
            <a:custGeom>
              <a:avLst/>
              <a:gdLst>
                <a:gd name="connsiteX0" fmla="*/ 0 w 465200"/>
                <a:gd name="connsiteY0" fmla="*/ 1335024 h 1335023"/>
                <a:gd name="connsiteX1" fmla="*/ 138875 w 465200"/>
                <a:gd name="connsiteY1" fmla="*/ 1180624 h 1335023"/>
                <a:gd name="connsiteX2" fmla="*/ 465201 w 465200"/>
                <a:gd name="connsiteY2" fmla="*/ 0 h 1335023"/>
                <a:gd name="connsiteX3" fmla="*/ 355568 w 465200"/>
                <a:gd name="connsiteY3" fmla="*/ 48482 h 13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200" h="1335023">
                  <a:moveTo>
                    <a:pt x="0" y="1335024"/>
                  </a:moveTo>
                  <a:cubicBezTo>
                    <a:pt x="43577" y="1281179"/>
                    <a:pt x="89935" y="1229640"/>
                    <a:pt x="138875" y="1180624"/>
                  </a:cubicBezTo>
                  <a:lnTo>
                    <a:pt x="465201" y="0"/>
                  </a:lnTo>
                  <a:cubicBezTo>
                    <a:pt x="428244" y="15430"/>
                    <a:pt x="391697" y="31592"/>
                    <a:pt x="355568" y="484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419100" y="2598070"/>
              <a:ext cx="321468" cy="964787"/>
            </a:xfrm>
            <a:custGeom>
              <a:avLst/>
              <a:gdLst>
                <a:gd name="connsiteX0" fmla="*/ 321469 w 321468"/>
                <a:gd name="connsiteY0" fmla="*/ 84963 h 964787"/>
                <a:gd name="connsiteX1" fmla="*/ 248698 w 321468"/>
                <a:gd name="connsiteY1" fmla="*/ 0 h 964787"/>
                <a:gd name="connsiteX2" fmla="*/ 0 w 321468"/>
                <a:gd name="connsiteY2" fmla="*/ 901542 h 964787"/>
                <a:gd name="connsiteX3" fmla="*/ 78772 w 321468"/>
                <a:gd name="connsiteY3" fmla="*/ 964787 h 96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468" h="964787">
                  <a:moveTo>
                    <a:pt x="321469" y="84963"/>
                  </a:moveTo>
                  <a:cubicBezTo>
                    <a:pt x="296447" y="57341"/>
                    <a:pt x="272196" y="29023"/>
                    <a:pt x="248698" y="0"/>
                  </a:cubicBezTo>
                  <a:lnTo>
                    <a:pt x="0" y="901542"/>
                  </a:lnTo>
                  <a:cubicBezTo>
                    <a:pt x="25908" y="923068"/>
                    <a:pt x="52168" y="944146"/>
                    <a:pt x="78772" y="96478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804005" y="2946304"/>
              <a:ext cx="308133" cy="870109"/>
            </a:xfrm>
            <a:custGeom>
              <a:avLst/>
              <a:gdLst>
                <a:gd name="connsiteX0" fmla="*/ 308134 w 308133"/>
                <a:gd name="connsiteY0" fmla="*/ 56483 h 870109"/>
                <a:gd name="connsiteX1" fmla="*/ 227552 w 308133"/>
                <a:gd name="connsiteY1" fmla="*/ 0 h 870109"/>
                <a:gd name="connsiteX2" fmla="*/ 0 w 308133"/>
                <a:gd name="connsiteY2" fmla="*/ 823436 h 870109"/>
                <a:gd name="connsiteX3" fmla="*/ 83344 w 308133"/>
                <a:gd name="connsiteY3" fmla="*/ 870109 h 870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133" h="870109">
                  <a:moveTo>
                    <a:pt x="308134" y="56483"/>
                  </a:moveTo>
                  <a:cubicBezTo>
                    <a:pt x="280768" y="38262"/>
                    <a:pt x="253908" y="19431"/>
                    <a:pt x="227552" y="0"/>
                  </a:cubicBezTo>
                  <a:lnTo>
                    <a:pt x="0" y="823436"/>
                  </a:lnTo>
                  <a:cubicBezTo>
                    <a:pt x="27432" y="839505"/>
                    <a:pt x="55216" y="855059"/>
                    <a:pt x="83344" y="8701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1210246" y="3174333"/>
              <a:ext cx="304990" cy="821817"/>
            </a:xfrm>
            <a:custGeom>
              <a:avLst/>
              <a:gdLst>
                <a:gd name="connsiteX0" fmla="*/ 304990 w 304990"/>
                <a:gd name="connsiteY0" fmla="*/ 34766 h 821817"/>
                <a:gd name="connsiteX1" fmla="*/ 218313 w 304990"/>
                <a:gd name="connsiteY1" fmla="*/ 0 h 821817"/>
                <a:gd name="connsiteX2" fmla="*/ 0 w 304990"/>
                <a:gd name="connsiteY2" fmla="*/ 790099 h 821817"/>
                <a:gd name="connsiteX3" fmla="*/ 87439 w 304990"/>
                <a:gd name="connsiteY3" fmla="*/ 821817 h 82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990" h="821817">
                  <a:moveTo>
                    <a:pt x="304990" y="34766"/>
                  </a:moveTo>
                  <a:cubicBezTo>
                    <a:pt x="275777" y="23841"/>
                    <a:pt x="246888" y="12259"/>
                    <a:pt x="218313" y="0"/>
                  </a:cubicBezTo>
                  <a:lnTo>
                    <a:pt x="0" y="790099"/>
                  </a:lnTo>
                  <a:cubicBezTo>
                    <a:pt x="28889" y="801148"/>
                    <a:pt x="58036" y="811721"/>
                    <a:pt x="87439" y="82181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608552" y="2789618"/>
              <a:ext cx="313372" cy="909827"/>
            </a:xfrm>
            <a:custGeom>
              <a:avLst/>
              <a:gdLst>
                <a:gd name="connsiteX0" fmla="*/ 313372 w 313372"/>
                <a:gd name="connsiteY0" fmla="*/ 69342 h 909827"/>
                <a:gd name="connsiteX1" fmla="*/ 236315 w 313372"/>
                <a:gd name="connsiteY1" fmla="*/ 0 h 909827"/>
                <a:gd name="connsiteX2" fmla="*/ 0 w 313372"/>
                <a:gd name="connsiteY2" fmla="*/ 855155 h 909827"/>
                <a:gd name="connsiteX3" fmla="*/ 81058 w 313372"/>
                <a:gd name="connsiteY3" fmla="*/ 909828 h 90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372" h="909827">
                  <a:moveTo>
                    <a:pt x="313372" y="69342"/>
                  </a:moveTo>
                  <a:cubicBezTo>
                    <a:pt x="287084" y="46863"/>
                    <a:pt x="261395" y="23746"/>
                    <a:pt x="236315" y="0"/>
                  </a:cubicBezTo>
                  <a:lnTo>
                    <a:pt x="0" y="855155"/>
                  </a:lnTo>
                  <a:cubicBezTo>
                    <a:pt x="26670" y="873824"/>
                    <a:pt x="53692" y="892045"/>
                    <a:pt x="81058" y="90982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1420558" y="3250342"/>
              <a:ext cx="306419" cy="809815"/>
            </a:xfrm>
            <a:custGeom>
              <a:avLst/>
              <a:gdLst>
                <a:gd name="connsiteX0" fmla="*/ 306419 w 306419"/>
                <a:gd name="connsiteY0" fmla="*/ 24670 h 809815"/>
                <a:gd name="connsiteX1" fmla="*/ 216979 w 306419"/>
                <a:gd name="connsiteY1" fmla="*/ 0 h 809815"/>
                <a:gd name="connsiteX2" fmla="*/ 0 w 306419"/>
                <a:gd name="connsiteY2" fmla="*/ 785146 h 809815"/>
                <a:gd name="connsiteX3" fmla="*/ 89440 w 306419"/>
                <a:gd name="connsiteY3" fmla="*/ 809816 h 80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419" h="809815">
                  <a:moveTo>
                    <a:pt x="306419" y="24670"/>
                  </a:moveTo>
                  <a:cubicBezTo>
                    <a:pt x="276320" y="17174"/>
                    <a:pt x="246507" y="8954"/>
                    <a:pt x="216979" y="0"/>
                  </a:cubicBezTo>
                  <a:lnTo>
                    <a:pt x="0" y="785146"/>
                  </a:lnTo>
                  <a:cubicBezTo>
                    <a:pt x="29623" y="793814"/>
                    <a:pt x="59436" y="802100"/>
                    <a:pt x="89440" y="80981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sp>
        <p:nvSpPr>
          <p:cNvPr id="3" name="任意多边形 2"/>
          <p:cNvSpPr/>
          <p:nvPr/>
        </p:nvSpPr>
        <p:spPr>
          <a:xfrm>
            <a:off x="4050030" y="1436370"/>
            <a:ext cx="8142605" cy="4653915"/>
          </a:xfrm>
          <a:custGeom>
            <a:avLst/>
            <a:gdLst>
              <a:gd name="connsiteX0" fmla="*/ 3656 w 12823"/>
              <a:gd name="connsiteY0" fmla="*/ 17 h 7329"/>
              <a:gd name="connsiteX1" fmla="*/ 3703 w 12823"/>
              <a:gd name="connsiteY1" fmla="*/ 17 h 7329"/>
              <a:gd name="connsiteX2" fmla="*/ 3740 w 12823"/>
              <a:gd name="connsiteY2" fmla="*/ 18 h 7329"/>
              <a:gd name="connsiteX3" fmla="*/ 12823 w 12823"/>
              <a:gd name="connsiteY3" fmla="*/ 0 h 7329"/>
              <a:gd name="connsiteX4" fmla="*/ 12823 w 12823"/>
              <a:gd name="connsiteY4" fmla="*/ 7306 h 7329"/>
              <a:gd name="connsiteX5" fmla="*/ 3656 w 12823"/>
              <a:gd name="connsiteY5" fmla="*/ 7329 h 7329"/>
              <a:gd name="connsiteX6" fmla="*/ 3499 w 12823"/>
              <a:gd name="connsiteY6" fmla="*/ 7329 h 7329"/>
              <a:gd name="connsiteX7" fmla="*/ 3499 w 12823"/>
              <a:gd name="connsiteY7" fmla="*/ 7326 h 7329"/>
              <a:gd name="connsiteX8" fmla="*/ 3468 w 12823"/>
              <a:gd name="connsiteY8" fmla="*/ 7324 h 7329"/>
              <a:gd name="connsiteX9" fmla="*/ 0 w 12823"/>
              <a:gd name="connsiteY9" fmla="*/ 3673 h 7329"/>
              <a:gd name="connsiteX10" fmla="*/ 3468 w 12823"/>
              <a:gd name="connsiteY10" fmla="*/ 22 h 7329"/>
              <a:gd name="connsiteX11" fmla="*/ 3499 w 12823"/>
              <a:gd name="connsiteY11" fmla="*/ 20 h 7329"/>
              <a:gd name="connsiteX12" fmla="*/ 3499 w 12823"/>
              <a:gd name="connsiteY12" fmla="*/ 18 h 7329"/>
              <a:gd name="connsiteX13" fmla="*/ 3572 w 12823"/>
              <a:gd name="connsiteY13" fmla="*/ 18 h 7329"/>
              <a:gd name="connsiteX14" fmla="*/ 3609 w 12823"/>
              <a:gd name="connsiteY14" fmla="*/ 17 h 7329"/>
              <a:gd name="connsiteX15" fmla="*/ 3656 w 12823"/>
              <a:gd name="connsiteY15" fmla="*/ 17 h 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23" h="7329">
                <a:moveTo>
                  <a:pt x="3656" y="17"/>
                </a:moveTo>
                <a:cubicBezTo>
                  <a:pt x="3672" y="17"/>
                  <a:pt x="3688" y="17"/>
                  <a:pt x="3703" y="17"/>
                </a:cubicBezTo>
                <a:lnTo>
                  <a:pt x="3740" y="18"/>
                </a:lnTo>
                <a:lnTo>
                  <a:pt x="12823" y="0"/>
                </a:lnTo>
                <a:lnTo>
                  <a:pt x="12823" y="7306"/>
                </a:lnTo>
                <a:lnTo>
                  <a:pt x="3656" y="7329"/>
                </a:lnTo>
                <a:lnTo>
                  <a:pt x="3499" y="7329"/>
                </a:lnTo>
                <a:lnTo>
                  <a:pt x="3499" y="7326"/>
                </a:lnTo>
                <a:lnTo>
                  <a:pt x="3468" y="7324"/>
                </a:lnTo>
                <a:cubicBezTo>
                  <a:pt x="1536" y="7226"/>
                  <a:pt x="0" y="5629"/>
                  <a:pt x="0" y="3673"/>
                </a:cubicBezTo>
                <a:cubicBezTo>
                  <a:pt x="0" y="1717"/>
                  <a:pt x="1536" y="120"/>
                  <a:pt x="3468" y="22"/>
                </a:cubicBezTo>
                <a:lnTo>
                  <a:pt x="3499" y="20"/>
                </a:lnTo>
                <a:lnTo>
                  <a:pt x="3499" y="18"/>
                </a:lnTo>
                <a:lnTo>
                  <a:pt x="3572" y="18"/>
                </a:lnTo>
                <a:lnTo>
                  <a:pt x="3609" y="17"/>
                </a:lnTo>
                <a:cubicBezTo>
                  <a:pt x="3624" y="17"/>
                  <a:pt x="3640" y="17"/>
                  <a:pt x="3656" y="17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760431" y="2451099"/>
            <a:ext cx="2845435" cy="224686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930910" y="1245460"/>
            <a:ext cx="2710180" cy="3153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“</a:t>
            </a:r>
            <a:endParaRPr lang="en-US" altLang="zh-CN" sz="199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0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1816735" y="2049780"/>
            <a:ext cx="732790" cy="73279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43" name="图片 42" descr="303b32303139323639353bbfb4cae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7385" y="2170430"/>
            <a:ext cx="490855" cy="490855"/>
          </a:xfrm>
          <a:prstGeom prst="rect">
            <a:avLst/>
          </a:prstGeom>
        </p:spPr>
      </p:pic>
      <p:cxnSp>
        <p:nvCxnSpPr>
          <p:cNvPr id="46" name="直接连接符 45"/>
          <p:cNvCxnSpPr/>
          <p:nvPr/>
        </p:nvCxnSpPr>
        <p:spPr>
          <a:xfrm>
            <a:off x="995148" y="3957320"/>
            <a:ext cx="2376000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1451628" y="4066267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zh-CN" altLang="en-US" sz="2400" spc="12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rPr>
              <a:t>书籍评价</a:t>
            </a:r>
            <a:endParaRPr lang="zh-CN" altLang="en-US" sz="2400" spc="12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5" name="任意多边形 54"/>
          <p:cNvSpPr/>
          <p:nvPr/>
        </p:nvSpPr>
        <p:spPr>
          <a:xfrm>
            <a:off x="4820920" y="2686685"/>
            <a:ext cx="3264535" cy="1834515"/>
          </a:xfrm>
          <a:custGeom>
            <a:avLst/>
            <a:gdLst>
              <a:gd name="adj" fmla="val 6986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141" h="2889">
                <a:moveTo>
                  <a:pt x="184" y="0"/>
                </a:moveTo>
                <a:lnTo>
                  <a:pt x="4957" y="0"/>
                </a:lnTo>
                <a:cubicBezTo>
                  <a:pt x="5059" y="0"/>
                  <a:pt x="5141" y="82"/>
                  <a:pt x="5141" y="184"/>
                </a:cubicBezTo>
                <a:lnTo>
                  <a:pt x="5141" y="2452"/>
                </a:lnTo>
                <a:cubicBezTo>
                  <a:pt x="5141" y="2554"/>
                  <a:pt x="5059" y="2636"/>
                  <a:pt x="4957" y="2636"/>
                </a:cubicBezTo>
                <a:lnTo>
                  <a:pt x="4390" y="2636"/>
                </a:lnTo>
                <a:lnTo>
                  <a:pt x="4250" y="2889"/>
                </a:lnTo>
                <a:lnTo>
                  <a:pt x="4109" y="2636"/>
                </a:lnTo>
                <a:lnTo>
                  <a:pt x="184" y="2636"/>
                </a:lnTo>
                <a:cubicBezTo>
                  <a:pt x="82" y="2636"/>
                  <a:pt x="0" y="2554"/>
                  <a:pt x="0" y="2452"/>
                </a:cubicBezTo>
                <a:lnTo>
                  <a:pt x="0" y="184"/>
                </a:lnTo>
                <a:cubicBezTo>
                  <a:pt x="0" y="82"/>
                  <a:pt x="82" y="0"/>
                  <a:pt x="1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897120" y="2945765"/>
            <a:ext cx="323977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rgbClr val="666666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书的质量没的说，小巧精美，画面也很精致，总体来说不错，价格还行吧</a:t>
            </a:r>
            <a:r>
              <a:rPr lang="en-US" altLang="zh-CN" sz="1600" b="0" i="0" spc="120" dirty="0">
                <a:solidFill>
                  <a:srgbClr val="666666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.</a:t>
            </a:r>
            <a:endParaRPr lang="en-US" altLang="zh-CN" sz="1600" b="0" i="0" spc="120" dirty="0">
              <a:solidFill>
                <a:srgbClr val="666666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3912235" y="1918970"/>
            <a:ext cx="1935480" cy="22148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3800" dirty="0">
                <a:solidFill>
                  <a:schemeClr val="bg1"/>
                </a:soli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“</a:t>
            </a:r>
            <a:endParaRPr lang="en-US" altLang="zh-CN" sz="13800" dirty="0">
              <a:solidFill>
                <a:schemeClr val="bg1"/>
              </a:soli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cxnSp>
        <p:nvCxnSpPr>
          <p:cNvPr id="79" name="直接连接符 78"/>
          <p:cNvCxnSpPr/>
          <p:nvPr/>
        </p:nvCxnSpPr>
        <p:spPr>
          <a:xfrm>
            <a:off x="5613400" y="4039870"/>
            <a:ext cx="129603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组合 90"/>
          <p:cNvGrpSpPr/>
          <p:nvPr/>
        </p:nvGrpSpPr>
        <p:grpSpPr>
          <a:xfrm>
            <a:off x="4760595" y="4486910"/>
            <a:ext cx="1025525" cy="1025525"/>
            <a:chOff x="11640" y="6845"/>
            <a:chExt cx="1852" cy="1852"/>
          </a:xfrm>
        </p:grpSpPr>
        <p:sp>
          <p:nvSpPr>
            <p:cNvPr id="86" name="椭圆 85"/>
            <p:cNvSpPr/>
            <p:nvPr/>
          </p:nvSpPr>
          <p:spPr>
            <a:xfrm>
              <a:off x="11640" y="6845"/>
              <a:ext cx="1853" cy="1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7" name="椭圆 86"/>
            <p:cNvSpPr/>
            <p:nvPr/>
          </p:nvSpPr>
          <p:spPr>
            <a:xfrm>
              <a:off x="11750" y="6955"/>
              <a:ext cx="1634" cy="1634"/>
            </a:xfrm>
            <a:prstGeom prst="ellipse">
              <a:avLst/>
            </a:prstGeom>
            <a:blipFill rotWithShape="1">
              <a:blip r:embed="rId2"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5862320" y="4618355"/>
            <a:ext cx="2441575" cy="762000"/>
            <a:chOff x="9992" y="6922"/>
            <a:chExt cx="3845" cy="1200"/>
          </a:xfrm>
        </p:grpSpPr>
        <p:sp>
          <p:nvSpPr>
            <p:cNvPr id="52" name="文本框 51"/>
            <p:cNvSpPr txBox="1"/>
            <p:nvPr/>
          </p:nvSpPr>
          <p:spPr>
            <a:xfrm>
              <a:off x="9992" y="7514"/>
              <a:ext cx="3845" cy="60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600" b="0" i="0" spc="120" dirty="0">
                  <a:solidFill>
                    <a:schemeClr val="bg1"/>
                  </a:solidFill>
                  <a:effectLst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新手妈妈网络红人</a:t>
              </a:r>
              <a:endParaRPr lang="zh-CN" altLang="en-US" sz="1600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9992" y="6922"/>
              <a:ext cx="2808" cy="72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zh-CN" altLang="en-US" sz="2400" spc="12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思源黑体 CN Normal" panose="020B0400000000000000" pitchFamily="34" charset="-122"/>
                </a:rPr>
                <a:t>书籍评价人</a:t>
              </a:r>
              <a:endPara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sp>
        <p:nvSpPr>
          <p:cNvPr id="90" name="文本框 89"/>
          <p:cNvSpPr txBox="1"/>
          <p:nvPr/>
        </p:nvSpPr>
        <p:spPr>
          <a:xfrm>
            <a:off x="665816" y="4716331"/>
            <a:ext cx="303466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spc="120" dirty="0">
                <a:solidFill>
                  <a:srgbClr val="666666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 书质量不错，没有味道，适合日常出门携带，每本书都是介绍一种动物的独立的故事书。</a:t>
            </a:r>
            <a:endParaRPr lang="zh-CN" altLang="en-US" sz="1600" b="0" i="0" spc="120" dirty="0">
              <a:solidFill>
                <a:srgbClr val="666666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93" name="任意多边形 92"/>
          <p:cNvSpPr/>
          <p:nvPr/>
        </p:nvSpPr>
        <p:spPr>
          <a:xfrm>
            <a:off x="8599170" y="2686685"/>
            <a:ext cx="3264535" cy="1834515"/>
          </a:xfrm>
          <a:custGeom>
            <a:avLst/>
            <a:gdLst>
              <a:gd name="adj" fmla="val 6986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141" h="2889">
                <a:moveTo>
                  <a:pt x="184" y="0"/>
                </a:moveTo>
                <a:lnTo>
                  <a:pt x="4957" y="0"/>
                </a:lnTo>
                <a:cubicBezTo>
                  <a:pt x="5059" y="0"/>
                  <a:pt x="5141" y="82"/>
                  <a:pt x="5141" y="184"/>
                </a:cubicBezTo>
                <a:lnTo>
                  <a:pt x="5141" y="2452"/>
                </a:lnTo>
                <a:cubicBezTo>
                  <a:pt x="5141" y="2554"/>
                  <a:pt x="5059" y="2636"/>
                  <a:pt x="4957" y="2636"/>
                </a:cubicBezTo>
                <a:lnTo>
                  <a:pt x="4390" y="2636"/>
                </a:lnTo>
                <a:lnTo>
                  <a:pt x="4250" y="2889"/>
                </a:lnTo>
                <a:lnTo>
                  <a:pt x="4109" y="2636"/>
                </a:lnTo>
                <a:lnTo>
                  <a:pt x="184" y="2636"/>
                </a:lnTo>
                <a:cubicBezTo>
                  <a:pt x="82" y="2636"/>
                  <a:pt x="0" y="2554"/>
                  <a:pt x="0" y="2452"/>
                </a:cubicBezTo>
                <a:lnTo>
                  <a:pt x="0" y="184"/>
                </a:lnTo>
                <a:cubicBezTo>
                  <a:pt x="0" y="82"/>
                  <a:pt x="82" y="0"/>
                  <a:pt x="1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8675370" y="2945765"/>
            <a:ext cx="323977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rgbClr val="666666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非常好，领券后购买的，超级合适，才合一块多一本，够孩子看很久的，画质很好</a:t>
            </a:r>
            <a:r>
              <a:rPr lang="en-US" altLang="zh-CN" sz="1600" b="0" i="0" spc="120" dirty="0">
                <a:solidFill>
                  <a:srgbClr val="666666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.</a:t>
            </a:r>
            <a:endParaRPr lang="en-US" altLang="zh-CN" sz="1600" b="0" i="0" spc="120" dirty="0">
              <a:solidFill>
                <a:srgbClr val="666666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7690485" y="1918970"/>
            <a:ext cx="1935480" cy="221488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3800" dirty="0">
                <a:solidFill>
                  <a:schemeClr val="bg1"/>
                </a:soli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“</a:t>
            </a:r>
            <a:endParaRPr lang="en-US" altLang="zh-CN" sz="13800" dirty="0">
              <a:solidFill>
                <a:schemeClr val="bg1"/>
              </a:soli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cxnSp>
        <p:nvCxnSpPr>
          <p:cNvPr id="97" name="直接连接符 96"/>
          <p:cNvCxnSpPr/>
          <p:nvPr/>
        </p:nvCxnSpPr>
        <p:spPr>
          <a:xfrm>
            <a:off x="9391650" y="4039870"/>
            <a:ext cx="129603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组合 98"/>
          <p:cNvGrpSpPr/>
          <p:nvPr/>
        </p:nvGrpSpPr>
        <p:grpSpPr>
          <a:xfrm>
            <a:off x="8538845" y="4486910"/>
            <a:ext cx="1025525" cy="1025525"/>
            <a:chOff x="11640" y="6845"/>
            <a:chExt cx="1852" cy="1852"/>
          </a:xfrm>
        </p:grpSpPr>
        <p:sp>
          <p:nvSpPr>
            <p:cNvPr id="100" name="椭圆 99"/>
            <p:cNvSpPr/>
            <p:nvPr/>
          </p:nvSpPr>
          <p:spPr>
            <a:xfrm>
              <a:off x="11640" y="6845"/>
              <a:ext cx="1853" cy="18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11750" y="6955"/>
              <a:ext cx="1634" cy="1634"/>
            </a:xfrm>
            <a:prstGeom prst="ellipse">
              <a:avLst/>
            </a:prstGeom>
            <a:blipFill rotWithShape="1">
              <a:blip r:embed="rId3"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9640570" y="4618355"/>
            <a:ext cx="2441575" cy="762000"/>
            <a:chOff x="9992" y="6922"/>
            <a:chExt cx="3845" cy="1200"/>
          </a:xfrm>
        </p:grpSpPr>
        <p:sp>
          <p:nvSpPr>
            <p:cNvPr id="103" name="文本框 102"/>
            <p:cNvSpPr txBox="1"/>
            <p:nvPr/>
          </p:nvSpPr>
          <p:spPr>
            <a:xfrm>
              <a:off x="9992" y="7514"/>
              <a:ext cx="3845" cy="60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600" b="0" i="0" spc="120" dirty="0">
                  <a:solidFill>
                    <a:schemeClr val="bg1"/>
                  </a:solidFill>
                  <a:effectLst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思源黑体 CN Normal" panose="020B0400000000000000" pitchFamily="34" charset="-122"/>
                </a:rPr>
                <a:t>资深母婴博主</a:t>
              </a:r>
              <a:endParaRPr lang="zh-CN" altLang="en-US" sz="1600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9992" y="6922"/>
              <a:ext cx="2808" cy="72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r"/>
              <a:r>
                <a:rPr lang="zh-CN" altLang="en-US" sz="2400" spc="12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思源黑体 CN Normal" panose="020B0400000000000000" pitchFamily="34" charset="-122"/>
                </a:rPr>
                <a:t>书籍评价人</a:t>
              </a:r>
              <a:endPara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sp>
        <p:nvSpPr>
          <p:cNvPr id="48" name="圆: 空心 47"/>
          <p:cNvSpPr/>
          <p:nvPr/>
        </p:nvSpPr>
        <p:spPr>
          <a:xfrm>
            <a:off x="7270017" y="0"/>
            <a:ext cx="1494336" cy="597535"/>
          </a:xfrm>
          <a:custGeom>
            <a:avLst/>
            <a:gdLst>
              <a:gd name="adj" fmla="val 20510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353" h="941">
                <a:moveTo>
                  <a:pt x="2353" y="0"/>
                </a:moveTo>
                <a:cubicBezTo>
                  <a:pt x="2233" y="539"/>
                  <a:pt x="1752" y="941"/>
                  <a:pt x="1177" y="941"/>
                </a:cubicBezTo>
                <a:cubicBezTo>
                  <a:pt x="602" y="941"/>
                  <a:pt x="121" y="539"/>
                  <a:pt x="0" y="0"/>
                </a:cubicBezTo>
                <a:close/>
                <a:moveTo>
                  <a:pt x="516" y="0"/>
                </a:moveTo>
                <a:cubicBezTo>
                  <a:pt x="621" y="262"/>
                  <a:pt x="877" y="446"/>
                  <a:pt x="1177" y="446"/>
                </a:cubicBezTo>
                <a:cubicBezTo>
                  <a:pt x="1476" y="446"/>
                  <a:pt x="1732" y="262"/>
                  <a:pt x="1837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119" name="直接连接符 118"/>
          <p:cNvCxnSpPr/>
          <p:nvPr/>
        </p:nvCxnSpPr>
        <p:spPr>
          <a:xfrm>
            <a:off x="11028680" y="659765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文本框 119"/>
          <p:cNvSpPr txBox="1"/>
          <p:nvPr/>
        </p:nvSpPr>
        <p:spPr>
          <a:xfrm>
            <a:off x="11203940" y="6411595"/>
            <a:ext cx="497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14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121" name="直接连接符 120"/>
          <p:cNvCxnSpPr/>
          <p:nvPr/>
        </p:nvCxnSpPr>
        <p:spPr>
          <a:xfrm>
            <a:off x="11661140" y="659384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文本框 104"/>
          <p:cNvSpPr txBox="1"/>
          <p:nvPr/>
        </p:nvSpPr>
        <p:spPr>
          <a:xfrm>
            <a:off x="1024498" y="3026591"/>
            <a:ext cx="2273935" cy="10147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0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4.3</a:t>
            </a:r>
            <a:r>
              <a:rPr lang="zh-CN" altLang="en-US" sz="60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分</a:t>
            </a:r>
            <a:endParaRPr lang="zh-CN" altLang="en-US" sz="6000" spc="12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0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6904437" y="3804900"/>
            <a:ext cx="1011555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4.1</a:t>
            </a:r>
            <a:r>
              <a:rPr lang="zh-CN" altLang="en-US" sz="24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分</a:t>
            </a:r>
            <a:endParaRPr lang="zh-CN" altLang="en-US" sz="2400" spc="12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0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10664420" y="3809031"/>
            <a:ext cx="106426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4.6</a:t>
            </a:r>
            <a:r>
              <a:rPr lang="zh-CN" altLang="en-US" sz="24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分</a:t>
            </a:r>
            <a:endParaRPr lang="zh-CN" altLang="en-US" sz="2400" spc="12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0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同心圆 7"/>
          <p:cNvSpPr/>
          <p:nvPr/>
        </p:nvSpPr>
        <p:spPr>
          <a:xfrm>
            <a:off x="3760470" y="86995"/>
            <a:ext cx="453390" cy="45339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67510" y="173355"/>
            <a:ext cx="2464435" cy="6464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书籍评价</a:t>
            </a:r>
            <a:endParaRPr lang="zh-CN" altLang="en-US" sz="44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7510" y="697865"/>
            <a:ext cx="209296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BOOK </a:t>
            </a:r>
            <a:r>
              <a:rPr lang="en-US" altLang="zh-CN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REVIEWS</a:t>
            </a:r>
            <a:endParaRPr lang="en-US" altLang="zh-CN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0030" y="39370"/>
            <a:ext cx="141732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03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同心圆 7"/>
          <p:cNvSpPr/>
          <p:nvPr/>
        </p:nvSpPr>
        <p:spPr>
          <a:xfrm>
            <a:off x="3700145" y="1198245"/>
            <a:ext cx="892175" cy="892175"/>
          </a:xfrm>
          <a:prstGeom prst="donut">
            <a:avLst>
              <a:gd name="adj" fmla="val 14924"/>
            </a:avLst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13105" y="1493520"/>
            <a:ext cx="359664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心得感悟</a:t>
            </a:r>
            <a:endParaRPr lang="zh-CN" altLang="en-US" sz="66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13105" y="2266315"/>
            <a:ext cx="298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EXPERIENCE</a:t>
            </a:r>
            <a:endParaRPr lang="en-US" altLang="zh-CN" sz="32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4810" y="1270318"/>
            <a:ext cx="234315" cy="154305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30756" y="4831715"/>
            <a:ext cx="693229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>
                <a:solidFill>
                  <a:schemeClr val="bg1">
                    <a:alpha val="20000"/>
                  </a:schemeClr>
                </a:soli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PART FOUR</a:t>
            </a:r>
            <a:endParaRPr lang="en-US" altLang="zh-CN" sz="8000" dirty="0">
              <a:solidFill>
                <a:schemeClr val="bg1">
                  <a:alpha val="20000"/>
                </a:schemeClr>
              </a:soli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834390" y="3933825"/>
            <a:ext cx="468000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/>
        </p:nvSpPr>
        <p:spPr>
          <a:xfrm>
            <a:off x="718185" y="3946525"/>
            <a:ext cx="7884160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此章节主要讲述的是阅读分享中关于书籍评价的相关内容，包含书籍的分析、评分及代表评价。</a:t>
            </a:r>
            <a:endParaRPr lang="zh-CN" altLang="en-US" sz="1600" spc="120" dirty="0">
              <a:solidFill>
                <a:srgbClr val="666666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620000" y="151130"/>
            <a:ext cx="4482465" cy="386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书籍简介</a:t>
            </a:r>
            <a:r>
              <a:rPr lang="en-US" altLang="zh-CN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｜</a:t>
            </a: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精彩章节</a:t>
            </a:r>
            <a:r>
              <a:rPr lang="en-US" altLang="zh-CN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｜</a:t>
            </a: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书籍评价</a:t>
            </a:r>
            <a:r>
              <a:rPr lang="en-US" altLang="zh-CN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｜</a:t>
            </a:r>
            <a:r>
              <a:rPr lang="zh-CN" altLang="en-US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心得</a:t>
            </a: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感悟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6148464" y="438892"/>
            <a:ext cx="1692758" cy="1692696"/>
            <a:chOff x="-588073" y="-1449863"/>
            <a:chExt cx="5598238" cy="5598032"/>
          </a:xfrm>
        </p:grpSpPr>
        <p:sp>
          <p:nvSpPr>
            <p:cNvPr id="50" name="任意多边形: 形状 49"/>
            <p:cNvSpPr/>
            <p:nvPr/>
          </p:nvSpPr>
          <p:spPr>
            <a:xfrm>
              <a:off x="3112198" y="-1216786"/>
              <a:ext cx="305466" cy="841629"/>
            </a:xfrm>
            <a:custGeom>
              <a:avLst/>
              <a:gdLst>
                <a:gd name="connsiteX0" fmla="*/ 0 w 305466"/>
                <a:gd name="connsiteY0" fmla="*/ 796385 h 841629"/>
                <a:gd name="connsiteX1" fmla="*/ 83629 w 305466"/>
                <a:gd name="connsiteY1" fmla="*/ 841629 h 841629"/>
                <a:gd name="connsiteX2" fmla="*/ 305467 w 305466"/>
                <a:gd name="connsiteY2" fmla="*/ 39148 h 841629"/>
                <a:gd name="connsiteX3" fmla="*/ 219742 w 305466"/>
                <a:gd name="connsiteY3" fmla="*/ 0 h 84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466" h="841629">
                  <a:moveTo>
                    <a:pt x="0" y="796385"/>
                  </a:moveTo>
                  <a:cubicBezTo>
                    <a:pt x="28261" y="810739"/>
                    <a:pt x="56131" y="825818"/>
                    <a:pt x="83629" y="841629"/>
                  </a:cubicBezTo>
                  <a:lnTo>
                    <a:pt x="305467" y="39148"/>
                  </a:lnTo>
                  <a:cubicBezTo>
                    <a:pt x="277273" y="25622"/>
                    <a:pt x="248698" y="12573"/>
                    <a:pt x="2197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2907125" y="-1297844"/>
              <a:ext cx="304990" cy="822388"/>
            </a:xfrm>
            <a:custGeom>
              <a:avLst/>
              <a:gdLst>
                <a:gd name="connsiteX0" fmla="*/ 0 w 304990"/>
                <a:gd name="connsiteY0" fmla="*/ 787146 h 822388"/>
                <a:gd name="connsiteX1" fmla="*/ 86582 w 304990"/>
                <a:gd name="connsiteY1" fmla="*/ 822389 h 822388"/>
                <a:gd name="connsiteX2" fmla="*/ 304991 w 304990"/>
                <a:gd name="connsiteY2" fmla="*/ 31814 h 822388"/>
                <a:gd name="connsiteX3" fmla="*/ 217551 w 304990"/>
                <a:gd name="connsiteY3" fmla="*/ 0 h 82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990" h="822388">
                  <a:moveTo>
                    <a:pt x="0" y="787146"/>
                  </a:moveTo>
                  <a:cubicBezTo>
                    <a:pt x="29146" y="797938"/>
                    <a:pt x="58007" y="809692"/>
                    <a:pt x="86582" y="822389"/>
                  </a:cubicBezTo>
                  <a:lnTo>
                    <a:pt x="304991" y="31814"/>
                  </a:lnTo>
                  <a:cubicBezTo>
                    <a:pt x="276035" y="20765"/>
                    <a:pt x="246888" y="10160"/>
                    <a:pt x="21755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3310127" y="-1117536"/>
              <a:ext cx="308229" cy="870108"/>
            </a:xfrm>
            <a:custGeom>
              <a:avLst/>
              <a:gdLst>
                <a:gd name="connsiteX0" fmla="*/ 0 w 308229"/>
                <a:gd name="connsiteY0" fmla="*/ 813530 h 870108"/>
                <a:gd name="connsiteX1" fmla="*/ 80582 w 308229"/>
                <a:gd name="connsiteY1" fmla="*/ 870109 h 870108"/>
                <a:gd name="connsiteX2" fmla="*/ 308229 w 308229"/>
                <a:gd name="connsiteY2" fmla="*/ 46577 h 870108"/>
                <a:gd name="connsiteX3" fmla="*/ 224885 w 308229"/>
                <a:gd name="connsiteY3" fmla="*/ 0 h 87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229" h="870108">
                  <a:moveTo>
                    <a:pt x="0" y="813530"/>
                  </a:moveTo>
                  <a:cubicBezTo>
                    <a:pt x="27365" y="831818"/>
                    <a:pt x="54226" y="850678"/>
                    <a:pt x="80582" y="870109"/>
                  </a:cubicBezTo>
                  <a:lnTo>
                    <a:pt x="308229" y="46577"/>
                  </a:lnTo>
                  <a:cubicBezTo>
                    <a:pt x="280731" y="30575"/>
                    <a:pt x="252955" y="15049"/>
                    <a:pt x="22488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3500342" y="-1001045"/>
              <a:ext cx="313468" cy="909732"/>
            </a:xfrm>
            <a:custGeom>
              <a:avLst/>
              <a:gdLst>
                <a:gd name="connsiteX0" fmla="*/ 0 w 313468"/>
                <a:gd name="connsiteY0" fmla="*/ 840486 h 909732"/>
                <a:gd name="connsiteX1" fmla="*/ 77057 w 313468"/>
                <a:gd name="connsiteY1" fmla="*/ 909733 h 909732"/>
                <a:gd name="connsiteX2" fmla="*/ 313468 w 313468"/>
                <a:gd name="connsiteY2" fmla="*/ 54673 h 909732"/>
                <a:gd name="connsiteX3" fmla="*/ 232315 w 313468"/>
                <a:gd name="connsiteY3" fmla="*/ 0 h 909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468" h="909732">
                  <a:moveTo>
                    <a:pt x="0" y="840486"/>
                  </a:moveTo>
                  <a:cubicBezTo>
                    <a:pt x="26289" y="862841"/>
                    <a:pt x="51978" y="885920"/>
                    <a:pt x="77057" y="909733"/>
                  </a:cubicBezTo>
                  <a:lnTo>
                    <a:pt x="313468" y="54673"/>
                  </a:lnTo>
                  <a:cubicBezTo>
                    <a:pt x="286731" y="36004"/>
                    <a:pt x="259680" y="17780"/>
                    <a:pt x="2323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2" name="任意多边形: 形状 55"/>
            <p:cNvSpPr/>
            <p:nvPr/>
          </p:nvSpPr>
          <p:spPr>
            <a:xfrm>
              <a:off x="2695575" y="-1361757"/>
              <a:ext cx="306419" cy="809815"/>
            </a:xfrm>
            <a:custGeom>
              <a:avLst/>
              <a:gdLst>
                <a:gd name="connsiteX0" fmla="*/ 0 w 306419"/>
                <a:gd name="connsiteY0" fmla="*/ 785146 h 809815"/>
                <a:gd name="connsiteX1" fmla="*/ 89440 w 306419"/>
                <a:gd name="connsiteY1" fmla="*/ 809816 h 809815"/>
                <a:gd name="connsiteX2" fmla="*/ 306419 w 306419"/>
                <a:gd name="connsiteY2" fmla="*/ 24670 h 809815"/>
                <a:gd name="connsiteX3" fmla="*/ 216979 w 306419"/>
                <a:gd name="connsiteY3" fmla="*/ 0 h 80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419" h="809815">
                  <a:moveTo>
                    <a:pt x="0" y="785146"/>
                  </a:moveTo>
                  <a:cubicBezTo>
                    <a:pt x="30099" y="792699"/>
                    <a:pt x="59912" y="800929"/>
                    <a:pt x="89440" y="809816"/>
                  </a:cubicBezTo>
                  <a:lnTo>
                    <a:pt x="306419" y="24670"/>
                  </a:lnTo>
                  <a:cubicBezTo>
                    <a:pt x="276796" y="16002"/>
                    <a:pt x="246983" y="7715"/>
                    <a:pt x="21697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4" name="任意多边形: 形状 56"/>
            <p:cNvSpPr/>
            <p:nvPr/>
          </p:nvSpPr>
          <p:spPr>
            <a:xfrm>
              <a:off x="1778603" y="-1448529"/>
              <a:ext cx="333851" cy="859726"/>
            </a:xfrm>
            <a:custGeom>
              <a:avLst/>
              <a:gdLst>
                <a:gd name="connsiteX0" fmla="*/ 0 w 333851"/>
                <a:gd name="connsiteY0" fmla="*/ 859727 h 859726"/>
                <a:gd name="connsiteX1" fmla="*/ 101727 w 333851"/>
                <a:gd name="connsiteY1" fmla="*/ 839914 h 859726"/>
                <a:gd name="connsiteX2" fmla="*/ 333851 w 333851"/>
                <a:gd name="connsiteY2" fmla="*/ 0 h 859726"/>
                <a:gd name="connsiteX3" fmla="*/ 236220 w 333851"/>
                <a:gd name="connsiteY3" fmla="*/ 5048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851" h="859726">
                  <a:moveTo>
                    <a:pt x="0" y="859727"/>
                  </a:moveTo>
                  <a:cubicBezTo>
                    <a:pt x="33594" y="852230"/>
                    <a:pt x="67503" y="845630"/>
                    <a:pt x="101727" y="839914"/>
                  </a:cubicBezTo>
                  <a:lnTo>
                    <a:pt x="333851" y="0"/>
                  </a:lnTo>
                  <a:cubicBezTo>
                    <a:pt x="301209" y="1143"/>
                    <a:pt x="268672" y="2826"/>
                    <a:pt x="236220" y="504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" name="任意多边形: 形状 57"/>
            <p:cNvSpPr/>
            <p:nvPr/>
          </p:nvSpPr>
          <p:spPr>
            <a:xfrm>
              <a:off x="2476500" y="-1408429"/>
              <a:ext cx="309752" cy="804576"/>
            </a:xfrm>
            <a:custGeom>
              <a:avLst/>
              <a:gdLst>
                <a:gd name="connsiteX0" fmla="*/ 0 w 309752"/>
                <a:gd name="connsiteY0" fmla="*/ 790099 h 804576"/>
                <a:gd name="connsiteX1" fmla="*/ 92202 w 309752"/>
                <a:gd name="connsiteY1" fmla="*/ 804577 h 804576"/>
                <a:gd name="connsiteX2" fmla="*/ 309753 w 309752"/>
                <a:gd name="connsiteY2" fmla="*/ 17526 h 804576"/>
                <a:gd name="connsiteX3" fmla="*/ 218313 w 309752"/>
                <a:gd name="connsiteY3" fmla="*/ 0 h 804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752" h="804576">
                  <a:moveTo>
                    <a:pt x="0" y="790099"/>
                  </a:moveTo>
                  <a:cubicBezTo>
                    <a:pt x="30985" y="794223"/>
                    <a:pt x="61722" y="799052"/>
                    <a:pt x="92202" y="804577"/>
                  </a:cubicBezTo>
                  <a:lnTo>
                    <a:pt x="309753" y="17526"/>
                  </a:lnTo>
                  <a:cubicBezTo>
                    <a:pt x="279463" y="11176"/>
                    <a:pt x="248984" y="5334"/>
                    <a:pt x="21831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1528381" y="-1430527"/>
              <a:ext cx="349091" cy="914780"/>
            </a:xfrm>
            <a:custGeom>
              <a:avLst/>
              <a:gdLst>
                <a:gd name="connsiteX0" fmla="*/ 0 w 349091"/>
                <a:gd name="connsiteY0" fmla="*/ 914781 h 914780"/>
                <a:gd name="connsiteX1" fmla="*/ 106013 w 349091"/>
                <a:gd name="connsiteY1" fmla="*/ 879539 h 914780"/>
                <a:gd name="connsiteX2" fmla="*/ 349091 w 349091"/>
                <a:gd name="connsiteY2" fmla="*/ 0 h 914780"/>
                <a:gd name="connsiteX3" fmla="*/ 249079 w 349091"/>
                <a:gd name="connsiteY3" fmla="*/ 13621 h 91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091" h="914780">
                  <a:moveTo>
                    <a:pt x="0" y="914781"/>
                  </a:moveTo>
                  <a:cubicBezTo>
                    <a:pt x="34862" y="902018"/>
                    <a:pt x="70295" y="890302"/>
                    <a:pt x="106013" y="879539"/>
                  </a:cubicBezTo>
                  <a:lnTo>
                    <a:pt x="349091" y="0"/>
                  </a:lnTo>
                  <a:cubicBezTo>
                    <a:pt x="315563" y="4001"/>
                    <a:pt x="282416" y="8477"/>
                    <a:pt x="249079" y="1362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2251614" y="-1438242"/>
              <a:ext cx="315182" cy="806767"/>
            </a:xfrm>
            <a:custGeom>
              <a:avLst/>
              <a:gdLst>
                <a:gd name="connsiteX0" fmla="*/ 0 w 315182"/>
                <a:gd name="connsiteY0" fmla="*/ 802577 h 806767"/>
                <a:gd name="connsiteX1" fmla="*/ 95250 w 315182"/>
                <a:gd name="connsiteY1" fmla="*/ 806768 h 806767"/>
                <a:gd name="connsiteX2" fmla="*/ 315182 w 315182"/>
                <a:gd name="connsiteY2" fmla="*/ 10287 h 806767"/>
                <a:gd name="connsiteX3" fmla="*/ 221742 w 315182"/>
                <a:gd name="connsiteY3" fmla="*/ 0 h 80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182" h="806767">
                  <a:moveTo>
                    <a:pt x="0" y="802577"/>
                  </a:moveTo>
                  <a:cubicBezTo>
                    <a:pt x="31909" y="803148"/>
                    <a:pt x="63532" y="804577"/>
                    <a:pt x="95250" y="806768"/>
                  </a:cubicBezTo>
                  <a:lnTo>
                    <a:pt x="315182" y="10287"/>
                  </a:lnTo>
                  <a:cubicBezTo>
                    <a:pt x="284226" y="6286"/>
                    <a:pt x="253079" y="2953"/>
                    <a:pt x="2217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1265586" y="-1391189"/>
              <a:ext cx="370998" cy="994219"/>
            </a:xfrm>
            <a:custGeom>
              <a:avLst/>
              <a:gdLst>
                <a:gd name="connsiteX0" fmla="*/ 0 w 370998"/>
                <a:gd name="connsiteY0" fmla="*/ 994220 h 994219"/>
                <a:gd name="connsiteX1" fmla="*/ 111728 w 370998"/>
                <a:gd name="connsiteY1" fmla="*/ 938213 h 994219"/>
                <a:gd name="connsiteX2" fmla="*/ 370999 w 370998"/>
                <a:gd name="connsiteY2" fmla="*/ 0 h 994219"/>
                <a:gd name="connsiteX3" fmla="*/ 267938 w 370998"/>
                <a:gd name="connsiteY3" fmla="*/ 23431 h 99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998" h="994219">
                  <a:moveTo>
                    <a:pt x="0" y="994220"/>
                  </a:moveTo>
                  <a:cubicBezTo>
                    <a:pt x="36576" y="974312"/>
                    <a:pt x="73819" y="956120"/>
                    <a:pt x="111728" y="938213"/>
                  </a:cubicBezTo>
                  <a:lnTo>
                    <a:pt x="370999" y="0"/>
                  </a:lnTo>
                  <a:cubicBezTo>
                    <a:pt x="336518" y="7239"/>
                    <a:pt x="302162" y="15049"/>
                    <a:pt x="267938" y="2343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2019300" y="-1449863"/>
              <a:ext cx="322802" cy="822959"/>
            </a:xfrm>
            <a:custGeom>
              <a:avLst/>
              <a:gdLst>
                <a:gd name="connsiteX0" fmla="*/ 0 w 322802"/>
                <a:gd name="connsiteY0" fmla="*/ 822960 h 822959"/>
                <a:gd name="connsiteX1" fmla="*/ 98107 w 322802"/>
                <a:gd name="connsiteY1" fmla="*/ 815912 h 822959"/>
                <a:gd name="connsiteX2" fmla="*/ 322802 w 322802"/>
                <a:gd name="connsiteY2" fmla="*/ 2857 h 822959"/>
                <a:gd name="connsiteX3" fmla="*/ 227552 w 322802"/>
                <a:gd name="connsiteY3" fmla="*/ 0 h 8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802" h="822959">
                  <a:moveTo>
                    <a:pt x="0" y="822960"/>
                  </a:moveTo>
                  <a:cubicBezTo>
                    <a:pt x="32452" y="819788"/>
                    <a:pt x="65151" y="817435"/>
                    <a:pt x="98107" y="815912"/>
                  </a:cubicBezTo>
                  <a:lnTo>
                    <a:pt x="322802" y="2857"/>
                  </a:lnTo>
                  <a:cubicBezTo>
                    <a:pt x="291056" y="1333"/>
                    <a:pt x="259299" y="381"/>
                    <a:pt x="22755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-527780" y="-689387"/>
              <a:ext cx="820388" cy="2804064"/>
            </a:xfrm>
            <a:custGeom>
              <a:avLst/>
              <a:gdLst>
                <a:gd name="connsiteX0" fmla="*/ 820388 w 820388"/>
                <a:gd name="connsiteY0" fmla="*/ 0 h 2804064"/>
                <a:gd name="connsiteX1" fmla="*/ 687038 w 820388"/>
                <a:gd name="connsiteY1" fmla="*/ 134112 h 2804064"/>
                <a:gd name="connsiteX2" fmla="*/ 0 w 820388"/>
                <a:gd name="connsiteY2" fmla="*/ 2620137 h 2804064"/>
                <a:gd name="connsiteX3" fmla="*/ 45339 w 820388"/>
                <a:gd name="connsiteY3" fmla="*/ 2804065 h 280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0388" h="2804064">
                  <a:moveTo>
                    <a:pt x="820388" y="0"/>
                  </a:moveTo>
                  <a:cubicBezTo>
                    <a:pt x="774478" y="43244"/>
                    <a:pt x="730025" y="87944"/>
                    <a:pt x="687038" y="134112"/>
                  </a:cubicBezTo>
                  <a:lnTo>
                    <a:pt x="0" y="2620137"/>
                  </a:lnTo>
                  <a:cubicBezTo>
                    <a:pt x="13018" y="2682240"/>
                    <a:pt x="28130" y="2743553"/>
                    <a:pt x="45339" y="28040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-409575" y="-933418"/>
              <a:ext cx="999553" cy="3409378"/>
            </a:xfrm>
            <a:custGeom>
              <a:avLst/>
              <a:gdLst>
                <a:gd name="connsiteX0" fmla="*/ 999554 w 999553"/>
                <a:gd name="connsiteY0" fmla="*/ 0 h 3409378"/>
                <a:gd name="connsiteX1" fmla="*/ 878110 w 999553"/>
                <a:gd name="connsiteY1" fmla="*/ 91631 h 3409378"/>
                <a:gd name="connsiteX2" fmla="*/ 0 w 999553"/>
                <a:gd name="connsiteY2" fmla="*/ 3268790 h 3409378"/>
                <a:gd name="connsiteX3" fmla="*/ 57150 w 999553"/>
                <a:gd name="connsiteY3" fmla="*/ 3409379 h 340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553" h="3409378">
                  <a:moveTo>
                    <a:pt x="999554" y="0"/>
                  </a:moveTo>
                  <a:cubicBezTo>
                    <a:pt x="958215" y="29464"/>
                    <a:pt x="917734" y="60008"/>
                    <a:pt x="878110" y="91631"/>
                  </a:cubicBezTo>
                  <a:lnTo>
                    <a:pt x="0" y="3268790"/>
                  </a:lnTo>
                  <a:cubicBezTo>
                    <a:pt x="17907" y="3316291"/>
                    <a:pt x="36957" y="3363154"/>
                    <a:pt x="57150" y="34093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" name="任意多边形: 形状 65"/>
            <p:cNvSpPr/>
            <p:nvPr/>
          </p:nvSpPr>
          <p:spPr>
            <a:xfrm>
              <a:off x="-588073" y="-313531"/>
              <a:ext cx="546735" cy="1932527"/>
            </a:xfrm>
            <a:custGeom>
              <a:avLst/>
              <a:gdLst>
                <a:gd name="connsiteX0" fmla="*/ 381000 w 546735"/>
                <a:gd name="connsiteY0" fmla="*/ 251460 h 1932527"/>
                <a:gd name="connsiteX1" fmla="*/ 0 w 546735"/>
                <a:gd name="connsiteY1" fmla="*/ 1630299 h 1932527"/>
                <a:gd name="connsiteX2" fmla="*/ 0 w 546735"/>
                <a:gd name="connsiteY2" fmla="*/ 1662684 h 1932527"/>
                <a:gd name="connsiteX3" fmla="*/ 12954 w 546735"/>
                <a:gd name="connsiteY3" fmla="*/ 1932527 h 1932527"/>
                <a:gd name="connsiteX4" fmla="*/ 546735 w 546735"/>
                <a:gd name="connsiteY4" fmla="*/ 0 h 1932527"/>
                <a:gd name="connsiteX5" fmla="*/ 381000 w 546735"/>
                <a:gd name="connsiteY5" fmla="*/ 251460 h 193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6735" h="1932527">
                  <a:moveTo>
                    <a:pt x="381000" y="251460"/>
                  </a:moveTo>
                  <a:lnTo>
                    <a:pt x="0" y="1630299"/>
                  </a:lnTo>
                  <a:cubicBezTo>
                    <a:pt x="0" y="1641062"/>
                    <a:pt x="0" y="1651921"/>
                    <a:pt x="0" y="1662684"/>
                  </a:cubicBezTo>
                  <a:cubicBezTo>
                    <a:pt x="0" y="1753743"/>
                    <a:pt x="4318" y="1843688"/>
                    <a:pt x="12954" y="1932527"/>
                  </a:cubicBezTo>
                  <a:lnTo>
                    <a:pt x="546735" y="0"/>
                  </a:lnTo>
                  <a:cubicBezTo>
                    <a:pt x="487023" y="80791"/>
                    <a:pt x="431702" y="164735"/>
                    <a:pt x="381000" y="25146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" name="任意多边形: 形状 66"/>
            <p:cNvSpPr/>
            <p:nvPr/>
          </p:nvSpPr>
          <p:spPr>
            <a:xfrm>
              <a:off x="3681793" y="-864552"/>
              <a:ext cx="321849" cy="964882"/>
            </a:xfrm>
            <a:custGeom>
              <a:avLst/>
              <a:gdLst>
                <a:gd name="connsiteX0" fmla="*/ 0 w 321849"/>
                <a:gd name="connsiteY0" fmla="*/ 879920 h 964882"/>
                <a:gd name="connsiteX1" fmla="*/ 72676 w 321849"/>
                <a:gd name="connsiteY1" fmla="*/ 964882 h 964882"/>
                <a:gd name="connsiteX2" fmla="*/ 321850 w 321849"/>
                <a:gd name="connsiteY2" fmla="*/ 63341 h 964882"/>
                <a:gd name="connsiteX3" fmla="*/ 243173 w 321849"/>
                <a:gd name="connsiteY3" fmla="*/ 0 h 96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849" h="964882">
                  <a:moveTo>
                    <a:pt x="0" y="879920"/>
                  </a:moveTo>
                  <a:cubicBezTo>
                    <a:pt x="25022" y="907542"/>
                    <a:pt x="49244" y="935860"/>
                    <a:pt x="72676" y="964882"/>
                  </a:cubicBezTo>
                  <a:lnTo>
                    <a:pt x="321850" y="63341"/>
                  </a:lnTo>
                  <a:cubicBezTo>
                    <a:pt x="296008" y="41815"/>
                    <a:pt x="269776" y="20701"/>
                    <a:pt x="24317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" name="任意多边形: 形状 67"/>
            <p:cNvSpPr/>
            <p:nvPr/>
          </p:nvSpPr>
          <p:spPr>
            <a:xfrm>
              <a:off x="4129754" y="583819"/>
              <a:ext cx="820483" cy="2803969"/>
            </a:xfrm>
            <a:custGeom>
              <a:avLst/>
              <a:gdLst>
                <a:gd name="connsiteX0" fmla="*/ 774954 w 820483"/>
                <a:gd name="connsiteY0" fmla="*/ 0 h 2803969"/>
                <a:gd name="connsiteX1" fmla="*/ 0 w 820483"/>
                <a:gd name="connsiteY1" fmla="*/ 2803970 h 2803969"/>
                <a:gd name="connsiteX2" fmla="*/ 133350 w 820483"/>
                <a:gd name="connsiteY2" fmla="*/ 2669762 h 2803969"/>
                <a:gd name="connsiteX3" fmla="*/ 820484 w 820483"/>
                <a:gd name="connsiteY3" fmla="*/ 183737 h 2803969"/>
                <a:gd name="connsiteX4" fmla="*/ 774954 w 820483"/>
                <a:gd name="connsiteY4" fmla="*/ 0 h 280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83" h="2803969">
                  <a:moveTo>
                    <a:pt x="774954" y="0"/>
                  </a:moveTo>
                  <a:lnTo>
                    <a:pt x="0" y="2803970"/>
                  </a:lnTo>
                  <a:cubicBezTo>
                    <a:pt x="45911" y="2760726"/>
                    <a:pt x="90364" y="2715987"/>
                    <a:pt x="133350" y="2669762"/>
                  </a:cubicBezTo>
                  <a:lnTo>
                    <a:pt x="820484" y="183737"/>
                  </a:lnTo>
                  <a:cubicBezTo>
                    <a:pt x="807272" y="121758"/>
                    <a:pt x="792099" y="60512"/>
                    <a:pt x="77495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9" name="任意多边形: 形状 68"/>
            <p:cNvSpPr/>
            <p:nvPr/>
          </p:nvSpPr>
          <p:spPr>
            <a:xfrm>
              <a:off x="4463700" y="1079404"/>
              <a:ext cx="546465" cy="1932336"/>
            </a:xfrm>
            <a:custGeom>
              <a:avLst/>
              <a:gdLst>
                <a:gd name="connsiteX0" fmla="*/ 534067 w 546465"/>
                <a:gd name="connsiteY0" fmla="*/ 0 h 1932336"/>
                <a:gd name="connsiteX1" fmla="*/ 0 w 546465"/>
                <a:gd name="connsiteY1" fmla="*/ 1932337 h 1932336"/>
                <a:gd name="connsiteX2" fmla="*/ 165449 w 546465"/>
                <a:gd name="connsiteY2" fmla="*/ 1681068 h 1932336"/>
                <a:gd name="connsiteX3" fmla="*/ 546449 w 546465"/>
                <a:gd name="connsiteY3" fmla="*/ 302514 h 1932336"/>
                <a:gd name="connsiteX4" fmla="*/ 546449 w 546465"/>
                <a:gd name="connsiteY4" fmla="*/ 270034 h 1932336"/>
                <a:gd name="connsiteX5" fmla="*/ 534067 w 546465"/>
                <a:gd name="connsiteY5" fmla="*/ 0 h 193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6465" h="1932336">
                  <a:moveTo>
                    <a:pt x="534067" y="0"/>
                  </a:moveTo>
                  <a:lnTo>
                    <a:pt x="0" y="1932337"/>
                  </a:lnTo>
                  <a:cubicBezTo>
                    <a:pt x="59607" y="1851603"/>
                    <a:pt x="114833" y="1767726"/>
                    <a:pt x="165449" y="1681068"/>
                  </a:cubicBezTo>
                  <a:lnTo>
                    <a:pt x="546449" y="302514"/>
                  </a:lnTo>
                  <a:cubicBezTo>
                    <a:pt x="546449" y="291751"/>
                    <a:pt x="546449" y="280892"/>
                    <a:pt x="546449" y="270034"/>
                  </a:cubicBezTo>
                  <a:cubicBezTo>
                    <a:pt x="546764" y="178908"/>
                    <a:pt x="542639" y="88897"/>
                    <a:pt x="53406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" name="任意多边形: 形状 69"/>
            <p:cNvSpPr/>
            <p:nvPr/>
          </p:nvSpPr>
          <p:spPr>
            <a:xfrm>
              <a:off x="3852100" y="-706627"/>
              <a:ext cx="334899" cy="1043273"/>
            </a:xfrm>
            <a:custGeom>
              <a:avLst/>
              <a:gdLst>
                <a:gd name="connsiteX0" fmla="*/ 0 w 334899"/>
                <a:gd name="connsiteY0" fmla="*/ 937927 h 1043273"/>
                <a:gd name="connsiteX1" fmla="*/ 66675 w 334899"/>
                <a:gd name="connsiteY1" fmla="*/ 1043273 h 1043273"/>
                <a:gd name="connsiteX2" fmla="*/ 334899 w 334899"/>
                <a:gd name="connsiteY2" fmla="*/ 72961 h 1043273"/>
                <a:gd name="connsiteX3" fmla="*/ 258699 w 334899"/>
                <a:gd name="connsiteY3" fmla="*/ 0 h 104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899" h="1043273">
                  <a:moveTo>
                    <a:pt x="0" y="937927"/>
                  </a:moveTo>
                  <a:cubicBezTo>
                    <a:pt x="23432" y="972341"/>
                    <a:pt x="45654" y="1007459"/>
                    <a:pt x="66675" y="1043273"/>
                  </a:cubicBezTo>
                  <a:lnTo>
                    <a:pt x="334899" y="72961"/>
                  </a:lnTo>
                  <a:cubicBezTo>
                    <a:pt x="309944" y="48196"/>
                    <a:pt x="284541" y="23876"/>
                    <a:pt x="25869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" name="任意多边形: 形状 70"/>
            <p:cNvSpPr/>
            <p:nvPr/>
          </p:nvSpPr>
          <p:spPr>
            <a:xfrm>
              <a:off x="4007167" y="-524605"/>
              <a:ext cx="356806" cy="1163669"/>
            </a:xfrm>
            <a:custGeom>
              <a:avLst/>
              <a:gdLst>
                <a:gd name="connsiteX0" fmla="*/ 0 w 356806"/>
                <a:gd name="connsiteY0" fmla="*/ 1026795 h 1163669"/>
                <a:gd name="connsiteX1" fmla="*/ 58484 w 356806"/>
                <a:gd name="connsiteY1" fmla="*/ 1163669 h 1163669"/>
                <a:gd name="connsiteX2" fmla="*/ 356806 w 356806"/>
                <a:gd name="connsiteY2" fmla="*/ 84201 h 1163669"/>
                <a:gd name="connsiteX3" fmla="*/ 283845 w 356806"/>
                <a:gd name="connsiteY3" fmla="*/ 0 h 11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806" h="1163669">
                  <a:moveTo>
                    <a:pt x="0" y="1026795"/>
                  </a:moveTo>
                  <a:cubicBezTo>
                    <a:pt x="21145" y="1071563"/>
                    <a:pt x="40643" y="1117187"/>
                    <a:pt x="58484" y="1163669"/>
                  </a:cubicBezTo>
                  <a:lnTo>
                    <a:pt x="356806" y="84201"/>
                  </a:lnTo>
                  <a:cubicBezTo>
                    <a:pt x="332994" y="55626"/>
                    <a:pt x="308677" y="27556"/>
                    <a:pt x="28384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2" name="任意多边形: 形状 71"/>
            <p:cNvSpPr/>
            <p:nvPr/>
          </p:nvSpPr>
          <p:spPr>
            <a:xfrm>
              <a:off x="4136993" y="-314388"/>
              <a:ext cx="395096" cy="1383410"/>
            </a:xfrm>
            <a:custGeom>
              <a:avLst/>
              <a:gdLst>
                <a:gd name="connsiteX0" fmla="*/ 325945 w 395096"/>
                <a:gd name="connsiteY0" fmla="*/ 0 h 1383410"/>
                <a:gd name="connsiteX1" fmla="*/ 0 w 395096"/>
                <a:gd name="connsiteY1" fmla="*/ 1179290 h 1383410"/>
                <a:gd name="connsiteX2" fmla="*/ 39814 w 395096"/>
                <a:gd name="connsiteY2" fmla="*/ 1383411 h 1383410"/>
                <a:gd name="connsiteX3" fmla="*/ 395097 w 395096"/>
                <a:gd name="connsiteY3" fmla="*/ 97536 h 1383410"/>
                <a:gd name="connsiteX4" fmla="*/ 325945 w 395096"/>
                <a:gd name="connsiteY4" fmla="*/ 0 h 138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96" h="1383410">
                  <a:moveTo>
                    <a:pt x="325945" y="0"/>
                  </a:moveTo>
                  <a:lnTo>
                    <a:pt x="0" y="1179290"/>
                  </a:lnTo>
                  <a:cubicBezTo>
                    <a:pt x="16802" y="1246594"/>
                    <a:pt x="30089" y="1314726"/>
                    <a:pt x="39814" y="1383411"/>
                  </a:cubicBezTo>
                  <a:lnTo>
                    <a:pt x="395097" y="97536"/>
                  </a:lnTo>
                  <a:cubicBezTo>
                    <a:pt x="372742" y="64837"/>
                    <a:pt x="349691" y="32318"/>
                    <a:pt x="32594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3" name="任意多边形: 形状 72"/>
            <p:cNvSpPr/>
            <p:nvPr/>
          </p:nvSpPr>
          <p:spPr>
            <a:xfrm>
              <a:off x="-266700" y="-1107725"/>
              <a:ext cx="1134903" cy="3875341"/>
            </a:xfrm>
            <a:custGeom>
              <a:avLst/>
              <a:gdLst>
                <a:gd name="connsiteX0" fmla="*/ 498253 w 1134903"/>
                <a:gd name="connsiteY0" fmla="*/ 2303336 h 3875341"/>
                <a:gd name="connsiteX1" fmla="*/ 700659 w 1134903"/>
                <a:gd name="connsiteY1" fmla="*/ 1571054 h 3875341"/>
                <a:gd name="connsiteX2" fmla="*/ 1134904 w 1134903"/>
                <a:gd name="connsiteY2" fmla="*/ 0 h 3875341"/>
                <a:gd name="connsiteX3" fmla="*/ 1020604 w 1134903"/>
                <a:gd name="connsiteY3" fmla="*/ 66675 h 3875341"/>
                <a:gd name="connsiteX4" fmla="*/ 0 w 1134903"/>
                <a:gd name="connsiteY4" fmla="*/ 3759994 h 3875341"/>
                <a:gd name="connsiteX5" fmla="*/ 64294 w 1134903"/>
                <a:gd name="connsiteY5" fmla="*/ 3875342 h 387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4903" h="3875341">
                  <a:moveTo>
                    <a:pt x="498253" y="2303336"/>
                  </a:moveTo>
                  <a:cubicBezTo>
                    <a:pt x="517712" y="2048447"/>
                    <a:pt x="586454" y="1799758"/>
                    <a:pt x="700659" y="1571054"/>
                  </a:cubicBezTo>
                  <a:lnTo>
                    <a:pt x="1134904" y="0"/>
                  </a:lnTo>
                  <a:cubicBezTo>
                    <a:pt x="1096166" y="21272"/>
                    <a:pt x="1058066" y="43498"/>
                    <a:pt x="1020604" y="66675"/>
                  </a:cubicBezTo>
                  <a:lnTo>
                    <a:pt x="0" y="3759994"/>
                  </a:lnTo>
                  <a:cubicBezTo>
                    <a:pt x="20447" y="3798923"/>
                    <a:pt x="41879" y="3837366"/>
                    <a:pt x="64294" y="387534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4" name="任意多边形: 形状 73"/>
            <p:cNvSpPr/>
            <p:nvPr/>
          </p:nvSpPr>
          <p:spPr>
            <a:xfrm>
              <a:off x="1004601" y="3073559"/>
              <a:ext cx="305561" cy="841629"/>
            </a:xfrm>
            <a:custGeom>
              <a:avLst/>
              <a:gdLst>
                <a:gd name="connsiteX0" fmla="*/ 305562 w 305561"/>
                <a:gd name="connsiteY0" fmla="*/ 45244 h 841629"/>
                <a:gd name="connsiteX1" fmla="*/ 221837 w 305561"/>
                <a:gd name="connsiteY1" fmla="*/ 0 h 841629"/>
                <a:gd name="connsiteX2" fmla="*/ 0 w 305561"/>
                <a:gd name="connsiteY2" fmla="*/ 802481 h 841629"/>
                <a:gd name="connsiteX3" fmla="*/ 85725 w 305561"/>
                <a:gd name="connsiteY3" fmla="*/ 841629 h 84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561" h="841629">
                  <a:moveTo>
                    <a:pt x="305562" y="45244"/>
                  </a:moveTo>
                  <a:cubicBezTo>
                    <a:pt x="277244" y="30832"/>
                    <a:pt x="249336" y="15745"/>
                    <a:pt x="221837" y="0"/>
                  </a:cubicBezTo>
                  <a:lnTo>
                    <a:pt x="0" y="802481"/>
                  </a:lnTo>
                  <a:cubicBezTo>
                    <a:pt x="28575" y="815912"/>
                    <a:pt x="56674" y="829056"/>
                    <a:pt x="85725" y="8416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5" name="任意多边形: 形状 74"/>
            <p:cNvSpPr/>
            <p:nvPr/>
          </p:nvSpPr>
          <p:spPr>
            <a:xfrm>
              <a:off x="2309812" y="3286919"/>
              <a:ext cx="333851" cy="860012"/>
            </a:xfrm>
            <a:custGeom>
              <a:avLst/>
              <a:gdLst>
                <a:gd name="connsiteX0" fmla="*/ 333851 w 333851"/>
                <a:gd name="connsiteY0" fmla="*/ 0 h 860012"/>
                <a:gd name="connsiteX1" fmla="*/ 232124 w 333851"/>
                <a:gd name="connsiteY1" fmla="*/ 19812 h 860012"/>
                <a:gd name="connsiteX2" fmla="*/ 0 w 333851"/>
                <a:gd name="connsiteY2" fmla="*/ 860012 h 860012"/>
                <a:gd name="connsiteX3" fmla="*/ 97631 w 333851"/>
                <a:gd name="connsiteY3" fmla="*/ 854964 h 86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851" h="860012">
                  <a:moveTo>
                    <a:pt x="333851" y="0"/>
                  </a:moveTo>
                  <a:cubicBezTo>
                    <a:pt x="300199" y="7554"/>
                    <a:pt x="266290" y="14164"/>
                    <a:pt x="232124" y="19812"/>
                  </a:cubicBezTo>
                  <a:lnTo>
                    <a:pt x="0" y="860012"/>
                  </a:lnTo>
                  <a:cubicBezTo>
                    <a:pt x="32642" y="858869"/>
                    <a:pt x="65179" y="857183"/>
                    <a:pt x="97631" y="8549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6" name="任意多边形: 形状 75"/>
            <p:cNvSpPr/>
            <p:nvPr/>
          </p:nvSpPr>
          <p:spPr>
            <a:xfrm>
              <a:off x="1635728" y="3302349"/>
              <a:ext cx="309752" cy="804577"/>
            </a:xfrm>
            <a:custGeom>
              <a:avLst/>
              <a:gdLst>
                <a:gd name="connsiteX0" fmla="*/ 309753 w 309752"/>
                <a:gd name="connsiteY0" fmla="*/ 14478 h 804577"/>
                <a:gd name="connsiteX1" fmla="*/ 217456 w 309752"/>
                <a:gd name="connsiteY1" fmla="*/ 0 h 804577"/>
                <a:gd name="connsiteX2" fmla="*/ 0 w 309752"/>
                <a:gd name="connsiteY2" fmla="*/ 787051 h 804577"/>
                <a:gd name="connsiteX3" fmla="*/ 91345 w 309752"/>
                <a:gd name="connsiteY3" fmla="*/ 804577 h 80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752" h="804577">
                  <a:moveTo>
                    <a:pt x="309753" y="14478"/>
                  </a:moveTo>
                  <a:cubicBezTo>
                    <a:pt x="278701" y="10383"/>
                    <a:pt x="248031" y="5525"/>
                    <a:pt x="217456" y="0"/>
                  </a:cubicBezTo>
                  <a:lnTo>
                    <a:pt x="0" y="787051"/>
                  </a:lnTo>
                  <a:cubicBezTo>
                    <a:pt x="30289" y="793432"/>
                    <a:pt x="60674" y="799243"/>
                    <a:pt x="91345" y="80457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7" name="任意多边形: 形状 76"/>
            <p:cNvSpPr/>
            <p:nvPr/>
          </p:nvSpPr>
          <p:spPr>
            <a:xfrm>
              <a:off x="2544794" y="3214147"/>
              <a:ext cx="349091" cy="914781"/>
            </a:xfrm>
            <a:custGeom>
              <a:avLst/>
              <a:gdLst>
                <a:gd name="connsiteX0" fmla="*/ 349091 w 349091"/>
                <a:gd name="connsiteY0" fmla="*/ 0 h 914781"/>
                <a:gd name="connsiteX1" fmla="*/ 243078 w 349091"/>
                <a:gd name="connsiteY1" fmla="*/ 35243 h 914781"/>
                <a:gd name="connsiteX2" fmla="*/ 0 w 349091"/>
                <a:gd name="connsiteY2" fmla="*/ 914781 h 914781"/>
                <a:gd name="connsiteX3" fmla="*/ 100013 w 349091"/>
                <a:gd name="connsiteY3" fmla="*/ 901065 h 91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091" h="914781">
                  <a:moveTo>
                    <a:pt x="349091" y="0"/>
                  </a:moveTo>
                  <a:cubicBezTo>
                    <a:pt x="314230" y="12764"/>
                    <a:pt x="278892" y="24384"/>
                    <a:pt x="243078" y="35243"/>
                  </a:cubicBezTo>
                  <a:lnTo>
                    <a:pt x="0" y="914781"/>
                  </a:lnTo>
                  <a:cubicBezTo>
                    <a:pt x="33528" y="910780"/>
                    <a:pt x="66675" y="906304"/>
                    <a:pt x="100013" y="9010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8" name="任意多边形: 形状 80"/>
            <p:cNvSpPr/>
            <p:nvPr/>
          </p:nvSpPr>
          <p:spPr>
            <a:xfrm>
              <a:off x="2080164" y="3325019"/>
              <a:ext cx="322992" cy="823150"/>
            </a:xfrm>
            <a:custGeom>
              <a:avLst/>
              <a:gdLst>
                <a:gd name="connsiteX0" fmla="*/ 322993 w 322992"/>
                <a:gd name="connsiteY0" fmla="*/ 0 h 823150"/>
                <a:gd name="connsiteX1" fmla="*/ 224790 w 322992"/>
                <a:gd name="connsiteY1" fmla="*/ 7048 h 823150"/>
                <a:gd name="connsiteX2" fmla="*/ 0 w 322992"/>
                <a:gd name="connsiteY2" fmla="*/ 820293 h 823150"/>
                <a:gd name="connsiteX3" fmla="*/ 95250 w 322992"/>
                <a:gd name="connsiteY3" fmla="*/ 823150 h 82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992" h="823150">
                  <a:moveTo>
                    <a:pt x="322993" y="0"/>
                  </a:moveTo>
                  <a:cubicBezTo>
                    <a:pt x="290417" y="3143"/>
                    <a:pt x="257746" y="5525"/>
                    <a:pt x="224790" y="7048"/>
                  </a:cubicBezTo>
                  <a:lnTo>
                    <a:pt x="0" y="820293"/>
                  </a:lnTo>
                  <a:cubicBezTo>
                    <a:pt x="31718" y="821722"/>
                    <a:pt x="63532" y="822770"/>
                    <a:pt x="95250" y="82315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9" name="任意多边形: 形状 81"/>
            <p:cNvSpPr/>
            <p:nvPr/>
          </p:nvSpPr>
          <p:spPr>
            <a:xfrm>
              <a:off x="1855469" y="3330352"/>
              <a:ext cx="315182" cy="806196"/>
            </a:xfrm>
            <a:custGeom>
              <a:avLst/>
              <a:gdLst>
                <a:gd name="connsiteX0" fmla="*/ 315183 w 315182"/>
                <a:gd name="connsiteY0" fmla="*/ 4191 h 806196"/>
                <a:gd name="connsiteX1" fmla="*/ 219933 w 315182"/>
                <a:gd name="connsiteY1" fmla="*/ 0 h 806196"/>
                <a:gd name="connsiteX2" fmla="*/ 0 w 315182"/>
                <a:gd name="connsiteY2" fmla="*/ 795909 h 806196"/>
                <a:gd name="connsiteX3" fmla="*/ 93440 w 315182"/>
                <a:gd name="connsiteY3" fmla="*/ 806196 h 80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182" h="806196">
                  <a:moveTo>
                    <a:pt x="315183" y="4191"/>
                  </a:moveTo>
                  <a:cubicBezTo>
                    <a:pt x="283436" y="3620"/>
                    <a:pt x="251679" y="2220"/>
                    <a:pt x="219933" y="0"/>
                  </a:cubicBezTo>
                  <a:lnTo>
                    <a:pt x="0" y="795909"/>
                  </a:lnTo>
                  <a:cubicBezTo>
                    <a:pt x="31052" y="799909"/>
                    <a:pt x="62198" y="803243"/>
                    <a:pt x="93440" y="80619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20" name="任意多边形: 形状 82"/>
            <p:cNvSpPr/>
            <p:nvPr/>
          </p:nvSpPr>
          <p:spPr>
            <a:xfrm>
              <a:off x="2785681" y="3095371"/>
              <a:ext cx="370998" cy="994219"/>
            </a:xfrm>
            <a:custGeom>
              <a:avLst/>
              <a:gdLst>
                <a:gd name="connsiteX0" fmla="*/ 370999 w 370998"/>
                <a:gd name="connsiteY0" fmla="*/ 0 h 994219"/>
                <a:gd name="connsiteX1" fmla="*/ 259366 w 370998"/>
                <a:gd name="connsiteY1" fmla="*/ 56007 h 994219"/>
                <a:gd name="connsiteX2" fmla="*/ 0 w 370998"/>
                <a:gd name="connsiteY2" fmla="*/ 994220 h 994219"/>
                <a:gd name="connsiteX3" fmla="*/ 102679 w 370998"/>
                <a:gd name="connsiteY3" fmla="*/ 970788 h 99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998" h="994219">
                  <a:moveTo>
                    <a:pt x="370999" y="0"/>
                  </a:moveTo>
                  <a:cubicBezTo>
                    <a:pt x="334518" y="19907"/>
                    <a:pt x="297180" y="38100"/>
                    <a:pt x="259366" y="56007"/>
                  </a:cubicBezTo>
                  <a:lnTo>
                    <a:pt x="0" y="994220"/>
                  </a:lnTo>
                  <a:cubicBezTo>
                    <a:pt x="34480" y="987104"/>
                    <a:pt x="68704" y="979294"/>
                    <a:pt x="102679" y="97078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21" name="任意多边形: 形状 83"/>
            <p:cNvSpPr/>
            <p:nvPr/>
          </p:nvSpPr>
          <p:spPr>
            <a:xfrm>
              <a:off x="3554063" y="-69214"/>
              <a:ext cx="1135475" cy="3875341"/>
            </a:xfrm>
            <a:custGeom>
              <a:avLst/>
              <a:gdLst>
                <a:gd name="connsiteX0" fmla="*/ 1135476 w 1135475"/>
                <a:gd name="connsiteY0" fmla="*/ 115348 h 3875341"/>
                <a:gd name="connsiteX1" fmla="*/ 1071086 w 1135475"/>
                <a:gd name="connsiteY1" fmla="*/ 0 h 3875341"/>
                <a:gd name="connsiteX2" fmla="*/ 636937 w 1135475"/>
                <a:gd name="connsiteY2" fmla="*/ 1572006 h 3875341"/>
                <a:gd name="connsiteX3" fmla="*/ 434530 w 1135475"/>
                <a:gd name="connsiteY3" fmla="*/ 2304288 h 3875341"/>
                <a:gd name="connsiteX4" fmla="*/ 0 w 1135475"/>
                <a:gd name="connsiteY4" fmla="*/ 3875342 h 3875341"/>
                <a:gd name="connsiteX5" fmla="*/ 114300 w 1135475"/>
                <a:gd name="connsiteY5" fmla="*/ 3808667 h 387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5475" h="3875341">
                  <a:moveTo>
                    <a:pt x="1135476" y="115348"/>
                  </a:moveTo>
                  <a:cubicBezTo>
                    <a:pt x="1114901" y="76419"/>
                    <a:pt x="1093441" y="37976"/>
                    <a:pt x="1071086" y="0"/>
                  </a:cubicBezTo>
                  <a:lnTo>
                    <a:pt x="636937" y="1572006"/>
                  </a:lnTo>
                  <a:cubicBezTo>
                    <a:pt x="617525" y="1826905"/>
                    <a:pt x="548783" y="2075602"/>
                    <a:pt x="434530" y="2304288"/>
                  </a:cubicBezTo>
                  <a:lnTo>
                    <a:pt x="0" y="3875342"/>
                  </a:lnTo>
                  <a:cubicBezTo>
                    <a:pt x="38795" y="3854072"/>
                    <a:pt x="76895" y="3831841"/>
                    <a:pt x="114300" y="38086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22" name="任意多边形: 形状 87"/>
            <p:cNvSpPr/>
            <p:nvPr/>
          </p:nvSpPr>
          <p:spPr>
            <a:xfrm>
              <a:off x="3832288" y="222155"/>
              <a:ext cx="999648" cy="3409664"/>
            </a:xfrm>
            <a:custGeom>
              <a:avLst/>
              <a:gdLst>
                <a:gd name="connsiteX0" fmla="*/ 999648 w 999648"/>
                <a:gd name="connsiteY0" fmla="*/ 140589 h 3409664"/>
                <a:gd name="connsiteX1" fmla="*/ 942498 w 999648"/>
                <a:gd name="connsiteY1" fmla="*/ 0 h 3409664"/>
                <a:gd name="connsiteX2" fmla="*/ 0 w 999648"/>
                <a:gd name="connsiteY2" fmla="*/ 3409665 h 3409664"/>
                <a:gd name="connsiteX3" fmla="*/ 121539 w 999648"/>
                <a:gd name="connsiteY3" fmla="*/ 3318034 h 340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648" h="3409664">
                  <a:moveTo>
                    <a:pt x="999648" y="140589"/>
                  </a:moveTo>
                  <a:cubicBezTo>
                    <a:pt x="981741" y="93031"/>
                    <a:pt x="962691" y="46168"/>
                    <a:pt x="942498" y="0"/>
                  </a:cubicBezTo>
                  <a:lnTo>
                    <a:pt x="0" y="3409665"/>
                  </a:lnTo>
                  <a:cubicBezTo>
                    <a:pt x="41338" y="3380261"/>
                    <a:pt x="81848" y="3349723"/>
                    <a:pt x="121539" y="33180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7" name="任意多边形: 形状 106"/>
            <p:cNvSpPr/>
            <p:nvPr/>
          </p:nvSpPr>
          <p:spPr>
            <a:xfrm>
              <a:off x="3288791" y="2598642"/>
              <a:ext cx="465200" cy="1335976"/>
            </a:xfrm>
            <a:custGeom>
              <a:avLst/>
              <a:gdLst>
                <a:gd name="connsiteX0" fmla="*/ 465201 w 465200"/>
                <a:gd name="connsiteY0" fmla="*/ 0 h 1335976"/>
                <a:gd name="connsiteX1" fmla="*/ 326327 w 465200"/>
                <a:gd name="connsiteY1" fmla="*/ 154877 h 1335976"/>
                <a:gd name="connsiteX2" fmla="*/ 0 w 465200"/>
                <a:gd name="connsiteY2" fmla="*/ 1335977 h 1335976"/>
                <a:gd name="connsiteX3" fmla="*/ 109633 w 465200"/>
                <a:gd name="connsiteY3" fmla="*/ 1287399 h 13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200" h="1335976">
                  <a:moveTo>
                    <a:pt x="465201" y="0"/>
                  </a:moveTo>
                  <a:cubicBezTo>
                    <a:pt x="421634" y="54007"/>
                    <a:pt x="375285" y="105699"/>
                    <a:pt x="326327" y="154877"/>
                  </a:cubicBezTo>
                  <a:lnTo>
                    <a:pt x="0" y="1335977"/>
                  </a:lnTo>
                  <a:cubicBezTo>
                    <a:pt x="36957" y="1320546"/>
                    <a:pt x="73505" y="1304354"/>
                    <a:pt x="109633" y="128739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8" name="任意多边形: 形状 107"/>
            <p:cNvSpPr/>
            <p:nvPr/>
          </p:nvSpPr>
          <p:spPr>
            <a:xfrm>
              <a:off x="3033331" y="2910395"/>
              <a:ext cx="404526" cy="1115568"/>
            </a:xfrm>
            <a:custGeom>
              <a:avLst/>
              <a:gdLst>
                <a:gd name="connsiteX0" fmla="*/ 404527 w 404526"/>
                <a:gd name="connsiteY0" fmla="*/ 0 h 1115568"/>
                <a:gd name="connsiteX1" fmla="*/ 284036 w 404526"/>
                <a:gd name="connsiteY1" fmla="*/ 87630 h 1115568"/>
                <a:gd name="connsiteX2" fmla="*/ 0 w 404526"/>
                <a:gd name="connsiteY2" fmla="*/ 1115568 h 1115568"/>
                <a:gd name="connsiteX3" fmla="*/ 105823 w 404526"/>
                <a:gd name="connsiteY3" fmla="*/ 1080802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526" h="1115568">
                  <a:moveTo>
                    <a:pt x="404527" y="0"/>
                  </a:moveTo>
                  <a:cubicBezTo>
                    <a:pt x="365541" y="30671"/>
                    <a:pt x="325374" y="59884"/>
                    <a:pt x="284036" y="87630"/>
                  </a:cubicBezTo>
                  <a:lnTo>
                    <a:pt x="0" y="1115568"/>
                  </a:lnTo>
                  <a:cubicBezTo>
                    <a:pt x="35557" y="1104586"/>
                    <a:pt x="70838" y="1092994"/>
                    <a:pt x="105823" y="108080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9" name="任意多边形: 形状 108"/>
            <p:cNvSpPr/>
            <p:nvPr/>
          </p:nvSpPr>
          <p:spPr>
            <a:xfrm>
              <a:off x="234981" y="2361755"/>
              <a:ext cx="335279" cy="1043273"/>
            </a:xfrm>
            <a:custGeom>
              <a:avLst/>
              <a:gdLst>
                <a:gd name="connsiteX0" fmla="*/ 335280 w 335279"/>
                <a:gd name="connsiteY0" fmla="*/ 105346 h 1043273"/>
                <a:gd name="connsiteX1" fmla="*/ 268129 w 335279"/>
                <a:gd name="connsiteY1" fmla="*/ 0 h 1043273"/>
                <a:gd name="connsiteX2" fmla="*/ 0 w 335279"/>
                <a:gd name="connsiteY2" fmla="*/ 970216 h 1043273"/>
                <a:gd name="connsiteX3" fmla="*/ 76200 w 335279"/>
                <a:gd name="connsiteY3" fmla="*/ 1043274 h 104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79" h="1043273">
                  <a:moveTo>
                    <a:pt x="335280" y="105346"/>
                  </a:moveTo>
                  <a:cubicBezTo>
                    <a:pt x="311782" y="70933"/>
                    <a:pt x="289398" y="35814"/>
                    <a:pt x="268129" y="0"/>
                  </a:cubicBezTo>
                  <a:lnTo>
                    <a:pt x="0" y="970216"/>
                  </a:lnTo>
                  <a:cubicBezTo>
                    <a:pt x="24889" y="995048"/>
                    <a:pt x="50292" y="1019394"/>
                    <a:pt x="76200" y="104327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0" name="任意多边形: 形状 109"/>
            <p:cNvSpPr/>
            <p:nvPr/>
          </p:nvSpPr>
          <p:spPr>
            <a:xfrm>
              <a:off x="58292" y="2059336"/>
              <a:ext cx="356806" cy="1163669"/>
            </a:xfrm>
            <a:custGeom>
              <a:avLst/>
              <a:gdLst>
                <a:gd name="connsiteX0" fmla="*/ 356807 w 356806"/>
                <a:gd name="connsiteY0" fmla="*/ 136874 h 1163669"/>
                <a:gd name="connsiteX1" fmla="*/ 298418 w 356806"/>
                <a:gd name="connsiteY1" fmla="*/ 0 h 1163669"/>
                <a:gd name="connsiteX2" fmla="*/ 0 w 356806"/>
                <a:gd name="connsiteY2" fmla="*/ 1079468 h 1163669"/>
                <a:gd name="connsiteX3" fmla="*/ 72962 w 356806"/>
                <a:gd name="connsiteY3" fmla="*/ 1163669 h 11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806" h="1163669">
                  <a:moveTo>
                    <a:pt x="356807" y="136874"/>
                  </a:moveTo>
                  <a:cubicBezTo>
                    <a:pt x="335661" y="92421"/>
                    <a:pt x="316201" y="46796"/>
                    <a:pt x="298418" y="0"/>
                  </a:cubicBezTo>
                  <a:lnTo>
                    <a:pt x="0" y="1079468"/>
                  </a:lnTo>
                  <a:cubicBezTo>
                    <a:pt x="23813" y="1108043"/>
                    <a:pt x="48130" y="1136114"/>
                    <a:pt x="72962" y="11636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-109823" y="1629569"/>
              <a:ext cx="395573" cy="1383696"/>
            </a:xfrm>
            <a:custGeom>
              <a:avLst/>
              <a:gdLst>
                <a:gd name="connsiteX0" fmla="*/ 395573 w 395573"/>
                <a:gd name="connsiteY0" fmla="*/ 203835 h 1383696"/>
                <a:gd name="connsiteX1" fmla="*/ 355378 w 395573"/>
                <a:gd name="connsiteY1" fmla="*/ 0 h 1383696"/>
                <a:gd name="connsiteX2" fmla="*/ 0 w 395573"/>
                <a:gd name="connsiteY2" fmla="*/ 1285875 h 1383696"/>
                <a:gd name="connsiteX3" fmla="*/ 69247 w 395573"/>
                <a:gd name="connsiteY3" fmla="*/ 1383697 h 138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573" h="1383696">
                  <a:moveTo>
                    <a:pt x="395573" y="203835"/>
                  </a:moveTo>
                  <a:cubicBezTo>
                    <a:pt x="378552" y="136655"/>
                    <a:pt x="365131" y="68609"/>
                    <a:pt x="355378" y="0"/>
                  </a:cubicBezTo>
                  <a:lnTo>
                    <a:pt x="0" y="1285875"/>
                  </a:lnTo>
                  <a:cubicBezTo>
                    <a:pt x="22355" y="1319022"/>
                    <a:pt x="45434" y="1351626"/>
                    <a:pt x="69247" y="13836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984408" y="-1327562"/>
              <a:ext cx="404621" cy="1115568"/>
            </a:xfrm>
            <a:custGeom>
              <a:avLst/>
              <a:gdLst>
                <a:gd name="connsiteX0" fmla="*/ 0 w 404621"/>
                <a:gd name="connsiteY0" fmla="*/ 1115568 h 1115568"/>
                <a:gd name="connsiteX1" fmla="*/ 120491 w 404621"/>
                <a:gd name="connsiteY1" fmla="*/ 1027938 h 1115568"/>
                <a:gd name="connsiteX2" fmla="*/ 404622 w 404621"/>
                <a:gd name="connsiteY2" fmla="*/ 0 h 1115568"/>
                <a:gd name="connsiteX3" fmla="*/ 298799 w 404621"/>
                <a:gd name="connsiteY3" fmla="*/ 34766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621" h="1115568">
                  <a:moveTo>
                    <a:pt x="0" y="1115568"/>
                  </a:moveTo>
                  <a:cubicBezTo>
                    <a:pt x="39052" y="1084898"/>
                    <a:pt x="79219" y="1055684"/>
                    <a:pt x="120491" y="1027938"/>
                  </a:cubicBezTo>
                  <a:lnTo>
                    <a:pt x="404622" y="0"/>
                  </a:lnTo>
                  <a:cubicBezTo>
                    <a:pt x="368998" y="10985"/>
                    <a:pt x="333727" y="22574"/>
                    <a:pt x="298799" y="3476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668274" y="-1235265"/>
              <a:ext cx="465200" cy="1335023"/>
            </a:xfrm>
            <a:custGeom>
              <a:avLst/>
              <a:gdLst>
                <a:gd name="connsiteX0" fmla="*/ 0 w 465200"/>
                <a:gd name="connsiteY0" fmla="*/ 1335024 h 1335023"/>
                <a:gd name="connsiteX1" fmla="*/ 138875 w 465200"/>
                <a:gd name="connsiteY1" fmla="*/ 1180624 h 1335023"/>
                <a:gd name="connsiteX2" fmla="*/ 465201 w 465200"/>
                <a:gd name="connsiteY2" fmla="*/ 0 h 1335023"/>
                <a:gd name="connsiteX3" fmla="*/ 355568 w 465200"/>
                <a:gd name="connsiteY3" fmla="*/ 48482 h 13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200" h="1335023">
                  <a:moveTo>
                    <a:pt x="0" y="1335024"/>
                  </a:moveTo>
                  <a:cubicBezTo>
                    <a:pt x="43577" y="1281179"/>
                    <a:pt x="89935" y="1229640"/>
                    <a:pt x="138875" y="1180624"/>
                  </a:cubicBezTo>
                  <a:lnTo>
                    <a:pt x="465201" y="0"/>
                  </a:lnTo>
                  <a:cubicBezTo>
                    <a:pt x="428244" y="15430"/>
                    <a:pt x="391697" y="31592"/>
                    <a:pt x="355568" y="484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419100" y="2598070"/>
              <a:ext cx="321468" cy="964787"/>
            </a:xfrm>
            <a:custGeom>
              <a:avLst/>
              <a:gdLst>
                <a:gd name="connsiteX0" fmla="*/ 321469 w 321468"/>
                <a:gd name="connsiteY0" fmla="*/ 84963 h 964787"/>
                <a:gd name="connsiteX1" fmla="*/ 248698 w 321468"/>
                <a:gd name="connsiteY1" fmla="*/ 0 h 964787"/>
                <a:gd name="connsiteX2" fmla="*/ 0 w 321468"/>
                <a:gd name="connsiteY2" fmla="*/ 901542 h 964787"/>
                <a:gd name="connsiteX3" fmla="*/ 78772 w 321468"/>
                <a:gd name="connsiteY3" fmla="*/ 964787 h 96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468" h="964787">
                  <a:moveTo>
                    <a:pt x="321469" y="84963"/>
                  </a:moveTo>
                  <a:cubicBezTo>
                    <a:pt x="296447" y="57341"/>
                    <a:pt x="272196" y="29023"/>
                    <a:pt x="248698" y="0"/>
                  </a:cubicBezTo>
                  <a:lnTo>
                    <a:pt x="0" y="901542"/>
                  </a:lnTo>
                  <a:cubicBezTo>
                    <a:pt x="25908" y="923068"/>
                    <a:pt x="52168" y="944146"/>
                    <a:pt x="78772" y="96478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804005" y="2946304"/>
              <a:ext cx="308133" cy="870109"/>
            </a:xfrm>
            <a:custGeom>
              <a:avLst/>
              <a:gdLst>
                <a:gd name="connsiteX0" fmla="*/ 308134 w 308133"/>
                <a:gd name="connsiteY0" fmla="*/ 56483 h 870109"/>
                <a:gd name="connsiteX1" fmla="*/ 227552 w 308133"/>
                <a:gd name="connsiteY1" fmla="*/ 0 h 870109"/>
                <a:gd name="connsiteX2" fmla="*/ 0 w 308133"/>
                <a:gd name="connsiteY2" fmla="*/ 823436 h 870109"/>
                <a:gd name="connsiteX3" fmla="*/ 83344 w 308133"/>
                <a:gd name="connsiteY3" fmla="*/ 870109 h 870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133" h="870109">
                  <a:moveTo>
                    <a:pt x="308134" y="56483"/>
                  </a:moveTo>
                  <a:cubicBezTo>
                    <a:pt x="280768" y="38262"/>
                    <a:pt x="253908" y="19431"/>
                    <a:pt x="227552" y="0"/>
                  </a:cubicBezTo>
                  <a:lnTo>
                    <a:pt x="0" y="823436"/>
                  </a:lnTo>
                  <a:cubicBezTo>
                    <a:pt x="27432" y="839505"/>
                    <a:pt x="55216" y="855059"/>
                    <a:pt x="83344" y="8701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1210246" y="3174333"/>
              <a:ext cx="304990" cy="821817"/>
            </a:xfrm>
            <a:custGeom>
              <a:avLst/>
              <a:gdLst>
                <a:gd name="connsiteX0" fmla="*/ 304990 w 304990"/>
                <a:gd name="connsiteY0" fmla="*/ 34766 h 821817"/>
                <a:gd name="connsiteX1" fmla="*/ 218313 w 304990"/>
                <a:gd name="connsiteY1" fmla="*/ 0 h 821817"/>
                <a:gd name="connsiteX2" fmla="*/ 0 w 304990"/>
                <a:gd name="connsiteY2" fmla="*/ 790099 h 821817"/>
                <a:gd name="connsiteX3" fmla="*/ 87439 w 304990"/>
                <a:gd name="connsiteY3" fmla="*/ 821817 h 82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990" h="821817">
                  <a:moveTo>
                    <a:pt x="304990" y="34766"/>
                  </a:moveTo>
                  <a:cubicBezTo>
                    <a:pt x="275777" y="23841"/>
                    <a:pt x="246888" y="12259"/>
                    <a:pt x="218313" y="0"/>
                  </a:cubicBezTo>
                  <a:lnTo>
                    <a:pt x="0" y="790099"/>
                  </a:lnTo>
                  <a:cubicBezTo>
                    <a:pt x="28889" y="801148"/>
                    <a:pt x="58036" y="811721"/>
                    <a:pt x="87439" y="82181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608552" y="2789618"/>
              <a:ext cx="313372" cy="909827"/>
            </a:xfrm>
            <a:custGeom>
              <a:avLst/>
              <a:gdLst>
                <a:gd name="connsiteX0" fmla="*/ 313372 w 313372"/>
                <a:gd name="connsiteY0" fmla="*/ 69342 h 909827"/>
                <a:gd name="connsiteX1" fmla="*/ 236315 w 313372"/>
                <a:gd name="connsiteY1" fmla="*/ 0 h 909827"/>
                <a:gd name="connsiteX2" fmla="*/ 0 w 313372"/>
                <a:gd name="connsiteY2" fmla="*/ 855155 h 909827"/>
                <a:gd name="connsiteX3" fmla="*/ 81058 w 313372"/>
                <a:gd name="connsiteY3" fmla="*/ 909828 h 90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372" h="909827">
                  <a:moveTo>
                    <a:pt x="313372" y="69342"/>
                  </a:moveTo>
                  <a:cubicBezTo>
                    <a:pt x="287084" y="46863"/>
                    <a:pt x="261395" y="23746"/>
                    <a:pt x="236315" y="0"/>
                  </a:cubicBezTo>
                  <a:lnTo>
                    <a:pt x="0" y="855155"/>
                  </a:lnTo>
                  <a:cubicBezTo>
                    <a:pt x="26670" y="873824"/>
                    <a:pt x="53692" y="892045"/>
                    <a:pt x="81058" y="90982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1420558" y="3250342"/>
              <a:ext cx="306419" cy="809815"/>
            </a:xfrm>
            <a:custGeom>
              <a:avLst/>
              <a:gdLst>
                <a:gd name="connsiteX0" fmla="*/ 306419 w 306419"/>
                <a:gd name="connsiteY0" fmla="*/ 24670 h 809815"/>
                <a:gd name="connsiteX1" fmla="*/ 216979 w 306419"/>
                <a:gd name="connsiteY1" fmla="*/ 0 h 809815"/>
                <a:gd name="connsiteX2" fmla="*/ 0 w 306419"/>
                <a:gd name="connsiteY2" fmla="*/ 785146 h 809815"/>
                <a:gd name="connsiteX3" fmla="*/ 89440 w 306419"/>
                <a:gd name="connsiteY3" fmla="*/ 809816 h 80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419" h="809815">
                  <a:moveTo>
                    <a:pt x="306419" y="24670"/>
                  </a:moveTo>
                  <a:cubicBezTo>
                    <a:pt x="276320" y="17174"/>
                    <a:pt x="246507" y="8954"/>
                    <a:pt x="216979" y="0"/>
                  </a:cubicBezTo>
                  <a:lnTo>
                    <a:pt x="0" y="785146"/>
                  </a:lnTo>
                  <a:cubicBezTo>
                    <a:pt x="29623" y="793814"/>
                    <a:pt x="59436" y="802100"/>
                    <a:pt x="89440" y="80981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sp>
        <p:nvSpPr>
          <p:cNvPr id="48" name="圆: 空心 47"/>
          <p:cNvSpPr/>
          <p:nvPr/>
        </p:nvSpPr>
        <p:spPr>
          <a:xfrm>
            <a:off x="3818792" y="6049645"/>
            <a:ext cx="1494336" cy="597535"/>
          </a:xfrm>
          <a:custGeom>
            <a:avLst/>
            <a:gdLst>
              <a:gd name="adj" fmla="val 20510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353" h="941">
                <a:moveTo>
                  <a:pt x="2353" y="0"/>
                </a:moveTo>
                <a:cubicBezTo>
                  <a:pt x="2233" y="539"/>
                  <a:pt x="1752" y="941"/>
                  <a:pt x="1177" y="941"/>
                </a:cubicBezTo>
                <a:cubicBezTo>
                  <a:pt x="602" y="941"/>
                  <a:pt x="121" y="539"/>
                  <a:pt x="0" y="0"/>
                </a:cubicBezTo>
                <a:close/>
                <a:moveTo>
                  <a:pt x="516" y="0"/>
                </a:moveTo>
                <a:cubicBezTo>
                  <a:pt x="621" y="262"/>
                  <a:pt x="877" y="446"/>
                  <a:pt x="1177" y="446"/>
                </a:cubicBezTo>
                <a:cubicBezTo>
                  <a:pt x="1476" y="446"/>
                  <a:pt x="1732" y="262"/>
                  <a:pt x="1837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89" name="直接连接符 88"/>
          <p:cNvCxnSpPr/>
          <p:nvPr/>
        </p:nvCxnSpPr>
        <p:spPr>
          <a:xfrm>
            <a:off x="11028680" y="659765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89"/>
          <p:cNvSpPr txBox="1"/>
          <p:nvPr/>
        </p:nvSpPr>
        <p:spPr>
          <a:xfrm>
            <a:off x="11203940" y="6411595"/>
            <a:ext cx="497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0" i="0" spc="120" dirty="0">
                <a:solidFill>
                  <a:srgbClr val="898989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16</a:t>
            </a:r>
            <a:endParaRPr lang="en-US" altLang="zh-CN" b="0" i="0" spc="120" dirty="0">
              <a:solidFill>
                <a:srgbClr val="898989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11661140" y="659384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同心圆 7"/>
          <p:cNvSpPr/>
          <p:nvPr/>
        </p:nvSpPr>
        <p:spPr>
          <a:xfrm>
            <a:off x="3365500" y="144145"/>
            <a:ext cx="453390" cy="45339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1667510" y="230505"/>
            <a:ext cx="2072640" cy="6451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心得感悟</a:t>
            </a:r>
            <a:endParaRPr lang="zh-CN" altLang="en-US" sz="36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1667510" y="755015"/>
            <a:ext cx="169862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EXPERIENCE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293370" y="2250440"/>
            <a:ext cx="6066790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读书，让我们掌握基本的知识能力，也让我们获取知识的力量，进步的力量，供大家学习和参阅。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401320" y="2259330"/>
            <a:ext cx="1376680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rgbClr val="BF8D46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286385" y="1798320"/>
            <a:ext cx="1552575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spc="12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rPr>
              <a:t>心得感悟</a:t>
            </a:r>
            <a:endParaRPr lang="zh-CN" altLang="en-US" sz="2400" spc="12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69" name="圆角矩形 68"/>
          <p:cNvSpPr/>
          <p:nvPr/>
        </p:nvSpPr>
        <p:spPr>
          <a:xfrm>
            <a:off x="395605" y="4517390"/>
            <a:ext cx="2816225" cy="1646555"/>
          </a:xfrm>
          <a:prstGeom prst="roundRect">
            <a:avLst>
              <a:gd name="adj" fmla="val 69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3390" y="5368290"/>
            <a:ext cx="2700020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是一个不错的选择</a:t>
            </a:r>
            <a:r>
              <a:rPr lang="en-US" altLang="zh-CN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,</a:t>
            </a: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能对自己有所帮助且推荐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graphicFrame>
        <p:nvGraphicFramePr>
          <p:cNvPr id="66" name="图表 65"/>
          <p:cNvGraphicFramePr/>
          <p:nvPr/>
        </p:nvGraphicFramePr>
        <p:xfrm>
          <a:off x="545465" y="3122295"/>
          <a:ext cx="2515235" cy="1801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7" name="文本框 66"/>
          <p:cNvSpPr txBox="1"/>
          <p:nvPr/>
        </p:nvSpPr>
        <p:spPr>
          <a:xfrm>
            <a:off x="1213485" y="3700780"/>
            <a:ext cx="1172845" cy="6451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600" dirty="0">
                <a:solidFill>
                  <a:schemeClr val="tx1"/>
                </a:soli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75%</a:t>
            </a:r>
            <a:endParaRPr lang="en-US" altLang="zh-CN" sz="3600" dirty="0">
              <a:solidFill>
                <a:schemeClr val="tx1"/>
              </a:soli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1155065" y="5375910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本框 72"/>
          <p:cNvSpPr txBox="1"/>
          <p:nvPr/>
        </p:nvSpPr>
        <p:spPr>
          <a:xfrm>
            <a:off x="1072515" y="491490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心得感悟</a:t>
            </a:r>
            <a:endParaRPr lang="zh-CN" altLang="en-US" sz="2400" spc="12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77" name="圆角矩形 76"/>
          <p:cNvSpPr/>
          <p:nvPr/>
        </p:nvSpPr>
        <p:spPr>
          <a:xfrm>
            <a:off x="3416935" y="4517390"/>
            <a:ext cx="2816225" cy="1646555"/>
          </a:xfrm>
          <a:prstGeom prst="roundRect">
            <a:avLst>
              <a:gd name="adj" fmla="val 69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3474720" y="5368290"/>
            <a:ext cx="2700020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整体还是很不错的，对于亲子关系有一定作用。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graphicFrame>
        <p:nvGraphicFramePr>
          <p:cNvPr id="80" name="图表 79"/>
          <p:cNvGraphicFramePr/>
          <p:nvPr/>
        </p:nvGraphicFramePr>
        <p:xfrm>
          <a:off x="3566795" y="3122295"/>
          <a:ext cx="2515235" cy="1801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1" name="文本框 80"/>
          <p:cNvSpPr txBox="1"/>
          <p:nvPr/>
        </p:nvSpPr>
        <p:spPr>
          <a:xfrm>
            <a:off x="4234815" y="3700780"/>
            <a:ext cx="1183005" cy="6451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600" dirty="0">
                <a:solidFill>
                  <a:schemeClr val="tx1"/>
                </a:soli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65%</a:t>
            </a:r>
            <a:endParaRPr lang="en-US" altLang="zh-CN" sz="3600" dirty="0">
              <a:solidFill>
                <a:schemeClr val="tx1"/>
              </a:soli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cxnSp>
        <p:nvCxnSpPr>
          <p:cNvPr id="82" name="直接连接符 81"/>
          <p:cNvCxnSpPr/>
          <p:nvPr/>
        </p:nvCxnSpPr>
        <p:spPr>
          <a:xfrm>
            <a:off x="4176395" y="5375910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82"/>
          <p:cNvSpPr txBox="1"/>
          <p:nvPr/>
        </p:nvSpPr>
        <p:spPr>
          <a:xfrm>
            <a:off x="4093845" y="491490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心得感悟</a:t>
            </a:r>
            <a:endParaRPr lang="zh-CN" altLang="en-US" sz="2400" spc="12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6675755" y="1212850"/>
            <a:ext cx="2504440" cy="495109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9180830" y="1213485"/>
            <a:ext cx="2711450" cy="4950460"/>
          </a:xfrm>
          <a:prstGeom prst="rect">
            <a:avLst/>
          </a:prstGeom>
          <a:blipFill rotWithShape="1">
            <a:blip r:embed="rId3"/>
            <a:tile tx="0" ty="63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7152005" y="4639310"/>
            <a:ext cx="1552575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rPr>
              <a:t>心得感悟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6887210" y="5091430"/>
            <a:ext cx="2081530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感觉一般，和别的书籍均等化</a:t>
            </a:r>
            <a:endParaRPr lang="zh-CN" altLang="en-US" sz="1600" b="0" i="0" spc="120" dirty="0">
              <a:solidFill>
                <a:schemeClr val="bg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88" name="直接连接符 87"/>
          <p:cNvCxnSpPr/>
          <p:nvPr/>
        </p:nvCxnSpPr>
        <p:spPr>
          <a:xfrm>
            <a:off x="7239635" y="5100320"/>
            <a:ext cx="1376680" cy="1270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同心圆 98"/>
          <p:cNvSpPr/>
          <p:nvPr/>
        </p:nvSpPr>
        <p:spPr>
          <a:xfrm>
            <a:off x="7758748" y="4214495"/>
            <a:ext cx="338455" cy="338455"/>
          </a:xfrm>
          <a:prstGeom prst="donut">
            <a:avLst>
              <a:gd name="adj" fmla="val 1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cs typeface="思源黑体 CN Normal" panose="020B0400000000000000" pitchFamily="34" charset="-122"/>
            </a:endParaRPr>
          </a:p>
        </p:txBody>
      </p:sp>
      <p:cxnSp>
        <p:nvCxnSpPr>
          <p:cNvPr id="101" name="直接连接符 100"/>
          <p:cNvCxnSpPr>
            <a:stCxn id="102" idx="4"/>
          </p:cNvCxnSpPr>
          <p:nvPr/>
        </p:nvCxnSpPr>
        <p:spPr>
          <a:xfrm>
            <a:off x="7927975" y="3114040"/>
            <a:ext cx="0" cy="109982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同心圆 101"/>
          <p:cNvSpPr/>
          <p:nvPr/>
        </p:nvSpPr>
        <p:spPr>
          <a:xfrm>
            <a:off x="7758748" y="2775585"/>
            <a:ext cx="338455" cy="338455"/>
          </a:xfrm>
          <a:prstGeom prst="donut">
            <a:avLst>
              <a:gd name="adj" fmla="val 173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cs typeface="思源黑体 CN Normal" panose="020B0400000000000000" pitchFamily="34" charset="-122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7152005" y="1534795"/>
            <a:ext cx="1552575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rPr>
              <a:t>心得感悟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6887210" y="1986915"/>
            <a:ext cx="2081530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很不错，有起到启发的作用。</a:t>
            </a:r>
            <a:endParaRPr lang="zh-CN" altLang="en-US" sz="1600" b="0" i="0" spc="120" dirty="0">
              <a:solidFill>
                <a:schemeClr val="bg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106" name="直接连接符 105"/>
          <p:cNvCxnSpPr/>
          <p:nvPr/>
        </p:nvCxnSpPr>
        <p:spPr>
          <a:xfrm>
            <a:off x="7239635" y="1995805"/>
            <a:ext cx="1376680" cy="1270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240030" y="39370"/>
            <a:ext cx="152717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04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: 空心 29"/>
          <p:cNvSpPr/>
          <p:nvPr/>
        </p:nvSpPr>
        <p:spPr>
          <a:xfrm>
            <a:off x="7479300" y="755120"/>
            <a:ext cx="1531382" cy="1531382"/>
          </a:xfrm>
          <a:prstGeom prst="donut">
            <a:avLst>
              <a:gd name="adj" fmla="val 2051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1092594" y="4790547"/>
            <a:ext cx="1692758" cy="1692696"/>
            <a:chOff x="-588073" y="-1449863"/>
            <a:chExt cx="5598238" cy="5598032"/>
          </a:xfrm>
        </p:grpSpPr>
        <p:sp>
          <p:nvSpPr>
            <p:cNvPr id="50" name="任意多边形: 形状 49"/>
            <p:cNvSpPr/>
            <p:nvPr/>
          </p:nvSpPr>
          <p:spPr>
            <a:xfrm>
              <a:off x="3112198" y="-1216786"/>
              <a:ext cx="305466" cy="841629"/>
            </a:xfrm>
            <a:custGeom>
              <a:avLst/>
              <a:gdLst>
                <a:gd name="connsiteX0" fmla="*/ 0 w 305466"/>
                <a:gd name="connsiteY0" fmla="*/ 796385 h 841629"/>
                <a:gd name="connsiteX1" fmla="*/ 83629 w 305466"/>
                <a:gd name="connsiteY1" fmla="*/ 841629 h 841629"/>
                <a:gd name="connsiteX2" fmla="*/ 305467 w 305466"/>
                <a:gd name="connsiteY2" fmla="*/ 39148 h 841629"/>
                <a:gd name="connsiteX3" fmla="*/ 219742 w 305466"/>
                <a:gd name="connsiteY3" fmla="*/ 0 h 84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466" h="841629">
                  <a:moveTo>
                    <a:pt x="0" y="796385"/>
                  </a:moveTo>
                  <a:cubicBezTo>
                    <a:pt x="28261" y="810739"/>
                    <a:pt x="56131" y="825818"/>
                    <a:pt x="83629" y="841629"/>
                  </a:cubicBezTo>
                  <a:lnTo>
                    <a:pt x="305467" y="39148"/>
                  </a:lnTo>
                  <a:cubicBezTo>
                    <a:pt x="277273" y="25622"/>
                    <a:pt x="248698" y="12573"/>
                    <a:pt x="2197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2907125" y="-1297844"/>
              <a:ext cx="304990" cy="822388"/>
            </a:xfrm>
            <a:custGeom>
              <a:avLst/>
              <a:gdLst>
                <a:gd name="connsiteX0" fmla="*/ 0 w 304990"/>
                <a:gd name="connsiteY0" fmla="*/ 787146 h 822388"/>
                <a:gd name="connsiteX1" fmla="*/ 86582 w 304990"/>
                <a:gd name="connsiteY1" fmla="*/ 822389 h 822388"/>
                <a:gd name="connsiteX2" fmla="*/ 304991 w 304990"/>
                <a:gd name="connsiteY2" fmla="*/ 31814 h 822388"/>
                <a:gd name="connsiteX3" fmla="*/ 217551 w 304990"/>
                <a:gd name="connsiteY3" fmla="*/ 0 h 82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990" h="822388">
                  <a:moveTo>
                    <a:pt x="0" y="787146"/>
                  </a:moveTo>
                  <a:cubicBezTo>
                    <a:pt x="29146" y="797938"/>
                    <a:pt x="58007" y="809692"/>
                    <a:pt x="86582" y="822389"/>
                  </a:cubicBezTo>
                  <a:lnTo>
                    <a:pt x="304991" y="31814"/>
                  </a:lnTo>
                  <a:cubicBezTo>
                    <a:pt x="276035" y="20765"/>
                    <a:pt x="246888" y="10160"/>
                    <a:pt x="21755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3310127" y="-1117536"/>
              <a:ext cx="308229" cy="870108"/>
            </a:xfrm>
            <a:custGeom>
              <a:avLst/>
              <a:gdLst>
                <a:gd name="connsiteX0" fmla="*/ 0 w 308229"/>
                <a:gd name="connsiteY0" fmla="*/ 813530 h 870108"/>
                <a:gd name="connsiteX1" fmla="*/ 80582 w 308229"/>
                <a:gd name="connsiteY1" fmla="*/ 870109 h 870108"/>
                <a:gd name="connsiteX2" fmla="*/ 308229 w 308229"/>
                <a:gd name="connsiteY2" fmla="*/ 46577 h 870108"/>
                <a:gd name="connsiteX3" fmla="*/ 224885 w 308229"/>
                <a:gd name="connsiteY3" fmla="*/ 0 h 87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229" h="870108">
                  <a:moveTo>
                    <a:pt x="0" y="813530"/>
                  </a:moveTo>
                  <a:cubicBezTo>
                    <a:pt x="27365" y="831818"/>
                    <a:pt x="54226" y="850678"/>
                    <a:pt x="80582" y="870109"/>
                  </a:cubicBezTo>
                  <a:lnTo>
                    <a:pt x="308229" y="46577"/>
                  </a:lnTo>
                  <a:cubicBezTo>
                    <a:pt x="280731" y="30575"/>
                    <a:pt x="252955" y="15049"/>
                    <a:pt x="22488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3500342" y="-1001045"/>
              <a:ext cx="313468" cy="909732"/>
            </a:xfrm>
            <a:custGeom>
              <a:avLst/>
              <a:gdLst>
                <a:gd name="connsiteX0" fmla="*/ 0 w 313468"/>
                <a:gd name="connsiteY0" fmla="*/ 840486 h 909732"/>
                <a:gd name="connsiteX1" fmla="*/ 77057 w 313468"/>
                <a:gd name="connsiteY1" fmla="*/ 909733 h 909732"/>
                <a:gd name="connsiteX2" fmla="*/ 313468 w 313468"/>
                <a:gd name="connsiteY2" fmla="*/ 54673 h 909732"/>
                <a:gd name="connsiteX3" fmla="*/ 232315 w 313468"/>
                <a:gd name="connsiteY3" fmla="*/ 0 h 909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468" h="909732">
                  <a:moveTo>
                    <a:pt x="0" y="840486"/>
                  </a:moveTo>
                  <a:cubicBezTo>
                    <a:pt x="26289" y="862841"/>
                    <a:pt x="51978" y="885920"/>
                    <a:pt x="77057" y="909733"/>
                  </a:cubicBezTo>
                  <a:lnTo>
                    <a:pt x="313468" y="54673"/>
                  </a:lnTo>
                  <a:cubicBezTo>
                    <a:pt x="286731" y="36004"/>
                    <a:pt x="259680" y="17780"/>
                    <a:pt x="2323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2695575" y="-1361757"/>
              <a:ext cx="306419" cy="809815"/>
            </a:xfrm>
            <a:custGeom>
              <a:avLst/>
              <a:gdLst>
                <a:gd name="connsiteX0" fmla="*/ 0 w 306419"/>
                <a:gd name="connsiteY0" fmla="*/ 785146 h 809815"/>
                <a:gd name="connsiteX1" fmla="*/ 89440 w 306419"/>
                <a:gd name="connsiteY1" fmla="*/ 809816 h 809815"/>
                <a:gd name="connsiteX2" fmla="*/ 306419 w 306419"/>
                <a:gd name="connsiteY2" fmla="*/ 24670 h 809815"/>
                <a:gd name="connsiteX3" fmla="*/ 216979 w 306419"/>
                <a:gd name="connsiteY3" fmla="*/ 0 h 80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419" h="809815">
                  <a:moveTo>
                    <a:pt x="0" y="785146"/>
                  </a:moveTo>
                  <a:cubicBezTo>
                    <a:pt x="30099" y="792699"/>
                    <a:pt x="59912" y="800929"/>
                    <a:pt x="89440" y="809816"/>
                  </a:cubicBezTo>
                  <a:lnTo>
                    <a:pt x="306419" y="24670"/>
                  </a:lnTo>
                  <a:cubicBezTo>
                    <a:pt x="276796" y="16002"/>
                    <a:pt x="246983" y="7715"/>
                    <a:pt x="21697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1778603" y="-1448529"/>
              <a:ext cx="333851" cy="859726"/>
            </a:xfrm>
            <a:custGeom>
              <a:avLst/>
              <a:gdLst>
                <a:gd name="connsiteX0" fmla="*/ 0 w 333851"/>
                <a:gd name="connsiteY0" fmla="*/ 859727 h 859726"/>
                <a:gd name="connsiteX1" fmla="*/ 101727 w 333851"/>
                <a:gd name="connsiteY1" fmla="*/ 839914 h 859726"/>
                <a:gd name="connsiteX2" fmla="*/ 333851 w 333851"/>
                <a:gd name="connsiteY2" fmla="*/ 0 h 859726"/>
                <a:gd name="connsiteX3" fmla="*/ 236220 w 333851"/>
                <a:gd name="connsiteY3" fmla="*/ 5048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851" h="859726">
                  <a:moveTo>
                    <a:pt x="0" y="859727"/>
                  </a:moveTo>
                  <a:cubicBezTo>
                    <a:pt x="33594" y="852230"/>
                    <a:pt x="67503" y="845630"/>
                    <a:pt x="101727" y="839914"/>
                  </a:cubicBezTo>
                  <a:lnTo>
                    <a:pt x="333851" y="0"/>
                  </a:lnTo>
                  <a:cubicBezTo>
                    <a:pt x="301209" y="1143"/>
                    <a:pt x="268672" y="2826"/>
                    <a:pt x="236220" y="504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2476500" y="-1408429"/>
              <a:ext cx="309752" cy="804576"/>
            </a:xfrm>
            <a:custGeom>
              <a:avLst/>
              <a:gdLst>
                <a:gd name="connsiteX0" fmla="*/ 0 w 309752"/>
                <a:gd name="connsiteY0" fmla="*/ 790099 h 804576"/>
                <a:gd name="connsiteX1" fmla="*/ 92202 w 309752"/>
                <a:gd name="connsiteY1" fmla="*/ 804577 h 804576"/>
                <a:gd name="connsiteX2" fmla="*/ 309753 w 309752"/>
                <a:gd name="connsiteY2" fmla="*/ 17526 h 804576"/>
                <a:gd name="connsiteX3" fmla="*/ 218313 w 309752"/>
                <a:gd name="connsiteY3" fmla="*/ 0 h 804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752" h="804576">
                  <a:moveTo>
                    <a:pt x="0" y="790099"/>
                  </a:moveTo>
                  <a:cubicBezTo>
                    <a:pt x="30985" y="794223"/>
                    <a:pt x="61722" y="799052"/>
                    <a:pt x="92202" y="804577"/>
                  </a:cubicBezTo>
                  <a:lnTo>
                    <a:pt x="309753" y="17526"/>
                  </a:lnTo>
                  <a:cubicBezTo>
                    <a:pt x="279463" y="11176"/>
                    <a:pt x="248984" y="5334"/>
                    <a:pt x="21831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" name="任意多边形: 形状 58"/>
            <p:cNvSpPr/>
            <p:nvPr/>
          </p:nvSpPr>
          <p:spPr>
            <a:xfrm>
              <a:off x="1528381" y="-1430527"/>
              <a:ext cx="349091" cy="914780"/>
            </a:xfrm>
            <a:custGeom>
              <a:avLst/>
              <a:gdLst>
                <a:gd name="connsiteX0" fmla="*/ 0 w 349091"/>
                <a:gd name="connsiteY0" fmla="*/ 914781 h 914780"/>
                <a:gd name="connsiteX1" fmla="*/ 106013 w 349091"/>
                <a:gd name="connsiteY1" fmla="*/ 879539 h 914780"/>
                <a:gd name="connsiteX2" fmla="*/ 349091 w 349091"/>
                <a:gd name="connsiteY2" fmla="*/ 0 h 914780"/>
                <a:gd name="connsiteX3" fmla="*/ 249079 w 349091"/>
                <a:gd name="connsiteY3" fmla="*/ 13621 h 91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091" h="914780">
                  <a:moveTo>
                    <a:pt x="0" y="914781"/>
                  </a:moveTo>
                  <a:cubicBezTo>
                    <a:pt x="34862" y="902018"/>
                    <a:pt x="70295" y="890302"/>
                    <a:pt x="106013" y="879539"/>
                  </a:cubicBezTo>
                  <a:lnTo>
                    <a:pt x="349091" y="0"/>
                  </a:lnTo>
                  <a:cubicBezTo>
                    <a:pt x="315563" y="4001"/>
                    <a:pt x="282416" y="8477"/>
                    <a:pt x="249079" y="1362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" name="任意多边形: 形状 59"/>
            <p:cNvSpPr/>
            <p:nvPr/>
          </p:nvSpPr>
          <p:spPr>
            <a:xfrm>
              <a:off x="2251614" y="-1438242"/>
              <a:ext cx="315182" cy="806767"/>
            </a:xfrm>
            <a:custGeom>
              <a:avLst/>
              <a:gdLst>
                <a:gd name="connsiteX0" fmla="*/ 0 w 315182"/>
                <a:gd name="connsiteY0" fmla="*/ 802577 h 806767"/>
                <a:gd name="connsiteX1" fmla="*/ 95250 w 315182"/>
                <a:gd name="connsiteY1" fmla="*/ 806768 h 806767"/>
                <a:gd name="connsiteX2" fmla="*/ 315182 w 315182"/>
                <a:gd name="connsiteY2" fmla="*/ 10287 h 806767"/>
                <a:gd name="connsiteX3" fmla="*/ 221742 w 315182"/>
                <a:gd name="connsiteY3" fmla="*/ 0 h 80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182" h="806767">
                  <a:moveTo>
                    <a:pt x="0" y="802577"/>
                  </a:moveTo>
                  <a:cubicBezTo>
                    <a:pt x="31909" y="803148"/>
                    <a:pt x="63532" y="804577"/>
                    <a:pt x="95250" y="806768"/>
                  </a:cubicBezTo>
                  <a:lnTo>
                    <a:pt x="315182" y="10287"/>
                  </a:lnTo>
                  <a:cubicBezTo>
                    <a:pt x="284226" y="6286"/>
                    <a:pt x="253079" y="2953"/>
                    <a:pt x="2217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" name="任意多边形: 形状 61"/>
            <p:cNvSpPr/>
            <p:nvPr/>
          </p:nvSpPr>
          <p:spPr>
            <a:xfrm>
              <a:off x="1265586" y="-1391189"/>
              <a:ext cx="370998" cy="994219"/>
            </a:xfrm>
            <a:custGeom>
              <a:avLst/>
              <a:gdLst>
                <a:gd name="connsiteX0" fmla="*/ 0 w 370998"/>
                <a:gd name="connsiteY0" fmla="*/ 994220 h 994219"/>
                <a:gd name="connsiteX1" fmla="*/ 111728 w 370998"/>
                <a:gd name="connsiteY1" fmla="*/ 938213 h 994219"/>
                <a:gd name="connsiteX2" fmla="*/ 370999 w 370998"/>
                <a:gd name="connsiteY2" fmla="*/ 0 h 994219"/>
                <a:gd name="connsiteX3" fmla="*/ 267938 w 370998"/>
                <a:gd name="connsiteY3" fmla="*/ 23431 h 99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998" h="994219">
                  <a:moveTo>
                    <a:pt x="0" y="994220"/>
                  </a:moveTo>
                  <a:cubicBezTo>
                    <a:pt x="36576" y="974312"/>
                    <a:pt x="73819" y="956120"/>
                    <a:pt x="111728" y="938213"/>
                  </a:cubicBezTo>
                  <a:lnTo>
                    <a:pt x="370999" y="0"/>
                  </a:lnTo>
                  <a:cubicBezTo>
                    <a:pt x="336518" y="7239"/>
                    <a:pt x="302162" y="15049"/>
                    <a:pt x="267938" y="2343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2019300" y="-1449863"/>
              <a:ext cx="322802" cy="822959"/>
            </a:xfrm>
            <a:custGeom>
              <a:avLst/>
              <a:gdLst>
                <a:gd name="connsiteX0" fmla="*/ 0 w 322802"/>
                <a:gd name="connsiteY0" fmla="*/ 822960 h 822959"/>
                <a:gd name="connsiteX1" fmla="*/ 98107 w 322802"/>
                <a:gd name="connsiteY1" fmla="*/ 815912 h 822959"/>
                <a:gd name="connsiteX2" fmla="*/ 322802 w 322802"/>
                <a:gd name="connsiteY2" fmla="*/ 2857 h 822959"/>
                <a:gd name="connsiteX3" fmla="*/ 227552 w 322802"/>
                <a:gd name="connsiteY3" fmla="*/ 0 h 8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802" h="822959">
                  <a:moveTo>
                    <a:pt x="0" y="822960"/>
                  </a:moveTo>
                  <a:cubicBezTo>
                    <a:pt x="32452" y="819788"/>
                    <a:pt x="65151" y="817435"/>
                    <a:pt x="98107" y="815912"/>
                  </a:cubicBezTo>
                  <a:lnTo>
                    <a:pt x="322802" y="2857"/>
                  </a:lnTo>
                  <a:cubicBezTo>
                    <a:pt x="291056" y="1333"/>
                    <a:pt x="259299" y="381"/>
                    <a:pt x="22755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-527780" y="-689387"/>
              <a:ext cx="820388" cy="2804064"/>
            </a:xfrm>
            <a:custGeom>
              <a:avLst/>
              <a:gdLst>
                <a:gd name="connsiteX0" fmla="*/ 820388 w 820388"/>
                <a:gd name="connsiteY0" fmla="*/ 0 h 2804064"/>
                <a:gd name="connsiteX1" fmla="*/ 687038 w 820388"/>
                <a:gd name="connsiteY1" fmla="*/ 134112 h 2804064"/>
                <a:gd name="connsiteX2" fmla="*/ 0 w 820388"/>
                <a:gd name="connsiteY2" fmla="*/ 2620137 h 2804064"/>
                <a:gd name="connsiteX3" fmla="*/ 45339 w 820388"/>
                <a:gd name="connsiteY3" fmla="*/ 2804065 h 280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0388" h="2804064">
                  <a:moveTo>
                    <a:pt x="820388" y="0"/>
                  </a:moveTo>
                  <a:cubicBezTo>
                    <a:pt x="774478" y="43244"/>
                    <a:pt x="730025" y="87944"/>
                    <a:pt x="687038" y="134112"/>
                  </a:cubicBezTo>
                  <a:lnTo>
                    <a:pt x="0" y="2620137"/>
                  </a:lnTo>
                  <a:cubicBezTo>
                    <a:pt x="13018" y="2682240"/>
                    <a:pt x="28130" y="2743553"/>
                    <a:pt x="45339" y="28040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-409575" y="-933418"/>
              <a:ext cx="999553" cy="3409378"/>
            </a:xfrm>
            <a:custGeom>
              <a:avLst/>
              <a:gdLst>
                <a:gd name="connsiteX0" fmla="*/ 999554 w 999553"/>
                <a:gd name="connsiteY0" fmla="*/ 0 h 3409378"/>
                <a:gd name="connsiteX1" fmla="*/ 878110 w 999553"/>
                <a:gd name="connsiteY1" fmla="*/ 91631 h 3409378"/>
                <a:gd name="connsiteX2" fmla="*/ 0 w 999553"/>
                <a:gd name="connsiteY2" fmla="*/ 3268790 h 3409378"/>
                <a:gd name="connsiteX3" fmla="*/ 57150 w 999553"/>
                <a:gd name="connsiteY3" fmla="*/ 3409379 h 340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553" h="3409378">
                  <a:moveTo>
                    <a:pt x="999554" y="0"/>
                  </a:moveTo>
                  <a:cubicBezTo>
                    <a:pt x="958215" y="29464"/>
                    <a:pt x="917734" y="60008"/>
                    <a:pt x="878110" y="91631"/>
                  </a:cubicBezTo>
                  <a:lnTo>
                    <a:pt x="0" y="3268790"/>
                  </a:lnTo>
                  <a:cubicBezTo>
                    <a:pt x="17907" y="3316291"/>
                    <a:pt x="36957" y="3363154"/>
                    <a:pt x="57150" y="340937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-588073" y="-313531"/>
              <a:ext cx="546735" cy="1932527"/>
            </a:xfrm>
            <a:custGeom>
              <a:avLst/>
              <a:gdLst>
                <a:gd name="connsiteX0" fmla="*/ 381000 w 546735"/>
                <a:gd name="connsiteY0" fmla="*/ 251460 h 1932527"/>
                <a:gd name="connsiteX1" fmla="*/ 0 w 546735"/>
                <a:gd name="connsiteY1" fmla="*/ 1630299 h 1932527"/>
                <a:gd name="connsiteX2" fmla="*/ 0 w 546735"/>
                <a:gd name="connsiteY2" fmla="*/ 1662684 h 1932527"/>
                <a:gd name="connsiteX3" fmla="*/ 12954 w 546735"/>
                <a:gd name="connsiteY3" fmla="*/ 1932527 h 1932527"/>
                <a:gd name="connsiteX4" fmla="*/ 546735 w 546735"/>
                <a:gd name="connsiteY4" fmla="*/ 0 h 1932527"/>
                <a:gd name="connsiteX5" fmla="*/ 381000 w 546735"/>
                <a:gd name="connsiteY5" fmla="*/ 251460 h 193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6735" h="1932527">
                  <a:moveTo>
                    <a:pt x="381000" y="251460"/>
                  </a:moveTo>
                  <a:lnTo>
                    <a:pt x="0" y="1630299"/>
                  </a:lnTo>
                  <a:cubicBezTo>
                    <a:pt x="0" y="1641062"/>
                    <a:pt x="0" y="1651921"/>
                    <a:pt x="0" y="1662684"/>
                  </a:cubicBezTo>
                  <a:cubicBezTo>
                    <a:pt x="0" y="1753743"/>
                    <a:pt x="4318" y="1843688"/>
                    <a:pt x="12954" y="1932527"/>
                  </a:cubicBezTo>
                  <a:lnTo>
                    <a:pt x="546735" y="0"/>
                  </a:lnTo>
                  <a:cubicBezTo>
                    <a:pt x="487023" y="80791"/>
                    <a:pt x="431702" y="164735"/>
                    <a:pt x="381000" y="25146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3681793" y="-864552"/>
              <a:ext cx="321849" cy="964882"/>
            </a:xfrm>
            <a:custGeom>
              <a:avLst/>
              <a:gdLst>
                <a:gd name="connsiteX0" fmla="*/ 0 w 321849"/>
                <a:gd name="connsiteY0" fmla="*/ 879920 h 964882"/>
                <a:gd name="connsiteX1" fmla="*/ 72676 w 321849"/>
                <a:gd name="connsiteY1" fmla="*/ 964882 h 964882"/>
                <a:gd name="connsiteX2" fmla="*/ 321850 w 321849"/>
                <a:gd name="connsiteY2" fmla="*/ 63341 h 964882"/>
                <a:gd name="connsiteX3" fmla="*/ 243173 w 321849"/>
                <a:gd name="connsiteY3" fmla="*/ 0 h 96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849" h="964882">
                  <a:moveTo>
                    <a:pt x="0" y="879920"/>
                  </a:moveTo>
                  <a:cubicBezTo>
                    <a:pt x="25022" y="907542"/>
                    <a:pt x="49244" y="935860"/>
                    <a:pt x="72676" y="964882"/>
                  </a:cubicBezTo>
                  <a:lnTo>
                    <a:pt x="321850" y="63341"/>
                  </a:lnTo>
                  <a:cubicBezTo>
                    <a:pt x="296008" y="41815"/>
                    <a:pt x="269776" y="20701"/>
                    <a:pt x="24317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4129754" y="583819"/>
              <a:ext cx="820483" cy="2803969"/>
            </a:xfrm>
            <a:custGeom>
              <a:avLst/>
              <a:gdLst>
                <a:gd name="connsiteX0" fmla="*/ 774954 w 820483"/>
                <a:gd name="connsiteY0" fmla="*/ 0 h 2803969"/>
                <a:gd name="connsiteX1" fmla="*/ 0 w 820483"/>
                <a:gd name="connsiteY1" fmla="*/ 2803970 h 2803969"/>
                <a:gd name="connsiteX2" fmla="*/ 133350 w 820483"/>
                <a:gd name="connsiteY2" fmla="*/ 2669762 h 2803969"/>
                <a:gd name="connsiteX3" fmla="*/ 820484 w 820483"/>
                <a:gd name="connsiteY3" fmla="*/ 183737 h 2803969"/>
                <a:gd name="connsiteX4" fmla="*/ 774954 w 820483"/>
                <a:gd name="connsiteY4" fmla="*/ 0 h 280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83" h="2803969">
                  <a:moveTo>
                    <a:pt x="774954" y="0"/>
                  </a:moveTo>
                  <a:lnTo>
                    <a:pt x="0" y="2803970"/>
                  </a:lnTo>
                  <a:cubicBezTo>
                    <a:pt x="45911" y="2760726"/>
                    <a:pt x="90364" y="2715987"/>
                    <a:pt x="133350" y="2669762"/>
                  </a:cubicBezTo>
                  <a:lnTo>
                    <a:pt x="820484" y="183737"/>
                  </a:lnTo>
                  <a:cubicBezTo>
                    <a:pt x="807272" y="121758"/>
                    <a:pt x="792099" y="60512"/>
                    <a:pt x="77495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4463700" y="1079404"/>
              <a:ext cx="546465" cy="1932336"/>
            </a:xfrm>
            <a:custGeom>
              <a:avLst/>
              <a:gdLst>
                <a:gd name="connsiteX0" fmla="*/ 534067 w 546465"/>
                <a:gd name="connsiteY0" fmla="*/ 0 h 1932336"/>
                <a:gd name="connsiteX1" fmla="*/ 0 w 546465"/>
                <a:gd name="connsiteY1" fmla="*/ 1932337 h 1932336"/>
                <a:gd name="connsiteX2" fmla="*/ 165449 w 546465"/>
                <a:gd name="connsiteY2" fmla="*/ 1681068 h 1932336"/>
                <a:gd name="connsiteX3" fmla="*/ 546449 w 546465"/>
                <a:gd name="connsiteY3" fmla="*/ 302514 h 1932336"/>
                <a:gd name="connsiteX4" fmla="*/ 546449 w 546465"/>
                <a:gd name="connsiteY4" fmla="*/ 270034 h 1932336"/>
                <a:gd name="connsiteX5" fmla="*/ 534067 w 546465"/>
                <a:gd name="connsiteY5" fmla="*/ 0 h 193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6465" h="1932336">
                  <a:moveTo>
                    <a:pt x="534067" y="0"/>
                  </a:moveTo>
                  <a:lnTo>
                    <a:pt x="0" y="1932337"/>
                  </a:lnTo>
                  <a:cubicBezTo>
                    <a:pt x="59607" y="1851603"/>
                    <a:pt x="114833" y="1767726"/>
                    <a:pt x="165449" y="1681068"/>
                  </a:cubicBezTo>
                  <a:lnTo>
                    <a:pt x="546449" y="302514"/>
                  </a:lnTo>
                  <a:cubicBezTo>
                    <a:pt x="546449" y="291751"/>
                    <a:pt x="546449" y="280892"/>
                    <a:pt x="546449" y="270034"/>
                  </a:cubicBezTo>
                  <a:cubicBezTo>
                    <a:pt x="546764" y="178908"/>
                    <a:pt x="542639" y="88897"/>
                    <a:pt x="53406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3852100" y="-706627"/>
              <a:ext cx="334899" cy="1043273"/>
            </a:xfrm>
            <a:custGeom>
              <a:avLst/>
              <a:gdLst>
                <a:gd name="connsiteX0" fmla="*/ 0 w 334899"/>
                <a:gd name="connsiteY0" fmla="*/ 937927 h 1043273"/>
                <a:gd name="connsiteX1" fmla="*/ 66675 w 334899"/>
                <a:gd name="connsiteY1" fmla="*/ 1043273 h 1043273"/>
                <a:gd name="connsiteX2" fmla="*/ 334899 w 334899"/>
                <a:gd name="connsiteY2" fmla="*/ 72961 h 1043273"/>
                <a:gd name="connsiteX3" fmla="*/ 258699 w 334899"/>
                <a:gd name="connsiteY3" fmla="*/ 0 h 104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899" h="1043273">
                  <a:moveTo>
                    <a:pt x="0" y="937927"/>
                  </a:moveTo>
                  <a:cubicBezTo>
                    <a:pt x="23432" y="972341"/>
                    <a:pt x="45654" y="1007459"/>
                    <a:pt x="66675" y="1043273"/>
                  </a:cubicBezTo>
                  <a:lnTo>
                    <a:pt x="334899" y="72961"/>
                  </a:lnTo>
                  <a:cubicBezTo>
                    <a:pt x="309944" y="48196"/>
                    <a:pt x="284541" y="23876"/>
                    <a:pt x="25869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4007167" y="-524605"/>
              <a:ext cx="356806" cy="1163669"/>
            </a:xfrm>
            <a:custGeom>
              <a:avLst/>
              <a:gdLst>
                <a:gd name="connsiteX0" fmla="*/ 0 w 356806"/>
                <a:gd name="connsiteY0" fmla="*/ 1026795 h 1163669"/>
                <a:gd name="connsiteX1" fmla="*/ 58484 w 356806"/>
                <a:gd name="connsiteY1" fmla="*/ 1163669 h 1163669"/>
                <a:gd name="connsiteX2" fmla="*/ 356806 w 356806"/>
                <a:gd name="connsiteY2" fmla="*/ 84201 h 1163669"/>
                <a:gd name="connsiteX3" fmla="*/ 283845 w 356806"/>
                <a:gd name="connsiteY3" fmla="*/ 0 h 11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806" h="1163669">
                  <a:moveTo>
                    <a:pt x="0" y="1026795"/>
                  </a:moveTo>
                  <a:cubicBezTo>
                    <a:pt x="21145" y="1071563"/>
                    <a:pt x="40643" y="1117187"/>
                    <a:pt x="58484" y="1163669"/>
                  </a:cubicBezTo>
                  <a:lnTo>
                    <a:pt x="356806" y="84201"/>
                  </a:lnTo>
                  <a:cubicBezTo>
                    <a:pt x="332994" y="55626"/>
                    <a:pt x="308677" y="27556"/>
                    <a:pt x="28384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4136993" y="-314388"/>
              <a:ext cx="395096" cy="1383410"/>
            </a:xfrm>
            <a:custGeom>
              <a:avLst/>
              <a:gdLst>
                <a:gd name="connsiteX0" fmla="*/ 325945 w 395096"/>
                <a:gd name="connsiteY0" fmla="*/ 0 h 1383410"/>
                <a:gd name="connsiteX1" fmla="*/ 0 w 395096"/>
                <a:gd name="connsiteY1" fmla="*/ 1179290 h 1383410"/>
                <a:gd name="connsiteX2" fmla="*/ 39814 w 395096"/>
                <a:gd name="connsiteY2" fmla="*/ 1383411 h 1383410"/>
                <a:gd name="connsiteX3" fmla="*/ 395097 w 395096"/>
                <a:gd name="connsiteY3" fmla="*/ 97536 h 1383410"/>
                <a:gd name="connsiteX4" fmla="*/ 325945 w 395096"/>
                <a:gd name="connsiteY4" fmla="*/ 0 h 138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096" h="1383410">
                  <a:moveTo>
                    <a:pt x="325945" y="0"/>
                  </a:moveTo>
                  <a:lnTo>
                    <a:pt x="0" y="1179290"/>
                  </a:lnTo>
                  <a:cubicBezTo>
                    <a:pt x="16802" y="1246594"/>
                    <a:pt x="30089" y="1314726"/>
                    <a:pt x="39814" y="1383411"/>
                  </a:cubicBezTo>
                  <a:lnTo>
                    <a:pt x="395097" y="97536"/>
                  </a:lnTo>
                  <a:cubicBezTo>
                    <a:pt x="372742" y="64837"/>
                    <a:pt x="349691" y="32318"/>
                    <a:pt x="32594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-266700" y="-1107725"/>
              <a:ext cx="1134903" cy="3875341"/>
            </a:xfrm>
            <a:custGeom>
              <a:avLst/>
              <a:gdLst>
                <a:gd name="connsiteX0" fmla="*/ 498253 w 1134903"/>
                <a:gd name="connsiteY0" fmla="*/ 2303336 h 3875341"/>
                <a:gd name="connsiteX1" fmla="*/ 700659 w 1134903"/>
                <a:gd name="connsiteY1" fmla="*/ 1571054 h 3875341"/>
                <a:gd name="connsiteX2" fmla="*/ 1134904 w 1134903"/>
                <a:gd name="connsiteY2" fmla="*/ 0 h 3875341"/>
                <a:gd name="connsiteX3" fmla="*/ 1020604 w 1134903"/>
                <a:gd name="connsiteY3" fmla="*/ 66675 h 3875341"/>
                <a:gd name="connsiteX4" fmla="*/ 0 w 1134903"/>
                <a:gd name="connsiteY4" fmla="*/ 3759994 h 3875341"/>
                <a:gd name="connsiteX5" fmla="*/ 64294 w 1134903"/>
                <a:gd name="connsiteY5" fmla="*/ 3875342 h 387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4903" h="3875341">
                  <a:moveTo>
                    <a:pt x="498253" y="2303336"/>
                  </a:moveTo>
                  <a:cubicBezTo>
                    <a:pt x="517712" y="2048447"/>
                    <a:pt x="586454" y="1799758"/>
                    <a:pt x="700659" y="1571054"/>
                  </a:cubicBezTo>
                  <a:lnTo>
                    <a:pt x="1134904" y="0"/>
                  </a:lnTo>
                  <a:cubicBezTo>
                    <a:pt x="1096166" y="21272"/>
                    <a:pt x="1058066" y="43498"/>
                    <a:pt x="1020604" y="66675"/>
                  </a:cubicBezTo>
                  <a:lnTo>
                    <a:pt x="0" y="3759994"/>
                  </a:lnTo>
                  <a:cubicBezTo>
                    <a:pt x="20447" y="3798923"/>
                    <a:pt x="41879" y="3837366"/>
                    <a:pt x="64294" y="387534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1004601" y="3073559"/>
              <a:ext cx="305561" cy="841629"/>
            </a:xfrm>
            <a:custGeom>
              <a:avLst/>
              <a:gdLst>
                <a:gd name="connsiteX0" fmla="*/ 305562 w 305561"/>
                <a:gd name="connsiteY0" fmla="*/ 45244 h 841629"/>
                <a:gd name="connsiteX1" fmla="*/ 221837 w 305561"/>
                <a:gd name="connsiteY1" fmla="*/ 0 h 841629"/>
                <a:gd name="connsiteX2" fmla="*/ 0 w 305561"/>
                <a:gd name="connsiteY2" fmla="*/ 802481 h 841629"/>
                <a:gd name="connsiteX3" fmla="*/ 85725 w 305561"/>
                <a:gd name="connsiteY3" fmla="*/ 841629 h 84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561" h="841629">
                  <a:moveTo>
                    <a:pt x="305562" y="45244"/>
                  </a:moveTo>
                  <a:cubicBezTo>
                    <a:pt x="277244" y="30832"/>
                    <a:pt x="249336" y="15745"/>
                    <a:pt x="221837" y="0"/>
                  </a:cubicBezTo>
                  <a:lnTo>
                    <a:pt x="0" y="802481"/>
                  </a:lnTo>
                  <a:cubicBezTo>
                    <a:pt x="28575" y="815912"/>
                    <a:pt x="56674" y="829056"/>
                    <a:pt x="85725" y="8416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2309812" y="3286919"/>
              <a:ext cx="333851" cy="860012"/>
            </a:xfrm>
            <a:custGeom>
              <a:avLst/>
              <a:gdLst>
                <a:gd name="connsiteX0" fmla="*/ 333851 w 333851"/>
                <a:gd name="connsiteY0" fmla="*/ 0 h 860012"/>
                <a:gd name="connsiteX1" fmla="*/ 232124 w 333851"/>
                <a:gd name="connsiteY1" fmla="*/ 19812 h 860012"/>
                <a:gd name="connsiteX2" fmla="*/ 0 w 333851"/>
                <a:gd name="connsiteY2" fmla="*/ 860012 h 860012"/>
                <a:gd name="connsiteX3" fmla="*/ 97631 w 333851"/>
                <a:gd name="connsiteY3" fmla="*/ 854964 h 86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851" h="860012">
                  <a:moveTo>
                    <a:pt x="333851" y="0"/>
                  </a:moveTo>
                  <a:cubicBezTo>
                    <a:pt x="300199" y="7554"/>
                    <a:pt x="266290" y="14164"/>
                    <a:pt x="232124" y="19812"/>
                  </a:cubicBezTo>
                  <a:lnTo>
                    <a:pt x="0" y="860012"/>
                  </a:lnTo>
                  <a:cubicBezTo>
                    <a:pt x="32642" y="858869"/>
                    <a:pt x="65179" y="857183"/>
                    <a:pt x="97631" y="85496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1635728" y="3302349"/>
              <a:ext cx="309752" cy="804577"/>
            </a:xfrm>
            <a:custGeom>
              <a:avLst/>
              <a:gdLst>
                <a:gd name="connsiteX0" fmla="*/ 309753 w 309752"/>
                <a:gd name="connsiteY0" fmla="*/ 14478 h 804577"/>
                <a:gd name="connsiteX1" fmla="*/ 217456 w 309752"/>
                <a:gd name="connsiteY1" fmla="*/ 0 h 804577"/>
                <a:gd name="connsiteX2" fmla="*/ 0 w 309752"/>
                <a:gd name="connsiteY2" fmla="*/ 787051 h 804577"/>
                <a:gd name="connsiteX3" fmla="*/ 91345 w 309752"/>
                <a:gd name="connsiteY3" fmla="*/ 804577 h 80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752" h="804577">
                  <a:moveTo>
                    <a:pt x="309753" y="14478"/>
                  </a:moveTo>
                  <a:cubicBezTo>
                    <a:pt x="278701" y="10383"/>
                    <a:pt x="248031" y="5525"/>
                    <a:pt x="217456" y="0"/>
                  </a:cubicBezTo>
                  <a:lnTo>
                    <a:pt x="0" y="787051"/>
                  </a:lnTo>
                  <a:cubicBezTo>
                    <a:pt x="30289" y="793432"/>
                    <a:pt x="60674" y="799243"/>
                    <a:pt x="91345" y="80457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2544794" y="3214147"/>
              <a:ext cx="349091" cy="914781"/>
            </a:xfrm>
            <a:custGeom>
              <a:avLst/>
              <a:gdLst>
                <a:gd name="connsiteX0" fmla="*/ 349091 w 349091"/>
                <a:gd name="connsiteY0" fmla="*/ 0 h 914781"/>
                <a:gd name="connsiteX1" fmla="*/ 243078 w 349091"/>
                <a:gd name="connsiteY1" fmla="*/ 35243 h 914781"/>
                <a:gd name="connsiteX2" fmla="*/ 0 w 349091"/>
                <a:gd name="connsiteY2" fmla="*/ 914781 h 914781"/>
                <a:gd name="connsiteX3" fmla="*/ 100013 w 349091"/>
                <a:gd name="connsiteY3" fmla="*/ 901065 h 91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091" h="914781">
                  <a:moveTo>
                    <a:pt x="349091" y="0"/>
                  </a:moveTo>
                  <a:cubicBezTo>
                    <a:pt x="314230" y="12764"/>
                    <a:pt x="278892" y="24384"/>
                    <a:pt x="243078" y="35243"/>
                  </a:cubicBezTo>
                  <a:lnTo>
                    <a:pt x="0" y="914781"/>
                  </a:lnTo>
                  <a:cubicBezTo>
                    <a:pt x="33528" y="910780"/>
                    <a:pt x="66675" y="906304"/>
                    <a:pt x="100013" y="9010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2080164" y="3325019"/>
              <a:ext cx="322992" cy="823150"/>
            </a:xfrm>
            <a:custGeom>
              <a:avLst/>
              <a:gdLst>
                <a:gd name="connsiteX0" fmla="*/ 322993 w 322992"/>
                <a:gd name="connsiteY0" fmla="*/ 0 h 823150"/>
                <a:gd name="connsiteX1" fmla="*/ 224790 w 322992"/>
                <a:gd name="connsiteY1" fmla="*/ 7048 h 823150"/>
                <a:gd name="connsiteX2" fmla="*/ 0 w 322992"/>
                <a:gd name="connsiteY2" fmla="*/ 820293 h 823150"/>
                <a:gd name="connsiteX3" fmla="*/ 95250 w 322992"/>
                <a:gd name="connsiteY3" fmla="*/ 823150 h 82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992" h="823150">
                  <a:moveTo>
                    <a:pt x="322993" y="0"/>
                  </a:moveTo>
                  <a:cubicBezTo>
                    <a:pt x="290417" y="3143"/>
                    <a:pt x="257746" y="5525"/>
                    <a:pt x="224790" y="7048"/>
                  </a:cubicBezTo>
                  <a:lnTo>
                    <a:pt x="0" y="820293"/>
                  </a:lnTo>
                  <a:cubicBezTo>
                    <a:pt x="31718" y="821722"/>
                    <a:pt x="63532" y="822770"/>
                    <a:pt x="95250" y="82315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1855469" y="3330352"/>
              <a:ext cx="315182" cy="806196"/>
            </a:xfrm>
            <a:custGeom>
              <a:avLst/>
              <a:gdLst>
                <a:gd name="connsiteX0" fmla="*/ 315183 w 315182"/>
                <a:gd name="connsiteY0" fmla="*/ 4191 h 806196"/>
                <a:gd name="connsiteX1" fmla="*/ 219933 w 315182"/>
                <a:gd name="connsiteY1" fmla="*/ 0 h 806196"/>
                <a:gd name="connsiteX2" fmla="*/ 0 w 315182"/>
                <a:gd name="connsiteY2" fmla="*/ 795909 h 806196"/>
                <a:gd name="connsiteX3" fmla="*/ 93440 w 315182"/>
                <a:gd name="connsiteY3" fmla="*/ 806196 h 80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182" h="806196">
                  <a:moveTo>
                    <a:pt x="315183" y="4191"/>
                  </a:moveTo>
                  <a:cubicBezTo>
                    <a:pt x="283436" y="3620"/>
                    <a:pt x="251679" y="2220"/>
                    <a:pt x="219933" y="0"/>
                  </a:cubicBezTo>
                  <a:lnTo>
                    <a:pt x="0" y="795909"/>
                  </a:lnTo>
                  <a:cubicBezTo>
                    <a:pt x="31052" y="799909"/>
                    <a:pt x="62198" y="803243"/>
                    <a:pt x="93440" y="80619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2785681" y="3095371"/>
              <a:ext cx="370998" cy="994219"/>
            </a:xfrm>
            <a:custGeom>
              <a:avLst/>
              <a:gdLst>
                <a:gd name="connsiteX0" fmla="*/ 370999 w 370998"/>
                <a:gd name="connsiteY0" fmla="*/ 0 h 994219"/>
                <a:gd name="connsiteX1" fmla="*/ 259366 w 370998"/>
                <a:gd name="connsiteY1" fmla="*/ 56007 h 994219"/>
                <a:gd name="connsiteX2" fmla="*/ 0 w 370998"/>
                <a:gd name="connsiteY2" fmla="*/ 994220 h 994219"/>
                <a:gd name="connsiteX3" fmla="*/ 102679 w 370998"/>
                <a:gd name="connsiteY3" fmla="*/ 970788 h 99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998" h="994219">
                  <a:moveTo>
                    <a:pt x="370999" y="0"/>
                  </a:moveTo>
                  <a:cubicBezTo>
                    <a:pt x="334518" y="19907"/>
                    <a:pt x="297180" y="38100"/>
                    <a:pt x="259366" y="56007"/>
                  </a:cubicBezTo>
                  <a:lnTo>
                    <a:pt x="0" y="994220"/>
                  </a:lnTo>
                  <a:cubicBezTo>
                    <a:pt x="34480" y="987104"/>
                    <a:pt x="68704" y="979294"/>
                    <a:pt x="102679" y="97078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3554063" y="-69214"/>
              <a:ext cx="1135475" cy="3875341"/>
            </a:xfrm>
            <a:custGeom>
              <a:avLst/>
              <a:gdLst>
                <a:gd name="connsiteX0" fmla="*/ 1135476 w 1135475"/>
                <a:gd name="connsiteY0" fmla="*/ 115348 h 3875341"/>
                <a:gd name="connsiteX1" fmla="*/ 1071086 w 1135475"/>
                <a:gd name="connsiteY1" fmla="*/ 0 h 3875341"/>
                <a:gd name="connsiteX2" fmla="*/ 636937 w 1135475"/>
                <a:gd name="connsiteY2" fmla="*/ 1572006 h 3875341"/>
                <a:gd name="connsiteX3" fmla="*/ 434530 w 1135475"/>
                <a:gd name="connsiteY3" fmla="*/ 2304288 h 3875341"/>
                <a:gd name="connsiteX4" fmla="*/ 0 w 1135475"/>
                <a:gd name="connsiteY4" fmla="*/ 3875342 h 3875341"/>
                <a:gd name="connsiteX5" fmla="*/ 114300 w 1135475"/>
                <a:gd name="connsiteY5" fmla="*/ 3808667 h 387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5475" h="3875341">
                  <a:moveTo>
                    <a:pt x="1135476" y="115348"/>
                  </a:moveTo>
                  <a:cubicBezTo>
                    <a:pt x="1114901" y="76419"/>
                    <a:pt x="1093441" y="37976"/>
                    <a:pt x="1071086" y="0"/>
                  </a:cubicBezTo>
                  <a:lnTo>
                    <a:pt x="636937" y="1572006"/>
                  </a:lnTo>
                  <a:cubicBezTo>
                    <a:pt x="617525" y="1826905"/>
                    <a:pt x="548783" y="2075602"/>
                    <a:pt x="434530" y="2304288"/>
                  </a:cubicBezTo>
                  <a:lnTo>
                    <a:pt x="0" y="3875342"/>
                  </a:lnTo>
                  <a:cubicBezTo>
                    <a:pt x="38795" y="3854072"/>
                    <a:pt x="76895" y="3831841"/>
                    <a:pt x="114300" y="380866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3832288" y="222155"/>
              <a:ext cx="999648" cy="3409664"/>
            </a:xfrm>
            <a:custGeom>
              <a:avLst/>
              <a:gdLst>
                <a:gd name="connsiteX0" fmla="*/ 999648 w 999648"/>
                <a:gd name="connsiteY0" fmla="*/ 140589 h 3409664"/>
                <a:gd name="connsiteX1" fmla="*/ 942498 w 999648"/>
                <a:gd name="connsiteY1" fmla="*/ 0 h 3409664"/>
                <a:gd name="connsiteX2" fmla="*/ 0 w 999648"/>
                <a:gd name="connsiteY2" fmla="*/ 3409665 h 3409664"/>
                <a:gd name="connsiteX3" fmla="*/ 121539 w 999648"/>
                <a:gd name="connsiteY3" fmla="*/ 3318034 h 340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648" h="3409664">
                  <a:moveTo>
                    <a:pt x="999648" y="140589"/>
                  </a:moveTo>
                  <a:cubicBezTo>
                    <a:pt x="981741" y="93031"/>
                    <a:pt x="962691" y="46168"/>
                    <a:pt x="942498" y="0"/>
                  </a:cubicBezTo>
                  <a:lnTo>
                    <a:pt x="0" y="3409665"/>
                  </a:lnTo>
                  <a:cubicBezTo>
                    <a:pt x="41338" y="3380261"/>
                    <a:pt x="81848" y="3349723"/>
                    <a:pt x="121539" y="331803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7" name="任意多边形: 形状 106"/>
            <p:cNvSpPr/>
            <p:nvPr/>
          </p:nvSpPr>
          <p:spPr>
            <a:xfrm>
              <a:off x="3288791" y="2598642"/>
              <a:ext cx="465200" cy="1335976"/>
            </a:xfrm>
            <a:custGeom>
              <a:avLst/>
              <a:gdLst>
                <a:gd name="connsiteX0" fmla="*/ 465201 w 465200"/>
                <a:gd name="connsiteY0" fmla="*/ 0 h 1335976"/>
                <a:gd name="connsiteX1" fmla="*/ 326327 w 465200"/>
                <a:gd name="connsiteY1" fmla="*/ 154877 h 1335976"/>
                <a:gd name="connsiteX2" fmla="*/ 0 w 465200"/>
                <a:gd name="connsiteY2" fmla="*/ 1335977 h 1335976"/>
                <a:gd name="connsiteX3" fmla="*/ 109633 w 465200"/>
                <a:gd name="connsiteY3" fmla="*/ 1287399 h 13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200" h="1335976">
                  <a:moveTo>
                    <a:pt x="465201" y="0"/>
                  </a:moveTo>
                  <a:cubicBezTo>
                    <a:pt x="421634" y="54007"/>
                    <a:pt x="375285" y="105699"/>
                    <a:pt x="326327" y="154877"/>
                  </a:cubicBezTo>
                  <a:lnTo>
                    <a:pt x="0" y="1335977"/>
                  </a:lnTo>
                  <a:cubicBezTo>
                    <a:pt x="36957" y="1320546"/>
                    <a:pt x="73505" y="1304354"/>
                    <a:pt x="109633" y="128739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8" name="任意多边形: 形状 107"/>
            <p:cNvSpPr/>
            <p:nvPr/>
          </p:nvSpPr>
          <p:spPr>
            <a:xfrm>
              <a:off x="3033331" y="2910395"/>
              <a:ext cx="404526" cy="1115568"/>
            </a:xfrm>
            <a:custGeom>
              <a:avLst/>
              <a:gdLst>
                <a:gd name="connsiteX0" fmla="*/ 404527 w 404526"/>
                <a:gd name="connsiteY0" fmla="*/ 0 h 1115568"/>
                <a:gd name="connsiteX1" fmla="*/ 284036 w 404526"/>
                <a:gd name="connsiteY1" fmla="*/ 87630 h 1115568"/>
                <a:gd name="connsiteX2" fmla="*/ 0 w 404526"/>
                <a:gd name="connsiteY2" fmla="*/ 1115568 h 1115568"/>
                <a:gd name="connsiteX3" fmla="*/ 105823 w 404526"/>
                <a:gd name="connsiteY3" fmla="*/ 1080802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526" h="1115568">
                  <a:moveTo>
                    <a:pt x="404527" y="0"/>
                  </a:moveTo>
                  <a:cubicBezTo>
                    <a:pt x="365541" y="30671"/>
                    <a:pt x="325374" y="59884"/>
                    <a:pt x="284036" y="87630"/>
                  </a:cubicBezTo>
                  <a:lnTo>
                    <a:pt x="0" y="1115568"/>
                  </a:lnTo>
                  <a:cubicBezTo>
                    <a:pt x="35557" y="1104586"/>
                    <a:pt x="70838" y="1092994"/>
                    <a:pt x="105823" y="108080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09" name="任意多边形: 形状 108"/>
            <p:cNvSpPr/>
            <p:nvPr/>
          </p:nvSpPr>
          <p:spPr>
            <a:xfrm>
              <a:off x="234981" y="2361755"/>
              <a:ext cx="335279" cy="1043273"/>
            </a:xfrm>
            <a:custGeom>
              <a:avLst/>
              <a:gdLst>
                <a:gd name="connsiteX0" fmla="*/ 335280 w 335279"/>
                <a:gd name="connsiteY0" fmla="*/ 105346 h 1043273"/>
                <a:gd name="connsiteX1" fmla="*/ 268129 w 335279"/>
                <a:gd name="connsiteY1" fmla="*/ 0 h 1043273"/>
                <a:gd name="connsiteX2" fmla="*/ 0 w 335279"/>
                <a:gd name="connsiteY2" fmla="*/ 970216 h 1043273"/>
                <a:gd name="connsiteX3" fmla="*/ 76200 w 335279"/>
                <a:gd name="connsiteY3" fmla="*/ 1043274 h 104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279" h="1043273">
                  <a:moveTo>
                    <a:pt x="335280" y="105346"/>
                  </a:moveTo>
                  <a:cubicBezTo>
                    <a:pt x="311782" y="70933"/>
                    <a:pt x="289398" y="35814"/>
                    <a:pt x="268129" y="0"/>
                  </a:cubicBezTo>
                  <a:lnTo>
                    <a:pt x="0" y="970216"/>
                  </a:lnTo>
                  <a:cubicBezTo>
                    <a:pt x="24889" y="995048"/>
                    <a:pt x="50292" y="1019394"/>
                    <a:pt x="76200" y="104327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0" name="任意多边形: 形状 109"/>
            <p:cNvSpPr/>
            <p:nvPr/>
          </p:nvSpPr>
          <p:spPr>
            <a:xfrm>
              <a:off x="58292" y="2059336"/>
              <a:ext cx="356806" cy="1163669"/>
            </a:xfrm>
            <a:custGeom>
              <a:avLst/>
              <a:gdLst>
                <a:gd name="connsiteX0" fmla="*/ 356807 w 356806"/>
                <a:gd name="connsiteY0" fmla="*/ 136874 h 1163669"/>
                <a:gd name="connsiteX1" fmla="*/ 298418 w 356806"/>
                <a:gd name="connsiteY1" fmla="*/ 0 h 1163669"/>
                <a:gd name="connsiteX2" fmla="*/ 0 w 356806"/>
                <a:gd name="connsiteY2" fmla="*/ 1079468 h 1163669"/>
                <a:gd name="connsiteX3" fmla="*/ 72962 w 356806"/>
                <a:gd name="connsiteY3" fmla="*/ 1163669 h 11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806" h="1163669">
                  <a:moveTo>
                    <a:pt x="356807" y="136874"/>
                  </a:moveTo>
                  <a:cubicBezTo>
                    <a:pt x="335661" y="92421"/>
                    <a:pt x="316201" y="46796"/>
                    <a:pt x="298418" y="0"/>
                  </a:cubicBezTo>
                  <a:lnTo>
                    <a:pt x="0" y="1079468"/>
                  </a:lnTo>
                  <a:cubicBezTo>
                    <a:pt x="23813" y="1108043"/>
                    <a:pt x="48130" y="1136114"/>
                    <a:pt x="72962" y="116366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1" name="任意多边形: 形状 110"/>
            <p:cNvSpPr/>
            <p:nvPr/>
          </p:nvSpPr>
          <p:spPr>
            <a:xfrm>
              <a:off x="-109823" y="1629569"/>
              <a:ext cx="395573" cy="1383696"/>
            </a:xfrm>
            <a:custGeom>
              <a:avLst/>
              <a:gdLst>
                <a:gd name="connsiteX0" fmla="*/ 395573 w 395573"/>
                <a:gd name="connsiteY0" fmla="*/ 203835 h 1383696"/>
                <a:gd name="connsiteX1" fmla="*/ 355378 w 395573"/>
                <a:gd name="connsiteY1" fmla="*/ 0 h 1383696"/>
                <a:gd name="connsiteX2" fmla="*/ 0 w 395573"/>
                <a:gd name="connsiteY2" fmla="*/ 1285875 h 1383696"/>
                <a:gd name="connsiteX3" fmla="*/ 69247 w 395573"/>
                <a:gd name="connsiteY3" fmla="*/ 1383697 h 138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573" h="1383696">
                  <a:moveTo>
                    <a:pt x="395573" y="203835"/>
                  </a:moveTo>
                  <a:cubicBezTo>
                    <a:pt x="378552" y="136655"/>
                    <a:pt x="365131" y="68609"/>
                    <a:pt x="355378" y="0"/>
                  </a:cubicBezTo>
                  <a:lnTo>
                    <a:pt x="0" y="1285875"/>
                  </a:lnTo>
                  <a:cubicBezTo>
                    <a:pt x="22355" y="1319022"/>
                    <a:pt x="45434" y="1351626"/>
                    <a:pt x="69247" y="138369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2" name="任意多边形: 形状 111"/>
            <p:cNvSpPr/>
            <p:nvPr/>
          </p:nvSpPr>
          <p:spPr>
            <a:xfrm>
              <a:off x="984408" y="-1327562"/>
              <a:ext cx="404621" cy="1115568"/>
            </a:xfrm>
            <a:custGeom>
              <a:avLst/>
              <a:gdLst>
                <a:gd name="connsiteX0" fmla="*/ 0 w 404621"/>
                <a:gd name="connsiteY0" fmla="*/ 1115568 h 1115568"/>
                <a:gd name="connsiteX1" fmla="*/ 120491 w 404621"/>
                <a:gd name="connsiteY1" fmla="*/ 1027938 h 1115568"/>
                <a:gd name="connsiteX2" fmla="*/ 404622 w 404621"/>
                <a:gd name="connsiteY2" fmla="*/ 0 h 1115568"/>
                <a:gd name="connsiteX3" fmla="*/ 298799 w 404621"/>
                <a:gd name="connsiteY3" fmla="*/ 34766 h 111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621" h="1115568">
                  <a:moveTo>
                    <a:pt x="0" y="1115568"/>
                  </a:moveTo>
                  <a:cubicBezTo>
                    <a:pt x="39052" y="1084898"/>
                    <a:pt x="79219" y="1055684"/>
                    <a:pt x="120491" y="1027938"/>
                  </a:cubicBezTo>
                  <a:lnTo>
                    <a:pt x="404622" y="0"/>
                  </a:lnTo>
                  <a:cubicBezTo>
                    <a:pt x="368998" y="10985"/>
                    <a:pt x="333727" y="22574"/>
                    <a:pt x="298799" y="3476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3" name="任意多边形: 形状 112"/>
            <p:cNvSpPr/>
            <p:nvPr/>
          </p:nvSpPr>
          <p:spPr>
            <a:xfrm>
              <a:off x="668274" y="-1235265"/>
              <a:ext cx="465200" cy="1335023"/>
            </a:xfrm>
            <a:custGeom>
              <a:avLst/>
              <a:gdLst>
                <a:gd name="connsiteX0" fmla="*/ 0 w 465200"/>
                <a:gd name="connsiteY0" fmla="*/ 1335024 h 1335023"/>
                <a:gd name="connsiteX1" fmla="*/ 138875 w 465200"/>
                <a:gd name="connsiteY1" fmla="*/ 1180624 h 1335023"/>
                <a:gd name="connsiteX2" fmla="*/ 465201 w 465200"/>
                <a:gd name="connsiteY2" fmla="*/ 0 h 1335023"/>
                <a:gd name="connsiteX3" fmla="*/ 355568 w 465200"/>
                <a:gd name="connsiteY3" fmla="*/ 48482 h 13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200" h="1335023">
                  <a:moveTo>
                    <a:pt x="0" y="1335024"/>
                  </a:moveTo>
                  <a:cubicBezTo>
                    <a:pt x="43577" y="1281179"/>
                    <a:pt x="89935" y="1229640"/>
                    <a:pt x="138875" y="1180624"/>
                  </a:cubicBezTo>
                  <a:lnTo>
                    <a:pt x="465201" y="0"/>
                  </a:lnTo>
                  <a:cubicBezTo>
                    <a:pt x="428244" y="15430"/>
                    <a:pt x="391697" y="31592"/>
                    <a:pt x="355568" y="484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4" name="任意多边形: 形状 113"/>
            <p:cNvSpPr/>
            <p:nvPr/>
          </p:nvSpPr>
          <p:spPr>
            <a:xfrm>
              <a:off x="419100" y="2598070"/>
              <a:ext cx="321468" cy="964787"/>
            </a:xfrm>
            <a:custGeom>
              <a:avLst/>
              <a:gdLst>
                <a:gd name="connsiteX0" fmla="*/ 321469 w 321468"/>
                <a:gd name="connsiteY0" fmla="*/ 84963 h 964787"/>
                <a:gd name="connsiteX1" fmla="*/ 248698 w 321468"/>
                <a:gd name="connsiteY1" fmla="*/ 0 h 964787"/>
                <a:gd name="connsiteX2" fmla="*/ 0 w 321468"/>
                <a:gd name="connsiteY2" fmla="*/ 901542 h 964787"/>
                <a:gd name="connsiteX3" fmla="*/ 78772 w 321468"/>
                <a:gd name="connsiteY3" fmla="*/ 964787 h 96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468" h="964787">
                  <a:moveTo>
                    <a:pt x="321469" y="84963"/>
                  </a:moveTo>
                  <a:cubicBezTo>
                    <a:pt x="296447" y="57341"/>
                    <a:pt x="272196" y="29023"/>
                    <a:pt x="248698" y="0"/>
                  </a:cubicBezTo>
                  <a:lnTo>
                    <a:pt x="0" y="901542"/>
                  </a:lnTo>
                  <a:cubicBezTo>
                    <a:pt x="25908" y="923068"/>
                    <a:pt x="52168" y="944146"/>
                    <a:pt x="78772" y="96478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5" name="任意多边形: 形状 114"/>
            <p:cNvSpPr/>
            <p:nvPr/>
          </p:nvSpPr>
          <p:spPr>
            <a:xfrm>
              <a:off x="804005" y="2946304"/>
              <a:ext cx="308133" cy="870109"/>
            </a:xfrm>
            <a:custGeom>
              <a:avLst/>
              <a:gdLst>
                <a:gd name="connsiteX0" fmla="*/ 308134 w 308133"/>
                <a:gd name="connsiteY0" fmla="*/ 56483 h 870109"/>
                <a:gd name="connsiteX1" fmla="*/ 227552 w 308133"/>
                <a:gd name="connsiteY1" fmla="*/ 0 h 870109"/>
                <a:gd name="connsiteX2" fmla="*/ 0 w 308133"/>
                <a:gd name="connsiteY2" fmla="*/ 823436 h 870109"/>
                <a:gd name="connsiteX3" fmla="*/ 83344 w 308133"/>
                <a:gd name="connsiteY3" fmla="*/ 870109 h 870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133" h="870109">
                  <a:moveTo>
                    <a:pt x="308134" y="56483"/>
                  </a:moveTo>
                  <a:cubicBezTo>
                    <a:pt x="280768" y="38262"/>
                    <a:pt x="253908" y="19431"/>
                    <a:pt x="227552" y="0"/>
                  </a:cubicBezTo>
                  <a:lnTo>
                    <a:pt x="0" y="823436"/>
                  </a:lnTo>
                  <a:cubicBezTo>
                    <a:pt x="27432" y="839505"/>
                    <a:pt x="55216" y="855059"/>
                    <a:pt x="83344" y="8701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6" name="任意多边形: 形状 115"/>
            <p:cNvSpPr/>
            <p:nvPr/>
          </p:nvSpPr>
          <p:spPr>
            <a:xfrm>
              <a:off x="1210246" y="3174333"/>
              <a:ext cx="304990" cy="821817"/>
            </a:xfrm>
            <a:custGeom>
              <a:avLst/>
              <a:gdLst>
                <a:gd name="connsiteX0" fmla="*/ 304990 w 304990"/>
                <a:gd name="connsiteY0" fmla="*/ 34766 h 821817"/>
                <a:gd name="connsiteX1" fmla="*/ 218313 w 304990"/>
                <a:gd name="connsiteY1" fmla="*/ 0 h 821817"/>
                <a:gd name="connsiteX2" fmla="*/ 0 w 304990"/>
                <a:gd name="connsiteY2" fmla="*/ 790099 h 821817"/>
                <a:gd name="connsiteX3" fmla="*/ 87439 w 304990"/>
                <a:gd name="connsiteY3" fmla="*/ 821817 h 82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990" h="821817">
                  <a:moveTo>
                    <a:pt x="304990" y="34766"/>
                  </a:moveTo>
                  <a:cubicBezTo>
                    <a:pt x="275777" y="23841"/>
                    <a:pt x="246888" y="12259"/>
                    <a:pt x="218313" y="0"/>
                  </a:cubicBezTo>
                  <a:lnTo>
                    <a:pt x="0" y="790099"/>
                  </a:lnTo>
                  <a:cubicBezTo>
                    <a:pt x="28889" y="801148"/>
                    <a:pt x="58036" y="811721"/>
                    <a:pt x="87439" y="82181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7" name="任意多边形: 形状 116"/>
            <p:cNvSpPr/>
            <p:nvPr/>
          </p:nvSpPr>
          <p:spPr>
            <a:xfrm>
              <a:off x="608552" y="2789618"/>
              <a:ext cx="313372" cy="909827"/>
            </a:xfrm>
            <a:custGeom>
              <a:avLst/>
              <a:gdLst>
                <a:gd name="connsiteX0" fmla="*/ 313372 w 313372"/>
                <a:gd name="connsiteY0" fmla="*/ 69342 h 909827"/>
                <a:gd name="connsiteX1" fmla="*/ 236315 w 313372"/>
                <a:gd name="connsiteY1" fmla="*/ 0 h 909827"/>
                <a:gd name="connsiteX2" fmla="*/ 0 w 313372"/>
                <a:gd name="connsiteY2" fmla="*/ 855155 h 909827"/>
                <a:gd name="connsiteX3" fmla="*/ 81058 w 313372"/>
                <a:gd name="connsiteY3" fmla="*/ 909828 h 90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3372" h="909827">
                  <a:moveTo>
                    <a:pt x="313372" y="69342"/>
                  </a:moveTo>
                  <a:cubicBezTo>
                    <a:pt x="287084" y="46863"/>
                    <a:pt x="261395" y="23746"/>
                    <a:pt x="236315" y="0"/>
                  </a:cubicBezTo>
                  <a:lnTo>
                    <a:pt x="0" y="855155"/>
                  </a:lnTo>
                  <a:cubicBezTo>
                    <a:pt x="26670" y="873824"/>
                    <a:pt x="53692" y="892045"/>
                    <a:pt x="81058" y="90982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18" name="任意多边形: 形状 117"/>
            <p:cNvSpPr/>
            <p:nvPr/>
          </p:nvSpPr>
          <p:spPr>
            <a:xfrm>
              <a:off x="1420558" y="3250342"/>
              <a:ext cx="306419" cy="809815"/>
            </a:xfrm>
            <a:custGeom>
              <a:avLst/>
              <a:gdLst>
                <a:gd name="connsiteX0" fmla="*/ 306419 w 306419"/>
                <a:gd name="connsiteY0" fmla="*/ 24670 h 809815"/>
                <a:gd name="connsiteX1" fmla="*/ 216979 w 306419"/>
                <a:gd name="connsiteY1" fmla="*/ 0 h 809815"/>
                <a:gd name="connsiteX2" fmla="*/ 0 w 306419"/>
                <a:gd name="connsiteY2" fmla="*/ 785146 h 809815"/>
                <a:gd name="connsiteX3" fmla="*/ 89440 w 306419"/>
                <a:gd name="connsiteY3" fmla="*/ 809816 h 80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419" h="809815">
                  <a:moveTo>
                    <a:pt x="306419" y="24670"/>
                  </a:moveTo>
                  <a:cubicBezTo>
                    <a:pt x="276320" y="17174"/>
                    <a:pt x="246507" y="8954"/>
                    <a:pt x="216979" y="0"/>
                  </a:cubicBezTo>
                  <a:lnTo>
                    <a:pt x="0" y="785146"/>
                  </a:lnTo>
                  <a:cubicBezTo>
                    <a:pt x="29623" y="793814"/>
                    <a:pt x="59436" y="802100"/>
                    <a:pt x="89440" y="80981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cxnSp>
        <p:nvCxnSpPr>
          <p:cNvPr id="89" name="直接连接符 88"/>
          <p:cNvCxnSpPr/>
          <p:nvPr/>
        </p:nvCxnSpPr>
        <p:spPr>
          <a:xfrm>
            <a:off x="11028680" y="659765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89"/>
          <p:cNvSpPr txBox="1"/>
          <p:nvPr/>
        </p:nvSpPr>
        <p:spPr>
          <a:xfrm>
            <a:off x="11203940" y="6411595"/>
            <a:ext cx="497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17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11661140" y="659384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同心圆 7"/>
          <p:cNvSpPr/>
          <p:nvPr/>
        </p:nvSpPr>
        <p:spPr>
          <a:xfrm>
            <a:off x="3727450" y="93345"/>
            <a:ext cx="453390" cy="45339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1667510" y="184785"/>
            <a:ext cx="24790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心得感悟</a:t>
            </a:r>
            <a:endParaRPr lang="zh-CN" altLang="en-US" sz="36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1667510" y="709295"/>
            <a:ext cx="2827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EXPERIENCE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342640" y="1826260"/>
            <a:ext cx="2683510" cy="4409440"/>
          </a:xfrm>
          <a:prstGeom prst="roundRect">
            <a:avLst>
              <a:gd name="adj" fmla="val 0"/>
            </a:avLst>
          </a:prstGeom>
          <a:noFill/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162300" y="1720850"/>
            <a:ext cx="2682240" cy="44037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3358515" y="458152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3275965" y="4130040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心得感悟</a:t>
            </a:r>
            <a:endParaRPr lang="zh-CN" altLang="en-US" sz="2400" spc="12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3256915" y="4594225"/>
            <a:ext cx="2479675" cy="1271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我已经和书一同走过了九年，在这九年的学习生活中，书无时无刻不伴随着我。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5" name="图片 16" descr="343435383135323b333635373139353bc7f7cac6"/>
          <p:cNvSpPr/>
          <p:nvPr/>
        </p:nvSpPr>
        <p:spPr>
          <a:xfrm>
            <a:off x="3403600" y="3260090"/>
            <a:ext cx="866775" cy="771525"/>
          </a:xfrm>
          <a:custGeom>
            <a:avLst/>
            <a:gdLst>
              <a:gd name="connsiteX0" fmla="*/ 110 w 866776"/>
              <a:gd name="connsiteY0" fmla="*/ 532902 h 771351"/>
              <a:gd name="connsiteX1" fmla="*/ 221774 w 866776"/>
              <a:gd name="connsiteY1" fmla="*/ 532902 h 771351"/>
              <a:gd name="connsiteX2" fmla="*/ 221774 w 866776"/>
              <a:gd name="connsiteY2" fmla="*/ 771464 h 771351"/>
              <a:gd name="connsiteX3" fmla="*/ 110 w 866776"/>
              <a:gd name="connsiteY3" fmla="*/ 771464 h 771351"/>
              <a:gd name="connsiteX4" fmla="*/ 110 w 866776"/>
              <a:gd name="connsiteY4" fmla="*/ 532902 h 771351"/>
              <a:gd name="connsiteX5" fmla="*/ 572660 w 866776"/>
              <a:gd name="connsiteY5" fmla="*/ 64723 h 771351"/>
              <a:gd name="connsiteX6" fmla="*/ 508048 w 866776"/>
              <a:gd name="connsiteY6" fmla="*/ 184004 h 771351"/>
              <a:gd name="connsiteX7" fmla="*/ 443439 w 866776"/>
              <a:gd name="connsiteY7" fmla="*/ 294338 h 771351"/>
              <a:gd name="connsiteX8" fmla="*/ 396721 w 866776"/>
              <a:gd name="connsiteY8" fmla="*/ 220782 h 771351"/>
              <a:gd name="connsiteX9" fmla="*/ 55775 w 866776"/>
              <a:gd name="connsiteY9" fmla="*/ 422567 h 771351"/>
              <a:gd name="connsiteX10" fmla="*/ 10051 w 866776"/>
              <a:gd name="connsiteY10" fmla="*/ 350004 h 771351"/>
              <a:gd name="connsiteX11" fmla="*/ 350995 w 866776"/>
              <a:gd name="connsiteY11" fmla="*/ 147226 h 771351"/>
              <a:gd name="connsiteX12" fmla="*/ 305271 w 866776"/>
              <a:gd name="connsiteY12" fmla="*/ 73669 h 771351"/>
              <a:gd name="connsiteX13" fmla="*/ 433499 w 866776"/>
              <a:gd name="connsiteY13" fmla="*/ 73669 h 771351"/>
              <a:gd name="connsiteX14" fmla="*/ 572660 w 866776"/>
              <a:gd name="connsiteY14" fmla="*/ 64723 h 771351"/>
              <a:gd name="connsiteX15" fmla="*/ 719773 w 866776"/>
              <a:gd name="connsiteY15" fmla="*/ 112 h 771351"/>
              <a:gd name="connsiteX16" fmla="*/ 627329 w 866776"/>
              <a:gd name="connsiteY16" fmla="*/ 83609 h 771351"/>
              <a:gd name="connsiteX17" fmla="*/ 719773 w 866776"/>
              <a:gd name="connsiteY17" fmla="*/ 175058 h 771351"/>
              <a:gd name="connsiteX18" fmla="*/ 803270 w 866776"/>
              <a:gd name="connsiteY18" fmla="*/ 83609 h 771351"/>
              <a:gd name="connsiteX19" fmla="*/ 719773 w 866776"/>
              <a:gd name="connsiteY19" fmla="*/ 112 h 771351"/>
              <a:gd name="connsiteX20" fmla="*/ 562720 w 866776"/>
              <a:gd name="connsiteY20" fmla="*/ 422567 h 771351"/>
              <a:gd name="connsiteX21" fmla="*/ 618383 w 866776"/>
              <a:gd name="connsiteY21" fmla="*/ 459345 h 771351"/>
              <a:gd name="connsiteX22" fmla="*/ 609438 w 866776"/>
              <a:gd name="connsiteY22" fmla="*/ 771464 h 771351"/>
              <a:gd name="connsiteX23" fmla="*/ 682995 w 866776"/>
              <a:gd name="connsiteY23" fmla="*/ 771464 h 771351"/>
              <a:gd name="connsiteX24" fmla="*/ 700886 w 866776"/>
              <a:gd name="connsiteY24" fmla="*/ 506064 h 771351"/>
              <a:gd name="connsiteX25" fmla="*/ 728719 w 866776"/>
              <a:gd name="connsiteY25" fmla="*/ 506064 h 771351"/>
              <a:gd name="connsiteX26" fmla="*/ 747604 w 866776"/>
              <a:gd name="connsiteY26" fmla="*/ 771464 h 771351"/>
              <a:gd name="connsiteX27" fmla="*/ 821161 w 866776"/>
              <a:gd name="connsiteY27" fmla="*/ 771464 h 771351"/>
              <a:gd name="connsiteX28" fmla="*/ 812216 w 866776"/>
              <a:gd name="connsiteY28" fmla="*/ 459345 h 771351"/>
              <a:gd name="connsiteX29" fmla="*/ 866887 w 866776"/>
              <a:gd name="connsiteY29" fmla="*/ 422567 h 771351"/>
              <a:gd name="connsiteX30" fmla="*/ 821161 w 866776"/>
              <a:gd name="connsiteY30" fmla="*/ 192950 h 771351"/>
              <a:gd name="connsiteX31" fmla="*/ 609438 w 866776"/>
              <a:gd name="connsiteY31" fmla="*/ 192950 h 771351"/>
              <a:gd name="connsiteX32" fmla="*/ 562720 w 866776"/>
              <a:gd name="connsiteY32" fmla="*/ 422567 h 771351"/>
              <a:gd name="connsiteX33" fmla="*/ 295331 w 866776"/>
              <a:gd name="connsiteY33" fmla="*/ 404674 h 771351"/>
              <a:gd name="connsiteX34" fmla="*/ 295331 w 866776"/>
              <a:gd name="connsiteY34" fmla="*/ 771464 h 771351"/>
              <a:gd name="connsiteX35" fmla="*/ 508048 w 866776"/>
              <a:gd name="connsiteY35" fmla="*/ 771464 h 771351"/>
              <a:gd name="connsiteX36" fmla="*/ 508048 w 866776"/>
              <a:gd name="connsiteY36" fmla="*/ 404674 h 771351"/>
              <a:gd name="connsiteX37" fmla="*/ 295331 w 866776"/>
              <a:gd name="connsiteY37" fmla="*/ 404674 h 77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66776" h="771351">
                <a:moveTo>
                  <a:pt x="110" y="532902"/>
                </a:moveTo>
                <a:cubicBezTo>
                  <a:pt x="221774" y="532902"/>
                  <a:pt x="221774" y="532902"/>
                  <a:pt x="221774" y="532902"/>
                </a:cubicBezTo>
                <a:cubicBezTo>
                  <a:pt x="221774" y="771464"/>
                  <a:pt x="221774" y="771464"/>
                  <a:pt x="221774" y="771464"/>
                </a:cubicBezTo>
                <a:cubicBezTo>
                  <a:pt x="110" y="771464"/>
                  <a:pt x="110" y="771464"/>
                  <a:pt x="110" y="771464"/>
                </a:cubicBezTo>
                <a:cubicBezTo>
                  <a:pt x="110" y="532902"/>
                  <a:pt x="110" y="532902"/>
                  <a:pt x="110" y="532902"/>
                </a:cubicBezTo>
                <a:moveTo>
                  <a:pt x="572660" y="64723"/>
                </a:moveTo>
                <a:cubicBezTo>
                  <a:pt x="508048" y="184004"/>
                  <a:pt x="508048" y="184004"/>
                  <a:pt x="508048" y="184004"/>
                </a:cubicBezTo>
                <a:cubicBezTo>
                  <a:pt x="443439" y="294338"/>
                  <a:pt x="443439" y="294338"/>
                  <a:pt x="443439" y="294338"/>
                </a:cubicBezTo>
                <a:cubicBezTo>
                  <a:pt x="396721" y="220782"/>
                  <a:pt x="396721" y="220782"/>
                  <a:pt x="396721" y="220782"/>
                </a:cubicBezTo>
                <a:cubicBezTo>
                  <a:pt x="55775" y="422567"/>
                  <a:pt x="55775" y="422567"/>
                  <a:pt x="55775" y="422567"/>
                </a:cubicBezTo>
                <a:cubicBezTo>
                  <a:pt x="10051" y="350004"/>
                  <a:pt x="10051" y="350004"/>
                  <a:pt x="10051" y="350004"/>
                </a:cubicBezTo>
                <a:cubicBezTo>
                  <a:pt x="350995" y="147226"/>
                  <a:pt x="350995" y="147226"/>
                  <a:pt x="350995" y="147226"/>
                </a:cubicBezTo>
                <a:cubicBezTo>
                  <a:pt x="305271" y="73669"/>
                  <a:pt x="305271" y="73669"/>
                  <a:pt x="305271" y="73669"/>
                </a:cubicBezTo>
                <a:cubicBezTo>
                  <a:pt x="433499" y="73669"/>
                  <a:pt x="433499" y="73669"/>
                  <a:pt x="433499" y="73669"/>
                </a:cubicBezTo>
                <a:cubicBezTo>
                  <a:pt x="572660" y="64723"/>
                  <a:pt x="572660" y="64723"/>
                  <a:pt x="572660" y="64723"/>
                </a:cubicBezTo>
                <a:moveTo>
                  <a:pt x="719773" y="112"/>
                </a:moveTo>
                <a:cubicBezTo>
                  <a:pt x="664107" y="112"/>
                  <a:pt x="627329" y="36891"/>
                  <a:pt x="627329" y="83609"/>
                </a:cubicBezTo>
                <a:cubicBezTo>
                  <a:pt x="627329" y="129334"/>
                  <a:pt x="664107" y="175058"/>
                  <a:pt x="719773" y="175058"/>
                </a:cubicBezTo>
                <a:cubicBezTo>
                  <a:pt x="765497" y="175058"/>
                  <a:pt x="803270" y="129334"/>
                  <a:pt x="803270" y="83609"/>
                </a:cubicBezTo>
                <a:cubicBezTo>
                  <a:pt x="803270" y="36891"/>
                  <a:pt x="765497" y="112"/>
                  <a:pt x="719773" y="112"/>
                </a:cubicBezTo>
                <a:moveTo>
                  <a:pt x="562720" y="422567"/>
                </a:moveTo>
                <a:cubicBezTo>
                  <a:pt x="581605" y="432507"/>
                  <a:pt x="599498" y="450397"/>
                  <a:pt x="618383" y="459345"/>
                </a:cubicBezTo>
                <a:cubicBezTo>
                  <a:pt x="609438" y="771464"/>
                  <a:pt x="609438" y="771464"/>
                  <a:pt x="609438" y="771464"/>
                </a:cubicBezTo>
                <a:cubicBezTo>
                  <a:pt x="682995" y="771464"/>
                  <a:pt x="682995" y="771464"/>
                  <a:pt x="682995" y="771464"/>
                </a:cubicBezTo>
                <a:cubicBezTo>
                  <a:pt x="700886" y="506064"/>
                  <a:pt x="700886" y="506064"/>
                  <a:pt x="700886" y="506064"/>
                </a:cubicBezTo>
                <a:cubicBezTo>
                  <a:pt x="728719" y="506064"/>
                  <a:pt x="728719" y="506064"/>
                  <a:pt x="728719" y="506064"/>
                </a:cubicBezTo>
                <a:cubicBezTo>
                  <a:pt x="747604" y="771464"/>
                  <a:pt x="747604" y="771464"/>
                  <a:pt x="747604" y="771464"/>
                </a:cubicBezTo>
                <a:cubicBezTo>
                  <a:pt x="821161" y="771464"/>
                  <a:pt x="821161" y="771464"/>
                  <a:pt x="821161" y="771464"/>
                </a:cubicBezTo>
                <a:cubicBezTo>
                  <a:pt x="812216" y="459345"/>
                  <a:pt x="812216" y="459345"/>
                  <a:pt x="812216" y="459345"/>
                </a:cubicBezTo>
                <a:cubicBezTo>
                  <a:pt x="866887" y="422567"/>
                  <a:pt x="866887" y="422567"/>
                  <a:pt x="866887" y="422567"/>
                </a:cubicBezTo>
                <a:cubicBezTo>
                  <a:pt x="821161" y="192950"/>
                  <a:pt x="821161" y="192950"/>
                  <a:pt x="821161" y="192950"/>
                </a:cubicBezTo>
                <a:cubicBezTo>
                  <a:pt x="590550" y="192950"/>
                  <a:pt x="840049" y="192950"/>
                  <a:pt x="609438" y="192950"/>
                </a:cubicBezTo>
                <a:cubicBezTo>
                  <a:pt x="562720" y="422567"/>
                  <a:pt x="562720" y="422567"/>
                  <a:pt x="562720" y="422567"/>
                </a:cubicBezTo>
                <a:moveTo>
                  <a:pt x="295331" y="404674"/>
                </a:moveTo>
                <a:cubicBezTo>
                  <a:pt x="295331" y="771464"/>
                  <a:pt x="295331" y="771464"/>
                  <a:pt x="295331" y="771464"/>
                </a:cubicBezTo>
                <a:cubicBezTo>
                  <a:pt x="508048" y="771464"/>
                  <a:pt x="508048" y="771464"/>
                  <a:pt x="508048" y="771464"/>
                </a:cubicBezTo>
                <a:cubicBezTo>
                  <a:pt x="508048" y="404674"/>
                  <a:pt x="508048" y="404674"/>
                  <a:pt x="508048" y="404674"/>
                </a:cubicBezTo>
                <a:lnTo>
                  <a:pt x="295331" y="404674"/>
                </a:lnTo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2480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cs typeface="思源黑体 CN Normal" panose="020B0400000000000000" pitchFamily="34" charset="-122"/>
            </a:endParaRPr>
          </a:p>
        </p:txBody>
      </p:sp>
      <p:sp>
        <p:nvSpPr>
          <p:cNvPr id="9" name="剪去单角的矩形 8"/>
          <p:cNvSpPr/>
          <p:nvPr/>
        </p:nvSpPr>
        <p:spPr>
          <a:xfrm>
            <a:off x="387350" y="1383030"/>
            <a:ext cx="2597785" cy="4504690"/>
          </a:xfrm>
          <a:prstGeom prst="snip1Rect">
            <a:avLst/>
          </a:prstGeom>
          <a:blipFill rotWithShape="1">
            <a:blip r:embed="rId1"/>
            <a:tile tx="-584200" ty="25400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38" name="剪去单角的矩形 37"/>
          <p:cNvSpPr/>
          <p:nvPr/>
        </p:nvSpPr>
        <p:spPr>
          <a:xfrm>
            <a:off x="6203315" y="1383030"/>
            <a:ext cx="2597785" cy="4504690"/>
          </a:xfrm>
          <a:prstGeom prst="snip1Rect">
            <a:avLst/>
          </a:prstGeom>
          <a:blipFill rotWithShape="1">
            <a:blip r:embed="rId2"/>
            <a:tile tx="-58420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9158605" y="1826260"/>
            <a:ext cx="2683510" cy="4409440"/>
          </a:xfrm>
          <a:prstGeom prst="roundRect">
            <a:avLst>
              <a:gd name="adj" fmla="val 0"/>
            </a:avLst>
          </a:prstGeom>
          <a:noFill/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8978265" y="1720850"/>
            <a:ext cx="2682240" cy="44037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9174480" y="458152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9091930" y="4130040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心得感悟</a:t>
            </a:r>
            <a:endParaRPr lang="zh-CN" altLang="en-US" sz="2400" spc="12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072880" y="4594225"/>
            <a:ext cx="2479675" cy="1271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我的心情随着不同的文章而改变，有时，我会为书中某一个画面而欣喜若狂。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grpSp>
        <p:nvGrpSpPr>
          <p:cNvPr id="41" name="图片 28" descr="303b32303139323639353bbfb4cae9"/>
          <p:cNvGrpSpPr/>
          <p:nvPr/>
        </p:nvGrpSpPr>
        <p:grpSpPr>
          <a:xfrm>
            <a:off x="9184005" y="3337560"/>
            <a:ext cx="970280" cy="664845"/>
            <a:chOff x="6354128" y="4071340"/>
            <a:chExt cx="970281" cy="664770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42" name="任意多边形: 形状 14"/>
            <p:cNvSpPr/>
            <p:nvPr/>
          </p:nvSpPr>
          <p:spPr>
            <a:xfrm>
              <a:off x="6354128" y="4170283"/>
              <a:ext cx="931980" cy="565827"/>
            </a:xfrm>
            <a:custGeom>
              <a:avLst/>
              <a:gdLst>
                <a:gd name="connsiteX0" fmla="*/ 38299 w 931980"/>
                <a:gd name="connsiteY0" fmla="*/ 3 h 565827"/>
                <a:gd name="connsiteX1" fmla="*/ -1 w 931980"/>
                <a:gd name="connsiteY1" fmla="*/ 3 h 565827"/>
                <a:gd name="connsiteX2" fmla="*/ -1 w 931980"/>
                <a:gd name="connsiteY2" fmla="*/ 565831 h 565827"/>
                <a:gd name="connsiteX3" fmla="*/ 931979 w 931980"/>
                <a:gd name="connsiteY3" fmla="*/ 565831 h 565827"/>
                <a:gd name="connsiteX4" fmla="*/ 931979 w 931980"/>
                <a:gd name="connsiteY4" fmla="*/ 515784 h 565827"/>
                <a:gd name="connsiteX5" fmla="*/ 38299 w 931980"/>
                <a:gd name="connsiteY5" fmla="*/ 515784 h 565827"/>
                <a:gd name="connsiteX6" fmla="*/ 38299 w 931980"/>
                <a:gd name="connsiteY6" fmla="*/ 3 h 565827"/>
                <a:gd name="connsiteX7" fmla="*/ 38299 w 931980"/>
                <a:gd name="connsiteY7" fmla="*/ 3 h 56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980" h="565827">
                  <a:moveTo>
                    <a:pt x="38299" y="3"/>
                  </a:moveTo>
                  <a:lnTo>
                    <a:pt x="-1" y="3"/>
                  </a:lnTo>
                  <a:lnTo>
                    <a:pt x="-1" y="565831"/>
                  </a:lnTo>
                  <a:lnTo>
                    <a:pt x="931979" y="565831"/>
                  </a:lnTo>
                  <a:lnTo>
                    <a:pt x="931979" y="515784"/>
                  </a:lnTo>
                  <a:lnTo>
                    <a:pt x="38299" y="515784"/>
                  </a:lnTo>
                  <a:lnTo>
                    <a:pt x="38299" y="3"/>
                  </a:lnTo>
                  <a:lnTo>
                    <a:pt x="38299" y="3"/>
                  </a:lnTo>
                  <a:close/>
                </a:path>
              </a:pathLst>
            </a:custGeom>
            <a:grpFill/>
            <a:ln w="50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cs typeface="思源黑体 CN Normal" panose="020B0400000000000000" pitchFamily="34" charset="-122"/>
              </a:endParaRPr>
            </a:p>
          </p:txBody>
        </p:sp>
        <p:sp>
          <p:nvSpPr>
            <p:cNvPr id="43" name="任意多边形: 形状 15"/>
            <p:cNvSpPr/>
            <p:nvPr/>
          </p:nvSpPr>
          <p:spPr>
            <a:xfrm>
              <a:off x="6430218" y="4071340"/>
              <a:ext cx="435605" cy="549868"/>
            </a:xfrm>
            <a:custGeom>
              <a:avLst/>
              <a:gdLst>
                <a:gd name="connsiteX0" fmla="*/ 435592 w 435605"/>
                <a:gd name="connsiteY0" fmla="*/ 549865 h 549868"/>
                <a:gd name="connsiteX1" fmla="*/ 435592 w 435605"/>
                <a:gd name="connsiteY1" fmla="*/ 58596 h 549868"/>
                <a:gd name="connsiteX2" fmla="*/ -13 w 435605"/>
                <a:gd name="connsiteY2" fmla="*/ 58596 h 549868"/>
                <a:gd name="connsiteX3" fmla="*/ -13 w 435605"/>
                <a:gd name="connsiteY3" fmla="*/ 549865 h 549868"/>
                <a:gd name="connsiteX4" fmla="*/ 435592 w 435605"/>
                <a:gd name="connsiteY4" fmla="*/ 549865 h 54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605" h="549868">
                  <a:moveTo>
                    <a:pt x="435592" y="549865"/>
                  </a:moveTo>
                  <a:cubicBezTo>
                    <a:pt x="435592" y="387981"/>
                    <a:pt x="435592" y="220480"/>
                    <a:pt x="435592" y="58596"/>
                  </a:cubicBezTo>
                  <a:cubicBezTo>
                    <a:pt x="301796" y="-19537"/>
                    <a:pt x="134294" y="-19537"/>
                    <a:pt x="-13" y="58596"/>
                  </a:cubicBezTo>
                  <a:cubicBezTo>
                    <a:pt x="-13" y="220480"/>
                    <a:pt x="-13" y="387981"/>
                    <a:pt x="-13" y="549865"/>
                  </a:cubicBezTo>
                  <a:cubicBezTo>
                    <a:pt x="134294" y="477349"/>
                    <a:pt x="301796" y="477349"/>
                    <a:pt x="435592" y="549865"/>
                  </a:cubicBezTo>
                  <a:close/>
                </a:path>
              </a:pathLst>
            </a:custGeom>
            <a:grpFill/>
            <a:ln w="50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cs typeface="思源黑体 CN Normal" panose="020B0400000000000000" pitchFamily="34" charset="-122"/>
              </a:endParaRPr>
            </a:p>
          </p:txBody>
        </p:sp>
        <p:sp>
          <p:nvSpPr>
            <p:cNvPr id="44" name="任意多边形: 形状 18"/>
            <p:cNvSpPr/>
            <p:nvPr/>
          </p:nvSpPr>
          <p:spPr>
            <a:xfrm>
              <a:off x="6449624" y="4607804"/>
              <a:ext cx="404964" cy="51705"/>
            </a:xfrm>
            <a:custGeom>
              <a:avLst/>
              <a:gdLst>
                <a:gd name="connsiteX0" fmla="*/ -13 w 404964"/>
                <a:gd name="connsiteY0" fmla="*/ 51721 h 51705"/>
                <a:gd name="connsiteX1" fmla="*/ 404952 w 404964"/>
                <a:gd name="connsiteY1" fmla="*/ 51721 h 51705"/>
                <a:gd name="connsiteX2" fmla="*/ -13 w 404964"/>
                <a:gd name="connsiteY2" fmla="*/ 51721 h 5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4964" h="51705">
                  <a:moveTo>
                    <a:pt x="-13" y="51721"/>
                  </a:moveTo>
                  <a:cubicBezTo>
                    <a:pt x="127656" y="23124"/>
                    <a:pt x="271666" y="23124"/>
                    <a:pt x="404952" y="51721"/>
                  </a:cubicBezTo>
                  <a:cubicBezTo>
                    <a:pt x="277283" y="-17220"/>
                    <a:pt x="127656" y="-17220"/>
                    <a:pt x="-13" y="51721"/>
                  </a:cubicBezTo>
                  <a:close/>
                </a:path>
              </a:pathLst>
            </a:custGeom>
            <a:grpFill/>
            <a:ln w="50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cs typeface="思源黑体 CN Normal" panose="020B0400000000000000" pitchFamily="34" charset="-122"/>
              </a:endParaRPr>
            </a:p>
          </p:txBody>
        </p:sp>
        <p:sp>
          <p:nvSpPr>
            <p:cNvPr id="45" name="任意多边形: 形状 25"/>
            <p:cNvSpPr/>
            <p:nvPr/>
          </p:nvSpPr>
          <p:spPr>
            <a:xfrm>
              <a:off x="6919444" y="4607804"/>
              <a:ext cx="404964" cy="51705"/>
            </a:xfrm>
            <a:custGeom>
              <a:avLst/>
              <a:gdLst>
                <a:gd name="connsiteX0" fmla="*/ 19 w 404964"/>
                <a:gd name="connsiteY0" fmla="*/ 51721 h 51705"/>
                <a:gd name="connsiteX1" fmla="*/ 404984 w 404964"/>
                <a:gd name="connsiteY1" fmla="*/ 51721 h 51705"/>
                <a:gd name="connsiteX2" fmla="*/ 19 w 404964"/>
                <a:gd name="connsiteY2" fmla="*/ 51721 h 5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4964" h="51705">
                  <a:moveTo>
                    <a:pt x="19" y="51721"/>
                  </a:moveTo>
                  <a:cubicBezTo>
                    <a:pt x="133305" y="23124"/>
                    <a:pt x="271698" y="23124"/>
                    <a:pt x="404984" y="51721"/>
                  </a:cubicBezTo>
                  <a:cubicBezTo>
                    <a:pt x="277315" y="-17220"/>
                    <a:pt x="127688" y="-17220"/>
                    <a:pt x="19" y="51721"/>
                  </a:cubicBezTo>
                  <a:close/>
                </a:path>
              </a:pathLst>
            </a:custGeom>
            <a:grpFill/>
            <a:ln w="50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cs typeface="思源黑体 CN Normal" panose="020B0400000000000000" pitchFamily="34" charset="-122"/>
              </a:endParaRPr>
            </a:p>
          </p:txBody>
        </p:sp>
        <p:sp>
          <p:nvSpPr>
            <p:cNvPr id="46" name="任意多边形: 形状 30"/>
            <p:cNvSpPr/>
            <p:nvPr/>
          </p:nvSpPr>
          <p:spPr>
            <a:xfrm>
              <a:off x="6892889" y="4071340"/>
              <a:ext cx="431519" cy="549868"/>
            </a:xfrm>
            <a:custGeom>
              <a:avLst/>
              <a:gdLst>
                <a:gd name="connsiteX0" fmla="*/ 431538 w 431519"/>
                <a:gd name="connsiteY0" fmla="*/ 549865 h 549868"/>
                <a:gd name="connsiteX1" fmla="*/ 431538 w 431519"/>
                <a:gd name="connsiteY1" fmla="*/ 58596 h 549868"/>
                <a:gd name="connsiteX2" fmla="*/ 18 w 431519"/>
                <a:gd name="connsiteY2" fmla="*/ 58596 h 549868"/>
                <a:gd name="connsiteX3" fmla="*/ 18 w 431519"/>
                <a:gd name="connsiteY3" fmla="*/ 549865 h 549868"/>
                <a:gd name="connsiteX4" fmla="*/ 431538 w 431519"/>
                <a:gd name="connsiteY4" fmla="*/ 549865 h 54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19" h="549868">
                  <a:moveTo>
                    <a:pt x="431538" y="549865"/>
                  </a:moveTo>
                  <a:cubicBezTo>
                    <a:pt x="431538" y="387981"/>
                    <a:pt x="431538" y="220480"/>
                    <a:pt x="431538" y="58596"/>
                  </a:cubicBezTo>
                  <a:cubicBezTo>
                    <a:pt x="298763" y="-19537"/>
                    <a:pt x="132794" y="-19537"/>
                    <a:pt x="18" y="58596"/>
                  </a:cubicBezTo>
                  <a:cubicBezTo>
                    <a:pt x="18" y="220480"/>
                    <a:pt x="18" y="387981"/>
                    <a:pt x="18" y="549865"/>
                  </a:cubicBezTo>
                  <a:cubicBezTo>
                    <a:pt x="132794" y="477349"/>
                    <a:pt x="298763" y="477349"/>
                    <a:pt x="431538" y="549865"/>
                  </a:cubicBezTo>
                  <a:close/>
                </a:path>
              </a:pathLst>
            </a:custGeom>
            <a:grpFill/>
            <a:ln w="50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>
                <a:cs typeface="思源黑体 CN Normal" panose="020B0400000000000000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40030" y="39370"/>
            <a:ext cx="152717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04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: 空心 29"/>
          <p:cNvSpPr/>
          <p:nvPr/>
        </p:nvSpPr>
        <p:spPr>
          <a:xfrm>
            <a:off x="3968385" y="5248380"/>
            <a:ext cx="1531382" cy="1531382"/>
          </a:xfrm>
          <a:prstGeom prst="donut">
            <a:avLst>
              <a:gd name="adj" fmla="val 2051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</p:txBody>
      </p:sp>
      <p:sp>
        <p:nvSpPr>
          <p:cNvPr id="73" name="剪去对角的矩形 72"/>
          <p:cNvSpPr/>
          <p:nvPr/>
        </p:nvSpPr>
        <p:spPr>
          <a:xfrm>
            <a:off x="365125" y="2690495"/>
            <a:ext cx="5432425" cy="3534410"/>
          </a:xfrm>
          <a:prstGeom prst="snip2DiagRect">
            <a:avLst>
              <a:gd name="adj1" fmla="val 0"/>
              <a:gd name="adj2" fmla="val 9141"/>
            </a:avLst>
          </a:prstGeom>
          <a:blipFill rotWithShape="1">
            <a:blip r:embed="rId1"/>
            <a:tile tx="-44450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cxnSp>
        <p:nvCxnSpPr>
          <p:cNvPr id="89" name="直接连接符 88"/>
          <p:cNvCxnSpPr/>
          <p:nvPr/>
        </p:nvCxnSpPr>
        <p:spPr>
          <a:xfrm>
            <a:off x="11028680" y="659765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89"/>
          <p:cNvSpPr txBox="1"/>
          <p:nvPr/>
        </p:nvSpPr>
        <p:spPr>
          <a:xfrm>
            <a:off x="11203940" y="6411595"/>
            <a:ext cx="497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18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11661140" y="659384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圆角矩形 50"/>
          <p:cNvSpPr/>
          <p:nvPr/>
        </p:nvSpPr>
        <p:spPr>
          <a:xfrm>
            <a:off x="6580505" y="4632325"/>
            <a:ext cx="5307965" cy="1673860"/>
          </a:xfrm>
          <a:prstGeom prst="roundRect">
            <a:avLst>
              <a:gd name="adj" fmla="val 698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072630" y="489585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心得感悟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7078980" y="5361305"/>
            <a:ext cx="4552315" cy="6807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因为书中的为人处事、因为书中的体会感悟才令我们成长，我们与书密不可分。</a:t>
            </a:r>
            <a:endParaRPr lang="zh-CN" altLang="en-US" sz="1600" b="0" i="0" spc="120" dirty="0">
              <a:solidFill>
                <a:schemeClr val="bg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7176135" y="5352415"/>
            <a:ext cx="1297305" cy="1270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椭圆 61"/>
          <p:cNvSpPr/>
          <p:nvPr/>
        </p:nvSpPr>
        <p:spPr>
          <a:xfrm>
            <a:off x="6212205" y="5102860"/>
            <a:ext cx="732790" cy="73279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63" name="图片 62" descr="32303038313138303b32303131373033323bcae9b0f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685" y="5260340"/>
            <a:ext cx="417830" cy="417830"/>
          </a:xfrm>
          <a:prstGeom prst="rect">
            <a:avLst/>
          </a:prstGeom>
        </p:spPr>
      </p:pic>
      <p:sp>
        <p:nvSpPr>
          <p:cNvPr id="144" name="圆角矩形 50"/>
          <p:cNvSpPr/>
          <p:nvPr/>
        </p:nvSpPr>
        <p:spPr>
          <a:xfrm>
            <a:off x="6580505" y="2695575"/>
            <a:ext cx="5320665" cy="1673860"/>
          </a:xfrm>
          <a:prstGeom prst="roundRect">
            <a:avLst>
              <a:gd name="adj" fmla="val 69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6214110" y="3166110"/>
            <a:ext cx="732790" cy="73279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66" name="图片 65" descr="32303038313138353b32303039303635323bb6c1cae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065" y="3314065"/>
            <a:ext cx="436880" cy="436880"/>
          </a:xfrm>
          <a:prstGeom prst="rect">
            <a:avLst/>
          </a:prstGeom>
        </p:spPr>
      </p:pic>
      <p:sp>
        <p:nvSpPr>
          <p:cNvPr id="145" name="文本框 144"/>
          <p:cNvSpPr txBox="1"/>
          <p:nvPr/>
        </p:nvSpPr>
        <p:spPr>
          <a:xfrm>
            <a:off x="7085330" y="295973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心得感悟</a:t>
            </a:r>
            <a:endParaRPr lang="zh-CN" altLang="en-US" sz="2400" spc="12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7085330" y="3425190"/>
            <a:ext cx="4751070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我们都知道“书，是人类进步的阶梯;”我们感受过“读书破万卷，下笔如有神;”。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147" name="直接连接符 146"/>
          <p:cNvCxnSpPr/>
          <p:nvPr/>
        </p:nvCxnSpPr>
        <p:spPr>
          <a:xfrm>
            <a:off x="7156450" y="3416300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287655" y="2040890"/>
            <a:ext cx="11614150" cy="3860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我的心情随着不同的文章而改变，有时我会为书中某一个画面而欣喜若狂;有时，我也会为书中主人公的悲惨命运而惋惜。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395605" y="2049780"/>
            <a:ext cx="1376680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80670" y="1598295"/>
            <a:ext cx="1552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pc="12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rPr>
              <a:t>心得感悟</a:t>
            </a:r>
            <a:endParaRPr lang="zh-CN" altLang="en-US" sz="2400" spc="12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20" name="图片 19" descr="图片1"/>
          <p:cNvPicPr>
            <a:picLocks noChangeAspect="1"/>
          </p:cNvPicPr>
          <p:nvPr/>
        </p:nvPicPr>
        <p:blipFill>
          <a:blip r:embed="rId4"/>
          <a:srcRect b="65921"/>
          <a:stretch>
            <a:fillRect/>
          </a:stretch>
        </p:blipFill>
        <p:spPr>
          <a:xfrm rot="16200000">
            <a:off x="11012170" y="1258570"/>
            <a:ext cx="1751330" cy="5969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77" h="2071">
                <a:moveTo>
                  <a:pt x="6077" y="0"/>
                </a:moveTo>
                <a:lnTo>
                  <a:pt x="6077" y="2071"/>
                </a:lnTo>
                <a:lnTo>
                  <a:pt x="0" y="20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4" name="同心圆 7"/>
          <p:cNvSpPr/>
          <p:nvPr/>
        </p:nvSpPr>
        <p:spPr>
          <a:xfrm>
            <a:off x="3727450" y="93345"/>
            <a:ext cx="453390" cy="45339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1667510" y="184785"/>
            <a:ext cx="24790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心得感悟</a:t>
            </a:r>
            <a:endParaRPr lang="zh-CN" altLang="en-US" sz="36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1667510" y="709295"/>
            <a:ext cx="2827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EXPERIENCE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0030" y="39370"/>
            <a:ext cx="152717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04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1"/>
          <p:cNvPicPr>
            <a:picLocks noChangeAspect="1"/>
          </p:cNvPicPr>
          <p:nvPr/>
        </p:nvPicPr>
        <p:blipFill>
          <a:blip r:embed="rId1"/>
          <a:srcRect b="65921"/>
          <a:stretch>
            <a:fillRect/>
          </a:stretch>
        </p:blipFill>
        <p:spPr>
          <a:xfrm>
            <a:off x="9213850" y="3843655"/>
            <a:ext cx="2030095" cy="692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77" h="2071">
                <a:moveTo>
                  <a:pt x="6077" y="0"/>
                </a:moveTo>
                <a:lnTo>
                  <a:pt x="6077" y="2071"/>
                </a:lnTo>
                <a:lnTo>
                  <a:pt x="0" y="20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圆: 空心 29"/>
          <p:cNvSpPr/>
          <p:nvPr/>
        </p:nvSpPr>
        <p:spPr>
          <a:xfrm>
            <a:off x="5892800" y="5389880"/>
            <a:ext cx="1203960" cy="1203960"/>
          </a:xfrm>
          <a:prstGeom prst="donut">
            <a:avLst>
              <a:gd name="adj" fmla="val 2051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</p:txBody>
      </p:sp>
      <p:sp>
        <p:nvSpPr>
          <p:cNvPr id="63" name="圆角矩形 62"/>
          <p:cNvSpPr/>
          <p:nvPr/>
        </p:nvSpPr>
        <p:spPr>
          <a:xfrm>
            <a:off x="3756660" y="3740150"/>
            <a:ext cx="4709160" cy="23545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</a:endParaRPr>
          </a:p>
        </p:txBody>
      </p:sp>
      <p:cxnSp>
        <p:nvCxnSpPr>
          <p:cNvPr id="89" name="直接连接符 88"/>
          <p:cNvCxnSpPr/>
          <p:nvPr/>
        </p:nvCxnSpPr>
        <p:spPr>
          <a:xfrm>
            <a:off x="11028680" y="659765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89"/>
          <p:cNvSpPr txBox="1"/>
          <p:nvPr/>
        </p:nvSpPr>
        <p:spPr>
          <a:xfrm>
            <a:off x="11203940" y="6411595"/>
            <a:ext cx="497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19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11661140" y="659384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圆角矩形 31"/>
          <p:cNvSpPr/>
          <p:nvPr/>
        </p:nvSpPr>
        <p:spPr>
          <a:xfrm>
            <a:off x="8930640" y="2038985"/>
            <a:ext cx="2961640" cy="1651000"/>
          </a:xfrm>
          <a:prstGeom prst="roundRect">
            <a:avLst>
              <a:gd name="adj" fmla="val 530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96680" y="2277745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心得感悟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9085580" y="2738755"/>
            <a:ext cx="1297305" cy="1270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8996680" y="2747645"/>
            <a:ext cx="2830195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在我未来的生活中，我会让读书伴我成长</a:t>
            </a:r>
            <a:endParaRPr lang="zh-CN" altLang="en-US" sz="1600" b="0" i="0" spc="120" dirty="0">
              <a:solidFill>
                <a:schemeClr val="bg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95605" y="2038985"/>
            <a:ext cx="2962275" cy="1651000"/>
          </a:xfrm>
          <a:prstGeom prst="roundRect">
            <a:avLst>
              <a:gd name="adj" fmla="val 530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28165" y="2277745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心得感悟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1883410" y="2738755"/>
            <a:ext cx="1297305" cy="1270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62280" y="2747645"/>
            <a:ext cx="2830195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因为读书，我才学会了真理只有继续读书</a:t>
            </a:r>
            <a:endParaRPr lang="zh-CN" altLang="en-US" sz="1600" b="0" i="0" spc="120" dirty="0">
              <a:solidFill>
                <a:schemeClr val="bg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394970" y="4227195"/>
            <a:ext cx="2962275" cy="1651000"/>
          </a:xfrm>
          <a:prstGeom prst="roundRect">
            <a:avLst>
              <a:gd name="adj" fmla="val 530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827530" y="4465955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心得感悟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1882775" y="4926965"/>
            <a:ext cx="1297305" cy="1270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461645" y="4935855"/>
            <a:ext cx="2830195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读书是一种快乐，读书是一种快乐的享受</a:t>
            </a:r>
            <a:endParaRPr lang="zh-CN" altLang="en-US" sz="1600" b="0" i="0" spc="120" dirty="0">
              <a:solidFill>
                <a:schemeClr val="bg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8914765" y="4227195"/>
            <a:ext cx="2961640" cy="1651000"/>
          </a:xfrm>
          <a:prstGeom prst="roundRect">
            <a:avLst>
              <a:gd name="adj" fmla="val 530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980805" y="4465955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心得感悟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9069705" y="4926965"/>
            <a:ext cx="1297305" cy="1270"/>
          </a:xfrm>
          <a:prstGeom prst="line">
            <a:avLst/>
          </a:prstGeom>
          <a:ln w="381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8980805" y="4935855"/>
            <a:ext cx="2830195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我会让读书伴我成长，我会让读书见证我的成熟!</a:t>
            </a:r>
            <a:endParaRPr lang="zh-CN" altLang="en-US" sz="1600" b="0" i="0" spc="120" dirty="0">
              <a:solidFill>
                <a:schemeClr val="bg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761105" y="1449705"/>
            <a:ext cx="4700270" cy="2560955"/>
          </a:xfrm>
          <a:prstGeom prst="rect">
            <a:avLst/>
          </a:prstGeom>
          <a:blipFill rotWithShape="1">
            <a:blip r:embed="rId2"/>
            <a:tile tx="-44450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5462905" y="497395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5379720" y="4507230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心得感悟</a:t>
            </a:r>
            <a:endParaRPr lang="zh-CN" altLang="en-US" sz="2400" spc="12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3819525" y="4999990"/>
            <a:ext cx="4563745" cy="975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我们体会了“书中自有颜如玉，书中自有黄金屋;”因为书中的为人处事、因为书中的体会感悟才令我们成长，我们与书密不可分。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5744845" y="3740150"/>
            <a:ext cx="732790" cy="73279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54" name="图片 53" descr="32303038313138353b32303039303635323bb6c1cae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3888105"/>
            <a:ext cx="436880" cy="436880"/>
          </a:xfrm>
          <a:prstGeom prst="rect">
            <a:avLst/>
          </a:prstGeom>
        </p:spPr>
      </p:pic>
      <p:sp>
        <p:nvSpPr>
          <p:cNvPr id="94" name="同心圆 7"/>
          <p:cNvSpPr/>
          <p:nvPr/>
        </p:nvSpPr>
        <p:spPr>
          <a:xfrm>
            <a:off x="3727450" y="93345"/>
            <a:ext cx="453390" cy="45339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1667510" y="184785"/>
            <a:ext cx="24790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心得感悟</a:t>
            </a:r>
            <a:endParaRPr lang="zh-CN" altLang="en-US" sz="36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1667510" y="709295"/>
            <a:ext cx="2827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EXPERIENCE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0030" y="39370"/>
            <a:ext cx="152717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04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圆角矩形 46"/>
          <p:cNvSpPr/>
          <p:nvPr/>
        </p:nvSpPr>
        <p:spPr>
          <a:xfrm>
            <a:off x="5283835" y="3712845"/>
            <a:ext cx="3110865" cy="2719705"/>
          </a:xfrm>
          <a:prstGeom prst="roundRect">
            <a:avLst>
              <a:gd name="adj" fmla="val 81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8784590" y="3711575"/>
            <a:ext cx="3110865" cy="2719705"/>
          </a:xfrm>
          <a:prstGeom prst="roundRect">
            <a:avLst>
              <a:gd name="adj" fmla="val 81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8784590" y="659130"/>
            <a:ext cx="3110865" cy="2719705"/>
          </a:xfrm>
          <a:prstGeom prst="roundRect">
            <a:avLst>
              <a:gd name="adj" fmla="val 81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8" name="同心圆 7"/>
          <p:cNvSpPr/>
          <p:nvPr/>
        </p:nvSpPr>
        <p:spPr>
          <a:xfrm>
            <a:off x="1639570" y="659130"/>
            <a:ext cx="627380" cy="62738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18160" y="779145"/>
            <a:ext cx="1584960" cy="9220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60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目录</a:t>
            </a:r>
            <a:endParaRPr lang="zh-CN" altLang="en-US" sz="60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39115" y="1520825"/>
            <a:ext cx="2442210" cy="583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32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CONTENTS</a:t>
            </a:r>
            <a:endParaRPr lang="en-US" altLang="zh-CN" sz="32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301298" y="659130"/>
            <a:ext cx="3110865" cy="2719705"/>
          </a:xfrm>
          <a:prstGeom prst="roundRect">
            <a:avLst>
              <a:gd name="adj" fmla="val 8195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27" name="图片 26" descr="32303038313138353b32303039303635323bb6c1cae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92240" y="1050925"/>
            <a:ext cx="728980" cy="728980"/>
          </a:xfrm>
          <a:prstGeom prst="rect">
            <a:avLst/>
          </a:prstGeom>
        </p:spPr>
      </p:pic>
      <p:sp>
        <p:nvSpPr>
          <p:cNvPr id="10" name="同心圆 9"/>
          <p:cNvSpPr/>
          <p:nvPr/>
        </p:nvSpPr>
        <p:spPr>
          <a:xfrm>
            <a:off x="7708265" y="1928495"/>
            <a:ext cx="490220" cy="490220"/>
          </a:xfrm>
          <a:prstGeom prst="donut">
            <a:avLst>
              <a:gd name="adj" fmla="val 14924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95837" y="2612390"/>
            <a:ext cx="3110865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BOOK INTRODUCTION</a:t>
            </a:r>
            <a:endParaRPr lang="en-US" altLang="zh-CN" sz="2000" b="0" i="0" spc="120" dirty="0">
              <a:solidFill>
                <a:schemeClr val="bg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07697" y="2030095"/>
            <a:ext cx="2298066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4400" spc="120" dirty="0">
                <a:solidFill>
                  <a:schemeClr val="bg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书籍简介</a:t>
            </a:r>
            <a:endParaRPr lang="zh-CN" altLang="en-US" sz="4400" spc="120" dirty="0">
              <a:solidFill>
                <a:schemeClr val="bg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33" name="同心圆 32"/>
          <p:cNvSpPr/>
          <p:nvPr/>
        </p:nvSpPr>
        <p:spPr>
          <a:xfrm>
            <a:off x="11077575" y="1898650"/>
            <a:ext cx="507365" cy="507365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190355" y="2026285"/>
            <a:ext cx="2298065" cy="7080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精彩章节</a:t>
            </a:r>
            <a:endParaRPr lang="zh-CN" altLang="en-US" sz="44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770620" y="2600325"/>
            <a:ext cx="3110865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WONFERFUL CHAPTER</a:t>
            </a:r>
            <a:endParaRPr lang="en-US" altLang="zh-CN" sz="20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0" name="同心圆 39"/>
          <p:cNvSpPr/>
          <p:nvPr/>
        </p:nvSpPr>
        <p:spPr>
          <a:xfrm>
            <a:off x="11077575" y="4951095"/>
            <a:ext cx="507365" cy="507365"/>
          </a:xfrm>
          <a:prstGeom prst="donut">
            <a:avLst>
              <a:gd name="adj" fmla="val 14924"/>
            </a:avLst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190990" y="5078730"/>
            <a:ext cx="2298065" cy="7080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心得感悟</a:t>
            </a:r>
            <a:endParaRPr lang="zh-CN" altLang="en-US" sz="44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372918" y="5652770"/>
            <a:ext cx="1934210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EXPERIENCE</a:t>
            </a:r>
            <a:endParaRPr lang="en-US" altLang="zh-CN" sz="20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2" name="同心圆 51"/>
          <p:cNvSpPr/>
          <p:nvPr/>
        </p:nvSpPr>
        <p:spPr>
          <a:xfrm>
            <a:off x="7597775" y="4951095"/>
            <a:ext cx="507365" cy="507365"/>
          </a:xfrm>
          <a:prstGeom prst="donut">
            <a:avLst>
              <a:gd name="adj" fmla="val 14924"/>
            </a:avLst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90235" y="5079365"/>
            <a:ext cx="2298065" cy="7080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书籍评价</a:t>
            </a:r>
            <a:endParaRPr lang="zh-CN" altLang="en-US" sz="44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710238" y="5653405"/>
            <a:ext cx="2258060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BOOK REVIEWS</a:t>
            </a:r>
            <a:endParaRPr lang="en-US" altLang="zh-CN" sz="20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620000" y="151130"/>
            <a:ext cx="4482465" cy="3669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书籍简介</a:t>
            </a:r>
            <a:r>
              <a:rPr lang="en-US" altLang="zh-CN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｜</a:t>
            </a: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精彩章节</a:t>
            </a:r>
            <a:r>
              <a:rPr lang="en-US" altLang="zh-CN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｜</a:t>
            </a: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书籍评价</a:t>
            </a:r>
            <a:r>
              <a:rPr lang="en-US" altLang="zh-CN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｜</a:t>
            </a:r>
            <a:r>
              <a:rPr lang="zh-CN" altLang="en-US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心得</a:t>
            </a: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感悟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577215" y="5458460"/>
            <a:ext cx="431673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此模板说明的是读书分享的具体内容，文字尽量言简意赅简单说明即可，注意板面美观度即可，较为简单</a:t>
            </a:r>
            <a:r>
              <a:rPr lang="zh-CN" altLang="en-US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。</a:t>
            </a:r>
            <a:endParaRPr lang="zh-CN" altLang="en-US" sz="160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668020" y="5441950"/>
            <a:ext cx="468000" cy="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图片 16" descr="343435383135323b333635373139353bc7f7cac6"/>
          <p:cNvSpPr/>
          <p:nvPr/>
        </p:nvSpPr>
        <p:spPr>
          <a:xfrm>
            <a:off x="9906635" y="960842"/>
            <a:ext cx="866776" cy="771351"/>
          </a:xfrm>
          <a:custGeom>
            <a:avLst/>
            <a:gdLst>
              <a:gd name="connsiteX0" fmla="*/ 110 w 866776"/>
              <a:gd name="connsiteY0" fmla="*/ 532902 h 771351"/>
              <a:gd name="connsiteX1" fmla="*/ 221774 w 866776"/>
              <a:gd name="connsiteY1" fmla="*/ 532902 h 771351"/>
              <a:gd name="connsiteX2" fmla="*/ 221774 w 866776"/>
              <a:gd name="connsiteY2" fmla="*/ 771464 h 771351"/>
              <a:gd name="connsiteX3" fmla="*/ 110 w 866776"/>
              <a:gd name="connsiteY3" fmla="*/ 771464 h 771351"/>
              <a:gd name="connsiteX4" fmla="*/ 110 w 866776"/>
              <a:gd name="connsiteY4" fmla="*/ 532902 h 771351"/>
              <a:gd name="connsiteX5" fmla="*/ 572660 w 866776"/>
              <a:gd name="connsiteY5" fmla="*/ 64723 h 771351"/>
              <a:gd name="connsiteX6" fmla="*/ 508048 w 866776"/>
              <a:gd name="connsiteY6" fmla="*/ 184004 h 771351"/>
              <a:gd name="connsiteX7" fmla="*/ 443439 w 866776"/>
              <a:gd name="connsiteY7" fmla="*/ 294338 h 771351"/>
              <a:gd name="connsiteX8" fmla="*/ 396721 w 866776"/>
              <a:gd name="connsiteY8" fmla="*/ 220782 h 771351"/>
              <a:gd name="connsiteX9" fmla="*/ 55775 w 866776"/>
              <a:gd name="connsiteY9" fmla="*/ 422567 h 771351"/>
              <a:gd name="connsiteX10" fmla="*/ 10051 w 866776"/>
              <a:gd name="connsiteY10" fmla="*/ 350004 h 771351"/>
              <a:gd name="connsiteX11" fmla="*/ 350995 w 866776"/>
              <a:gd name="connsiteY11" fmla="*/ 147226 h 771351"/>
              <a:gd name="connsiteX12" fmla="*/ 305271 w 866776"/>
              <a:gd name="connsiteY12" fmla="*/ 73669 h 771351"/>
              <a:gd name="connsiteX13" fmla="*/ 433499 w 866776"/>
              <a:gd name="connsiteY13" fmla="*/ 73669 h 771351"/>
              <a:gd name="connsiteX14" fmla="*/ 572660 w 866776"/>
              <a:gd name="connsiteY14" fmla="*/ 64723 h 771351"/>
              <a:gd name="connsiteX15" fmla="*/ 719773 w 866776"/>
              <a:gd name="connsiteY15" fmla="*/ 112 h 771351"/>
              <a:gd name="connsiteX16" fmla="*/ 627329 w 866776"/>
              <a:gd name="connsiteY16" fmla="*/ 83609 h 771351"/>
              <a:gd name="connsiteX17" fmla="*/ 719773 w 866776"/>
              <a:gd name="connsiteY17" fmla="*/ 175058 h 771351"/>
              <a:gd name="connsiteX18" fmla="*/ 803270 w 866776"/>
              <a:gd name="connsiteY18" fmla="*/ 83609 h 771351"/>
              <a:gd name="connsiteX19" fmla="*/ 719773 w 866776"/>
              <a:gd name="connsiteY19" fmla="*/ 112 h 771351"/>
              <a:gd name="connsiteX20" fmla="*/ 562720 w 866776"/>
              <a:gd name="connsiteY20" fmla="*/ 422567 h 771351"/>
              <a:gd name="connsiteX21" fmla="*/ 618383 w 866776"/>
              <a:gd name="connsiteY21" fmla="*/ 459345 h 771351"/>
              <a:gd name="connsiteX22" fmla="*/ 609438 w 866776"/>
              <a:gd name="connsiteY22" fmla="*/ 771464 h 771351"/>
              <a:gd name="connsiteX23" fmla="*/ 682995 w 866776"/>
              <a:gd name="connsiteY23" fmla="*/ 771464 h 771351"/>
              <a:gd name="connsiteX24" fmla="*/ 700886 w 866776"/>
              <a:gd name="connsiteY24" fmla="*/ 506064 h 771351"/>
              <a:gd name="connsiteX25" fmla="*/ 728719 w 866776"/>
              <a:gd name="connsiteY25" fmla="*/ 506064 h 771351"/>
              <a:gd name="connsiteX26" fmla="*/ 747604 w 866776"/>
              <a:gd name="connsiteY26" fmla="*/ 771464 h 771351"/>
              <a:gd name="connsiteX27" fmla="*/ 821161 w 866776"/>
              <a:gd name="connsiteY27" fmla="*/ 771464 h 771351"/>
              <a:gd name="connsiteX28" fmla="*/ 812216 w 866776"/>
              <a:gd name="connsiteY28" fmla="*/ 459345 h 771351"/>
              <a:gd name="connsiteX29" fmla="*/ 866887 w 866776"/>
              <a:gd name="connsiteY29" fmla="*/ 422567 h 771351"/>
              <a:gd name="connsiteX30" fmla="*/ 821161 w 866776"/>
              <a:gd name="connsiteY30" fmla="*/ 192950 h 771351"/>
              <a:gd name="connsiteX31" fmla="*/ 609438 w 866776"/>
              <a:gd name="connsiteY31" fmla="*/ 192950 h 771351"/>
              <a:gd name="connsiteX32" fmla="*/ 562720 w 866776"/>
              <a:gd name="connsiteY32" fmla="*/ 422567 h 771351"/>
              <a:gd name="connsiteX33" fmla="*/ 295331 w 866776"/>
              <a:gd name="connsiteY33" fmla="*/ 404674 h 771351"/>
              <a:gd name="connsiteX34" fmla="*/ 295331 w 866776"/>
              <a:gd name="connsiteY34" fmla="*/ 771464 h 771351"/>
              <a:gd name="connsiteX35" fmla="*/ 508048 w 866776"/>
              <a:gd name="connsiteY35" fmla="*/ 771464 h 771351"/>
              <a:gd name="connsiteX36" fmla="*/ 508048 w 866776"/>
              <a:gd name="connsiteY36" fmla="*/ 404674 h 771351"/>
              <a:gd name="connsiteX37" fmla="*/ 295331 w 866776"/>
              <a:gd name="connsiteY37" fmla="*/ 404674 h 77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66776" h="771351">
                <a:moveTo>
                  <a:pt x="110" y="532902"/>
                </a:moveTo>
                <a:cubicBezTo>
                  <a:pt x="221774" y="532902"/>
                  <a:pt x="221774" y="532902"/>
                  <a:pt x="221774" y="532902"/>
                </a:cubicBezTo>
                <a:cubicBezTo>
                  <a:pt x="221774" y="771464"/>
                  <a:pt x="221774" y="771464"/>
                  <a:pt x="221774" y="771464"/>
                </a:cubicBezTo>
                <a:cubicBezTo>
                  <a:pt x="110" y="771464"/>
                  <a:pt x="110" y="771464"/>
                  <a:pt x="110" y="771464"/>
                </a:cubicBezTo>
                <a:cubicBezTo>
                  <a:pt x="110" y="532902"/>
                  <a:pt x="110" y="532902"/>
                  <a:pt x="110" y="532902"/>
                </a:cubicBezTo>
                <a:moveTo>
                  <a:pt x="572660" y="64723"/>
                </a:moveTo>
                <a:cubicBezTo>
                  <a:pt x="508048" y="184004"/>
                  <a:pt x="508048" y="184004"/>
                  <a:pt x="508048" y="184004"/>
                </a:cubicBezTo>
                <a:cubicBezTo>
                  <a:pt x="443439" y="294338"/>
                  <a:pt x="443439" y="294338"/>
                  <a:pt x="443439" y="294338"/>
                </a:cubicBezTo>
                <a:cubicBezTo>
                  <a:pt x="396721" y="220782"/>
                  <a:pt x="396721" y="220782"/>
                  <a:pt x="396721" y="220782"/>
                </a:cubicBezTo>
                <a:cubicBezTo>
                  <a:pt x="55775" y="422567"/>
                  <a:pt x="55775" y="422567"/>
                  <a:pt x="55775" y="422567"/>
                </a:cubicBezTo>
                <a:cubicBezTo>
                  <a:pt x="10051" y="350004"/>
                  <a:pt x="10051" y="350004"/>
                  <a:pt x="10051" y="350004"/>
                </a:cubicBezTo>
                <a:cubicBezTo>
                  <a:pt x="350995" y="147226"/>
                  <a:pt x="350995" y="147226"/>
                  <a:pt x="350995" y="147226"/>
                </a:cubicBezTo>
                <a:cubicBezTo>
                  <a:pt x="305271" y="73669"/>
                  <a:pt x="305271" y="73669"/>
                  <a:pt x="305271" y="73669"/>
                </a:cubicBezTo>
                <a:cubicBezTo>
                  <a:pt x="433499" y="73669"/>
                  <a:pt x="433499" y="73669"/>
                  <a:pt x="433499" y="73669"/>
                </a:cubicBezTo>
                <a:cubicBezTo>
                  <a:pt x="572660" y="64723"/>
                  <a:pt x="572660" y="64723"/>
                  <a:pt x="572660" y="64723"/>
                </a:cubicBezTo>
                <a:moveTo>
                  <a:pt x="719773" y="112"/>
                </a:moveTo>
                <a:cubicBezTo>
                  <a:pt x="664107" y="112"/>
                  <a:pt x="627329" y="36891"/>
                  <a:pt x="627329" y="83609"/>
                </a:cubicBezTo>
                <a:cubicBezTo>
                  <a:pt x="627329" y="129334"/>
                  <a:pt x="664107" y="175058"/>
                  <a:pt x="719773" y="175058"/>
                </a:cubicBezTo>
                <a:cubicBezTo>
                  <a:pt x="765497" y="175058"/>
                  <a:pt x="803270" y="129334"/>
                  <a:pt x="803270" y="83609"/>
                </a:cubicBezTo>
                <a:cubicBezTo>
                  <a:pt x="803270" y="36891"/>
                  <a:pt x="765497" y="112"/>
                  <a:pt x="719773" y="112"/>
                </a:cubicBezTo>
                <a:moveTo>
                  <a:pt x="562720" y="422567"/>
                </a:moveTo>
                <a:cubicBezTo>
                  <a:pt x="581605" y="432507"/>
                  <a:pt x="599498" y="450397"/>
                  <a:pt x="618383" y="459345"/>
                </a:cubicBezTo>
                <a:cubicBezTo>
                  <a:pt x="609438" y="771464"/>
                  <a:pt x="609438" y="771464"/>
                  <a:pt x="609438" y="771464"/>
                </a:cubicBezTo>
                <a:cubicBezTo>
                  <a:pt x="682995" y="771464"/>
                  <a:pt x="682995" y="771464"/>
                  <a:pt x="682995" y="771464"/>
                </a:cubicBezTo>
                <a:cubicBezTo>
                  <a:pt x="700886" y="506064"/>
                  <a:pt x="700886" y="506064"/>
                  <a:pt x="700886" y="506064"/>
                </a:cubicBezTo>
                <a:cubicBezTo>
                  <a:pt x="728719" y="506064"/>
                  <a:pt x="728719" y="506064"/>
                  <a:pt x="728719" y="506064"/>
                </a:cubicBezTo>
                <a:cubicBezTo>
                  <a:pt x="747604" y="771464"/>
                  <a:pt x="747604" y="771464"/>
                  <a:pt x="747604" y="771464"/>
                </a:cubicBezTo>
                <a:cubicBezTo>
                  <a:pt x="821161" y="771464"/>
                  <a:pt x="821161" y="771464"/>
                  <a:pt x="821161" y="771464"/>
                </a:cubicBezTo>
                <a:cubicBezTo>
                  <a:pt x="812216" y="459345"/>
                  <a:pt x="812216" y="459345"/>
                  <a:pt x="812216" y="459345"/>
                </a:cubicBezTo>
                <a:cubicBezTo>
                  <a:pt x="866887" y="422567"/>
                  <a:pt x="866887" y="422567"/>
                  <a:pt x="866887" y="422567"/>
                </a:cubicBezTo>
                <a:cubicBezTo>
                  <a:pt x="821161" y="192950"/>
                  <a:pt x="821161" y="192950"/>
                  <a:pt x="821161" y="192950"/>
                </a:cubicBezTo>
                <a:cubicBezTo>
                  <a:pt x="590550" y="192950"/>
                  <a:pt x="840049" y="192950"/>
                  <a:pt x="609438" y="192950"/>
                </a:cubicBezTo>
                <a:cubicBezTo>
                  <a:pt x="562720" y="422567"/>
                  <a:pt x="562720" y="422567"/>
                  <a:pt x="562720" y="422567"/>
                </a:cubicBezTo>
                <a:moveTo>
                  <a:pt x="295331" y="404674"/>
                </a:moveTo>
                <a:cubicBezTo>
                  <a:pt x="295331" y="771464"/>
                  <a:pt x="295331" y="771464"/>
                  <a:pt x="295331" y="771464"/>
                </a:cubicBezTo>
                <a:cubicBezTo>
                  <a:pt x="508048" y="771464"/>
                  <a:pt x="508048" y="771464"/>
                  <a:pt x="508048" y="771464"/>
                </a:cubicBezTo>
                <a:cubicBezTo>
                  <a:pt x="508048" y="404674"/>
                  <a:pt x="508048" y="404674"/>
                  <a:pt x="508048" y="404674"/>
                </a:cubicBezTo>
                <a:lnTo>
                  <a:pt x="295331" y="404674"/>
                </a:lnTo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24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>
              <a:cs typeface="思源黑体 CN Normal" panose="020B0400000000000000" pitchFamily="34" charset="-122"/>
            </a:endParaRPr>
          </a:p>
        </p:txBody>
      </p:sp>
      <p:grpSp>
        <p:nvGrpSpPr>
          <p:cNvPr id="3" name="图片 27" descr="32303038313138303b32303131373033323bcae9b0fc"/>
          <p:cNvGrpSpPr/>
          <p:nvPr/>
        </p:nvGrpSpPr>
        <p:grpSpPr>
          <a:xfrm>
            <a:off x="9953300" y="4015740"/>
            <a:ext cx="773446" cy="775970"/>
            <a:chOff x="9977430" y="4015740"/>
            <a:chExt cx="773446" cy="775970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6" name="任意多边形: 形状 5"/>
            <p:cNvSpPr/>
            <p:nvPr/>
          </p:nvSpPr>
          <p:spPr>
            <a:xfrm>
              <a:off x="10191259" y="4015740"/>
              <a:ext cx="350121" cy="120071"/>
            </a:xfrm>
            <a:custGeom>
              <a:avLst/>
              <a:gdLst>
                <a:gd name="connsiteX0" fmla="*/ 64534 w 350121"/>
                <a:gd name="connsiteY0" fmla="*/ 60008 h 120071"/>
                <a:gd name="connsiteX1" fmla="*/ 278845 w 350121"/>
                <a:gd name="connsiteY1" fmla="*/ 60008 h 120071"/>
                <a:gd name="connsiteX2" fmla="*/ 278845 w 350121"/>
                <a:gd name="connsiteY2" fmla="*/ 120043 h 120071"/>
                <a:gd name="connsiteX3" fmla="*/ 350122 w 350121"/>
                <a:gd name="connsiteY3" fmla="*/ 120043 h 120071"/>
                <a:gd name="connsiteX4" fmla="*/ 350122 w 350121"/>
                <a:gd name="connsiteY4" fmla="*/ 60008 h 120071"/>
                <a:gd name="connsiteX5" fmla="*/ 278845 w 350121"/>
                <a:gd name="connsiteY5" fmla="*/ -28 h 120071"/>
                <a:gd name="connsiteX6" fmla="*/ 64534 w 350121"/>
                <a:gd name="connsiteY6" fmla="*/ -28 h 120071"/>
                <a:gd name="connsiteX7" fmla="*/ 0 w 350121"/>
                <a:gd name="connsiteY7" fmla="*/ 60008 h 120071"/>
                <a:gd name="connsiteX8" fmla="*/ 0 w 350121"/>
                <a:gd name="connsiteY8" fmla="*/ 120043 h 120071"/>
                <a:gd name="connsiteX9" fmla="*/ 64534 w 350121"/>
                <a:gd name="connsiteY9" fmla="*/ 120043 h 120071"/>
                <a:gd name="connsiteX10" fmla="*/ 64534 w 350121"/>
                <a:gd name="connsiteY10" fmla="*/ 60008 h 12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0121" h="120071">
                  <a:moveTo>
                    <a:pt x="64534" y="60008"/>
                  </a:moveTo>
                  <a:cubicBezTo>
                    <a:pt x="278845" y="60008"/>
                    <a:pt x="278845" y="60008"/>
                    <a:pt x="278845" y="60008"/>
                  </a:cubicBezTo>
                  <a:cubicBezTo>
                    <a:pt x="278845" y="120043"/>
                    <a:pt x="278845" y="120043"/>
                    <a:pt x="278845" y="120043"/>
                  </a:cubicBezTo>
                  <a:cubicBezTo>
                    <a:pt x="350122" y="120043"/>
                    <a:pt x="350122" y="120043"/>
                    <a:pt x="350122" y="120043"/>
                  </a:cubicBezTo>
                  <a:cubicBezTo>
                    <a:pt x="350122" y="60008"/>
                    <a:pt x="350122" y="60008"/>
                    <a:pt x="350122" y="60008"/>
                  </a:cubicBezTo>
                  <a:cubicBezTo>
                    <a:pt x="350122" y="24068"/>
                    <a:pt x="314484" y="-28"/>
                    <a:pt x="278845" y="-28"/>
                  </a:cubicBezTo>
                  <a:cubicBezTo>
                    <a:pt x="64534" y="-28"/>
                    <a:pt x="64534" y="-28"/>
                    <a:pt x="64534" y="-28"/>
                  </a:cubicBezTo>
                  <a:cubicBezTo>
                    <a:pt x="28896" y="-28"/>
                    <a:pt x="0" y="24068"/>
                    <a:pt x="0" y="60008"/>
                  </a:cubicBezTo>
                  <a:cubicBezTo>
                    <a:pt x="0" y="120043"/>
                    <a:pt x="0" y="120043"/>
                    <a:pt x="0" y="120043"/>
                  </a:cubicBezTo>
                  <a:cubicBezTo>
                    <a:pt x="64534" y="120043"/>
                    <a:pt x="64534" y="120043"/>
                    <a:pt x="64534" y="120043"/>
                  </a:cubicBezTo>
                  <a:lnTo>
                    <a:pt x="64534" y="60008"/>
                  </a:lnTo>
                  <a:close/>
                </a:path>
              </a:pathLst>
            </a:custGeom>
            <a:grpFill/>
            <a:ln w="481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cs typeface="思源黑体 CN Normal" panose="020B0400000000000000" pitchFamily="34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10014031" y="4499700"/>
              <a:ext cx="699761" cy="292010"/>
            </a:xfrm>
            <a:custGeom>
              <a:avLst/>
              <a:gdLst>
                <a:gd name="connsiteX0" fmla="*/ 492675 w 699761"/>
                <a:gd name="connsiteY0" fmla="*/ 140104 h 292010"/>
                <a:gd name="connsiteX1" fmla="*/ 207087 w 699761"/>
                <a:gd name="connsiteY1" fmla="*/ 140104 h 292010"/>
                <a:gd name="connsiteX2" fmla="*/ 207087 w 699761"/>
                <a:gd name="connsiteY2" fmla="*/ 21 h 292010"/>
                <a:gd name="connsiteX3" fmla="*/ 0 w 699761"/>
                <a:gd name="connsiteY3" fmla="*/ 21 h 292010"/>
                <a:gd name="connsiteX4" fmla="*/ 0 w 699761"/>
                <a:gd name="connsiteY4" fmla="*/ 231178 h 292010"/>
                <a:gd name="connsiteX5" fmla="*/ 71276 w 699761"/>
                <a:gd name="connsiteY5" fmla="*/ 292031 h 292010"/>
                <a:gd name="connsiteX6" fmla="*/ 628485 w 699761"/>
                <a:gd name="connsiteY6" fmla="*/ 292031 h 292010"/>
                <a:gd name="connsiteX7" fmla="*/ 699762 w 699761"/>
                <a:gd name="connsiteY7" fmla="*/ 231178 h 292010"/>
                <a:gd name="connsiteX8" fmla="*/ 699762 w 699761"/>
                <a:gd name="connsiteY8" fmla="*/ 21 h 292010"/>
                <a:gd name="connsiteX9" fmla="*/ 492675 w 699761"/>
                <a:gd name="connsiteY9" fmla="*/ 21 h 292010"/>
                <a:gd name="connsiteX10" fmla="*/ 492675 w 699761"/>
                <a:gd name="connsiteY10" fmla="*/ 140104 h 29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9761" h="292010">
                  <a:moveTo>
                    <a:pt x="492675" y="140104"/>
                  </a:moveTo>
                  <a:cubicBezTo>
                    <a:pt x="207087" y="140104"/>
                    <a:pt x="207087" y="140104"/>
                    <a:pt x="207087" y="140104"/>
                  </a:cubicBezTo>
                  <a:cubicBezTo>
                    <a:pt x="207087" y="21"/>
                    <a:pt x="207087" y="21"/>
                    <a:pt x="207087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1178"/>
                    <a:pt x="0" y="231178"/>
                    <a:pt x="0" y="231178"/>
                  </a:cubicBezTo>
                  <a:cubicBezTo>
                    <a:pt x="0" y="267526"/>
                    <a:pt x="35638" y="292031"/>
                    <a:pt x="71276" y="292031"/>
                  </a:cubicBezTo>
                  <a:cubicBezTo>
                    <a:pt x="628485" y="292031"/>
                    <a:pt x="628485" y="292031"/>
                    <a:pt x="628485" y="292031"/>
                  </a:cubicBezTo>
                  <a:cubicBezTo>
                    <a:pt x="671347" y="292031"/>
                    <a:pt x="699762" y="267526"/>
                    <a:pt x="699762" y="231178"/>
                  </a:cubicBezTo>
                  <a:cubicBezTo>
                    <a:pt x="699762" y="21"/>
                    <a:pt x="699762" y="21"/>
                    <a:pt x="699762" y="21"/>
                  </a:cubicBezTo>
                  <a:cubicBezTo>
                    <a:pt x="492675" y="21"/>
                    <a:pt x="492675" y="21"/>
                    <a:pt x="492675" y="21"/>
                  </a:cubicBezTo>
                  <a:lnTo>
                    <a:pt x="492675" y="140104"/>
                  </a:lnTo>
                  <a:close/>
                </a:path>
              </a:pathLst>
            </a:custGeom>
            <a:grpFill/>
            <a:ln w="481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cs typeface="思源黑体 CN Normal" panose="020B0400000000000000" pitchFamily="34" charset="-122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9977430" y="4166850"/>
              <a:ext cx="773446" cy="443120"/>
            </a:xfrm>
            <a:custGeom>
              <a:avLst/>
              <a:gdLst>
                <a:gd name="connsiteX0" fmla="*/ 0 w 773446"/>
                <a:gd name="connsiteY0" fmla="*/ -1 h 443120"/>
                <a:gd name="connsiteX1" fmla="*/ 0 w 773446"/>
                <a:gd name="connsiteY1" fmla="*/ 242592 h 443120"/>
                <a:gd name="connsiteX2" fmla="*/ 71758 w 773446"/>
                <a:gd name="connsiteY2" fmla="*/ 297318 h 443120"/>
                <a:gd name="connsiteX3" fmla="*/ 279327 w 773446"/>
                <a:gd name="connsiteY3" fmla="*/ 297318 h 443120"/>
                <a:gd name="connsiteX4" fmla="*/ 279327 w 773446"/>
                <a:gd name="connsiteY4" fmla="*/ 443119 h 443120"/>
                <a:gd name="connsiteX5" fmla="*/ 494119 w 773446"/>
                <a:gd name="connsiteY5" fmla="*/ 443119 h 443120"/>
                <a:gd name="connsiteX6" fmla="*/ 494119 w 773446"/>
                <a:gd name="connsiteY6" fmla="*/ 297318 h 443120"/>
                <a:gd name="connsiteX7" fmla="*/ 701688 w 773446"/>
                <a:gd name="connsiteY7" fmla="*/ 297318 h 443120"/>
                <a:gd name="connsiteX8" fmla="*/ 773446 w 773446"/>
                <a:gd name="connsiteY8" fmla="*/ 242592 h 443120"/>
                <a:gd name="connsiteX9" fmla="*/ 773446 w 773446"/>
                <a:gd name="connsiteY9" fmla="*/ -1 h 443120"/>
                <a:gd name="connsiteX10" fmla="*/ 0 w 773446"/>
                <a:gd name="connsiteY10" fmla="*/ -1 h 443120"/>
                <a:gd name="connsiteX11" fmla="*/ 386241 w 773446"/>
                <a:gd name="connsiteY11" fmla="*/ 406771 h 443120"/>
                <a:gd name="connsiteX12" fmla="*/ 350603 w 773446"/>
                <a:gd name="connsiteY12" fmla="*/ 376549 h 443120"/>
                <a:gd name="connsiteX13" fmla="*/ 386241 w 773446"/>
                <a:gd name="connsiteY13" fmla="*/ 346327 h 443120"/>
                <a:gd name="connsiteX14" fmla="*/ 421880 w 773446"/>
                <a:gd name="connsiteY14" fmla="*/ 376549 h 443120"/>
                <a:gd name="connsiteX15" fmla="*/ 386241 w 773446"/>
                <a:gd name="connsiteY15" fmla="*/ 406771 h 44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73446" h="443120">
                  <a:moveTo>
                    <a:pt x="0" y="-1"/>
                  </a:moveTo>
                  <a:cubicBezTo>
                    <a:pt x="0" y="242592"/>
                    <a:pt x="0" y="242592"/>
                    <a:pt x="0" y="242592"/>
                  </a:cubicBezTo>
                  <a:cubicBezTo>
                    <a:pt x="0" y="272814"/>
                    <a:pt x="35638" y="297318"/>
                    <a:pt x="71758" y="297318"/>
                  </a:cubicBezTo>
                  <a:cubicBezTo>
                    <a:pt x="279327" y="297318"/>
                    <a:pt x="279327" y="297318"/>
                    <a:pt x="279327" y="297318"/>
                  </a:cubicBezTo>
                  <a:cubicBezTo>
                    <a:pt x="279327" y="443119"/>
                    <a:pt x="279327" y="443119"/>
                    <a:pt x="279327" y="443119"/>
                  </a:cubicBezTo>
                  <a:cubicBezTo>
                    <a:pt x="494119" y="443119"/>
                    <a:pt x="494119" y="443119"/>
                    <a:pt x="494119" y="443119"/>
                  </a:cubicBezTo>
                  <a:cubicBezTo>
                    <a:pt x="494119" y="297318"/>
                    <a:pt x="494119" y="297318"/>
                    <a:pt x="494119" y="297318"/>
                  </a:cubicBezTo>
                  <a:cubicBezTo>
                    <a:pt x="701688" y="297318"/>
                    <a:pt x="701688" y="297318"/>
                    <a:pt x="701688" y="297318"/>
                  </a:cubicBezTo>
                  <a:cubicBezTo>
                    <a:pt x="744550" y="297318"/>
                    <a:pt x="773446" y="273222"/>
                    <a:pt x="773446" y="242592"/>
                  </a:cubicBezTo>
                  <a:cubicBezTo>
                    <a:pt x="773446" y="-1"/>
                    <a:pt x="773446" y="-1"/>
                    <a:pt x="773446" y="-1"/>
                  </a:cubicBezTo>
                  <a:lnTo>
                    <a:pt x="0" y="-1"/>
                  </a:lnTo>
                  <a:moveTo>
                    <a:pt x="386241" y="406771"/>
                  </a:moveTo>
                  <a:cubicBezTo>
                    <a:pt x="364570" y="406771"/>
                    <a:pt x="350603" y="394519"/>
                    <a:pt x="350603" y="376549"/>
                  </a:cubicBezTo>
                  <a:cubicBezTo>
                    <a:pt x="350603" y="358171"/>
                    <a:pt x="365051" y="346327"/>
                    <a:pt x="386241" y="346327"/>
                  </a:cubicBezTo>
                  <a:cubicBezTo>
                    <a:pt x="407913" y="346327"/>
                    <a:pt x="421880" y="358579"/>
                    <a:pt x="421880" y="376549"/>
                  </a:cubicBezTo>
                  <a:cubicBezTo>
                    <a:pt x="421880" y="394519"/>
                    <a:pt x="407913" y="406771"/>
                    <a:pt x="386241" y="406771"/>
                  </a:cubicBezTo>
                </a:path>
              </a:pathLst>
            </a:custGeom>
            <a:grpFill/>
            <a:ln w="481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cs typeface="思源黑体 CN Normal" panose="020B0400000000000000" pitchFamily="34" charset="-122"/>
              </a:endParaRPr>
            </a:p>
          </p:txBody>
        </p:sp>
      </p:grpSp>
      <p:grpSp>
        <p:nvGrpSpPr>
          <p:cNvPr id="13" name="图片 28" descr="303b32303139323639353bbfb4cae9"/>
          <p:cNvGrpSpPr/>
          <p:nvPr/>
        </p:nvGrpSpPr>
        <p:grpSpPr>
          <a:xfrm>
            <a:off x="6354127" y="4071340"/>
            <a:ext cx="970281" cy="664770"/>
            <a:chOff x="6354128" y="4071340"/>
            <a:chExt cx="970281" cy="664770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15" name="任意多边形: 形状 14"/>
            <p:cNvSpPr/>
            <p:nvPr/>
          </p:nvSpPr>
          <p:spPr>
            <a:xfrm>
              <a:off x="6354128" y="4170283"/>
              <a:ext cx="931980" cy="565827"/>
            </a:xfrm>
            <a:custGeom>
              <a:avLst/>
              <a:gdLst>
                <a:gd name="connsiteX0" fmla="*/ 38299 w 931980"/>
                <a:gd name="connsiteY0" fmla="*/ 3 h 565827"/>
                <a:gd name="connsiteX1" fmla="*/ -1 w 931980"/>
                <a:gd name="connsiteY1" fmla="*/ 3 h 565827"/>
                <a:gd name="connsiteX2" fmla="*/ -1 w 931980"/>
                <a:gd name="connsiteY2" fmla="*/ 565831 h 565827"/>
                <a:gd name="connsiteX3" fmla="*/ 931979 w 931980"/>
                <a:gd name="connsiteY3" fmla="*/ 565831 h 565827"/>
                <a:gd name="connsiteX4" fmla="*/ 931979 w 931980"/>
                <a:gd name="connsiteY4" fmla="*/ 515784 h 565827"/>
                <a:gd name="connsiteX5" fmla="*/ 38299 w 931980"/>
                <a:gd name="connsiteY5" fmla="*/ 515784 h 565827"/>
                <a:gd name="connsiteX6" fmla="*/ 38299 w 931980"/>
                <a:gd name="connsiteY6" fmla="*/ 3 h 565827"/>
                <a:gd name="connsiteX7" fmla="*/ 38299 w 931980"/>
                <a:gd name="connsiteY7" fmla="*/ 3 h 56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980" h="565827">
                  <a:moveTo>
                    <a:pt x="38299" y="3"/>
                  </a:moveTo>
                  <a:lnTo>
                    <a:pt x="-1" y="3"/>
                  </a:lnTo>
                  <a:lnTo>
                    <a:pt x="-1" y="565831"/>
                  </a:lnTo>
                  <a:lnTo>
                    <a:pt x="931979" y="565831"/>
                  </a:lnTo>
                  <a:lnTo>
                    <a:pt x="931979" y="515784"/>
                  </a:lnTo>
                  <a:lnTo>
                    <a:pt x="38299" y="515784"/>
                  </a:lnTo>
                  <a:lnTo>
                    <a:pt x="38299" y="3"/>
                  </a:lnTo>
                  <a:lnTo>
                    <a:pt x="38299" y="3"/>
                  </a:lnTo>
                  <a:close/>
                </a:path>
              </a:pathLst>
            </a:custGeom>
            <a:grpFill/>
            <a:ln w="506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cs typeface="思源黑体 CN Normal" panose="020B0400000000000000" pitchFamily="34" charset="-122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6430218" y="4071340"/>
              <a:ext cx="435605" cy="549868"/>
            </a:xfrm>
            <a:custGeom>
              <a:avLst/>
              <a:gdLst>
                <a:gd name="connsiteX0" fmla="*/ 435592 w 435605"/>
                <a:gd name="connsiteY0" fmla="*/ 549865 h 549868"/>
                <a:gd name="connsiteX1" fmla="*/ 435592 w 435605"/>
                <a:gd name="connsiteY1" fmla="*/ 58596 h 549868"/>
                <a:gd name="connsiteX2" fmla="*/ -13 w 435605"/>
                <a:gd name="connsiteY2" fmla="*/ 58596 h 549868"/>
                <a:gd name="connsiteX3" fmla="*/ -13 w 435605"/>
                <a:gd name="connsiteY3" fmla="*/ 549865 h 549868"/>
                <a:gd name="connsiteX4" fmla="*/ 435592 w 435605"/>
                <a:gd name="connsiteY4" fmla="*/ 549865 h 54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605" h="549868">
                  <a:moveTo>
                    <a:pt x="435592" y="549865"/>
                  </a:moveTo>
                  <a:cubicBezTo>
                    <a:pt x="435592" y="387981"/>
                    <a:pt x="435592" y="220480"/>
                    <a:pt x="435592" y="58596"/>
                  </a:cubicBezTo>
                  <a:cubicBezTo>
                    <a:pt x="301796" y="-19537"/>
                    <a:pt x="134294" y="-19537"/>
                    <a:pt x="-13" y="58596"/>
                  </a:cubicBezTo>
                  <a:cubicBezTo>
                    <a:pt x="-13" y="220480"/>
                    <a:pt x="-13" y="387981"/>
                    <a:pt x="-13" y="549865"/>
                  </a:cubicBezTo>
                  <a:cubicBezTo>
                    <a:pt x="134294" y="477349"/>
                    <a:pt x="301796" y="477349"/>
                    <a:pt x="435592" y="549865"/>
                  </a:cubicBezTo>
                  <a:close/>
                </a:path>
              </a:pathLst>
            </a:custGeom>
            <a:grpFill/>
            <a:ln w="506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cs typeface="思源黑体 CN Normal" panose="020B0400000000000000" pitchFamily="34" charset="-122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6449624" y="4607804"/>
              <a:ext cx="404964" cy="51705"/>
            </a:xfrm>
            <a:custGeom>
              <a:avLst/>
              <a:gdLst>
                <a:gd name="connsiteX0" fmla="*/ -13 w 404964"/>
                <a:gd name="connsiteY0" fmla="*/ 51721 h 51705"/>
                <a:gd name="connsiteX1" fmla="*/ 404952 w 404964"/>
                <a:gd name="connsiteY1" fmla="*/ 51721 h 51705"/>
                <a:gd name="connsiteX2" fmla="*/ -13 w 404964"/>
                <a:gd name="connsiteY2" fmla="*/ 51721 h 5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4964" h="51705">
                  <a:moveTo>
                    <a:pt x="-13" y="51721"/>
                  </a:moveTo>
                  <a:cubicBezTo>
                    <a:pt x="127656" y="23124"/>
                    <a:pt x="271666" y="23124"/>
                    <a:pt x="404952" y="51721"/>
                  </a:cubicBezTo>
                  <a:cubicBezTo>
                    <a:pt x="277283" y="-17220"/>
                    <a:pt x="127656" y="-17220"/>
                    <a:pt x="-13" y="51721"/>
                  </a:cubicBezTo>
                  <a:close/>
                </a:path>
              </a:pathLst>
            </a:custGeom>
            <a:grpFill/>
            <a:ln w="506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cs typeface="思源黑体 CN Normal" panose="020B0400000000000000" pitchFamily="34" charset="-122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6919444" y="4607804"/>
              <a:ext cx="404964" cy="51705"/>
            </a:xfrm>
            <a:custGeom>
              <a:avLst/>
              <a:gdLst>
                <a:gd name="connsiteX0" fmla="*/ 19 w 404964"/>
                <a:gd name="connsiteY0" fmla="*/ 51721 h 51705"/>
                <a:gd name="connsiteX1" fmla="*/ 404984 w 404964"/>
                <a:gd name="connsiteY1" fmla="*/ 51721 h 51705"/>
                <a:gd name="connsiteX2" fmla="*/ 19 w 404964"/>
                <a:gd name="connsiteY2" fmla="*/ 51721 h 5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4964" h="51705">
                  <a:moveTo>
                    <a:pt x="19" y="51721"/>
                  </a:moveTo>
                  <a:cubicBezTo>
                    <a:pt x="133305" y="23124"/>
                    <a:pt x="271698" y="23124"/>
                    <a:pt x="404984" y="51721"/>
                  </a:cubicBezTo>
                  <a:cubicBezTo>
                    <a:pt x="277315" y="-17220"/>
                    <a:pt x="127688" y="-17220"/>
                    <a:pt x="19" y="51721"/>
                  </a:cubicBezTo>
                  <a:close/>
                </a:path>
              </a:pathLst>
            </a:custGeom>
            <a:grpFill/>
            <a:ln w="506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cs typeface="思源黑体 CN Normal" panose="020B0400000000000000" pitchFamily="34" charset="-122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6892889" y="4071340"/>
              <a:ext cx="431519" cy="549868"/>
            </a:xfrm>
            <a:custGeom>
              <a:avLst/>
              <a:gdLst>
                <a:gd name="connsiteX0" fmla="*/ 431538 w 431519"/>
                <a:gd name="connsiteY0" fmla="*/ 549865 h 549868"/>
                <a:gd name="connsiteX1" fmla="*/ 431538 w 431519"/>
                <a:gd name="connsiteY1" fmla="*/ 58596 h 549868"/>
                <a:gd name="connsiteX2" fmla="*/ 18 w 431519"/>
                <a:gd name="connsiteY2" fmla="*/ 58596 h 549868"/>
                <a:gd name="connsiteX3" fmla="*/ 18 w 431519"/>
                <a:gd name="connsiteY3" fmla="*/ 549865 h 549868"/>
                <a:gd name="connsiteX4" fmla="*/ 431538 w 431519"/>
                <a:gd name="connsiteY4" fmla="*/ 549865 h 54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519" h="549868">
                  <a:moveTo>
                    <a:pt x="431538" y="549865"/>
                  </a:moveTo>
                  <a:cubicBezTo>
                    <a:pt x="431538" y="387981"/>
                    <a:pt x="431538" y="220480"/>
                    <a:pt x="431538" y="58596"/>
                  </a:cubicBezTo>
                  <a:cubicBezTo>
                    <a:pt x="298763" y="-19537"/>
                    <a:pt x="132794" y="-19537"/>
                    <a:pt x="18" y="58596"/>
                  </a:cubicBezTo>
                  <a:cubicBezTo>
                    <a:pt x="18" y="220480"/>
                    <a:pt x="18" y="387981"/>
                    <a:pt x="18" y="549865"/>
                  </a:cubicBezTo>
                  <a:cubicBezTo>
                    <a:pt x="132794" y="477349"/>
                    <a:pt x="298763" y="477349"/>
                    <a:pt x="431538" y="549865"/>
                  </a:cubicBezTo>
                  <a:close/>
                </a:path>
              </a:pathLst>
            </a:custGeom>
            <a:grpFill/>
            <a:ln w="506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>
                <a:cs typeface="思源黑体 CN Normal" panose="020B04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/>
          <p:cNvSpPr txBox="1"/>
          <p:nvPr/>
        </p:nvSpPr>
        <p:spPr>
          <a:xfrm>
            <a:off x="7620000" y="151130"/>
            <a:ext cx="4482465" cy="386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sz="1600" b="0" i="0" spc="120" dirty="0">
                <a:solidFill>
                  <a:schemeClr val="tx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书籍简介</a:t>
            </a:r>
            <a:r>
              <a:rPr lang="en-US" altLang="zh-CN" sz="1600" b="0" i="0" spc="120" dirty="0">
                <a:solidFill>
                  <a:schemeClr val="tx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｜</a:t>
            </a:r>
            <a:r>
              <a:rPr lang="zh-CN" altLang="en-US" sz="1600" b="0" i="0" spc="120" dirty="0">
                <a:solidFill>
                  <a:schemeClr val="tx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精彩章节</a:t>
            </a:r>
            <a:r>
              <a:rPr lang="en-US" altLang="zh-CN" sz="1600" spc="12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｜</a:t>
            </a:r>
            <a:r>
              <a:rPr lang="zh-CN" altLang="en-US" sz="1600" b="0" i="0" spc="120" dirty="0">
                <a:solidFill>
                  <a:schemeClr val="tx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书籍评价</a:t>
            </a:r>
            <a:r>
              <a:rPr lang="en-US" altLang="zh-CN" sz="1600" spc="12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｜</a:t>
            </a:r>
            <a:r>
              <a:rPr lang="zh-CN" altLang="en-US" sz="1600" spc="12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心得</a:t>
            </a:r>
            <a:r>
              <a:rPr lang="zh-CN" altLang="en-US" sz="1600" b="0" i="0" spc="120" dirty="0">
                <a:solidFill>
                  <a:schemeClr val="tx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感悟</a:t>
            </a:r>
            <a:endParaRPr lang="zh-CN" altLang="en-US" sz="1600" b="0" i="0" spc="120" dirty="0">
              <a:solidFill>
                <a:schemeClr val="tx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8" name="同心圆 7"/>
          <p:cNvSpPr/>
          <p:nvPr/>
        </p:nvSpPr>
        <p:spPr>
          <a:xfrm>
            <a:off x="8399538" y="2705185"/>
            <a:ext cx="604520" cy="60452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310255" y="2732405"/>
            <a:ext cx="5553075" cy="10147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7200" spc="12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0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感谢您</a:t>
            </a:r>
            <a:r>
              <a:rPr lang="zh-CN" altLang="en-US" sz="7200" spc="120" dirty="0"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的观看</a:t>
            </a:r>
            <a:endParaRPr lang="zh-CN" altLang="en-US" sz="7200" spc="120" dirty="0"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95750" y="3660140"/>
            <a:ext cx="4003675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Thanks for watching</a:t>
            </a:r>
            <a:endParaRPr lang="en-US" altLang="zh-CN" sz="2800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83740" y="1783333"/>
            <a:ext cx="3227070" cy="13220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8000" dirty="0">
                <a:ln w="25400">
                  <a:gradFill>
                    <a:gsLst>
                      <a:gs pos="0">
                        <a:schemeClr val="accent2"/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</a:ln>
                <a:noFill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20</a:t>
            </a:r>
            <a:r>
              <a:rPr lang="en-US" altLang="zh-CN" sz="80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5400000" scaled="0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XX</a:t>
            </a:r>
            <a:endParaRPr lang="en-US" altLang="zh-CN" sz="8000" dirty="0">
              <a:gradFill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lin ang="5400000" scaled="0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4043680" y="2444368"/>
            <a:ext cx="468000" cy="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682870" y="2444368"/>
            <a:ext cx="467995" cy="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17805" y="4765675"/>
            <a:ext cx="2466340" cy="58864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7170" y="4860290"/>
            <a:ext cx="2466975" cy="398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cs typeface="思源黑体 CN Normal" panose="020B0400000000000000" pitchFamily="34" charset="-122"/>
              </a:rPr>
              <a:t>分享人：</a:t>
            </a:r>
            <a:r>
              <a:rPr lang="en-US" altLang="zh-CN" dirty="0">
                <a:cs typeface="思源黑体 CN Normal" panose="020B0400000000000000" pitchFamily="34" charset="-122"/>
              </a:rPr>
              <a:t>OfficePLUS</a:t>
            </a:r>
            <a:endParaRPr lang="en-US" altLang="zh-CN" dirty="0">
              <a:cs typeface="思源黑体 CN Normal" panose="020B0400000000000000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7170" y="5532120"/>
            <a:ext cx="2466340" cy="58864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2125" y="5626735"/>
            <a:ext cx="1917065" cy="398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cs typeface="思源黑体 CN Normal" panose="020B0400000000000000" pitchFamily="34" charset="-122"/>
              </a:rPr>
              <a:t>20XX.XX.XX</a:t>
            </a:r>
            <a:endParaRPr lang="en-US" dirty="0">
              <a:cs typeface="思源黑体 CN Normal" panose="020B0400000000000000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071100" y="1162685"/>
            <a:ext cx="21551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12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YOUR LOGO</a:t>
            </a:r>
            <a:endParaRPr lang="en-US" sz="2000" spc="12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庞门正道标题体3.0、</a:t>
            </a:r>
            <a:r>
              <a:rPr kumimoji="1" dirty="0"/>
              <a:t>思源黑体 CN Normal</a:t>
            </a:r>
            <a:r>
              <a:rPr kumimoji="1" lang="zh-CN" dirty="0"/>
              <a:t>、思源黑体 CN Bold</a:t>
            </a:r>
            <a:endParaRPr kumimoji="1" lang="zh-CN" dirty="0"/>
          </a:p>
          <a:p>
            <a:r>
              <a:rPr kumimoji="1" lang="zh-CN" altLang="en-US" dirty="0"/>
              <a:t>英文 </a:t>
            </a:r>
            <a:r>
              <a:rPr kumimoji="1" lang="en-GB" altLang="zh-CN" dirty="0" err="1"/>
              <a:t>思源黑体 CN </a:t>
            </a:r>
            <a:r>
              <a:rPr kumimoji="1" dirty="0">
                <a:sym typeface="+mn-ea"/>
              </a:rPr>
              <a:t>Normal</a:t>
            </a:r>
            <a:endParaRPr kumimoji="1" lang="en-GB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  <a:endParaRPr kumimoji="1" lang="en-US" altLang="zh-CN" dirty="0"/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  <a:endParaRPr kumimoji="1" lang="en-US" altLang="zh-CN" dirty="0"/>
          </a:p>
          <a:p>
            <a:r>
              <a:rPr kumimoji="1" altLang="zh-CN" dirty="0"/>
              <a:t>pexels</a:t>
            </a:r>
            <a:endParaRPr kumimoji="1" altLang="zh-CN" dirty="0"/>
          </a:p>
          <a:p>
            <a:endParaRPr kumimoji="1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-GB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GB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GB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栗子</a:t>
            </a:r>
            <a:endParaRPr kumimoji="1" lang="en-GB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  <a:endParaRPr kumimoji="1"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同心圆 7"/>
          <p:cNvSpPr/>
          <p:nvPr/>
        </p:nvSpPr>
        <p:spPr>
          <a:xfrm>
            <a:off x="3627120" y="1270635"/>
            <a:ext cx="892175" cy="892175"/>
          </a:xfrm>
          <a:prstGeom prst="donut">
            <a:avLst>
              <a:gd name="adj" fmla="val 14924"/>
            </a:avLst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13105" y="1493520"/>
            <a:ext cx="3622040" cy="9220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66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书籍简介</a:t>
            </a:r>
            <a:endParaRPr lang="zh-CN" altLang="en-US" sz="66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13105" y="2256790"/>
            <a:ext cx="4985385" cy="583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32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BOOK INTRODUCTION</a:t>
            </a:r>
            <a:endParaRPr lang="en-US" altLang="zh-CN" sz="32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4810" y="1270318"/>
            <a:ext cx="234315" cy="154305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98135" y="4831715"/>
            <a:ext cx="6218555" cy="13220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alpha val="20000"/>
                  </a:schemeClr>
                </a:soli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PART ONE</a:t>
            </a:r>
            <a:endParaRPr lang="en-US" altLang="zh-CN" sz="8000" dirty="0">
              <a:solidFill>
                <a:schemeClr val="bg1">
                  <a:alpha val="20000"/>
                </a:schemeClr>
              </a:soli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834390" y="3933825"/>
            <a:ext cx="468000" cy="1270"/>
          </a:xfrm>
          <a:prstGeom prst="line">
            <a:avLst/>
          </a:prstGeom>
          <a:ln w="3810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/>
        </p:nvSpPr>
        <p:spPr>
          <a:xfrm>
            <a:off x="718185" y="3946525"/>
            <a:ext cx="7859395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此章节主要讲述的是阅读分享中的书籍简介内容，包含书籍作者介绍、评价、章节大致介绍等相关信息。</a:t>
            </a:r>
            <a:endParaRPr lang="zh-CN" altLang="en-US" sz="160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620000" y="151130"/>
            <a:ext cx="4482465" cy="3860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sz="1600" b="0" i="0" spc="120" dirty="0">
                <a:solidFill>
                  <a:schemeClr val="tx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书籍简介</a:t>
            </a:r>
            <a:r>
              <a:rPr lang="en-US" altLang="zh-CN" sz="1600" b="0" i="0" spc="120" dirty="0">
                <a:solidFill>
                  <a:schemeClr val="tx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｜</a:t>
            </a:r>
            <a:r>
              <a:rPr lang="zh-CN" altLang="en-US" sz="1600" b="0" i="0" spc="120" dirty="0">
                <a:solidFill>
                  <a:schemeClr val="tx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精彩章节</a:t>
            </a:r>
            <a:r>
              <a:rPr lang="en-US" altLang="zh-CN" sz="1600" spc="12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｜</a:t>
            </a:r>
            <a:r>
              <a:rPr lang="zh-CN" altLang="en-US" sz="1600" b="0" i="0" spc="120" dirty="0">
                <a:solidFill>
                  <a:schemeClr val="tx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书籍评价</a:t>
            </a:r>
            <a:r>
              <a:rPr lang="en-US" altLang="zh-CN" sz="1600" spc="12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｜</a:t>
            </a:r>
            <a:r>
              <a:rPr lang="zh-CN" altLang="en-US" sz="1600" spc="12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心得</a:t>
            </a:r>
            <a:r>
              <a:rPr lang="zh-CN" altLang="en-US" sz="1600" b="0" i="0" spc="120" dirty="0">
                <a:solidFill>
                  <a:schemeClr val="tx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感悟</a:t>
            </a:r>
            <a:endParaRPr lang="zh-CN" altLang="en-US" sz="1600" b="0" i="0" spc="120" dirty="0">
              <a:solidFill>
                <a:schemeClr val="tx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08210" y="2425700"/>
            <a:ext cx="1852930" cy="185293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1203940" y="6411595"/>
            <a:ext cx="497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04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360045" y="1561465"/>
            <a:ext cx="5620385" cy="2143125"/>
          </a:xfrm>
          <a:prstGeom prst="roundRect">
            <a:avLst>
              <a:gd name="adj" fmla="val 6696"/>
            </a:avLst>
          </a:prstGeom>
          <a:blipFill rotWithShape="1">
            <a:blip r:embed="rId2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6255385" y="1556385"/>
            <a:ext cx="5620385" cy="2153920"/>
          </a:xfrm>
          <a:prstGeom prst="roundRect">
            <a:avLst>
              <a:gd name="adj" fmla="val 530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8334375" y="196532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2400" spc="120">
                <a:gradFill>
                  <a:gsLst>
                    <a:gs pos="3000">
                      <a:srgbClr val="0D1A56"/>
                    </a:gs>
                    <a:gs pos="100000">
                      <a:srgbClr val="3365D9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cs typeface="思源黑体 CN Normal" panose="020B0400000000000000" pitchFamily="34" charset="-122"/>
              </a:rPr>
              <a:t>书籍简介</a:t>
            </a:r>
            <a:endParaRPr lang="zh-CN" altLang="en-US" dirty="0">
              <a:solidFill>
                <a:schemeClr val="bg1"/>
              </a:solidFill>
              <a:cs typeface="思源黑体 CN Normal" panose="020B0400000000000000" pitchFamily="34" charset="-122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6497320" y="2465705"/>
            <a:ext cx="513651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sz="1600" spc="12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书籍是用文字、图画和其他符号，在一定材料上记录各种知识，清楚地表达思想，并且制装成卷册的著作物，积累人类文化的重要工具。</a:t>
            </a:r>
            <a:endParaRPr sz="1600" spc="12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112" name="直接连接符 111"/>
          <p:cNvCxnSpPr/>
          <p:nvPr/>
        </p:nvCxnSpPr>
        <p:spPr>
          <a:xfrm>
            <a:off x="8444230" y="2435860"/>
            <a:ext cx="1242695" cy="0"/>
          </a:xfrm>
          <a:prstGeom prst="line">
            <a:avLst/>
          </a:prstGeom>
          <a:gradFill>
            <a:gsLst>
              <a:gs pos="0">
                <a:srgbClr val="E3BD7C"/>
              </a:gs>
              <a:gs pos="100000">
                <a:srgbClr val="BF8D46"/>
              </a:gs>
            </a:gsLst>
            <a:lin ang="5400000" scaled="1"/>
          </a:gra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8891905" y="4888865"/>
            <a:ext cx="309880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约成书于战国初年到汉代初年之间，由巫师、方士根据各地的自然神灵状况汇编而成。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8994140" y="489775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8885555" y="443674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rPr>
              <a:t>书籍简介</a:t>
            </a:r>
            <a:endParaRPr lang="zh-CN" altLang="en-US" sz="2400" spc="12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7" name="燕尾形 56"/>
          <p:cNvSpPr/>
          <p:nvPr/>
        </p:nvSpPr>
        <p:spPr>
          <a:xfrm>
            <a:off x="3639585" y="4782185"/>
            <a:ext cx="406400" cy="736600"/>
          </a:xfrm>
          <a:prstGeom prst="chevron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8" name="燕尾形 57"/>
          <p:cNvSpPr/>
          <p:nvPr/>
        </p:nvSpPr>
        <p:spPr>
          <a:xfrm>
            <a:off x="8262965" y="4782185"/>
            <a:ext cx="406400" cy="736600"/>
          </a:xfrm>
          <a:prstGeom prst="chevron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324485" y="4888865"/>
            <a:ext cx="309880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全书共分山经五卷、海外经四卷、海内经五卷、大荒经四卷，内容极其驳杂。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95" name="直接连接符 94"/>
          <p:cNvCxnSpPr/>
          <p:nvPr/>
        </p:nvCxnSpPr>
        <p:spPr>
          <a:xfrm>
            <a:off x="426720" y="489775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框 95"/>
          <p:cNvSpPr txBox="1"/>
          <p:nvPr/>
        </p:nvSpPr>
        <p:spPr>
          <a:xfrm>
            <a:off x="318135" y="443674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rPr>
              <a:t>书籍简介</a:t>
            </a:r>
            <a:endParaRPr lang="zh-CN" altLang="en-US" sz="2400" spc="12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4262120" y="4191635"/>
            <a:ext cx="3784600" cy="1917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4608195" y="4888865"/>
            <a:ext cx="309880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除神话传说、宗教祭仪外，还包括我国古代地理、历史、民族、生物、医药等方面的资料。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99" name="直接连接符 98"/>
          <p:cNvCxnSpPr/>
          <p:nvPr/>
        </p:nvCxnSpPr>
        <p:spPr>
          <a:xfrm>
            <a:off x="4710430" y="489775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4601845" y="443674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rPr>
              <a:t>书籍简介</a:t>
            </a:r>
            <a:endParaRPr lang="zh-CN" altLang="en-US" sz="2400" spc="12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4" name="圆: 空心 33"/>
          <p:cNvSpPr/>
          <p:nvPr/>
        </p:nvSpPr>
        <p:spPr>
          <a:xfrm>
            <a:off x="0" y="6053949"/>
            <a:ext cx="648751" cy="804051"/>
          </a:xfrm>
          <a:custGeom>
            <a:avLst/>
            <a:gdLst>
              <a:gd name="adj" fmla="val 20510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022" h="1266">
                <a:moveTo>
                  <a:pt x="0" y="0"/>
                </a:moveTo>
                <a:cubicBezTo>
                  <a:pt x="579" y="89"/>
                  <a:pt x="1022" y="589"/>
                  <a:pt x="1022" y="1192"/>
                </a:cubicBezTo>
                <a:cubicBezTo>
                  <a:pt x="1022" y="1217"/>
                  <a:pt x="1021" y="1242"/>
                  <a:pt x="1019" y="1266"/>
                </a:cubicBezTo>
                <a:lnTo>
                  <a:pt x="0" y="1266"/>
                </a:lnTo>
                <a:lnTo>
                  <a:pt x="0" y="0"/>
                </a:lnTo>
                <a:close/>
                <a:moveTo>
                  <a:pt x="523" y="1266"/>
                </a:moveTo>
                <a:cubicBezTo>
                  <a:pt x="526" y="1242"/>
                  <a:pt x="527" y="1217"/>
                  <a:pt x="527" y="1192"/>
                </a:cubicBezTo>
                <a:cubicBezTo>
                  <a:pt x="527" y="863"/>
                  <a:pt x="304" y="586"/>
                  <a:pt x="0" y="505"/>
                </a:cubicBezTo>
                <a:lnTo>
                  <a:pt x="0" y="126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同心圆 1"/>
          <p:cNvSpPr/>
          <p:nvPr/>
        </p:nvSpPr>
        <p:spPr>
          <a:xfrm>
            <a:off x="3360420" y="65405"/>
            <a:ext cx="453390" cy="45339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4770" y="184785"/>
            <a:ext cx="24790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书籍简介</a:t>
            </a:r>
            <a:endParaRPr lang="zh-CN" altLang="en-US" sz="44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39370"/>
            <a:ext cx="114617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01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4770" y="709295"/>
            <a:ext cx="2827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BOOK INTRODUCTION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1"/>
          <a:srcRect b="65921"/>
          <a:stretch>
            <a:fillRect/>
          </a:stretch>
        </p:blipFill>
        <p:spPr>
          <a:xfrm>
            <a:off x="4038600" y="5992495"/>
            <a:ext cx="2546985" cy="8680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77" h="2071">
                <a:moveTo>
                  <a:pt x="6077" y="0"/>
                </a:moveTo>
                <a:lnTo>
                  <a:pt x="6077" y="2071"/>
                </a:lnTo>
                <a:lnTo>
                  <a:pt x="0" y="20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矩形 1"/>
          <p:cNvSpPr/>
          <p:nvPr/>
        </p:nvSpPr>
        <p:spPr>
          <a:xfrm>
            <a:off x="-34290" y="3542030"/>
            <a:ext cx="12229465" cy="1719580"/>
          </a:xfrm>
          <a:prstGeom prst="rect">
            <a:avLst/>
          </a:prstGeom>
          <a:gradFill>
            <a:gsLst>
              <a:gs pos="0">
                <a:schemeClr val="accent2"/>
              </a:gs>
              <a:gs pos="91837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3" name="剪去单角的矩形 12"/>
          <p:cNvSpPr/>
          <p:nvPr/>
        </p:nvSpPr>
        <p:spPr>
          <a:xfrm>
            <a:off x="982980" y="2621915"/>
            <a:ext cx="3055620" cy="3527425"/>
          </a:xfrm>
          <a:prstGeom prst="snip1Rect">
            <a:avLst>
              <a:gd name="adj" fmla="val 2475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9" name="剪去单角的矩形 8"/>
          <p:cNvSpPr/>
          <p:nvPr/>
        </p:nvSpPr>
        <p:spPr>
          <a:xfrm>
            <a:off x="785495" y="2207260"/>
            <a:ext cx="3055620" cy="3785235"/>
          </a:xfrm>
          <a:prstGeom prst="snip1Rect">
            <a:avLst>
              <a:gd name="adj" fmla="val 22339"/>
            </a:avLst>
          </a:prstGeom>
          <a:gradFill>
            <a:gsLst>
              <a:gs pos="0">
                <a:schemeClr val="accent2"/>
              </a:gs>
              <a:gs pos="91837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1002665" y="3324225"/>
            <a:ext cx="2714625" cy="15659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sz="1600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它们往往是奇形怪状的动物、或兼有人和动物的形体特征，如龙首鸟身或人面马身等，这里或许含有自然染或图腾崇拜的意识</a:t>
            </a:r>
            <a:r>
              <a:rPr lang="zh-CN" sz="1600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。</a:t>
            </a:r>
            <a:endParaRPr lang="zh-CN" sz="1600" b="0" i="0" spc="120" dirty="0">
              <a:solidFill>
                <a:schemeClr val="bg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108" name="直接连接符 107"/>
          <p:cNvCxnSpPr/>
          <p:nvPr/>
        </p:nvCxnSpPr>
        <p:spPr>
          <a:xfrm>
            <a:off x="1093470" y="3324225"/>
            <a:ext cx="124269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11"/>
          <p:cNvSpPr/>
          <p:nvPr/>
        </p:nvSpPr>
        <p:spPr>
          <a:xfrm>
            <a:off x="2606675" y="5208905"/>
            <a:ext cx="998220" cy="61976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677160" y="5041265"/>
            <a:ext cx="842010" cy="9232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5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  <a:sym typeface="+mn-lt"/>
              </a:rPr>
              <a:t>01</a:t>
            </a:r>
            <a:endParaRPr lang="en-US" altLang="zh-CN" sz="54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  <a:sym typeface="+mn-lt"/>
            </a:endParaRPr>
          </a:p>
        </p:txBody>
      </p:sp>
      <p:pic>
        <p:nvPicPr>
          <p:cNvPr id="45" name="图片 44" descr="32303038313138353b32303039303635323bb6c1cae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83740" y="2578735"/>
            <a:ext cx="659765" cy="659765"/>
          </a:xfrm>
          <a:prstGeom prst="rect">
            <a:avLst/>
          </a:prstGeom>
        </p:spPr>
      </p:pic>
      <p:sp>
        <p:nvSpPr>
          <p:cNvPr id="68" name="文本框 67"/>
          <p:cNvSpPr txBox="1"/>
          <p:nvPr/>
        </p:nvSpPr>
        <p:spPr>
          <a:xfrm>
            <a:off x="1002665" y="282638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书籍简介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48" name="剪去单角的矩形 47"/>
          <p:cNvSpPr/>
          <p:nvPr/>
        </p:nvSpPr>
        <p:spPr>
          <a:xfrm>
            <a:off x="4681220" y="2621915"/>
            <a:ext cx="3055620" cy="3527425"/>
          </a:xfrm>
          <a:prstGeom prst="snip1Rect">
            <a:avLst>
              <a:gd name="adj" fmla="val 2475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49" name="剪去单角的矩形 48"/>
          <p:cNvSpPr/>
          <p:nvPr/>
        </p:nvSpPr>
        <p:spPr>
          <a:xfrm>
            <a:off x="4483735" y="2207260"/>
            <a:ext cx="3055620" cy="3785235"/>
          </a:xfrm>
          <a:prstGeom prst="snip1Rect">
            <a:avLst>
              <a:gd name="adj" fmla="val 22339"/>
            </a:avLst>
          </a:prstGeom>
          <a:gradFill>
            <a:gsLst>
              <a:gs pos="0">
                <a:schemeClr val="accent2"/>
              </a:gs>
              <a:gs pos="91837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700905" y="3324225"/>
            <a:ext cx="2714625" cy="15659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sz="1600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反映了人类早期的思维特征。海经、大荒经的神话色彩是全书中最浓的，记录了一些异国人的奇异相貌、习性和风俗</a:t>
            </a:r>
            <a:r>
              <a:rPr lang="zh-CN" sz="1600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。</a:t>
            </a:r>
            <a:endParaRPr lang="zh-CN" sz="1600" b="0" i="0" spc="120" dirty="0">
              <a:solidFill>
                <a:schemeClr val="bg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4791710" y="3324225"/>
            <a:ext cx="124269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圆角矩形 52"/>
          <p:cNvSpPr/>
          <p:nvPr/>
        </p:nvSpPr>
        <p:spPr>
          <a:xfrm>
            <a:off x="6249670" y="5208270"/>
            <a:ext cx="998220" cy="61976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208395" y="5052060"/>
            <a:ext cx="1119505" cy="9232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5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  <a:sym typeface="+mn-lt"/>
              </a:rPr>
              <a:t>02</a:t>
            </a:r>
            <a:endParaRPr lang="en-US" altLang="zh-CN" sz="54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  <a:sym typeface="+mn-lt"/>
            </a:endParaRPr>
          </a:p>
        </p:txBody>
      </p:sp>
      <p:pic>
        <p:nvPicPr>
          <p:cNvPr id="67" name="图片 66" descr="32303038313138303b32303131373033323bcae9b0fc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2620" y="2645410"/>
            <a:ext cx="692785" cy="63690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4700905" y="282638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 spc="12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书籍简介</a:t>
            </a:r>
            <a:endParaRPr lang="zh-CN" altLang="en-US" dirty="0">
              <a:sym typeface="+mn-lt"/>
            </a:endParaRPr>
          </a:p>
        </p:txBody>
      </p:sp>
      <p:sp>
        <p:nvSpPr>
          <p:cNvPr id="58" name="剪去单角的矩形 57"/>
          <p:cNvSpPr/>
          <p:nvPr/>
        </p:nvSpPr>
        <p:spPr>
          <a:xfrm>
            <a:off x="8379460" y="2621915"/>
            <a:ext cx="3055620" cy="3527425"/>
          </a:xfrm>
          <a:prstGeom prst="snip1Rect">
            <a:avLst>
              <a:gd name="adj" fmla="val 2475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59" name="剪去单角的矩形 58"/>
          <p:cNvSpPr/>
          <p:nvPr/>
        </p:nvSpPr>
        <p:spPr>
          <a:xfrm>
            <a:off x="8181975" y="2207260"/>
            <a:ext cx="3055620" cy="3785235"/>
          </a:xfrm>
          <a:prstGeom prst="snip1Rect">
            <a:avLst>
              <a:gd name="adj" fmla="val 22339"/>
            </a:avLst>
          </a:prstGeom>
          <a:gradFill>
            <a:gsLst>
              <a:gs pos="0">
                <a:schemeClr val="accent2"/>
              </a:gs>
              <a:gs pos="91837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8399145" y="3324225"/>
            <a:ext cx="2714625" cy="15659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sz="1600" b="0" i="0" spc="120" dirty="0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如贯胸国、羽民国、长臂国、大人国、小人国，等等。其中有不少想象奇特的神话，如鲸禹治水等，深入人心，流传广远。</a:t>
            </a:r>
            <a:endParaRPr sz="1600" b="0" i="0" spc="120" dirty="0">
              <a:solidFill>
                <a:schemeClr val="bg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endParaRPr sz="1600" b="0" i="0" spc="120" dirty="0">
              <a:solidFill>
                <a:schemeClr val="bg1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61" name="直接连接符 60"/>
          <p:cNvCxnSpPr/>
          <p:nvPr/>
        </p:nvCxnSpPr>
        <p:spPr>
          <a:xfrm>
            <a:off x="8489950" y="3324225"/>
            <a:ext cx="124269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圆角矩形 62"/>
          <p:cNvSpPr/>
          <p:nvPr/>
        </p:nvSpPr>
        <p:spPr>
          <a:xfrm>
            <a:off x="9947910" y="5208270"/>
            <a:ext cx="998220" cy="61976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9911080" y="5038090"/>
            <a:ext cx="1109345" cy="9232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5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  <a:sym typeface="+mn-lt"/>
              </a:rPr>
              <a:t>03</a:t>
            </a:r>
            <a:endParaRPr lang="en-US" altLang="zh-CN" sz="54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  <a:sym typeface="+mn-lt"/>
            </a:endParaRPr>
          </a:p>
        </p:txBody>
      </p:sp>
      <p:pic>
        <p:nvPicPr>
          <p:cNvPr id="70" name="图片 69" descr="303b32303139323639353bbfb4cae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91955" y="2514600"/>
            <a:ext cx="914400" cy="914400"/>
          </a:xfrm>
          <a:prstGeom prst="rect">
            <a:avLst/>
          </a:prstGeom>
        </p:spPr>
      </p:pic>
      <p:sp>
        <p:nvSpPr>
          <p:cNvPr id="66" name="文本框 65"/>
          <p:cNvSpPr txBox="1"/>
          <p:nvPr/>
        </p:nvSpPr>
        <p:spPr>
          <a:xfrm>
            <a:off x="8399145" y="282638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 spc="12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书籍简介</a:t>
            </a:r>
            <a:endParaRPr lang="zh-CN" altLang="en-US" dirty="0"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-25400" y="1680509"/>
            <a:ext cx="12213590" cy="6985"/>
          </a:xfrm>
          <a:prstGeom prst="line">
            <a:avLst/>
          </a:prstGeom>
          <a:ln w="1905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2199005" y="1483360"/>
            <a:ext cx="426720" cy="42672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289175" y="1573530"/>
            <a:ext cx="245745" cy="24574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9595485" y="1483360"/>
            <a:ext cx="426720" cy="42672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9685655" y="1573530"/>
            <a:ext cx="245745" cy="24574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5912485" y="1465580"/>
            <a:ext cx="365125" cy="4686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87" h="496">
                <a:moveTo>
                  <a:pt x="194" y="0"/>
                </a:moveTo>
                <a:cubicBezTo>
                  <a:pt x="300" y="0"/>
                  <a:pt x="387" y="87"/>
                  <a:pt x="387" y="194"/>
                </a:cubicBezTo>
                <a:cubicBezTo>
                  <a:pt x="387" y="267"/>
                  <a:pt x="346" y="331"/>
                  <a:pt x="286" y="364"/>
                </a:cubicBezTo>
                <a:lnTo>
                  <a:pt x="282" y="366"/>
                </a:lnTo>
                <a:lnTo>
                  <a:pt x="200" y="496"/>
                </a:lnTo>
                <a:lnTo>
                  <a:pt x="122" y="373"/>
                </a:lnTo>
                <a:lnTo>
                  <a:pt x="118" y="372"/>
                </a:lnTo>
                <a:cubicBezTo>
                  <a:pt x="49" y="342"/>
                  <a:pt x="0" y="274"/>
                  <a:pt x="0" y="194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26" name="任意多边形 25"/>
          <p:cNvSpPr/>
          <p:nvPr/>
        </p:nvSpPr>
        <p:spPr>
          <a:xfrm>
            <a:off x="5972175" y="1530985"/>
            <a:ext cx="245745" cy="31496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87" h="496">
                <a:moveTo>
                  <a:pt x="194" y="0"/>
                </a:moveTo>
                <a:cubicBezTo>
                  <a:pt x="300" y="0"/>
                  <a:pt x="387" y="87"/>
                  <a:pt x="387" y="194"/>
                </a:cubicBezTo>
                <a:cubicBezTo>
                  <a:pt x="387" y="267"/>
                  <a:pt x="346" y="331"/>
                  <a:pt x="286" y="364"/>
                </a:cubicBezTo>
                <a:lnTo>
                  <a:pt x="282" y="366"/>
                </a:lnTo>
                <a:lnTo>
                  <a:pt x="200" y="496"/>
                </a:lnTo>
                <a:lnTo>
                  <a:pt x="122" y="373"/>
                </a:lnTo>
                <a:lnTo>
                  <a:pt x="118" y="372"/>
                </a:lnTo>
                <a:cubicBezTo>
                  <a:pt x="49" y="342"/>
                  <a:pt x="0" y="274"/>
                  <a:pt x="0" y="194"/>
                </a:cubicBez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55" name="圆: 空心 54"/>
          <p:cNvSpPr/>
          <p:nvPr/>
        </p:nvSpPr>
        <p:spPr>
          <a:xfrm>
            <a:off x="5511720" y="6411595"/>
            <a:ext cx="1394621" cy="448945"/>
          </a:xfrm>
          <a:custGeom>
            <a:avLst/>
            <a:gdLst>
              <a:gd name="adj" fmla="val 20510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196" h="707">
                <a:moveTo>
                  <a:pt x="0" y="707"/>
                </a:moveTo>
                <a:cubicBezTo>
                  <a:pt x="190" y="290"/>
                  <a:pt x="610" y="0"/>
                  <a:pt x="1098" y="0"/>
                </a:cubicBezTo>
                <a:cubicBezTo>
                  <a:pt x="1586" y="0"/>
                  <a:pt x="2007" y="290"/>
                  <a:pt x="2196" y="707"/>
                </a:cubicBezTo>
                <a:close/>
                <a:moveTo>
                  <a:pt x="1605" y="707"/>
                </a:moveTo>
                <a:cubicBezTo>
                  <a:pt x="1476" y="576"/>
                  <a:pt x="1297" y="495"/>
                  <a:pt x="1098" y="495"/>
                </a:cubicBezTo>
                <a:cubicBezTo>
                  <a:pt x="900" y="495"/>
                  <a:pt x="720" y="576"/>
                  <a:pt x="591" y="707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127" name="直接连接符 126"/>
          <p:cNvCxnSpPr/>
          <p:nvPr/>
        </p:nvCxnSpPr>
        <p:spPr>
          <a:xfrm>
            <a:off x="11028680" y="659765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11203940" y="6411595"/>
            <a:ext cx="497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05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129" name="直接连接符 128"/>
          <p:cNvCxnSpPr/>
          <p:nvPr/>
        </p:nvCxnSpPr>
        <p:spPr>
          <a:xfrm>
            <a:off x="11661140" y="659384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同心圆 3"/>
          <p:cNvSpPr/>
          <p:nvPr/>
        </p:nvSpPr>
        <p:spPr>
          <a:xfrm>
            <a:off x="3360420" y="65405"/>
            <a:ext cx="453390" cy="45339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4770" y="184785"/>
            <a:ext cx="24790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书籍简介</a:t>
            </a:r>
            <a:endParaRPr lang="zh-CN" altLang="en-US" sz="44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34770" y="709295"/>
            <a:ext cx="2827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BOOK INTRODUCTION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40030" y="39370"/>
            <a:ext cx="114617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01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1"/>
          <a:srcRect b="65921"/>
          <a:stretch>
            <a:fillRect/>
          </a:stretch>
        </p:blipFill>
        <p:spPr>
          <a:xfrm>
            <a:off x="6969760" y="5749290"/>
            <a:ext cx="3209290" cy="10934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77" h="2071">
                <a:moveTo>
                  <a:pt x="6077" y="0"/>
                </a:moveTo>
                <a:lnTo>
                  <a:pt x="6077" y="2071"/>
                </a:lnTo>
                <a:lnTo>
                  <a:pt x="0" y="20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2" name="圆: 空心 51"/>
          <p:cNvSpPr/>
          <p:nvPr/>
        </p:nvSpPr>
        <p:spPr>
          <a:xfrm>
            <a:off x="-5080" y="2414270"/>
            <a:ext cx="1078429" cy="1531382"/>
          </a:xfrm>
          <a:custGeom>
            <a:avLst/>
            <a:gdLst>
              <a:gd name="adj" fmla="val 20510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98" h="2412">
                <a:moveTo>
                  <a:pt x="0" y="105"/>
                </a:moveTo>
                <a:cubicBezTo>
                  <a:pt x="150" y="37"/>
                  <a:pt x="317" y="0"/>
                  <a:pt x="493" y="0"/>
                </a:cubicBezTo>
                <a:cubicBezTo>
                  <a:pt x="1158" y="0"/>
                  <a:pt x="1698" y="540"/>
                  <a:pt x="1698" y="1206"/>
                </a:cubicBezTo>
                <a:cubicBezTo>
                  <a:pt x="1698" y="1872"/>
                  <a:pt x="1158" y="2412"/>
                  <a:pt x="493" y="2412"/>
                </a:cubicBezTo>
                <a:cubicBezTo>
                  <a:pt x="317" y="2412"/>
                  <a:pt x="150" y="2374"/>
                  <a:pt x="0" y="2307"/>
                </a:cubicBezTo>
                <a:close/>
                <a:moveTo>
                  <a:pt x="0" y="1719"/>
                </a:moveTo>
                <a:cubicBezTo>
                  <a:pt x="128" y="1842"/>
                  <a:pt x="301" y="1917"/>
                  <a:pt x="493" y="1917"/>
                </a:cubicBezTo>
                <a:cubicBezTo>
                  <a:pt x="885" y="1917"/>
                  <a:pt x="1204" y="1599"/>
                  <a:pt x="1204" y="1206"/>
                </a:cubicBezTo>
                <a:cubicBezTo>
                  <a:pt x="1204" y="813"/>
                  <a:pt x="885" y="495"/>
                  <a:pt x="493" y="495"/>
                </a:cubicBezTo>
                <a:cubicBezTo>
                  <a:pt x="301" y="495"/>
                  <a:pt x="128" y="570"/>
                  <a:pt x="0" y="693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4984115" y="2679065"/>
            <a:ext cx="2225040" cy="222504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0" name="同心圆 9"/>
          <p:cNvSpPr/>
          <p:nvPr/>
        </p:nvSpPr>
        <p:spPr>
          <a:xfrm>
            <a:off x="4164330" y="1859280"/>
            <a:ext cx="3864610" cy="3864610"/>
          </a:xfrm>
          <a:prstGeom prst="donut">
            <a:avLst>
              <a:gd name="adj" fmla="val 13169"/>
            </a:avLst>
          </a:prstGeom>
          <a:blipFill rotWithShape="1">
            <a:blip r:embed="rId2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487045" y="4443730"/>
            <a:ext cx="4153535" cy="1673860"/>
          </a:xfrm>
          <a:prstGeom prst="roundRect">
            <a:avLst>
              <a:gd name="adj" fmla="val 69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46430" y="456692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书籍简介</a:t>
            </a:r>
            <a:endParaRPr lang="zh-CN" altLang="en-US" sz="2400" spc="12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52780" y="5019040"/>
            <a:ext cx="382905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把《春秋》中的简短记事，发展成为完整的叙事散文。《左传》发展了《春秋》笔法。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142" name="直接连接符 141"/>
          <p:cNvCxnSpPr/>
          <p:nvPr/>
        </p:nvCxnSpPr>
        <p:spPr>
          <a:xfrm>
            <a:off x="749935" y="502348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圆角矩形 66"/>
          <p:cNvSpPr/>
          <p:nvPr/>
        </p:nvSpPr>
        <p:spPr>
          <a:xfrm>
            <a:off x="7647305" y="4458970"/>
            <a:ext cx="4153535" cy="1673860"/>
          </a:xfrm>
          <a:prstGeom prst="roundRect">
            <a:avLst>
              <a:gd name="adj" fmla="val 69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10179050" y="458216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书籍简介</a:t>
            </a:r>
            <a:endParaRPr lang="zh-CN" altLang="en-US" sz="2400" spc="12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7813040" y="5034280"/>
            <a:ext cx="382905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而主要是通过对事件过程的生动叙述，人物言行举止的展开描写，来体现其道德评价。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137" name="直接连接符 136"/>
          <p:cNvCxnSpPr/>
          <p:nvPr/>
        </p:nvCxnSpPr>
        <p:spPr>
          <a:xfrm>
            <a:off x="10265410" y="5036820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圆角矩形 66"/>
          <p:cNvSpPr/>
          <p:nvPr/>
        </p:nvSpPr>
        <p:spPr>
          <a:xfrm>
            <a:off x="7647305" y="1420495"/>
            <a:ext cx="4153535" cy="1673860"/>
          </a:xfrm>
          <a:prstGeom prst="roundRect">
            <a:avLst>
              <a:gd name="adj" fmla="val 69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10179050" y="154368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书籍简介</a:t>
            </a:r>
            <a:endParaRPr lang="zh-CN" altLang="en-US" sz="2400" spc="12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7813040" y="1995805"/>
            <a:ext cx="382905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《左传》发展了《春秋》笔法，不再以事件的简略排比或个别字的褒贬来体现作者的思想倾向。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132" name="直接连接符 131"/>
          <p:cNvCxnSpPr/>
          <p:nvPr/>
        </p:nvCxnSpPr>
        <p:spPr>
          <a:xfrm>
            <a:off x="10265410" y="1997710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4272280" y="4095115"/>
            <a:ext cx="732790" cy="73279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7" name="图片 16" descr="343435383135323b333635373139353bc7f7cac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7060" y="4239895"/>
            <a:ext cx="443230" cy="443230"/>
          </a:xfrm>
          <a:prstGeom prst="rect">
            <a:avLst/>
          </a:prstGeom>
        </p:spPr>
      </p:pic>
      <p:sp>
        <p:nvSpPr>
          <p:cNvPr id="44" name="椭圆 43"/>
          <p:cNvSpPr/>
          <p:nvPr/>
        </p:nvSpPr>
        <p:spPr>
          <a:xfrm>
            <a:off x="7247255" y="2753995"/>
            <a:ext cx="732790" cy="73279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28" name="图片 27" descr="32303038313138303b32303131373033323bcae9b0fc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04735" y="2911475"/>
            <a:ext cx="417830" cy="417830"/>
          </a:xfrm>
          <a:prstGeom prst="rect">
            <a:avLst/>
          </a:prstGeom>
        </p:spPr>
      </p:pic>
      <p:sp>
        <p:nvSpPr>
          <p:cNvPr id="57" name="椭圆 56"/>
          <p:cNvSpPr/>
          <p:nvPr/>
        </p:nvSpPr>
        <p:spPr>
          <a:xfrm>
            <a:off x="7247255" y="4096385"/>
            <a:ext cx="732790" cy="73279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29" name="图片 28" descr="303b32303139323639353bbfb4cae9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7905" y="4217035"/>
            <a:ext cx="490855" cy="490855"/>
          </a:xfrm>
          <a:prstGeom prst="rect">
            <a:avLst/>
          </a:prstGeom>
        </p:spPr>
      </p:pic>
      <p:sp>
        <p:nvSpPr>
          <p:cNvPr id="110" name="文本框 109"/>
          <p:cNvSpPr txBox="1"/>
          <p:nvPr/>
        </p:nvSpPr>
        <p:spPr>
          <a:xfrm>
            <a:off x="5357971" y="3254058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 spc="120">
                <a:gradFill>
                  <a:gsLst>
                    <a:gs pos="3000">
                      <a:srgbClr val="0D1A56"/>
                    </a:gs>
                    <a:gs pos="100000">
                      <a:srgbClr val="3365D9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书籍简介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5161280" y="3731895"/>
            <a:ext cx="1870710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标志着我国叙事散文的成熟</a:t>
            </a:r>
            <a:endParaRPr lang="zh-CN" altLang="en-US" sz="1600" spc="12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112" name="直接连接符 111"/>
          <p:cNvCxnSpPr/>
          <p:nvPr/>
        </p:nvCxnSpPr>
        <p:spPr>
          <a:xfrm>
            <a:off x="5475288" y="3701733"/>
            <a:ext cx="124269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/>
          <p:cNvCxnSpPr/>
          <p:nvPr/>
        </p:nvCxnSpPr>
        <p:spPr>
          <a:xfrm>
            <a:off x="11028680" y="659765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文本框 129"/>
          <p:cNvSpPr txBox="1"/>
          <p:nvPr/>
        </p:nvSpPr>
        <p:spPr>
          <a:xfrm>
            <a:off x="11203940" y="6411595"/>
            <a:ext cx="497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06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44" name="圆角矩形 50"/>
          <p:cNvSpPr/>
          <p:nvPr/>
        </p:nvSpPr>
        <p:spPr>
          <a:xfrm>
            <a:off x="487045" y="1423670"/>
            <a:ext cx="4153535" cy="1673860"/>
          </a:xfrm>
          <a:prstGeom prst="roundRect">
            <a:avLst>
              <a:gd name="adj" fmla="val 69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646430" y="154686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书籍简介</a:t>
            </a:r>
            <a:endParaRPr lang="zh-CN" altLang="en-US" sz="2400" spc="120" dirty="0"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52780" y="1998980"/>
            <a:ext cx="3829050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ea"/>
                <a:sym typeface="+mn-lt"/>
              </a:rPr>
              <a:t>增加了大量的历史事实和传说，叙述了丰富多彩的历史事件，描写了形形色色的历史人物。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147" name="直接连接符 146"/>
          <p:cNvCxnSpPr/>
          <p:nvPr/>
        </p:nvCxnSpPr>
        <p:spPr>
          <a:xfrm>
            <a:off x="749935" y="200342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/>
          <p:cNvCxnSpPr/>
          <p:nvPr/>
        </p:nvCxnSpPr>
        <p:spPr>
          <a:xfrm>
            <a:off x="11661140" y="659384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31"/>
          <p:cNvSpPr/>
          <p:nvPr/>
        </p:nvSpPr>
        <p:spPr>
          <a:xfrm>
            <a:off x="4272280" y="2753995"/>
            <a:ext cx="732790" cy="73279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27" name="图片 26" descr="32303038313138353b32303039303635323bb6c1cae9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20235" y="2901950"/>
            <a:ext cx="436880" cy="436880"/>
          </a:xfrm>
          <a:prstGeom prst="rect">
            <a:avLst/>
          </a:prstGeom>
        </p:spPr>
      </p:pic>
      <p:sp>
        <p:nvSpPr>
          <p:cNvPr id="8" name="同心圆 7"/>
          <p:cNvSpPr/>
          <p:nvPr/>
        </p:nvSpPr>
        <p:spPr>
          <a:xfrm>
            <a:off x="3360420" y="65405"/>
            <a:ext cx="453390" cy="45339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34770" y="184785"/>
            <a:ext cx="24790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书籍简介</a:t>
            </a:r>
            <a:endParaRPr lang="zh-CN" altLang="en-US" sz="44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34770" y="709295"/>
            <a:ext cx="2827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BOOK INTRODUCTION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39370"/>
            <a:ext cx="114617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01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同心圆 7"/>
          <p:cNvSpPr/>
          <p:nvPr/>
        </p:nvSpPr>
        <p:spPr>
          <a:xfrm>
            <a:off x="3700145" y="1270635"/>
            <a:ext cx="892175" cy="892175"/>
          </a:xfrm>
          <a:prstGeom prst="donut">
            <a:avLst>
              <a:gd name="adj" fmla="val 14924"/>
            </a:avLst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13105" y="1493520"/>
            <a:ext cx="3561715" cy="9220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66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精彩章节</a:t>
            </a:r>
            <a:endParaRPr lang="zh-CN" altLang="en-US" sz="66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13105" y="2266315"/>
            <a:ext cx="4985385" cy="583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3200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WONFERFUL CHAPTER</a:t>
            </a:r>
            <a:endParaRPr lang="en-US" altLang="zh-CN" sz="3200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4810" y="1270318"/>
            <a:ext cx="234315" cy="154305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855210" y="4831715"/>
            <a:ext cx="6553835" cy="13220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8000" dirty="0">
                <a:solidFill>
                  <a:schemeClr val="bg1">
                    <a:alpha val="20000"/>
                  </a:schemeClr>
                </a:soli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PART TWO</a:t>
            </a:r>
            <a:endParaRPr lang="en-US" altLang="zh-CN" sz="8000" dirty="0">
              <a:solidFill>
                <a:schemeClr val="bg1">
                  <a:alpha val="20000"/>
                </a:schemeClr>
              </a:soli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834390" y="3933825"/>
            <a:ext cx="468000" cy="1270"/>
          </a:xfrm>
          <a:prstGeom prst="line">
            <a:avLst/>
          </a:prstGeom>
          <a:ln w="3810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/>
          <p:cNvSpPr txBox="1"/>
          <p:nvPr/>
        </p:nvSpPr>
        <p:spPr>
          <a:xfrm>
            <a:off x="718185" y="3946525"/>
            <a:ext cx="7859395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此章节主要讲述的是阅读分享中的精彩章节的介绍内容，包含精彩章节的内容叙述、分解及段落讲解。</a:t>
            </a:r>
            <a:endParaRPr lang="zh-CN" altLang="en-US" sz="160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620000" y="151130"/>
            <a:ext cx="4482465" cy="386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书籍简介</a:t>
            </a:r>
            <a:r>
              <a:rPr lang="en-US" altLang="zh-CN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｜</a:t>
            </a: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精彩章节</a:t>
            </a:r>
            <a:r>
              <a:rPr lang="en-US" altLang="zh-CN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｜</a:t>
            </a: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书籍评价</a:t>
            </a:r>
            <a:r>
              <a:rPr lang="en-US" altLang="zh-CN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｜</a:t>
            </a:r>
            <a:r>
              <a:rPr lang="zh-CN" altLang="en-US" sz="160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心得</a:t>
            </a: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感悟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1"/>
          <p:cNvPicPr>
            <a:picLocks noChangeAspect="1"/>
          </p:cNvPicPr>
          <p:nvPr/>
        </p:nvPicPr>
        <p:blipFill>
          <a:blip r:embed="rId1"/>
          <a:srcRect b="65921"/>
          <a:stretch>
            <a:fillRect/>
          </a:stretch>
        </p:blipFill>
        <p:spPr>
          <a:xfrm rot="5400000">
            <a:off x="-789940" y="2007235"/>
            <a:ext cx="2417445" cy="8242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77" h="2071">
                <a:moveTo>
                  <a:pt x="6077" y="0"/>
                </a:moveTo>
                <a:lnTo>
                  <a:pt x="6077" y="2071"/>
                </a:lnTo>
                <a:lnTo>
                  <a:pt x="0" y="20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2" name="圆: 空心 51"/>
          <p:cNvSpPr/>
          <p:nvPr/>
        </p:nvSpPr>
        <p:spPr>
          <a:xfrm>
            <a:off x="5741472" y="974725"/>
            <a:ext cx="1531382" cy="1531382"/>
          </a:xfrm>
          <a:prstGeom prst="donut">
            <a:avLst>
              <a:gd name="adj" fmla="val 2051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cxnSp>
        <p:nvCxnSpPr>
          <p:cNvPr id="89" name="直接连接符 88"/>
          <p:cNvCxnSpPr/>
          <p:nvPr/>
        </p:nvCxnSpPr>
        <p:spPr>
          <a:xfrm>
            <a:off x="11028680" y="659765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89"/>
          <p:cNvSpPr txBox="1"/>
          <p:nvPr/>
        </p:nvSpPr>
        <p:spPr>
          <a:xfrm>
            <a:off x="11203940" y="6411595"/>
            <a:ext cx="49720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08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11661140" y="659384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9401810" y="4206875"/>
            <a:ext cx="2490470" cy="136715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404985" y="974725"/>
            <a:ext cx="2484120" cy="323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519285" y="1123315"/>
            <a:ext cx="2254885" cy="2934970"/>
          </a:xfrm>
          <a:prstGeom prst="rect">
            <a:avLst/>
          </a:prstGeom>
          <a:blipFill rotWithShape="1">
            <a:blip r:embed="rId2"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915525" y="426212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2400" spc="120">
                <a:gradFill>
                  <a:gsLst>
                    <a:gs pos="3000">
                      <a:srgbClr val="0D1A56"/>
                    </a:gs>
                    <a:gs pos="100000">
                      <a:srgbClr val="3365D9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cs typeface="思源黑体 CN Normal" panose="020B0400000000000000" pitchFamily="34" charset="-122"/>
              </a:rPr>
              <a:t>精彩章节</a:t>
            </a:r>
            <a:endParaRPr lang="zh-CN" altLang="en-US" dirty="0">
              <a:solidFill>
                <a:schemeClr val="bg1"/>
              </a:solidFill>
              <a:cs typeface="思源黑体 CN Normal" panose="020B04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410065" y="4762500"/>
            <a:ext cx="2473960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翅膀上端是黄色的,中心是橘色和粉色交加的</a:t>
            </a:r>
            <a:endParaRPr lang="zh-CN" altLang="en-US" sz="1600" spc="12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10025380" y="4732655"/>
            <a:ext cx="1242695" cy="0"/>
          </a:xfrm>
          <a:prstGeom prst="lin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4117340" y="4677410"/>
            <a:ext cx="2490470" cy="136715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20515" y="1445260"/>
            <a:ext cx="2484120" cy="323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34815" y="1593850"/>
            <a:ext cx="2254885" cy="2934970"/>
          </a:xfrm>
          <a:prstGeom prst="rect">
            <a:avLst/>
          </a:prstGeom>
          <a:blipFill rotWithShape="1">
            <a:blip r:embed="rId3"/>
            <a:tile tx="72390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31055" y="473265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2400" spc="120">
                <a:gradFill>
                  <a:gsLst>
                    <a:gs pos="3000">
                      <a:srgbClr val="0D1A56"/>
                    </a:gs>
                    <a:gs pos="100000">
                      <a:srgbClr val="3365D9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cs typeface="思源黑体 CN Normal" panose="020B0400000000000000" pitchFamily="34" charset="-122"/>
              </a:rPr>
              <a:t>精彩章节</a:t>
            </a:r>
            <a:endParaRPr lang="zh-CN" altLang="en-US" dirty="0">
              <a:solidFill>
                <a:schemeClr val="bg1"/>
              </a:solidFill>
              <a:cs typeface="思源黑体 CN Normal" panose="020B04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25595" y="5233035"/>
            <a:ext cx="2473960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我又拨开了一朵花,又一只蝴蝶飞了出来</a:t>
            </a:r>
            <a:endParaRPr lang="zh-CN" altLang="en-US" sz="1600" spc="12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740910" y="5203190"/>
            <a:ext cx="1242695" cy="0"/>
          </a:xfrm>
          <a:prstGeom prst="lin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6759575" y="5147945"/>
            <a:ext cx="2490470" cy="136715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62750" y="1915795"/>
            <a:ext cx="2484120" cy="3232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77050" y="2064385"/>
            <a:ext cx="2254885" cy="2934970"/>
          </a:xfrm>
          <a:prstGeom prst="rect">
            <a:avLst/>
          </a:prstGeom>
          <a:blipFill rotWithShape="1">
            <a:blip r:embed="rId4"/>
            <a:tile tx="-58420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273290" y="5203190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 sz="2400" spc="120">
                <a:gradFill>
                  <a:gsLst>
                    <a:gs pos="3000">
                      <a:srgbClr val="0D1A56"/>
                    </a:gs>
                    <a:gs pos="100000">
                      <a:srgbClr val="3365D9"/>
                    </a:gs>
                  </a:gsLst>
                  <a:lin ang="16200000" scaled="0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cs typeface="思源黑体 CN Normal" panose="020B0400000000000000" pitchFamily="34" charset="-122"/>
              </a:rPr>
              <a:t>精彩章节</a:t>
            </a:r>
            <a:endParaRPr lang="zh-CN" altLang="en-US" dirty="0">
              <a:solidFill>
                <a:schemeClr val="bg1"/>
              </a:solidFill>
              <a:cs typeface="思源黑体 CN Normal" panose="020B04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767830" y="5703570"/>
            <a:ext cx="2473960" cy="6813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spc="12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它是一只美丽的彩蝶,和书上画的一模一样</a:t>
            </a:r>
            <a:endParaRPr lang="zh-CN" altLang="en-US" sz="1600" spc="12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7383145" y="5673725"/>
            <a:ext cx="1242695" cy="0"/>
          </a:xfrm>
          <a:prstGeom prst="lin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283845" y="4090670"/>
            <a:ext cx="3564255" cy="975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我又拨开了一朵花,又一只蝴蝶飞了出来,它是一只美丽的彩蝶,和书上画的一模一样。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386080" y="409003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277495" y="362902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rPr>
              <a:t>精彩章节</a:t>
            </a:r>
            <a:endParaRPr lang="zh-CN" altLang="en-US" sz="2400" spc="12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86080" y="2895600"/>
            <a:ext cx="732790" cy="73279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31" name="图片 30" descr="32303038313138353b32303039303635323bb6c1cae9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035" y="3043555"/>
            <a:ext cx="436880" cy="43688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386080" y="5112385"/>
            <a:ext cx="2663190" cy="7448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34145" y="5254625"/>
            <a:ext cx="1463040" cy="4603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spc="12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rPr>
              <a:t>精彩章节</a:t>
            </a:r>
            <a:endParaRPr lang="zh-CN" altLang="en-US" sz="2400" spc="12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1997075" y="5253355"/>
            <a:ext cx="920750" cy="46418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2488565" y="5270500"/>
            <a:ext cx="429895" cy="4298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2" name="同心圆 7"/>
          <p:cNvSpPr/>
          <p:nvPr/>
        </p:nvSpPr>
        <p:spPr>
          <a:xfrm>
            <a:off x="3738880" y="80010"/>
            <a:ext cx="453390" cy="45339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67510" y="173355"/>
            <a:ext cx="24790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精彩章节</a:t>
            </a:r>
            <a:endParaRPr lang="zh-CN" altLang="en-US" sz="44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667510" y="697865"/>
            <a:ext cx="2865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WONFERFUL CHAPTER</a:t>
            </a:r>
            <a:endParaRPr lang="en-US" altLang="zh-CN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39370"/>
            <a:ext cx="145605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02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片1"/>
          <p:cNvPicPr>
            <a:picLocks noChangeAspect="1"/>
          </p:cNvPicPr>
          <p:nvPr/>
        </p:nvPicPr>
        <p:blipFill>
          <a:blip r:embed="rId1"/>
          <a:srcRect l="50008" t="50008"/>
          <a:stretch>
            <a:fillRect/>
          </a:stretch>
        </p:blipFill>
        <p:spPr>
          <a:xfrm rot="16200000">
            <a:off x="0" y="5417820"/>
            <a:ext cx="1440180" cy="14401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38" h="3038">
                <a:moveTo>
                  <a:pt x="0" y="0"/>
                </a:moveTo>
                <a:lnTo>
                  <a:pt x="3038" y="0"/>
                </a:lnTo>
                <a:lnTo>
                  <a:pt x="3038" y="3038"/>
                </a:lnTo>
                <a:lnTo>
                  <a:pt x="0" y="3038"/>
                </a:lnTo>
                <a:lnTo>
                  <a:pt x="0" y="0"/>
                </a:lnTo>
                <a:close/>
              </a:path>
            </a:pathLst>
          </a:custGeom>
        </p:spPr>
      </p:pic>
      <p:cxnSp>
        <p:nvCxnSpPr>
          <p:cNvPr id="56" name="直接连接符 55"/>
          <p:cNvCxnSpPr/>
          <p:nvPr/>
        </p:nvCxnSpPr>
        <p:spPr>
          <a:xfrm flipH="1">
            <a:off x="4136390" y="4260215"/>
            <a:ext cx="12065" cy="2168525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4091305" y="4498975"/>
            <a:ext cx="102870" cy="71564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H="1">
            <a:off x="7931785" y="4260215"/>
            <a:ext cx="12065" cy="2168525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7886700" y="5572760"/>
            <a:ext cx="102870" cy="71564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89" name="直接连接符 88"/>
          <p:cNvCxnSpPr/>
          <p:nvPr/>
        </p:nvCxnSpPr>
        <p:spPr>
          <a:xfrm>
            <a:off x="11028680" y="659765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89"/>
          <p:cNvSpPr txBox="1"/>
          <p:nvPr/>
        </p:nvSpPr>
        <p:spPr>
          <a:xfrm>
            <a:off x="11203940" y="6411595"/>
            <a:ext cx="497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0" i="0" spc="120" dirty="0">
                <a:solidFill>
                  <a:srgbClr val="898989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09</a:t>
            </a:r>
            <a:endParaRPr lang="en-US" altLang="zh-CN" b="0" i="0" spc="120" dirty="0">
              <a:solidFill>
                <a:srgbClr val="898989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11661140" y="6593840"/>
            <a:ext cx="215265" cy="3810"/>
          </a:xfrm>
          <a:prstGeom prst="line">
            <a:avLst/>
          </a:prstGeom>
          <a:ln w="31750" cmpd="sng">
            <a:gradFill>
              <a:gsLst>
                <a:gs pos="0">
                  <a:srgbClr val="E3BD7C"/>
                </a:gs>
                <a:gs pos="100000">
                  <a:srgbClr val="BF8D46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384175" y="1356995"/>
            <a:ext cx="11497310" cy="2908300"/>
          </a:xfrm>
          <a:prstGeom prst="roundRect">
            <a:avLst>
              <a:gd name="adj" fmla="val 50000"/>
            </a:avLst>
          </a:prstGeom>
          <a:blipFill rotWithShape="1">
            <a:blip r:embed="rId2"/>
            <a:tile tx="0" ty="-387350" sx="100000" sy="100000" flip="none" algn="ctr"/>
          </a:blipFill>
          <a:ln w="1270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1872615" y="3877310"/>
            <a:ext cx="732790" cy="73279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31" name="图片 30" descr="32303038313138353b32303039303635323bb6c1cae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570" y="4025265"/>
            <a:ext cx="436880" cy="436880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689610" y="5211445"/>
            <a:ext cx="3098800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风全住了，路上还很静。我走着，一面想，几乎敢想到自己。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1590675" y="522033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1507490" y="4759325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2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</a:rPr>
              <a:t>精彩章节</a:t>
            </a:r>
            <a:endParaRPr lang="zh-CN" altLang="en-US" sz="2400" spc="12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5680075" y="3877310"/>
            <a:ext cx="732790" cy="73279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36" name="图片 35" descr="303b32303139323639353bbfb4cae9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0725" y="3997960"/>
            <a:ext cx="490855" cy="490855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497070" y="5211445"/>
            <a:ext cx="3098800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以前的事姑且搁起，这一大把铜元又是什么意思？奖他么？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5398135" y="522033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5314950" y="4759325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  <a:sym typeface="+mn-ea"/>
              </a:rPr>
              <a:t>精彩章节</a:t>
            </a:r>
            <a:endParaRPr lang="zh-CN" altLang="en-US" sz="2400" spc="12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9487535" y="3877310"/>
            <a:ext cx="732790" cy="73279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44" name="图片 43" descr="343435383135323b333635373139353bc7f7cac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32315" y="4022090"/>
            <a:ext cx="443230" cy="443230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8304530" y="5211445"/>
            <a:ext cx="3098800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我可是觉得在北京仿佛没有春和秋。老于北京的人说</a:t>
            </a:r>
            <a:endParaRPr lang="zh-CN" altLang="en-US" sz="1600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9205595" y="5220335"/>
            <a:ext cx="1297305" cy="1270"/>
          </a:xfrm>
          <a:prstGeom prst="line">
            <a:avLst/>
          </a:prstGeom>
          <a:ln w="38100" cmpd="sng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>
          <a:xfrm>
            <a:off x="9122410" y="4759325"/>
            <a:ext cx="14630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120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Normal" panose="020B0400000000000000" pitchFamily="34" charset="-122"/>
                <a:sym typeface="+mn-ea"/>
              </a:rPr>
              <a:t>精彩章节</a:t>
            </a:r>
            <a:endParaRPr lang="zh-CN" altLang="en-US" sz="2400" spc="12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3" name="圆: 空心 54"/>
          <p:cNvSpPr/>
          <p:nvPr/>
        </p:nvSpPr>
        <p:spPr>
          <a:xfrm>
            <a:off x="626110" y="6130290"/>
            <a:ext cx="2260600" cy="727710"/>
          </a:xfrm>
          <a:custGeom>
            <a:avLst/>
            <a:gdLst>
              <a:gd name="adj" fmla="val 20510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196" h="707">
                <a:moveTo>
                  <a:pt x="0" y="707"/>
                </a:moveTo>
                <a:cubicBezTo>
                  <a:pt x="190" y="290"/>
                  <a:pt x="610" y="0"/>
                  <a:pt x="1098" y="0"/>
                </a:cubicBezTo>
                <a:cubicBezTo>
                  <a:pt x="1586" y="0"/>
                  <a:pt x="2007" y="290"/>
                  <a:pt x="2196" y="707"/>
                </a:cubicBezTo>
                <a:close/>
                <a:moveTo>
                  <a:pt x="1605" y="707"/>
                </a:moveTo>
                <a:cubicBezTo>
                  <a:pt x="1476" y="576"/>
                  <a:pt x="1297" y="495"/>
                  <a:pt x="1098" y="495"/>
                </a:cubicBezTo>
                <a:cubicBezTo>
                  <a:pt x="900" y="495"/>
                  <a:pt x="720" y="576"/>
                  <a:pt x="591" y="707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sp>
        <p:nvSpPr>
          <p:cNvPr id="3" name="同心圆 7"/>
          <p:cNvSpPr/>
          <p:nvPr/>
        </p:nvSpPr>
        <p:spPr>
          <a:xfrm>
            <a:off x="3738880" y="80010"/>
            <a:ext cx="453390" cy="453390"/>
          </a:xfrm>
          <a:prstGeom prst="donut">
            <a:avLst>
              <a:gd name="adj" fmla="val 14924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67510" y="173355"/>
            <a:ext cx="24790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4400" spc="120" dirty="0">
                <a:solidFill>
                  <a:schemeClr val="tx1"/>
                </a:solidFill>
                <a:uFillTx/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精彩章节</a:t>
            </a:r>
            <a:endParaRPr lang="zh-CN" altLang="en-US" sz="4400" spc="120" dirty="0">
              <a:solidFill>
                <a:schemeClr val="tx1"/>
              </a:solidFill>
              <a:uFillTx/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67510" y="697865"/>
            <a:ext cx="2865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b="0" i="0" spc="120" dirty="0">
                <a:solidFill>
                  <a:schemeClr val="tx2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WONFERFUL CHAPTER</a:t>
            </a:r>
            <a:endParaRPr lang="en-US" altLang="zh-CN" b="0" i="0" spc="120" dirty="0">
              <a:solidFill>
                <a:schemeClr val="tx2"/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030" y="39370"/>
            <a:ext cx="145605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80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庞门正道标题体3.0" panose="02010600030101010101" charset="-122"/>
                <a:ea typeface="庞门正道标题体3.0" panose="02010600030101010101" charset="-122"/>
                <a:cs typeface="思源黑体 CN Normal" panose="020B0400000000000000" pitchFamily="34" charset="-122"/>
              </a:rPr>
              <a:t>02</a:t>
            </a:r>
            <a:endParaRPr lang="en-US" altLang="zh-CN" sz="8000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庞门正道标题体3.0" panose="02010600030101010101" charset="-122"/>
              <a:ea typeface="庞门正道标题体3.0" panose="02010600030101010101" charset="-122"/>
              <a:cs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c458cfd1-b1be-4f52-9432-a1b8b1eb503c"/>
  <p:tag name="COMMONDATA" val="eyJoZGlkIjoiNThmZGEwN2ViOWU3NTAyMjJhMWM4NTg5ODdlNDI2NTcifQ=="/>
</p:tagLst>
</file>

<file path=ppt/theme/theme1.xml><?xml version="1.0" encoding="utf-8"?>
<a:theme xmlns:a="http://schemas.openxmlformats.org/drawingml/2006/main" name="Office 主题">
  <a:themeElements>
    <a:clrScheme name="阅读">
      <a:dk1>
        <a:srgbClr val="000000"/>
      </a:dk1>
      <a:lt1>
        <a:srgbClr val="FFFFFF"/>
      </a:lt1>
      <a:dk2>
        <a:srgbClr val="808080"/>
      </a:dk2>
      <a:lt2>
        <a:srgbClr val="E7E6E6"/>
      </a:lt2>
      <a:accent1>
        <a:srgbClr val="BF8D46"/>
      </a:accent1>
      <a:accent2>
        <a:srgbClr val="E9CA94"/>
      </a:accent2>
      <a:accent3>
        <a:srgbClr val="F2F2F2"/>
      </a:accent3>
      <a:accent4>
        <a:srgbClr val="FFC000"/>
      </a:accent4>
      <a:accent5>
        <a:srgbClr val="F2F2F2"/>
      </a:accent5>
      <a:accent6>
        <a:srgbClr val="70AD47"/>
      </a:accent6>
      <a:hlink>
        <a:srgbClr val="0563C1"/>
      </a:hlink>
      <a:folHlink>
        <a:srgbClr val="954F72"/>
      </a:folHlink>
    </a:clrScheme>
    <a:fontScheme name="02ela2lo">
      <a:majorFont>
        <a:latin typeface="思源黑体 CN Normal"/>
        <a:ea typeface="思源黑体 CN Normal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3062</Words>
  <Application>WPS 演示</Application>
  <PresentationFormat>宽屏</PresentationFormat>
  <Paragraphs>448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思源黑体 CN Normal</vt:lpstr>
      <vt:lpstr>微软雅黑 Light</vt:lpstr>
      <vt:lpstr>Segoe UI Light</vt:lpstr>
      <vt:lpstr>微软雅黑</vt:lpstr>
      <vt:lpstr>方正正粗黑简体</vt:lpstr>
      <vt:lpstr>庞门正道标题体3.0</vt:lpstr>
      <vt:lpstr>站酷高端黑</vt:lpstr>
      <vt:lpstr>汉仪雅酷黑简</vt:lpstr>
      <vt:lpstr>思源黑体 CN Bold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XY</cp:lastModifiedBy>
  <cp:revision>58</cp:revision>
  <dcterms:created xsi:type="dcterms:W3CDTF">2022-04-13T07:21:00Z</dcterms:created>
  <dcterms:modified xsi:type="dcterms:W3CDTF">2022-08-04T14:16:13Z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4842957859044B2B8E55B33DB8917108</vt:lpwstr>
  </property>
  <property fmtid="{D5CDD505-2E9C-101B-9397-08002B2CF9AE}" pid="3" name="KSOProductBuildVer">
    <vt:lpwstr>2052-11.1.0.12302</vt:lpwstr>
  </property>
  <property fmtid="{D5CDD505-2E9C-101B-9397-08002B2CF9AE}" pid="4" name="commondata">
    <vt:lpwstr>eyJoZGlkIjoiZGI0NTM1OGZlOTY2YWY4YWY5MzVhN2U4Zjk2NDdlZmQifQ==</vt:lpwstr>
  </property>
</Properties>
</file>