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sldIdLst>
    <p:sldId id="257" r:id="rId6"/>
    <p:sldId id="258" r:id="rId7"/>
    <p:sldId id="259" r:id="rId8"/>
    <p:sldId id="260" r:id="rId9"/>
    <p:sldId id="266" r:id="rId10"/>
    <p:sldId id="263" r:id="rId11"/>
    <p:sldId id="261" r:id="rId12"/>
    <p:sldId id="265" r:id="rId13"/>
    <p:sldId id="267" r:id="rId14"/>
    <p:sldId id="262" r:id="rId15"/>
    <p:sldId id="264" r:id="rId16"/>
    <p:sldId id="273" r:id="rId17"/>
    <p:sldId id="270" r:id="rId18"/>
    <p:sldId id="269" r:id="rId19"/>
    <p:sldId id="268" r:id="rId20"/>
    <p:sldId id="271" r:id="rId21"/>
    <p:sldId id="272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C50381BE-6D4D-4588-9566-2528B64D853D}">
          <p14:sldIdLst>
            <p14:sldId id="257"/>
            <p14:sldId id="258"/>
            <p14:sldId id="259"/>
            <p14:sldId id="260"/>
            <p14:sldId id="266"/>
            <p14:sldId id="263"/>
            <p14:sldId id="261"/>
            <p14:sldId id="265"/>
            <p14:sldId id="267"/>
            <p14:sldId id="262"/>
            <p14:sldId id="264"/>
            <p14:sldId id="273"/>
            <p14:sldId id="270"/>
            <p14:sldId id="269"/>
            <p14:sldId id="268"/>
            <p14:sldId id="271"/>
            <p14:sldId id="272"/>
            <p14:sldId id="275"/>
            <p14:sldId id="277"/>
            <p14:sldId id="276"/>
          </p14:sldIdLst>
        </p14:section>
        <p14:section name="使用说明" id="{7EAE22F5-737A-40D6-96D5-82624469126F}">
          <p14:sldIdLst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98B"/>
    <a:srgbClr val="574C4C"/>
    <a:srgbClr val="2C2624"/>
    <a:srgbClr val="232325"/>
    <a:srgbClr val="C9B4B4"/>
    <a:srgbClr val="BCB4B4"/>
    <a:srgbClr val="978B8B"/>
    <a:srgbClr val="877D7C"/>
    <a:srgbClr val="5C2420"/>
    <a:srgbClr val="582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7CDCF-2289-420B-A856-4C63C3866A0C}" v="800" dt="2019-11-07T07:05:00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5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sheng Zhu" userId="235d122c-3b57-4c5d-826a-7dbf2d1a59d1" providerId="ADAL" clId="{5E07CDCF-2289-420B-A856-4C63C3866A0C}"/>
    <pc:docChg chg="undo custSel addSld delSld modSld sldOrd modMainMaster addSection modSection">
      <pc:chgData name="Weisheng Zhu" userId="235d122c-3b57-4c5d-826a-7dbf2d1a59d1" providerId="ADAL" clId="{5E07CDCF-2289-420B-A856-4C63C3866A0C}" dt="2019-11-07T07:06:17.258" v="2294" actId="1076"/>
      <pc:docMkLst>
        <pc:docMk/>
      </pc:docMkLst>
      <pc:sldChg chg="addSp delSp modSp del">
        <pc:chgData name="Weisheng Zhu" userId="235d122c-3b57-4c5d-826a-7dbf2d1a59d1" providerId="ADAL" clId="{5E07CDCF-2289-420B-A856-4C63C3866A0C}" dt="2019-11-05T06:48:26.111" v="310" actId="47"/>
        <pc:sldMkLst>
          <pc:docMk/>
          <pc:sldMk cId="200689054" sldId="256"/>
        </pc:sldMkLst>
        <pc:spChg chg="mod">
          <ac:chgData name="Weisheng Zhu" userId="235d122c-3b57-4c5d-826a-7dbf2d1a59d1" providerId="ADAL" clId="{5E07CDCF-2289-420B-A856-4C63C3866A0C}" dt="2019-11-05T06:28:07.179" v="22" actId="207"/>
          <ac:spMkLst>
            <pc:docMk/>
            <pc:sldMk cId="200689054" sldId="256"/>
            <ac:spMk id="13" creationId="{8578C32A-53E8-480E-9C3A-214CF955AF88}"/>
          </ac:spMkLst>
        </pc:spChg>
        <pc:spChg chg="mod">
          <ac:chgData name="Weisheng Zhu" userId="235d122c-3b57-4c5d-826a-7dbf2d1a59d1" providerId="ADAL" clId="{5E07CDCF-2289-420B-A856-4C63C3866A0C}" dt="2019-11-05T06:28:14.287" v="23" actId="14838"/>
          <ac:spMkLst>
            <pc:docMk/>
            <pc:sldMk cId="200689054" sldId="256"/>
            <ac:spMk id="16" creationId="{32C4DA5E-F996-4778-8681-A516C4A7A98B}"/>
          </ac:spMkLst>
        </pc:spChg>
        <pc:spChg chg="mod">
          <ac:chgData name="Weisheng Zhu" userId="235d122c-3b57-4c5d-826a-7dbf2d1a59d1" providerId="ADAL" clId="{5E07CDCF-2289-420B-A856-4C63C3866A0C}" dt="2019-11-05T06:28:48.736" v="28" actId="207"/>
          <ac:spMkLst>
            <pc:docMk/>
            <pc:sldMk cId="200689054" sldId="256"/>
            <ac:spMk id="70" creationId="{51975925-DBD2-47D8-B662-21D3C204358F}"/>
          </ac:spMkLst>
        </pc:spChg>
        <pc:spChg chg="mod">
          <ac:chgData name="Weisheng Zhu" userId="235d122c-3b57-4c5d-826a-7dbf2d1a59d1" providerId="ADAL" clId="{5E07CDCF-2289-420B-A856-4C63C3866A0C}" dt="2019-11-05T06:26:47.174" v="11" actId="207"/>
          <ac:spMkLst>
            <pc:docMk/>
            <pc:sldMk cId="200689054" sldId="256"/>
            <ac:spMk id="96" creationId="{40F94A83-1013-48D8-85C8-96C6DD77CCAA}"/>
          </ac:spMkLst>
        </pc:spChg>
        <pc:spChg chg="mod">
          <ac:chgData name="Weisheng Zhu" userId="235d122c-3b57-4c5d-826a-7dbf2d1a59d1" providerId="ADAL" clId="{5E07CDCF-2289-420B-A856-4C63C3866A0C}" dt="2019-11-05T06:28:54.883" v="29" actId="1076"/>
          <ac:spMkLst>
            <pc:docMk/>
            <pc:sldMk cId="200689054" sldId="256"/>
            <ac:spMk id="103" creationId="{E1EA71B8-7528-41A9-836F-F35FBDE453DA}"/>
          </ac:spMkLst>
        </pc:spChg>
        <pc:spChg chg="mod">
          <ac:chgData name="Weisheng Zhu" userId="235d122c-3b57-4c5d-826a-7dbf2d1a59d1" providerId="ADAL" clId="{5E07CDCF-2289-420B-A856-4C63C3866A0C}" dt="2019-11-05T06:28:20.300" v="24" actId="207"/>
          <ac:spMkLst>
            <pc:docMk/>
            <pc:sldMk cId="200689054" sldId="256"/>
            <ac:spMk id="131" creationId="{E0D7926F-BD73-41BF-A7CA-67F6B12D1096}"/>
          </ac:spMkLst>
        </pc:spChg>
        <pc:spChg chg="mod">
          <ac:chgData name="Weisheng Zhu" userId="235d122c-3b57-4c5d-826a-7dbf2d1a59d1" providerId="ADAL" clId="{5E07CDCF-2289-420B-A856-4C63C3866A0C}" dt="2019-11-05T06:27:51.359" v="19" actId="692"/>
          <ac:spMkLst>
            <pc:docMk/>
            <pc:sldMk cId="200689054" sldId="256"/>
            <ac:spMk id="178" creationId="{D6E1517E-B86A-4F68-A47B-38D59BF0897D}"/>
          </ac:spMkLst>
        </pc:spChg>
        <pc:spChg chg="mod">
          <ac:chgData name="Weisheng Zhu" userId="235d122c-3b57-4c5d-826a-7dbf2d1a59d1" providerId="ADAL" clId="{5E07CDCF-2289-420B-A856-4C63C3866A0C}" dt="2019-11-05T06:27:00.487" v="12" actId="207"/>
          <ac:spMkLst>
            <pc:docMk/>
            <pc:sldMk cId="200689054" sldId="256"/>
            <ac:spMk id="192" creationId="{9323BF51-7E97-42A5-8A92-CE578C137B3D}"/>
          </ac:spMkLst>
        </pc:spChg>
        <pc:spChg chg="mod">
          <ac:chgData name="Weisheng Zhu" userId="235d122c-3b57-4c5d-826a-7dbf2d1a59d1" providerId="ADAL" clId="{5E07CDCF-2289-420B-A856-4C63C3866A0C}" dt="2019-11-05T06:27:12.928" v="14" actId="207"/>
          <ac:spMkLst>
            <pc:docMk/>
            <pc:sldMk cId="200689054" sldId="256"/>
            <ac:spMk id="194" creationId="{C2C35E99-7099-421C-8D78-5AE18A64F29F}"/>
          </ac:spMkLst>
        </pc:spChg>
        <pc:spChg chg="mod">
          <ac:chgData name="Weisheng Zhu" userId="235d122c-3b57-4c5d-826a-7dbf2d1a59d1" providerId="ADAL" clId="{5E07CDCF-2289-420B-A856-4C63C3866A0C}" dt="2019-11-05T06:27:36.120" v="17" actId="207"/>
          <ac:spMkLst>
            <pc:docMk/>
            <pc:sldMk cId="200689054" sldId="256"/>
            <ac:spMk id="196" creationId="{27D95B38-C79F-4D89-8C1F-ECD4BEE4662A}"/>
          </ac:spMkLst>
        </pc:spChg>
        <pc:spChg chg="mod">
          <ac:chgData name="Weisheng Zhu" userId="235d122c-3b57-4c5d-826a-7dbf2d1a59d1" providerId="ADAL" clId="{5E07CDCF-2289-420B-A856-4C63C3866A0C}" dt="2019-11-05T06:27:12.928" v="14" actId="207"/>
          <ac:spMkLst>
            <pc:docMk/>
            <pc:sldMk cId="200689054" sldId="256"/>
            <ac:spMk id="197" creationId="{DB972292-3D53-4209-B2E2-3FBFC0A04DE4}"/>
          </ac:spMkLst>
        </pc:spChg>
        <pc:spChg chg="mod">
          <ac:chgData name="Weisheng Zhu" userId="235d122c-3b57-4c5d-826a-7dbf2d1a59d1" providerId="ADAL" clId="{5E07CDCF-2289-420B-A856-4C63C3866A0C}" dt="2019-11-05T06:27:36.120" v="17" actId="207"/>
          <ac:spMkLst>
            <pc:docMk/>
            <pc:sldMk cId="200689054" sldId="256"/>
            <ac:spMk id="198" creationId="{3E079D1F-671B-44F1-B7A2-77CB128B819A}"/>
          </ac:spMkLst>
        </pc:spChg>
        <pc:spChg chg="mod">
          <ac:chgData name="Weisheng Zhu" userId="235d122c-3b57-4c5d-826a-7dbf2d1a59d1" providerId="ADAL" clId="{5E07CDCF-2289-420B-A856-4C63C3866A0C}" dt="2019-11-05T06:27:12.928" v="14" actId="207"/>
          <ac:spMkLst>
            <pc:docMk/>
            <pc:sldMk cId="200689054" sldId="256"/>
            <ac:spMk id="199" creationId="{5891821F-2108-4F74-82DC-94F0C52F00DB}"/>
          </ac:spMkLst>
        </pc:spChg>
        <pc:spChg chg="mod">
          <ac:chgData name="Weisheng Zhu" userId="235d122c-3b57-4c5d-826a-7dbf2d1a59d1" providerId="ADAL" clId="{5E07CDCF-2289-420B-A856-4C63C3866A0C}" dt="2019-11-05T06:27:58.838" v="21" actId="207"/>
          <ac:spMkLst>
            <pc:docMk/>
            <pc:sldMk cId="200689054" sldId="256"/>
            <ac:spMk id="202" creationId="{87639F22-9BCC-4200-A4A6-5F7425CFABF8}"/>
          </ac:spMkLst>
        </pc:spChg>
        <pc:spChg chg="mod">
          <ac:chgData name="Weisheng Zhu" userId="235d122c-3b57-4c5d-826a-7dbf2d1a59d1" providerId="ADAL" clId="{5E07CDCF-2289-420B-A856-4C63C3866A0C}" dt="2019-11-05T06:27:08.133" v="13" actId="207"/>
          <ac:spMkLst>
            <pc:docMk/>
            <pc:sldMk cId="200689054" sldId="256"/>
            <ac:spMk id="203" creationId="{65A71C5A-B650-47AF-A94C-48F41C5A384D}"/>
          </ac:spMkLst>
        </pc:spChg>
        <pc:spChg chg="mod">
          <ac:chgData name="Weisheng Zhu" userId="235d122c-3b57-4c5d-826a-7dbf2d1a59d1" providerId="ADAL" clId="{5E07CDCF-2289-420B-A856-4C63C3866A0C}" dt="2019-11-05T06:27:08.133" v="13" actId="207"/>
          <ac:spMkLst>
            <pc:docMk/>
            <pc:sldMk cId="200689054" sldId="256"/>
            <ac:spMk id="205" creationId="{3B455885-C5CC-4F36-8A21-758747D78E11}"/>
          </ac:spMkLst>
        </pc:spChg>
        <pc:spChg chg="mod">
          <ac:chgData name="Weisheng Zhu" userId="235d122c-3b57-4c5d-826a-7dbf2d1a59d1" providerId="ADAL" clId="{5E07CDCF-2289-420B-A856-4C63C3866A0C}" dt="2019-11-05T06:41:17.635" v="36"/>
          <ac:spMkLst>
            <pc:docMk/>
            <pc:sldMk cId="200689054" sldId="256"/>
            <ac:spMk id="208" creationId="{AFE1AF10-3540-4192-8DA7-40DC0E04D966}"/>
          </ac:spMkLst>
        </pc:spChg>
        <pc:spChg chg="mod">
          <ac:chgData name="Weisheng Zhu" userId="235d122c-3b57-4c5d-826a-7dbf2d1a59d1" providerId="ADAL" clId="{5E07CDCF-2289-420B-A856-4C63C3866A0C}" dt="2019-11-05T06:41:24.636" v="37" actId="14100"/>
          <ac:spMkLst>
            <pc:docMk/>
            <pc:sldMk cId="200689054" sldId="256"/>
            <ac:spMk id="210" creationId="{B8F6544E-AD35-41B7-90A9-82372D958BAC}"/>
          </ac:spMkLst>
        </pc:spChg>
        <pc:spChg chg="mod">
          <ac:chgData name="Weisheng Zhu" userId="235d122c-3b57-4c5d-826a-7dbf2d1a59d1" providerId="ADAL" clId="{5E07CDCF-2289-420B-A856-4C63C3866A0C}" dt="2019-11-05T06:29:12.398" v="30" actId="692"/>
          <ac:spMkLst>
            <pc:docMk/>
            <pc:sldMk cId="200689054" sldId="256"/>
            <ac:spMk id="213" creationId="{C8338009-DBB1-45DB-88DC-3CFE2C97ACEA}"/>
          </ac:spMkLst>
        </pc:spChg>
        <pc:spChg chg="mod">
          <ac:chgData name="Weisheng Zhu" userId="235d122c-3b57-4c5d-826a-7dbf2d1a59d1" providerId="ADAL" clId="{5E07CDCF-2289-420B-A856-4C63C3866A0C}" dt="2019-11-05T06:28:32.382" v="25" actId="692"/>
          <ac:spMkLst>
            <pc:docMk/>
            <pc:sldMk cId="200689054" sldId="256"/>
            <ac:spMk id="215" creationId="{333CC769-D5C0-4F80-B695-4C7636FF5503}"/>
          </ac:spMkLst>
        </pc:spChg>
        <pc:spChg chg="mod">
          <ac:chgData name="Weisheng Zhu" userId="235d122c-3b57-4c5d-826a-7dbf2d1a59d1" providerId="ADAL" clId="{5E07CDCF-2289-420B-A856-4C63C3866A0C}" dt="2019-11-05T06:27:00.487" v="12" actId="207"/>
          <ac:spMkLst>
            <pc:docMk/>
            <pc:sldMk cId="200689054" sldId="256"/>
            <ac:spMk id="217" creationId="{629303B2-C638-4DCF-A019-8525B9F8E6D9}"/>
          </ac:spMkLst>
        </pc:spChg>
        <pc:spChg chg="mod">
          <ac:chgData name="Weisheng Zhu" userId="235d122c-3b57-4c5d-826a-7dbf2d1a59d1" providerId="ADAL" clId="{5E07CDCF-2289-420B-A856-4C63C3866A0C}" dt="2019-11-05T06:28:44.150" v="27" actId="207"/>
          <ac:spMkLst>
            <pc:docMk/>
            <pc:sldMk cId="200689054" sldId="256"/>
            <ac:spMk id="218" creationId="{E10D8D88-3AC0-413D-BCAB-4763C116FCE2}"/>
          </ac:spMkLst>
        </pc:spChg>
        <pc:spChg chg="mod">
          <ac:chgData name="Weisheng Zhu" userId="235d122c-3b57-4c5d-826a-7dbf2d1a59d1" providerId="ADAL" clId="{5E07CDCF-2289-420B-A856-4C63C3866A0C}" dt="2019-11-05T06:28:37.004" v="26" actId="207"/>
          <ac:spMkLst>
            <pc:docMk/>
            <pc:sldMk cId="200689054" sldId="256"/>
            <ac:spMk id="219" creationId="{FD1CF564-5FAF-4788-AA45-A30F7E96BAB7}"/>
          </ac:spMkLst>
        </pc:spChg>
        <pc:spChg chg="mod">
          <ac:chgData name="Weisheng Zhu" userId="235d122c-3b57-4c5d-826a-7dbf2d1a59d1" providerId="ADAL" clId="{5E07CDCF-2289-420B-A856-4C63C3866A0C}" dt="2019-11-05T06:27:46.246" v="18" actId="207"/>
          <ac:spMkLst>
            <pc:docMk/>
            <pc:sldMk cId="200689054" sldId="256"/>
            <ac:spMk id="221" creationId="{64CA952A-CD40-47B0-A8C1-B7EA1AA61D7D}"/>
          </ac:spMkLst>
        </pc:spChg>
        <pc:spChg chg="mod">
          <ac:chgData name="Weisheng Zhu" userId="235d122c-3b57-4c5d-826a-7dbf2d1a59d1" providerId="ADAL" clId="{5E07CDCF-2289-420B-A856-4C63C3866A0C}" dt="2019-11-05T06:27:54.406" v="20" actId="207"/>
          <ac:spMkLst>
            <pc:docMk/>
            <pc:sldMk cId="200689054" sldId="256"/>
            <ac:spMk id="224" creationId="{12956BAA-C35F-4CAE-BBF4-F8A5ABFF7AE1}"/>
          </ac:spMkLst>
        </pc:spChg>
        <pc:spChg chg="add del mod">
          <ac:chgData name="Weisheng Zhu" userId="235d122c-3b57-4c5d-826a-7dbf2d1a59d1" providerId="ADAL" clId="{5E07CDCF-2289-420B-A856-4C63C3866A0C}" dt="2019-11-05T06:25:29.629" v="10" actId="478"/>
          <ac:spMkLst>
            <pc:docMk/>
            <pc:sldMk cId="200689054" sldId="256"/>
            <ac:spMk id="226" creationId="{2E1A87FD-A9C9-44E4-965B-2E1C35CCC93D}"/>
          </ac:spMkLst>
        </pc:spChg>
        <pc:spChg chg="add del mod">
          <ac:chgData name="Weisheng Zhu" userId="235d122c-3b57-4c5d-826a-7dbf2d1a59d1" providerId="ADAL" clId="{5E07CDCF-2289-420B-A856-4C63C3866A0C}" dt="2019-11-05T06:25:29.629" v="10" actId="478"/>
          <ac:spMkLst>
            <pc:docMk/>
            <pc:sldMk cId="200689054" sldId="256"/>
            <ac:spMk id="227" creationId="{0099473E-ADE8-4F04-AA5B-102C67CD24DA}"/>
          </ac:spMkLst>
        </pc:spChg>
        <pc:spChg chg="add del mod">
          <ac:chgData name="Weisheng Zhu" userId="235d122c-3b57-4c5d-826a-7dbf2d1a59d1" providerId="ADAL" clId="{5E07CDCF-2289-420B-A856-4C63C3866A0C}" dt="2019-11-05T06:25:29.629" v="10" actId="478"/>
          <ac:spMkLst>
            <pc:docMk/>
            <pc:sldMk cId="200689054" sldId="256"/>
            <ac:spMk id="228" creationId="{923B1DBF-B9E9-448B-86E4-5B11334BA646}"/>
          </ac:spMkLst>
        </pc:spChg>
        <pc:spChg chg="add del mod">
          <ac:chgData name="Weisheng Zhu" userId="235d122c-3b57-4c5d-826a-7dbf2d1a59d1" providerId="ADAL" clId="{5E07CDCF-2289-420B-A856-4C63C3866A0C}" dt="2019-11-05T06:25:29.629" v="10" actId="478"/>
          <ac:spMkLst>
            <pc:docMk/>
            <pc:sldMk cId="200689054" sldId="256"/>
            <ac:spMk id="229" creationId="{A0747BE4-848A-4690-AE56-22ACA642C3B5}"/>
          </ac:spMkLst>
        </pc:spChg>
        <pc:grpChg chg="mod">
          <ac:chgData name="Weisheng Zhu" userId="235d122c-3b57-4c5d-826a-7dbf2d1a59d1" providerId="ADAL" clId="{5E07CDCF-2289-420B-A856-4C63C3866A0C}" dt="2019-11-05T06:41:17.635" v="36"/>
          <ac:grpSpMkLst>
            <pc:docMk/>
            <pc:sldMk cId="200689054" sldId="256"/>
            <ac:grpSpMk id="206" creationId="{675833CE-9384-4EFF-90B5-E7C4E33A44C4}"/>
          </ac:grpSpMkLst>
        </pc:grpChg>
      </pc:sldChg>
      <pc:sldChg chg="add del">
        <pc:chgData name="Weisheng Zhu" userId="235d122c-3b57-4c5d-826a-7dbf2d1a59d1" providerId="ADAL" clId="{5E07CDCF-2289-420B-A856-4C63C3866A0C}" dt="2019-11-05T06:41:33.321" v="38" actId="47"/>
        <pc:sldMkLst>
          <pc:docMk/>
          <pc:sldMk cId="3243625639" sldId="257"/>
        </pc:sldMkLst>
      </pc:sldChg>
      <pc:sldChg chg="addSp modSp add mod modClrScheme chgLayout">
        <pc:chgData name="Weisheng Zhu" userId="235d122c-3b57-4c5d-826a-7dbf2d1a59d1" providerId="ADAL" clId="{5E07CDCF-2289-420B-A856-4C63C3866A0C}" dt="2019-11-05T06:48:17.295" v="309" actId="20577"/>
        <pc:sldMkLst>
          <pc:docMk/>
          <pc:sldMk cId="4095346436" sldId="257"/>
        </pc:sldMkLst>
        <pc:spChg chg="add mod">
          <ac:chgData name="Weisheng Zhu" userId="235d122c-3b57-4c5d-826a-7dbf2d1a59d1" providerId="ADAL" clId="{5E07CDCF-2289-420B-A856-4C63C3866A0C}" dt="2019-11-05T06:47:36.446" v="228"/>
          <ac:spMkLst>
            <pc:docMk/>
            <pc:sldMk cId="4095346436" sldId="257"/>
            <ac:spMk id="2" creationId="{2931617D-DB99-41DA-8A20-D37D25CCC491}"/>
          </ac:spMkLst>
        </pc:spChg>
        <pc:spChg chg="add mod">
          <ac:chgData name="Weisheng Zhu" userId="235d122c-3b57-4c5d-826a-7dbf2d1a59d1" providerId="ADAL" clId="{5E07CDCF-2289-420B-A856-4C63C3866A0C}" dt="2019-11-05T06:47:52.978" v="263"/>
          <ac:spMkLst>
            <pc:docMk/>
            <pc:sldMk cId="4095346436" sldId="257"/>
            <ac:spMk id="3" creationId="{7D7C1C58-D2DE-4413-8F46-E901EF2363D8}"/>
          </ac:spMkLst>
        </pc:spChg>
        <pc:spChg chg="add mod">
          <ac:chgData name="Weisheng Zhu" userId="235d122c-3b57-4c5d-826a-7dbf2d1a59d1" providerId="ADAL" clId="{5E07CDCF-2289-420B-A856-4C63C3866A0C}" dt="2019-11-05T06:48:17.295" v="309" actId="20577"/>
          <ac:spMkLst>
            <pc:docMk/>
            <pc:sldMk cId="4095346436" sldId="257"/>
            <ac:spMk id="4" creationId="{2FDC8386-1176-47CD-B9CF-88BC8EE3E25A}"/>
          </ac:spMkLst>
        </pc:spChg>
      </pc:sldChg>
      <pc:sldChg chg="addSp delSp modSp add mod modClrScheme chgLayout">
        <pc:chgData name="Weisheng Zhu" userId="235d122c-3b57-4c5d-826a-7dbf2d1a59d1" providerId="ADAL" clId="{5E07CDCF-2289-420B-A856-4C63C3866A0C}" dt="2019-11-05T07:13:25.939" v="658" actId="20577"/>
        <pc:sldMkLst>
          <pc:docMk/>
          <pc:sldMk cId="2657028582" sldId="258"/>
        </pc:sldMkLst>
        <pc:spChg chg="add del mod ord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2" creationId="{9A82F003-28B4-41E7-ACD4-5C32D326EA81}"/>
          </ac:spMkLst>
        </pc:spChg>
        <pc:spChg chg="add del mod ord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3" creationId="{889695D6-86C9-4ACC-86DA-0A9EC1DFE171}"/>
          </ac:spMkLst>
        </pc:spChg>
        <pc:spChg chg="add del mod ord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4" creationId="{CCBE3113-3864-4F5C-BAB5-45AC854788AA}"/>
          </ac:spMkLst>
        </pc:spChg>
        <pc:spChg chg="add del mod ord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5" creationId="{FDB9B329-23E2-4B99-9D3F-B875B097B1A0}"/>
          </ac:spMkLst>
        </pc:spChg>
        <pc:spChg chg="add del mod ord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6" creationId="{525B4BA3-BCF2-4B3C-945E-7138B243DBAA}"/>
          </ac:spMkLst>
        </pc:spChg>
        <pc:spChg chg="add del mod ord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7" creationId="{04FC7553-6A29-4FA2-B1BD-D9FD35FAB824}"/>
          </ac:spMkLst>
        </pc:spChg>
        <pc:spChg chg="add del mod ord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8" creationId="{05ADFB1B-4F37-45D0-AF0D-61B2570A9505}"/>
          </ac:spMkLst>
        </pc:spChg>
        <pc:spChg chg="add del mod ord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9" creationId="{2FAD6562-7537-4CD3-B700-463AA453EFA1}"/>
          </ac:spMkLst>
        </pc:spChg>
        <pc:spChg chg="add del mod ord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10" creationId="{FF4BB499-756A-4A6D-AB32-D9252B778843}"/>
          </ac:spMkLst>
        </pc:spChg>
        <pc:spChg chg="add del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11" creationId="{67938B77-CB08-419C-9119-671A30A38EDD}"/>
          </ac:spMkLst>
        </pc:spChg>
        <pc:spChg chg="add del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12" creationId="{E402871F-D375-41D9-8A04-E5DEE72A00FC}"/>
          </ac:spMkLst>
        </pc:spChg>
        <pc:spChg chg="add del">
          <ac:chgData name="Weisheng Zhu" userId="235d122c-3b57-4c5d-826a-7dbf2d1a59d1" providerId="ADAL" clId="{5E07CDCF-2289-420B-A856-4C63C3866A0C}" dt="2019-11-05T07:11:00.285" v="629" actId="700"/>
          <ac:spMkLst>
            <pc:docMk/>
            <pc:sldMk cId="2657028582" sldId="258"/>
            <ac:spMk id="13" creationId="{37EFAA62-E97C-4B1F-B88B-05329F25C496}"/>
          </ac:spMkLst>
        </pc:spChg>
        <pc:spChg chg="add del mod ord">
          <ac:chgData name="Weisheng Zhu" userId="235d122c-3b57-4c5d-826a-7dbf2d1a59d1" providerId="ADAL" clId="{5E07CDCF-2289-420B-A856-4C63C3866A0C}" dt="2019-11-05T07:10:57.448" v="628" actId="700"/>
          <ac:spMkLst>
            <pc:docMk/>
            <pc:sldMk cId="2657028582" sldId="258"/>
            <ac:spMk id="14" creationId="{A69AEBD8-FD6F-4F21-A3C3-C61C41B2102E}"/>
          </ac:spMkLst>
        </pc:spChg>
        <pc:spChg chg="add del mod ord">
          <ac:chgData name="Weisheng Zhu" userId="235d122c-3b57-4c5d-826a-7dbf2d1a59d1" providerId="ADAL" clId="{5E07CDCF-2289-420B-A856-4C63C3866A0C}" dt="2019-11-05T07:10:57.448" v="628" actId="700"/>
          <ac:spMkLst>
            <pc:docMk/>
            <pc:sldMk cId="2657028582" sldId="258"/>
            <ac:spMk id="15" creationId="{943F7203-A5AD-4110-B90C-704241A5EE09}"/>
          </ac:spMkLst>
        </pc:spChg>
        <pc:spChg chg="add mod ord">
          <ac:chgData name="Weisheng Zhu" userId="235d122c-3b57-4c5d-826a-7dbf2d1a59d1" providerId="ADAL" clId="{5E07CDCF-2289-420B-A856-4C63C3866A0C}" dt="2019-11-05T07:13:06.827" v="654" actId="700"/>
          <ac:spMkLst>
            <pc:docMk/>
            <pc:sldMk cId="2657028582" sldId="258"/>
            <ac:spMk id="16" creationId="{E9AE7F9A-83CA-425C-8FF8-DEED239C3BCA}"/>
          </ac:spMkLst>
        </pc:spChg>
        <pc:spChg chg="add mod ord">
          <ac:chgData name="Weisheng Zhu" userId="235d122c-3b57-4c5d-826a-7dbf2d1a59d1" providerId="ADAL" clId="{5E07CDCF-2289-420B-A856-4C63C3866A0C}" dt="2019-11-05T07:13:06.827" v="654" actId="700"/>
          <ac:spMkLst>
            <pc:docMk/>
            <pc:sldMk cId="2657028582" sldId="258"/>
            <ac:spMk id="17" creationId="{4F8FD943-370B-4CA6-8FA0-E79B6FAF3515}"/>
          </ac:spMkLst>
        </pc:spChg>
        <pc:spChg chg="add mod ord">
          <ac:chgData name="Weisheng Zhu" userId="235d122c-3b57-4c5d-826a-7dbf2d1a59d1" providerId="ADAL" clId="{5E07CDCF-2289-420B-A856-4C63C3866A0C}" dt="2019-11-05T07:13:06.827" v="654" actId="700"/>
          <ac:spMkLst>
            <pc:docMk/>
            <pc:sldMk cId="2657028582" sldId="258"/>
            <ac:spMk id="18" creationId="{54C08DB1-88FB-4A97-ACCC-C497D3D15E34}"/>
          </ac:spMkLst>
        </pc:spChg>
        <pc:spChg chg="add mod ord">
          <ac:chgData name="Weisheng Zhu" userId="235d122c-3b57-4c5d-826a-7dbf2d1a59d1" providerId="ADAL" clId="{5E07CDCF-2289-420B-A856-4C63C3866A0C}" dt="2019-11-05T07:13:06.827" v="654" actId="700"/>
          <ac:spMkLst>
            <pc:docMk/>
            <pc:sldMk cId="2657028582" sldId="258"/>
            <ac:spMk id="19" creationId="{B447F2CE-9F23-4DE9-B1A8-B024DE1F3AD9}"/>
          </ac:spMkLst>
        </pc:spChg>
        <pc:spChg chg="add mod ord">
          <ac:chgData name="Weisheng Zhu" userId="235d122c-3b57-4c5d-826a-7dbf2d1a59d1" providerId="ADAL" clId="{5E07CDCF-2289-420B-A856-4C63C3866A0C}" dt="2019-11-05T07:13:06.827" v="654" actId="700"/>
          <ac:spMkLst>
            <pc:docMk/>
            <pc:sldMk cId="2657028582" sldId="258"/>
            <ac:spMk id="20" creationId="{756824E5-833C-432B-8CA6-FB118A236BE9}"/>
          </ac:spMkLst>
        </pc:spChg>
        <pc:spChg chg="add mod ord">
          <ac:chgData name="Weisheng Zhu" userId="235d122c-3b57-4c5d-826a-7dbf2d1a59d1" providerId="ADAL" clId="{5E07CDCF-2289-420B-A856-4C63C3866A0C}" dt="2019-11-05T07:13:06.827" v="654" actId="700"/>
          <ac:spMkLst>
            <pc:docMk/>
            <pc:sldMk cId="2657028582" sldId="258"/>
            <ac:spMk id="21" creationId="{194ADF6D-E8B2-4C49-BF85-7F250340D354}"/>
          </ac:spMkLst>
        </pc:spChg>
        <pc:spChg chg="add del mod ord">
          <ac:chgData name="Weisheng Zhu" userId="235d122c-3b57-4c5d-826a-7dbf2d1a59d1" providerId="ADAL" clId="{5E07CDCF-2289-420B-A856-4C63C3866A0C}" dt="2019-11-05T07:13:06.827" v="654" actId="700"/>
          <ac:spMkLst>
            <pc:docMk/>
            <pc:sldMk cId="2657028582" sldId="258"/>
            <ac:spMk id="22" creationId="{88B64C35-019B-4A07-AD28-F07B82C8C9E2}"/>
          </ac:spMkLst>
        </pc:spChg>
        <pc:spChg chg="add del mod ord">
          <ac:chgData name="Weisheng Zhu" userId="235d122c-3b57-4c5d-826a-7dbf2d1a59d1" providerId="ADAL" clId="{5E07CDCF-2289-420B-A856-4C63C3866A0C}" dt="2019-11-05T07:13:06.827" v="654" actId="700"/>
          <ac:spMkLst>
            <pc:docMk/>
            <pc:sldMk cId="2657028582" sldId="258"/>
            <ac:spMk id="23" creationId="{4352EC1F-CD4E-43BB-8F79-6338F2D2608F}"/>
          </ac:spMkLst>
        </pc:spChg>
        <pc:spChg chg="add mod ord">
          <ac:chgData name="Weisheng Zhu" userId="235d122c-3b57-4c5d-826a-7dbf2d1a59d1" providerId="ADAL" clId="{5E07CDCF-2289-420B-A856-4C63C3866A0C}" dt="2019-11-05T07:13:06.827" v="654" actId="700"/>
          <ac:spMkLst>
            <pc:docMk/>
            <pc:sldMk cId="2657028582" sldId="258"/>
            <ac:spMk id="24" creationId="{77F6543F-887B-4C87-9EBC-1BC7CAE8BF59}"/>
          </ac:spMkLst>
        </pc:spChg>
        <pc:spChg chg="add mod ord">
          <ac:chgData name="Weisheng Zhu" userId="235d122c-3b57-4c5d-826a-7dbf2d1a59d1" providerId="ADAL" clId="{5E07CDCF-2289-420B-A856-4C63C3866A0C}" dt="2019-11-05T07:13:10.197" v="656" actId="20577"/>
          <ac:spMkLst>
            <pc:docMk/>
            <pc:sldMk cId="2657028582" sldId="258"/>
            <ac:spMk id="25" creationId="{23F5C61C-072E-44AB-9F19-D2A6CA6FD070}"/>
          </ac:spMkLst>
        </pc:spChg>
        <pc:spChg chg="add mod ord">
          <ac:chgData name="Weisheng Zhu" userId="235d122c-3b57-4c5d-826a-7dbf2d1a59d1" providerId="ADAL" clId="{5E07CDCF-2289-420B-A856-4C63C3866A0C}" dt="2019-11-05T07:13:25.939" v="658" actId="20577"/>
          <ac:spMkLst>
            <pc:docMk/>
            <pc:sldMk cId="2657028582" sldId="258"/>
            <ac:spMk id="26" creationId="{DA5DACDD-C8C9-4F74-99A5-7F0F3C4E2956}"/>
          </ac:spMkLst>
        </pc:spChg>
      </pc:sldChg>
      <pc:sldChg chg="add del">
        <pc:chgData name="Weisheng Zhu" userId="235d122c-3b57-4c5d-826a-7dbf2d1a59d1" providerId="ADAL" clId="{5E07CDCF-2289-420B-A856-4C63C3866A0C}" dt="2019-11-05T06:41:33.511" v="39" actId="47"/>
        <pc:sldMkLst>
          <pc:docMk/>
          <pc:sldMk cId="3660491586" sldId="258"/>
        </pc:sldMkLst>
      </pc:sldChg>
      <pc:sldChg chg="addSp delSp modSp add mod modClrScheme chgLayout">
        <pc:chgData name="Weisheng Zhu" userId="235d122c-3b57-4c5d-826a-7dbf2d1a59d1" providerId="ADAL" clId="{5E07CDCF-2289-420B-A856-4C63C3866A0C}" dt="2019-11-05T07:13:55.440" v="662" actId="20577"/>
        <pc:sldMkLst>
          <pc:docMk/>
          <pc:sldMk cId="646002503" sldId="259"/>
        </pc:sldMkLst>
        <pc:spChg chg="del mod ord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2" creationId="{3ECD1A95-7070-4E25-ACD2-FC1C018B83E0}"/>
          </ac:spMkLst>
        </pc:spChg>
        <pc:spChg chg="del mod ord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3" creationId="{B7FC6062-1673-4517-AD3F-534A773DDEBF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4" creationId="{D834A0DD-692A-464B-9CE9-B74581FFADB7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5" creationId="{9713DBA6-2E4B-4BA6-B24F-74E003201D7B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6" creationId="{8C2742F8-FA2B-4198-9396-89B982ECDF3D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7" creationId="{401D899A-D0C2-4E02-8BDB-0FA4C9865E62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8" creationId="{95DE3088-1403-4A47-8DC9-4F2AD9D5E16F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9" creationId="{31955315-258A-4EC9-9549-0295E65E905A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10" creationId="{3D4C187E-A80C-4D16-A807-04AA6DA04068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11" creationId="{027FFD62-C78B-4CC1-9CA9-76D986BA9DF1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12" creationId="{A76B1466-7895-419C-A52C-B0F6745524FF}"/>
          </ac:spMkLst>
        </pc:spChg>
        <pc:spChg chg="del">
          <ac:chgData name="Weisheng Zhu" userId="235d122c-3b57-4c5d-826a-7dbf2d1a59d1" providerId="ADAL" clId="{5E07CDCF-2289-420B-A856-4C63C3866A0C}" dt="2019-11-05T07:10:52.155" v="626" actId="700"/>
          <ac:spMkLst>
            <pc:docMk/>
            <pc:sldMk cId="646002503" sldId="259"/>
            <ac:spMk id="13" creationId="{3BD82C0A-C91F-47BD-8881-335A567C58CB}"/>
          </ac:spMkLst>
        </pc:spChg>
        <pc:spChg chg="add mod ord">
          <ac:chgData name="Weisheng Zhu" userId="235d122c-3b57-4c5d-826a-7dbf2d1a59d1" providerId="ADAL" clId="{5E07CDCF-2289-420B-A856-4C63C3866A0C}" dt="2019-11-05T07:13:47.377" v="660" actId="20577"/>
          <ac:spMkLst>
            <pc:docMk/>
            <pc:sldMk cId="646002503" sldId="259"/>
            <ac:spMk id="14" creationId="{DB7DD3F6-3D77-46DB-8EF7-9B3CC87AE2AF}"/>
          </ac:spMkLst>
        </pc:spChg>
        <pc:spChg chg="add mod ord">
          <ac:chgData name="Weisheng Zhu" userId="235d122c-3b57-4c5d-826a-7dbf2d1a59d1" providerId="ADAL" clId="{5E07CDCF-2289-420B-A856-4C63C3866A0C}" dt="2019-11-05T07:13:55.440" v="662" actId="20577"/>
          <ac:spMkLst>
            <pc:docMk/>
            <pc:sldMk cId="646002503" sldId="259"/>
            <ac:spMk id="15" creationId="{2150F388-6B8E-4299-93BE-CAB505B58BA8}"/>
          </ac:spMkLst>
        </pc:spChg>
      </pc:sldChg>
      <pc:sldChg chg="add del">
        <pc:chgData name="Weisheng Zhu" userId="235d122c-3b57-4c5d-826a-7dbf2d1a59d1" providerId="ADAL" clId="{5E07CDCF-2289-420B-A856-4C63C3866A0C}" dt="2019-11-05T06:41:34.009" v="40" actId="47"/>
        <pc:sldMkLst>
          <pc:docMk/>
          <pc:sldMk cId="2044945996" sldId="259"/>
        </pc:sldMkLst>
      </pc:sldChg>
      <pc:sldChg chg="addSp delSp modSp add mod setBg modClrScheme chgLayout">
        <pc:chgData name="Weisheng Zhu" userId="235d122c-3b57-4c5d-826a-7dbf2d1a59d1" providerId="ADAL" clId="{5E07CDCF-2289-420B-A856-4C63C3866A0C}" dt="2019-11-05T07:24:04.463" v="825" actId="478"/>
        <pc:sldMkLst>
          <pc:docMk/>
          <pc:sldMk cId="2305161307" sldId="260"/>
        </pc:sldMkLst>
        <pc:spChg chg="del mod ord">
          <ac:chgData name="Weisheng Zhu" userId="235d122c-3b57-4c5d-826a-7dbf2d1a59d1" providerId="ADAL" clId="{5E07CDCF-2289-420B-A856-4C63C3866A0C}" dt="2019-11-05T07:17:26.762" v="723" actId="700"/>
          <ac:spMkLst>
            <pc:docMk/>
            <pc:sldMk cId="2305161307" sldId="260"/>
            <ac:spMk id="2" creationId="{12899E08-CFF0-4682-9ADB-9D25CA32CDF4}"/>
          </ac:spMkLst>
        </pc:spChg>
        <pc:spChg chg="del">
          <ac:chgData name="Weisheng Zhu" userId="235d122c-3b57-4c5d-826a-7dbf2d1a59d1" providerId="ADAL" clId="{5E07CDCF-2289-420B-A856-4C63C3866A0C}" dt="2019-11-05T07:17:26.762" v="723" actId="700"/>
          <ac:spMkLst>
            <pc:docMk/>
            <pc:sldMk cId="2305161307" sldId="260"/>
            <ac:spMk id="3" creationId="{381C31FC-9B3C-47F5-80AE-B6F2105E90D3}"/>
          </ac:spMkLst>
        </pc:spChg>
        <pc:spChg chg="add mod ord">
          <ac:chgData name="Weisheng Zhu" userId="235d122c-3b57-4c5d-826a-7dbf2d1a59d1" providerId="ADAL" clId="{5E07CDCF-2289-420B-A856-4C63C3866A0C}" dt="2019-11-05T07:19:43.032" v="738" actId="20577"/>
          <ac:spMkLst>
            <pc:docMk/>
            <pc:sldMk cId="2305161307" sldId="260"/>
            <ac:spMk id="4" creationId="{4B81D689-EC51-4930-83E3-02E704FE5BEB}"/>
          </ac:spMkLst>
        </pc:spChg>
        <pc:spChg chg="add del mod">
          <ac:chgData name="Weisheng Zhu" userId="235d122c-3b57-4c5d-826a-7dbf2d1a59d1" providerId="ADAL" clId="{5E07CDCF-2289-420B-A856-4C63C3866A0C}" dt="2019-11-05T07:23:26.431" v="810" actId="478"/>
          <ac:spMkLst>
            <pc:docMk/>
            <pc:sldMk cId="2305161307" sldId="260"/>
            <ac:spMk id="6" creationId="{F5FC2275-D9F0-4FC8-8EC4-F5C2A7EB7918}"/>
          </ac:spMkLst>
        </pc:spChg>
        <pc:spChg chg="add del mod ord">
          <ac:chgData name="Weisheng Zhu" userId="235d122c-3b57-4c5d-826a-7dbf2d1a59d1" providerId="ADAL" clId="{5E07CDCF-2289-420B-A856-4C63C3866A0C}" dt="2019-11-05T07:23:26.431" v="810" actId="478"/>
          <ac:spMkLst>
            <pc:docMk/>
            <pc:sldMk cId="2305161307" sldId="260"/>
            <ac:spMk id="7" creationId="{8697568F-0EB7-4800-8F8B-E0414A64960A}"/>
          </ac:spMkLst>
        </pc:spChg>
        <pc:graphicFrameChg chg="add mod">
          <ac:chgData name="Weisheng Zhu" userId="235d122c-3b57-4c5d-826a-7dbf2d1a59d1" providerId="ADAL" clId="{5E07CDCF-2289-420B-A856-4C63C3866A0C}" dt="2019-11-05T07:24:00.451" v="823" actId="2085"/>
          <ac:graphicFrameMkLst>
            <pc:docMk/>
            <pc:sldMk cId="2305161307" sldId="260"/>
            <ac:graphicFrameMk id="5" creationId="{7211E551-6948-497F-A088-EBD06F702FFC}"/>
          </ac:graphicFrameMkLst>
        </pc:graphicFrameChg>
        <pc:picChg chg="add del mod">
          <ac:chgData name="Weisheng Zhu" userId="235d122c-3b57-4c5d-826a-7dbf2d1a59d1" providerId="ADAL" clId="{5E07CDCF-2289-420B-A856-4C63C3866A0C}" dt="2019-11-05T07:24:04.463" v="825" actId="478"/>
          <ac:picMkLst>
            <pc:docMk/>
            <pc:sldMk cId="2305161307" sldId="260"/>
            <ac:picMk id="8" creationId="{C2CB3A1F-8DB8-43FA-B50C-104075C094B6}"/>
          </ac:picMkLst>
        </pc:picChg>
        <pc:picChg chg="add del mod">
          <ac:chgData name="Weisheng Zhu" userId="235d122c-3b57-4c5d-826a-7dbf2d1a59d1" providerId="ADAL" clId="{5E07CDCF-2289-420B-A856-4C63C3866A0C}" dt="2019-11-05T07:24:04.463" v="825" actId="478"/>
          <ac:picMkLst>
            <pc:docMk/>
            <pc:sldMk cId="2305161307" sldId="260"/>
            <ac:picMk id="9" creationId="{D1F4ED67-FF79-415F-B873-7499431100A7}"/>
          </ac:picMkLst>
        </pc:picChg>
      </pc:sldChg>
      <pc:sldChg chg="addSp delSp modSp add mod">
        <pc:chgData name="Weisheng Zhu" userId="235d122c-3b57-4c5d-826a-7dbf2d1a59d1" providerId="ADAL" clId="{5E07CDCF-2289-420B-A856-4C63C3866A0C}" dt="2019-11-06T08:48:16.978" v="1116" actId="1035"/>
        <pc:sldMkLst>
          <pc:docMk/>
          <pc:sldMk cId="1460037728" sldId="261"/>
        </pc:sldMkLst>
        <pc:spChg chg="mod">
          <ac:chgData name="Weisheng Zhu" userId="235d122c-3b57-4c5d-826a-7dbf2d1a59d1" providerId="ADAL" clId="{5E07CDCF-2289-420B-A856-4C63C3866A0C}" dt="2019-11-05T07:53:54.807" v="1059" actId="20577"/>
          <ac:spMkLst>
            <pc:docMk/>
            <pc:sldMk cId="1460037728" sldId="261"/>
            <ac:spMk id="2" creationId="{55B822AE-58B4-4D92-A63E-0BAFE16EF16C}"/>
          </ac:spMkLst>
        </pc:spChg>
        <pc:spChg chg="add del mod">
          <ac:chgData name="Weisheng Zhu" userId="235d122c-3b57-4c5d-826a-7dbf2d1a59d1" providerId="ADAL" clId="{5E07CDCF-2289-420B-A856-4C63C3866A0C}" dt="2019-11-05T07:55:00.818" v="1064" actId="478"/>
          <ac:spMkLst>
            <pc:docMk/>
            <pc:sldMk cId="1460037728" sldId="261"/>
            <ac:spMk id="5" creationId="{E306626B-893D-4092-8281-9CA81B8DBEC3}"/>
          </ac:spMkLst>
        </pc:spChg>
        <pc:spChg chg="add del mod">
          <ac:chgData name="Weisheng Zhu" userId="235d122c-3b57-4c5d-826a-7dbf2d1a59d1" providerId="ADAL" clId="{5E07CDCF-2289-420B-A856-4C63C3866A0C}" dt="2019-11-06T08:42:16.657" v="1086" actId="478"/>
          <ac:spMkLst>
            <pc:docMk/>
            <pc:sldMk cId="1460037728" sldId="261"/>
            <ac:spMk id="6" creationId="{E10DC800-C592-4773-945C-204EDB0E65E9}"/>
          </ac:spMkLst>
        </pc:spChg>
        <pc:spChg chg="add del mod">
          <ac:chgData name="Weisheng Zhu" userId="235d122c-3b57-4c5d-826a-7dbf2d1a59d1" providerId="ADAL" clId="{5E07CDCF-2289-420B-A856-4C63C3866A0C}" dt="2019-11-06T08:42:16.657" v="1086" actId="478"/>
          <ac:spMkLst>
            <pc:docMk/>
            <pc:sldMk cId="1460037728" sldId="261"/>
            <ac:spMk id="7" creationId="{228B56CE-E137-4DBB-A32C-0EB7DE5EE8E3}"/>
          </ac:spMkLst>
        </pc:spChg>
        <pc:spChg chg="add del mod">
          <ac:chgData name="Weisheng Zhu" userId="235d122c-3b57-4c5d-826a-7dbf2d1a59d1" providerId="ADAL" clId="{5E07CDCF-2289-420B-A856-4C63C3866A0C}" dt="2019-11-06T08:42:16.657" v="1086" actId="478"/>
          <ac:spMkLst>
            <pc:docMk/>
            <pc:sldMk cId="1460037728" sldId="261"/>
            <ac:spMk id="8" creationId="{C9E692E0-8016-47D3-8E71-E1A55C33DCB6}"/>
          </ac:spMkLst>
        </pc:spChg>
        <pc:spChg chg="add del mod">
          <ac:chgData name="Weisheng Zhu" userId="235d122c-3b57-4c5d-826a-7dbf2d1a59d1" providerId="ADAL" clId="{5E07CDCF-2289-420B-A856-4C63C3866A0C}" dt="2019-11-06T08:42:16.657" v="1086" actId="478"/>
          <ac:spMkLst>
            <pc:docMk/>
            <pc:sldMk cId="1460037728" sldId="261"/>
            <ac:spMk id="9" creationId="{E97CA322-A875-4ED8-9543-B2BC4155281B}"/>
          </ac:spMkLst>
        </pc:spChg>
        <pc:spChg chg="add del mod">
          <ac:chgData name="Weisheng Zhu" userId="235d122c-3b57-4c5d-826a-7dbf2d1a59d1" providerId="ADAL" clId="{5E07CDCF-2289-420B-A856-4C63C3866A0C}" dt="2019-11-06T08:42:16.657" v="1086" actId="478"/>
          <ac:spMkLst>
            <pc:docMk/>
            <pc:sldMk cId="1460037728" sldId="261"/>
            <ac:spMk id="10" creationId="{B9727502-F97A-4638-BE1F-A274990ACF0B}"/>
          </ac:spMkLst>
        </pc:spChg>
        <pc:spChg chg="add del mod ord">
          <ac:chgData name="Weisheng Zhu" userId="235d122c-3b57-4c5d-826a-7dbf2d1a59d1" providerId="ADAL" clId="{5E07CDCF-2289-420B-A856-4C63C3866A0C}" dt="2019-11-06T08:42:16.657" v="1086" actId="478"/>
          <ac:spMkLst>
            <pc:docMk/>
            <pc:sldMk cId="1460037728" sldId="261"/>
            <ac:spMk id="11" creationId="{4FF442CC-8ACF-4FC7-93D3-9DD1898F2744}"/>
          </ac:spMkLst>
        </pc:spChg>
        <pc:spChg chg="add del mod">
          <ac:chgData name="Weisheng Zhu" userId="235d122c-3b57-4c5d-826a-7dbf2d1a59d1" providerId="ADAL" clId="{5E07CDCF-2289-420B-A856-4C63C3866A0C}" dt="2019-11-06T08:46:52.696" v="1097" actId="478"/>
          <ac:spMkLst>
            <pc:docMk/>
            <pc:sldMk cId="1460037728" sldId="261"/>
            <ac:spMk id="13" creationId="{EEADA136-538A-4FFE-8454-88FBE1443638}"/>
          </ac:spMkLst>
        </pc:spChg>
        <pc:spChg chg="add mod">
          <ac:chgData name="Weisheng Zhu" userId="235d122c-3b57-4c5d-826a-7dbf2d1a59d1" providerId="ADAL" clId="{5E07CDCF-2289-420B-A856-4C63C3866A0C}" dt="2019-11-06T08:48:16.978" v="1116" actId="1035"/>
          <ac:spMkLst>
            <pc:docMk/>
            <pc:sldMk cId="1460037728" sldId="261"/>
            <ac:spMk id="15" creationId="{81AA2C07-F284-4CBE-96C5-CE1CD7C60A06}"/>
          </ac:spMkLst>
        </pc:spChg>
        <pc:graphicFrameChg chg="add mod">
          <ac:chgData name="Weisheng Zhu" userId="235d122c-3b57-4c5d-826a-7dbf2d1a59d1" providerId="ADAL" clId="{5E07CDCF-2289-420B-A856-4C63C3866A0C}" dt="2019-11-06T08:47:17.286" v="1104" actId="1076"/>
          <ac:graphicFrameMkLst>
            <pc:docMk/>
            <pc:sldMk cId="1460037728" sldId="261"/>
            <ac:graphicFrameMk id="5" creationId="{88EFFF93-8264-4456-8EA0-B1A786E7155C}"/>
          </ac:graphicFrameMkLst>
        </pc:graphicFrameChg>
        <pc:graphicFrameChg chg="add mod">
          <ac:chgData name="Weisheng Zhu" userId="235d122c-3b57-4c5d-826a-7dbf2d1a59d1" providerId="ADAL" clId="{5E07CDCF-2289-420B-A856-4C63C3866A0C}" dt="2019-11-06T08:43:12.924" v="1093" actId="571"/>
          <ac:graphicFrameMkLst>
            <pc:docMk/>
            <pc:sldMk cId="1460037728" sldId="261"/>
            <ac:graphicFrameMk id="12" creationId="{F548005E-1EF7-47DC-AC94-8A0F978287BC}"/>
          </ac:graphicFrameMkLst>
        </pc:graphicFrameChg>
        <pc:graphicFrameChg chg="add mod">
          <ac:chgData name="Weisheng Zhu" userId="235d122c-3b57-4c5d-826a-7dbf2d1a59d1" providerId="ADAL" clId="{5E07CDCF-2289-420B-A856-4C63C3866A0C}" dt="2019-11-06T08:47:40.022" v="1106"/>
          <ac:graphicFrameMkLst>
            <pc:docMk/>
            <pc:sldMk cId="1460037728" sldId="261"/>
            <ac:graphicFrameMk id="14" creationId="{325EC799-7862-484C-8E43-E04B960481CA}"/>
          </ac:graphicFrameMkLst>
        </pc:graphicFrameChg>
        <pc:picChg chg="add del mod ord">
          <ac:chgData name="Weisheng Zhu" userId="235d122c-3b57-4c5d-826a-7dbf2d1a59d1" providerId="ADAL" clId="{5E07CDCF-2289-420B-A856-4C63C3866A0C}" dt="2019-11-05T07:57:51.439" v="1085" actId="478"/>
          <ac:picMkLst>
            <pc:docMk/>
            <pc:sldMk cId="1460037728" sldId="261"/>
            <ac:picMk id="4" creationId="{D3B8718E-1459-41B0-A1CB-AD5F31DD1179}"/>
          </ac:picMkLst>
        </pc:picChg>
      </pc:sldChg>
      <pc:sldChg chg="addSp delSp modSp add ord">
        <pc:chgData name="Weisheng Zhu" userId="235d122c-3b57-4c5d-826a-7dbf2d1a59d1" providerId="ADAL" clId="{5E07CDCF-2289-420B-A856-4C63C3866A0C}" dt="2019-11-06T09:14:40.076" v="1468"/>
        <pc:sldMkLst>
          <pc:docMk/>
          <pc:sldMk cId="1928323242" sldId="262"/>
        </pc:sldMkLst>
        <pc:spChg chg="mod">
          <ac:chgData name="Weisheng Zhu" userId="235d122c-3b57-4c5d-826a-7dbf2d1a59d1" providerId="ADAL" clId="{5E07CDCF-2289-420B-A856-4C63C3866A0C}" dt="2019-11-06T08:48:31.772" v="1118" actId="20577"/>
          <ac:spMkLst>
            <pc:docMk/>
            <pc:sldMk cId="1928323242" sldId="262"/>
            <ac:spMk id="2" creationId="{55B822AE-58B4-4D92-A63E-0BAFE16EF16C}"/>
          </ac:spMkLst>
        </pc:spChg>
        <pc:spChg chg="add del">
          <ac:chgData name="Weisheng Zhu" userId="235d122c-3b57-4c5d-826a-7dbf2d1a59d1" providerId="ADAL" clId="{5E07CDCF-2289-420B-A856-4C63C3866A0C}" dt="2019-11-06T08:51:55.157" v="1120"/>
          <ac:spMkLst>
            <pc:docMk/>
            <pc:sldMk cId="1928323242" sldId="262"/>
            <ac:spMk id="3" creationId="{2C8D9427-F7A3-4D84-B84F-6C8066E7176E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4" creationId="{69C0BB2E-558F-46CE-A307-E4349904B960}"/>
          </ac:spMkLst>
        </pc:spChg>
        <pc:spChg chg="add del mod">
          <ac:chgData name="Weisheng Zhu" userId="235d122c-3b57-4c5d-826a-7dbf2d1a59d1" providerId="ADAL" clId="{5E07CDCF-2289-420B-A856-4C63C3866A0C}" dt="2019-11-06T08:52:11.943" v="1129" actId="478"/>
          <ac:spMkLst>
            <pc:docMk/>
            <pc:sldMk cId="1928323242" sldId="262"/>
            <ac:spMk id="5" creationId="{3D809B05-25C0-441C-95DE-D45067842843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6" creationId="{B4D3CADE-A18B-4263-935E-C09D7562511C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7" creationId="{CDB611DF-2210-4152-AEE0-F72EDB12AD51}"/>
          </ac:spMkLst>
        </pc:spChg>
        <pc:spChg chg="add mod">
          <ac:chgData name="Weisheng Zhu" userId="235d122c-3b57-4c5d-826a-7dbf2d1a59d1" providerId="ADAL" clId="{5E07CDCF-2289-420B-A856-4C63C3866A0C}" dt="2019-11-06T08:53:31.584" v="1156" actId="14838"/>
          <ac:spMkLst>
            <pc:docMk/>
            <pc:sldMk cId="1928323242" sldId="262"/>
            <ac:spMk id="8" creationId="{AF2C129F-5EDD-4CCE-BD75-2508791832F2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9" creationId="{2C5EA168-35FD-441A-9AC1-A69E2CAE272E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10" creationId="{EFA72CA5-9819-4818-BF6E-F55EBA0D0D8B}"/>
          </ac:spMkLst>
        </pc:spChg>
        <pc:spChg chg="add mod">
          <ac:chgData name="Weisheng Zhu" userId="235d122c-3b57-4c5d-826a-7dbf2d1a59d1" providerId="ADAL" clId="{5E07CDCF-2289-420B-A856-4C63C3866A0C}" dt="2019-11-06T08:53:31.584" v="1156" actId="14838"/>
          <ac:spMkLst>
            <pc:docMk/>
            <pc:sldMk cId="1928323242" sldId="262"/>
            <ac:spMk id="11" creationId="{482EBDE8-ADA8-4A48-9AF6-CFC19332C1D0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12" creationId="{DE7E422D-3307-44DA-9019-F828900789A5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13" creationId="{2BF88CF9-8483-4C36-984E-04032B2F292C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14" creationId="{B3D733AB-EC4F-4911-80F5-CAB3E9A84DC1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15" creationId="{BCE1DF60-F290-42CB-AE93-EC915B58F138}"/>
          </ac:spMkLst>
        </pc:spChg>
        <pc:spChg chg="add mod">
          <ac:chgData name="Weisheng Zhu" userId="235d122c-3b57-4c5d-826a-7dbf2d1a59d1" providerId="ADAL" clId="{5E07CDCF-2289-420B-A856-4C63C3866A0C}" dt="2019-11-06T08:53:20.790" v="1154" actId="1037"/>
          <ac:spMkLst>
            <pc:docMk/>
            <pc:sldMk cId="1928323242" sldId="262"/>
            <ac:spMk id="16" creationId="{2C1495B0-70EB-4DA8-AEB2-E18C3B7080BC}"/>
          </ac:spMkLst>
        </pc:spChg>
      </pc:sldChg>
      <pc:sldChg chg="addSp delSp modSp add mod ord setBg modClrScheme chgLayout">
        <pc:chgData name="Weisheng Zhu" userId="235d122c-3b57-4c5d-826a-7dbf2d1a59d1" providerId="ADAL" clId="{5E07CDCF-2289-420B-A856-4C63C3866A0C}" dt="2019-11-06T09:09:44.708" v="1386" actId="1036"/>
        <pc:sldMkLst>
          <pc:docMk/>
          <pc:sldMk cId="38504180" sldId="263"/>
        </pc:sldMkLst>
        <pc:spChg chg="del">
          <ac:chgData name="Weisheng Zhu" userId="235d122c-3b57-4c5d-826a-7dbf2d1a59d1" providerId="ADAL" clId="{5E07CDCF-2289-420B-A856-4C63C3866A0C}" dt="2019-11-06T08:53:40.368" v="1159" actId="700"/>
          <ac:spMkLst>
            <pc:docMk/>
            <pc:sldMk cId="38504180" sldId="263"/>
            <ac:spMk id="2" creationId="{55B822AE-58B4-4D92-A63E-0BAFE16EF16C}"/>
          </ac:spMkLst>
        </pc:spChg>
        <pc:spChg chg="add mod">
          <ac:chgData name="Weisheng Zhu" userId="235d122c-3b57-4c5d-826a-7dbf2d1a59d1" providerId="ADAL" clId="{5E07CDCF-2289-420B-A856-4C63C3866A0C}" dt="2019-11-06T09:06:49.407" v="1336" actId="164"/>
          <ac:spMkLst>
            <pc:docMk/>
            <pc:sldMk cId="38504180" sldId="263"/>
            <ac:spMk id="3" creationId="{A84D7918-47C4-4B73-8EB8-E9E96FBBE6F9}"/>
          </ac:spMkLst>
        </pc:spChg>
        <pc:spChg chg="add del ord">
          <ac:chgData name="Weisheng Zhu" userId="235d122c-3b57-4c5d-826a-7dbf2d1a59d1" providerId="ADAL" clId="{5E07CDCF-2289-420B-A856-4C63C3866A0C}" dt="2019-11-06T08:56:53.567" v="1209" actId="478"/>
          <ac:spMkLst>
            <pc:docMk/>
            <pc:sldMk cId="38504180" sldId="263"/>
            <ac:spMk id="6" creationId="{0F6D5242-E8C1-4E20-8D2E-90CA45A9E7C1}"/>
          </ac:spMkLst>
        </pc:spChg>
        <pc:spChg chg="add del mod ord">
          <ac:chgData name="Weisheng Zhu" userId="235d122c-3b57-4c5d-826a-7dbf2d1a59d1" providerId="ADAL" clId="{5E07CDCF-2289-420B-A856-4C63C3866A0C}" dt="2019-11-06T09:06:41.941" v="1335" actId="478"/>
          <ac:spMkLst>
            <pc:docMk/>
            <pc:sldMk cId="38504180" sldId="263"/>
            <ac:spMk id="7" creationId="{CD5D2D46-DA9C-4575-955B-0346A08FEFA1}"/>
          </ac:spMkLst>
        </pc:spChg>
        <pc:spChg chg="add del mod ord">
          <ac:chgData name="Weisheng Zhu" userId="235d122c-3b57-4c5d-826a-7dbf2d1a59d1" providerId="ADAL" clId="{5E07CDCF-2289-420B-A856-4C63C3866A0C}" dt="2019-11-06T08:59:51.204" v="1251" actId="478"/>
          <ac:spMkLst>
            <pc:docMk/>
            <pc:sldMk cId="38504180" sldId="263"/>
            <ac:spMk id="8" creationId="{8C833F70-FEA8-4260-8C99-E36F50DDEF81}"/>
          </ac:spMkLst>
        </pc:spChg>
        <pc:spChg chg="add del mod ord">
          <ac:chgData name="Weisheng Zhu" userId="235d122c-3b57-4c5d-826a-7dbf2d1a59d1" providerId="ADAL" clId="{5E07CDCF-2289-420B-A856-4C63C3866A0C}" dt="2019-11-06T09:06:41.941" v="1335" actId="478"/>
          <ac:spMkLst>
            <pc:docMk/>
            <pc:sldMk cId="38504180" sldId="263"/>
            <ac:spMk id="9" creationId="{806424C9-71C0-42BD-AD51-DA84263B4D09}"/>
          </ac:spMkLst>
        </pc:spChg>
        <pc:spChg chg="add del mod ord">
          <ac:chgData name="Weisheng Zhu" userId="235d122c-3b57-4c5d-826a-7dbf2d1a59d1" providerId="ADAL" clId="{5E07CDCF-2289-420B-A856-4C63C3866A0C}" dt="2019-11-06T08:59:48.133" v="1250" actId="478"/>
          <ac:spMkLst>
            <pc:docMk/>
            <pc:sldMk cId="38504180" sldId="263"/>
            <ac:spMk id="10" creationId="{94F8E79D-B43F-4C22-B807-5E728335581E}"/>
          </ac:spMkLst>
        </pc:spChg>
        <pc:spChg chg="add del mod ord">
          <ac:chgData name="Weisheng Zhu" userId="235d122c-3b57-4c5d-826a-7dbf2d1a59d1" providerId="ADAL" clId="{5E07CDCF-2289-420B-A856-4C63C3866A0C}" dt="2019-11-06T09:06:41.941" v="1335" actId="478"/>
          <ac:spMkLst>
            <pc:docMk/>
            <pc:sldMk cId="38504180" sldId="263"/>
            <ac:spMk id="11" creationId="{79FEB531-4FB9-4D89-B8AC-3A6CF6C65DFF}"/>
          </ac:spMkLst>
        </pc:spChg>
        <pc:spChg chg="add mod">
          <ac:chgData name="Weisheng Zhu" userId="235d122c-3b57-4c5d-826a-7dbf2d1a59d1" providerId="ADAL" clId="{5E07CDCF-2289-420B-A856-4C63C3866A0C}" dt="2019-11-06T09:06:49.407" v="1336" actId="164"/>
          <ac:spMkLst>
            <pc:docMk/>
            <pc:sldMk cId="38504180" sldId="263"/>
            <ac:spMk id="12" creationId="{4F11C78B-BEA7-4956-A71C-23F45F437152}"/>
          </ac:spMkLst>
        </pc:spChg>
        <pc:spChg chg="add del mod">
          <ac:chgData name="Weisheng Zhu" userId="235d122c-3b57-4c5d-826a-7dbf2d1a59d1" providerId="ADAL" clId="{5E07CDCF-2289-420B-A856-4C63C3866A0C}" dt="2019-11-06T09:06:41.941" v="1335" actId="478"/>
          <ac:spMkLst>
            <pc:docMk/>
            <pc:sldMk cId="38504180" sldId="263"/>
            <ac:spMk id="22" creationId="{7696D7E4-E15A-44FD-8FBB-31E24EB13F9C}"/>
          </ac:spMkLst>
        </pc:spChg>
        <pc:spChg chg="add del mod">
          <ac:chgData name="Weisheng Zhu" userId="235d122c-3b57-4c5d-826a-7dbf2d1a59d1" providerId="ADAL" clId="{5E07CDCF-2289-420B-A856-4C63C3866A0C}" dt="2019-11-06T09:06:41.941" v="1335" actId="478"/>
          <ac:spMkLst>
            <pc:docMk/>
            <pc:sldMk cId="38504180" sldId="263"/>
            <ac:spMk id="23" creationId="{84A0D014-6E46-4085-84D1-DF3C5EAFEF57}"/>
          </ac:spMkLst>
        </pc:spChg>
        <pc:spChg chg="add del mod ord">
          <ac:chgData name="Weisheng Zhu" userId="235d122c-3b57-4c5d-826a-7dbf2d1a59d1" providerId="ADAL" clId="{5E07CDCF-2289-420B-A856-4C63C3866A0C}" dt="2019-11-06T09:05:17.652" v="1330" actId="478"/>
          <ac:spMkLst>
            <pc:docMk/>
            <pc:sldMk cId="38504180" sldId="263"/>
            <ac:spMk id="24" creationId="{B3AD1B1D-3637-4A8C-A698-F5A5EDAF550F}"/>
          </ac:spMkLst>
        </pc:spChg>
        <pc:spChg chg="add mod ord">
          <ac:chgData name="Weisheng Zhu" userId="235d122c-3b57-4c5d-826a-7dbf2d1a59d1" providerId="ADAL" clId="{5E07CDCF-2289-420B-A856-4C63C3866A0C}" dt="2019-11-06T09:08:32.578" v="1362" actId="1076"/>
          <ac:spMkLst>
            <pc:docMk/>
            <pc:sldMk cId="38504180" sldId="263"/>
            <ac:spMk id="26" creationId="{A45BFA67-2F4D-4BF7-A89E-B9B899093717}"/>
          </ac:spMkLst>
        </pc:spChg>
        <pc:spChg chg="add del mod">
          <ac:chgData name="Weisheng Zhu" userId="235d122c-3b57-4c5d-826a-7dbf2d1a59d1" providerId="ADAL" clId="{5E07CDCF-2289-420B-A856-4C63C3866A0C}" dt="2019-11-06T09:07:48.556" v="1351" actId="478"/>
          <ac:spMkLst>
            <pc:docMk/>
            <pc:sldMk cId="38504180" sldId="263"/>
            <ac:spMk id="31" creationId="{75FA206F-629F-444A-A64B-AF44EBFBEC0C}"/>
          </ac:spMkLst>
        </pc:spChg>
        <pc:spChg chg="add del mod">
          <ac:chgData name="Weisheng Zhu" userId="235d122c-3b57-4c5d-826a-7dbf2d1a59d1" providerId="ADAL" clId="{5E07CDCF-2289-420B-A856-4C63C3866A0C}" dt="2019-11-06T09:07:48.556" v="1351" actId="478"/>
          <ac:spMkLst>
            <pc:docMk/>
            <pc:sldMk cId="38504180" sldId="263"/>
            <ac:spMk id="32" creationId="{AA10CFA2-A371-4263-9F76-385A0B8DEE29}"/>
          </ac:spMkLst>
        </pc:spChg>
        <pc:spChg chg="add mod">
          <ac:chgData name="Weisheng Zhu" userId="235d122c-3b57-4c5d-826a-7dbf2d1a59d1" providerId="ADAL" clId="{5E07CDCF-2289-420B-A856-4C63C3866A0C}" dt="2019-11-06T09:09:44.708" v="1386" actId="1036"/>
          <ac:spMkLst>
            <pc:docMk/>
            <pc:sldMk cId="38504180" sldId="263"/>
            <ac:spMk id="37" creationId="{A8981941-4BE0-48FC-BA8F-CB5541CED6BE}"/>
          </ac:spMkLst>
        </pc:spChg>
        <pc:grpChg chg="add del">
          <ac:chgData name="Weisheng Zhu" userId="235d122c-3b57-4c5d-826a-7dbf2d1a59d1" providerId="ADAL" clId="{5E07CDCF-2289-420B-A856-4C63C3866A0C}" dt="2019-11-06T09:04:13.619" v="1307" actId="478"/>
          <ac:grpSpMkLst>
            <pc:docMk/>
            <pc:sldMk cId="38504180" sldId="263"/>
            <ac:grpSpMk id="13" creationId="{3D786616-908C-4733-8EFC-99EF2429CD24}"/>
          </ac:grpSpMkLst>
        </pc:grpChg>
        <pc:grpChg chg="add del mod">
          <ac:chgData name="Weisheng Zhu" userId="235d122c-3b57-4c5d-826a-7dbf2d1a59d1" providerId="ADAL" clId="{5E07CDCF-2289-420B-A856-4C63C3866A0C}" dt="2019-11-06T09:06:41.941" v="1335" actId="478"/>
          <ac:grpSpMkLst>
            <pc:docMk/>
            <pc:sldMk cId="38504180" sldId="263"/>
            <ac:grpSpMk id="18" creationId="{7BBA4174-C444-4945-B7B9-06F0A389D520}"/>
          </ac:grpSpMkLst>
        </pc:grpChg>
        <pc:grpChg chg="add mod">
          <ac:chgData name="Weisheng Zhu" userId="235d122c-3b57-4c5d-826a-7dbf2d1a59d1" providerId="ADAL" clId="{5E07CDCF-2289-420B-A856-4C63C3866A0C}" dt="2019-11-06T09:06:54.739" v="1339" actId="14100"/>
          <ac:grpSpMkLst>
            <pc:docMk/>
            <pc:sldMk cId="38504180" sldId="263"/>
            <ac:grpSpMk id="25" creationId="{418010DB-54AA-4C86-8D36-90F649624EE7}"/>
          </ac:grpSpMkLst>
        </pc:grpChg>
        <pc:grpChg chg="add del">
          <ac:chgData name="Weisheng Zhu" userId="235d122c-3b57-4c5d-826a-7dbf2d1a59d1" providerId="ADAL" clId="{5E07CDCF-2289-420B-A856-4C63C3866A0C}" dt="2019-11-06T09:07:50.773" v="1352" actId="478"/>
          <ac:grpSpMkLst>
            <pc:docMk/>
            <pc:sldMk cId="38504180" sldId="263"/>
            <ac:grpSpMk id="27" creationId="{C6EE8B61-5152-44C3-BF70-D4A6B013134E}"/>
          </ac:grpSpMkLst>
        </pc:grpChg>
        <pc:grpChg chg="add del mod">
          <ac:chgData name="Weisheng Zhu" userId="235d122c-3b57-4c5d-826a-7dbf2d1a59d1" providerId="ADAL" clId="{5E07CDCF-2289-420B-A856-4C63C3866A0C}" dt="2019-11-06T09:07:50.773" v="1352" actId="478"/>
          <ac:grpSpMkLst>
            <pc:docMk/>
            <pc:sldMk cId="38504180" sldId="263"/>
            <ac:grpSpMk id="33" creationId="{62E69B52-16FF-469C-BAD7-78737EEB2DD9}"/>
          </ac:grpSpMkLst>
        </pc:grpChg>
        <pc:picChg chg="add mod ord">
          <ac:chgData name="Weisheng Zhu" userId="235d122c-3b57-4c5d-826a-7dbf2d1a59d1" providerId="ADAL" clId="{5E07CDCF-2289-420B-A856-4C63C3866A0C}" dt="2019-11-06T09:09:44.708" v="1386" actId="1036"/>
          <ac:picMkLst>
            <pc:docMk/>
            <pc:sldMk cId="38504180" sldId="263"/>
            <ac:picMk id="5" creationId="{86A8C971-1F43-4A33-A10F-3EBC1B4A88C9}"/>
          </ac:picMkLst>
        </pc:picChg>
      </pc:sldChg>
      <pc:sldChg chg="addSp modSp add ord">
        <pc:chgData name="Weisheng Zhu" userId="235d122c-3b57-4c5d-826a-7dbf2d1a59d1" providerId="ADAL" clId="{5E07CDCF-2289-420B-A856-4C63C3866A0C}" dt="2019-11-06T09:14:34.531" v="1466"/>
        <pc:sldMkLst>
          <pc:docMk/>
          <pc:sldMk cId="1290836414" sldId="264"/>
        </pc:sldMkLst>
        <pc:spChg chg="mod">
          <ac:chgData name="Weisheng Zhu" userId="235d122c-3b57-4c5d-826a-7dbf2d1a59d1" providerId="ADAL" clId="{5E07CDCF-2289-420B-A856-4C63C3866A0C}" dt="2019-11-06T09:00:18.526" v="1259" actId="20577"/>
          <ac:spMkLst>
            <pc:docMk/>
            <pc:sldMk cId="1290836414" sldId="264"/>
            <ac:spMk id="2" creationId="{55B822AE-58B4-4D92-A63E-0BAFE16EF16C}"/>
          </ac:spMkLst>
        </pc:spChg>
        <pc:spChg chg="add mod">
          <ac:chgData name="Weisheng Zhu" userId="235d122c-3b57-4c5d-826a-7dbf2d1a59d1" providerId="ADAL" clId="{5E07CDCF-2289-420B-A856-4C63C3866A0C}" dt="2019-11-06T09:01:02.618" v="1267" actId="1076"/>
          <ac:spMkLst>
            <pc:docMk/>
            <pc:sldMk cId="1290836414" sldId="264"/>
            <ac:spMk id="3" creationId="{FEE30A70-F3D2-464D-8A79-61A91185CEEE}"/>
          </ac:spMkLst>
        </pc:spChg>
        <pc:spChg chg="add mod">
          <ac:chgData name="Weisheng Zhu" userId="235d122c-3b57-4c5d-826a-7dbf2d1a59d1" providerId="ADAL" clId="{5E07CDCF-2289-420B-A856-4C63C3866A0C}" dt="2019-11-06T09:01:56.594" v="1277" actId="1076"/>
          <ac:spMkLst>
            <pc:docMk/>
            <pc:sldMk cId="1290836414" sldId="264"/>
            <ac:spMk id="4" creationId="{87029B25-2ACB-4797-9863-7BDD5C6A671C}"/>
          </ac:spMkLst>
        </pc:spChg>
        <pc:spChg chg="add mod">
          <ac:chgData name="Weisheng Zhu" userId="235d122c-3b57-4c5d-826a-7dbf2d1a59d1" providerId="ADAL" clId="{5E07CDCF-2289-420B-A856-4C63C3866A0C}" dt="2019-11-06T09:01:41.250" v="1273" actId="1076"/>
          <ac:spMkLst>
            <pc:docMk/>
            <pc:sldMk cId="1290836414" sldId="264"/>
            <ac:spMk id="5" creationId="{AA367DAA-D592-45AB-BC2D-F431C9A9A9CA}"/>
          </ac:spMkLst>
        </pc:spChg>
        <pc:spChg chg="add mod">
          <ac:chgData name="Weisheng Zhu" userId="235d122c-3b57-4c5d-826a-7dbf2d1a59d1" providerId="ADAL" clId="{5E07CDCF-2289-420B-A856-4C63C3866A0C}" dt="2019-11-06T09:01:39.299" v="1272" actId="1076"/>
          <ac:spMkLst>
            <pc:docMk/>
            <pc:sldMk cId="1290836414" sldId="264"/>
            <ac:spMk id="6" creationId="{9755AA28-D640-4507-B96C-2A9796E33935}"/>
          </ac:spMkLst>
        </pc:spChg>
        <pc:spChg chg="add mod">
          <ac:chgData name="Weisheng Zhu" userId="235d122c-3b57-4c5d-826a-7dbf2d1a59d1" providerId="ADAL" clId="{5E07CDCF-2289-420B-A856-4C63C3866A0C}" dt="2019-11-06T09:02:04.387" v="1279" actId="1076"/>
          <ac:spMkLst>
            <pc:docMk/>
            <pc:sldMk cId="1290836414" sldId="264"/>
            <ac:spMk id="7" creationId="{8DF26E68-CCBF-4B35-8DD8-9DDADEF56626}"/>
          </ac:spMkLst>
        </pc:spChg>
        <pc:spChg chg="add mod">
          <ac:chgData name="Weisheng Zhu" userId="235d122c-3b57-4c5d-826a-7dbf2d1a59d1" providerId="ADAL" clId="{5E07CDCF-2289-420B-A856-4C63C3866A0C}" dt="2019-11-06T09:01:58.322" v="1278" actId="1076"/>
          <ac:spMkLst>
            <pc:docMk/>
            <pc:sldMk cId="1290836414" sldId="264"/>
            <ac:spMk id="8" creationId="{77097FE2-FB14-4A50-B475-ADE100618D85}"/>
          </ac:spMkLst>
        </pc:spChg>
        <pc:spChg chg="add mod">
          <ac:chgData name="Weisheng Zhu" userId="235d122c-3b57-4c5d-826a-7dbf2d1a59d1" providerId="ADAL" clId="{5E07CDCF-2289-420B-A856-4C63C3866A0C}" dt="2019-11-06T09:01:04.667" v="1268" actId="1076"/>
          <ac:spMkLst>
            <pc:docMk/>
            <pc:sldMk cId="1290836414" sldId="264"/>
            <ac:spMk id="9" creationId="{2241DB53-6532-42A8-9B42-EA1916DA6CF4}"/>
          </ac:spMkLst>
        </pc:spChg>
        <pc:spChg chg="add mod">
          <ac:chgData name="Weisheng Zhu" userId="235d122c-3b57-4c5d-826a-7dbf2d1a59d1" providerId="ADAL" clId="{5E07CDCF-2289-420B-A856-4C63C3866A0C}" dt="2019-11-06T09:02:07.506" v="1280" actId="1076"/>
          <ac:spMkLst>
            <pc:docMk/>
            <pc:sldMk cId="1290836414" sldId="264"/>
            <ac:spMk id="10" creationId="{5FE282FB-C673-45C1-AFE9-03D6B0AE0C99}"/>
          </ac:spMkLst>
        </pc:spChg>
        <pc:spChg chg="add mod">
          <ac:chgData name="Weisheng Zhu" userId="235d122c-3b57-4c5d-826a-7dbf2d1a59d1" providerId="ADAL" clId="{5E07CDCF-2289-420B-A856-4C63C3866A0C}" dt="2019-11-06T09:01:48.233" v="1275" actId="1076"/>
          <ac:spMkLst>
            <pc:docMk/>
            <pc:sldMk cId="1290836414" sldId="264"/>
            <ac:spMk id="11" creationId="{C7735FA0-FBFD-4F73-8776-F47B85FB3D26}"/>
          </ac:spMkLst>
        </pc:spChg>
        <pc:spChg chg="add mod">
          <ac:chgData name="Weisheng Zhu" userId="235d122c-3b57-4c5d-826a-7dbf2d1a59d1" providerId="ADAL" clId="{5E07CDCF-2289-420B-A856-4C63C3866A0C}" dt="2019-11-06T09:01:39.299" v="1272" actId="1076"/>
          <ac:spMkLst>
            <pc:docMk/>
            <pc:sldMk cId="1290836414" sldId="264"/>
            <ac:spMk id="12" creationId="{0AFCCCA3-7021-4F4C-BFC7-57A93D3D3A43}"/>
          </ac:spMkLst>
        </pc:spChg>
        <pc:spChg chg="add mod">
          <ac:chgData name="Weisheng Zhu" userId="235d122c-3b57-4c5d-826a-7dbf2d1a59d1" providerId="ADAL" clId="{5E07CDCF-2289-420B-A856-4C63C3866A0C}" dt="2019-11-06T09:02:10.794" v="1281" actId="1076"/>
          <ac:spMkLst>
            <pc:docMk/>
            <pc:sldMk cId="1290836414" sldId="264"/>
            <ac:spMk id="13" creationId="{891043A5-65F0-4B89-8929-7B2A4843EB7C}"/>
          </ac:spMkLst>
        </pc:spChg>
        <pc:spChg chg="add mod">
          <ac:chgData name="Weisheng Zhu" userId="235d122c-3b57-4c5d-826a-7dbf2d1a59d1" providerId="ADAL" clId="{5E07CDCF-2289-420B-A856-4C63C3866A0C}" dt="2019-11-06T09:02:13.962" v="1282" actId="1076"/>
          <ac:spMkLst>
            <pc:docMk/>
            <pc:sldMk cId="1290836414" sldId="264"/>
            <ac:spMk id="14" creationId="{F9EA8C18-0667-49A7-AD0F-9EEFA8DC335B}"/>
          </ac:spMkLst>
        </pc:spChg>
      </pc:sldChg>
      <pc:sldChg chg="addSp delSp modSp add mod ord">
        <pc:chgData name="Weisheng Zhu" userId="235d122c-3b57-4c5d-826a-7dbf2d1a59d1" providerId="ADAL" clId="{5E07CDCF-2289-420B-A856-4C63C3866A0C}" dt="2019-11-07T07:06:17.258" v="2294" actId="1076"/>
        <pc:sldMkLst>
          <pc:docMk/>
          <pc:sldMk cId="2020914782" sldId="265"/>
        </pc:sldMkLst>
        <pc:spChg chg="mod">
          <ac:chgData name="Weisheng Zhu" userId="235d122c-3b57-4c5d-826a-7dbf2d1a59d1" providerId="ADAL" clId="{5E07CDCF-2289-420B-A856-4C63C3866A0C}" dt="2019-11-06T09:14:25.069" v="1462"/>
          <ac:spMkLst>
            <pc:docMk/>
            <pc:sldMk cId="2020914782" sldId="265"/>
            <ac:spMk id="2" creationId="{55B822AE-58B4-4D92-A63E-0BAFE16EF16C}"/>
          </ac:spMkLst>
        </pc:spChg>
        <pc:spChg chg="add mo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7" creationId="{446B392B-48DA-476D-A0BF-618CBF8D48AE}"/>
          </ac:spMkLst>
        </pc:spChg>
        <pc:spChg chg="add mod">
          <ac:chgData name="Weisheng Zhu" userId="235d122c-3b57-4c5d-826a-7dbf2d1a59d1" providerId="ADAL" clId="{5E07CDCF-2289-420B-A856-4C63C3866A0C}" dt="2019-11-07T07:06:08.682" v="2293" actId="255"/>
          <ac:spMkLst>
            <pc:docMk/>
            <pc:sldMk cId="2020914782" sldId="265"/>
            <ac:spMk id="8" creationId="{049078B5-3A6A-40FC-9316-7480D710AEB0}"/>
          </ac:spMkLst>
        </pc:spChg>
        <pc:spChg chg="add mod">
          <ac:chgData name="Weisheng Zhu" userId="235d122c-3b57-4c5d-826a-7dbf2d1a59d1" providerId="ADAL" clId="{5E07CDCF-2289-420B-A856-4C63C3866A0C}" dt="2019-11-07T07:06:17.258" v="2294" actId="1076"/>
          <ac:spMkLst>
            <pc:docMk/>
            <pc:sldMk cId="2020914782" sldId="265"/>
            <ac:spMk id="9" creationId="{926BE906-C0F0-4F85-9610-17F3A2E2A875}"/>
          </ac:spMkLst>
        </pc:spChg>
        <pc:spChg chg="add del">
          <ac:chgData name="Weisheng Zhu" userId="235d122c-3b57-4c5d-826a-7dbf2d1a59d1" providerId="ADAL" clId="{5E07CDCF-2289-420B-A856-4C63C3866A0C}" dt="2019-11-06T09:11:46.057" v="1411" actId="478"/>
          <ac:spMkLst>
            <pc:docMk/>
            <pc:sldMk cId="2020914782" sldId="265"/>
            <ac:spMk id="11" creationId="{DA251634-DCCA-498E-836F-10303534F804}"/>
          </ac:spMkLst>
        </pc:spChg>
        <pc:spChg chg="add del">
          <ac:chgData name="Weisheng Zhu" userId="235d122c-3b57-4c5d-826a-7dbf2d1a59d1" providerId="ADAL" clId="{5E07CDCF-2289-420B-A856-4C63C3866A0C}" dt="2019-11-06T09:11:46.057" v="1411" actId="478"/>
          <ac:spMkLst>
            <pc:docMk/>
            <pc:sldMk cId="2020914782" sldId="265"/>
            <ac:spMk id="12" creationId="{8E3AA14E-934C-497B-A162-AAC7B8D5B1E7}"/>
          </ac:spMkLst>
        </pc:spChg>
        <pc:spChg chg="add del">
          <ac:chgData name="Weisheng Zhu" userId="235d122c-3b57-4c5d-826a-7dbf2d1a59d1" providerId="ADAL" clId="{5E07CDCF-2289-420B-A856-4C63C3866A0C}" dt="2019-11-06T09:11:46.057" v="1411" actId="478"/>
          <ac:spMkLst>
            <pc:docMk/>
            <pc:sldMk cId="2020914782" sldId="265"/>
            <ac:spMk id="13" creationId="{E7299DF7-FAC8-4416-B3A1-3A8E225E8E3B}"/>
          </ac:spMkLst>
        </pc:spChg>
        <pc:spChg chg="add del">
          <ac:chgData name="Weisheng Zhu" userId="235d122c-3b57-4c5d-826a-7dbf2d1a59d1" providerId="ADAL" clId="{5E07CDCF-2289-420B-A856-4C63C3866A0C}" dt="2019-11-06T09:11:46.057" v="1411" actId="478"/>
          <ac:spMkLst>
            <pc:docMk/>
            <pc:sldMk cId="2020914782" sldId="265"/>
            <ac:spMk id="15" creationId="{379C74DA-3950-4D61-AC25-B0947BD7CB9D}"/>
          </ac:spMkLst>
        </pc:spChg>
        <pc:spChg chg="add del">
          <ac:chgData name="Weisheng Zhu" userId="235d122c-3b57-4c5d-826a-7dbf2d1a59d1" providerId="ADAL" clId="{5E07CDCF-2289-420B-A856-4C63C3866A0C}" dt="2019-11-06T09:11:46.057" v="1411" actId="478"/>
          <ac:spMkLst>
            <pc:docMk/>
            <pc:sldMk cId="2020914782" sldId="265"/>
            <ac:spMk id="16" creationId="{671D7F18-15B1-40E8-9714-69431CC7AC92}"/>
          </ac:spMkLst>
        </pc:spChg>
        <pc:spChg chg="add del">
          <ac:chgData name="Weisheng Zhu" userId="235d122c-3b57-4c5d-826a-7dbf2d1a59d1" providerId="ADAL" clId="{5E07CDCF-2289-420B-A856-4C63C3866A0C}" dt="2019-11-06T09:11:46.057" v="1411" actId="478"/>
          <ac:spMkLst>
            <pc:docMk/>
            <pc:sldMk cId="2020914782" sldId="265"/>
            <ac:spMk id="17" creationId="{A4C8E12A-E984-48C8-BA80-4C89D215DB38}"/>
          </ac:spMkLst>
        </pc:spChg>
        <pc:spChg chg="add del">
          <ac:chgData name="Weisheng Zhu" userId="235d122c-3b57-4c5d-826a-7dbf2d1a59d1" providerId="ADAL" clId="{5E07CDCF-2289-420B-A856-4C63C3866A0C}" dt="2019-11-06T09:11:46.057" v="1411" actId="478"/>
          <ac:spMkLst>
            <pc:docMk/>
            <pc:sldMk cId="2020914782" sldId="265"/>
            <ac:spMk id="19" creationId="{B4437203-F153-4A60-998B-4D92BBFB711F}"/>
          </ac:spMkLst>
        </pc:spChg>
        <pc:spChg chg="add del">
          <ac:chgData name="Weisheng Zhu" userId="235d122c-3b57-4c5d-826a-7dbf2d1a59d1" providerId="ADAL" clId="{5E07CDCF-2289-420B-A856-4C63C3866A0C}" dt="2019-11-06T09:11:46.057" v="1411" actId="478"/>
          <ac:spMkLst>
            <pc:docMk/>
            <pc:sldMk cId="2020914782" sldId="265"/>
            <ac:spMk id="20" creationId="{5D11937F-4D0B-4FA5-9051-3667B851C019}"/>
          </ac:spMkLst>
        </pc:spChg>
        <pc:spChg chg="add del">
          <ac:chgData name="Weisheng Zhu" userId="235d122c-3b57-4c5d-826a-7dbf2d1a59d1" providerId="ADAL" clId="{5E07CDCF-2289-420B-A856-4C63C3866A0C}" dt="2019-11-06T09:11:46.057" v="1411" actId="478"/>
          <ac:spMkLst>
            <pc:docMk/>
            <pc:sldMk cId="2020914782" sldId="265"/>
            <ac:spMk id="21" creationId="{65627C9F-3C7F-4667-A19A-A01FB42691A6}"/>
          </ac:spMkLst>
        </pc:spChg>
        <pc:spChg chg="add mod or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23" creationId="{F7AA19CF-74C6-4A8F-825D-3FAFCD9364B3}"/>
          </ac:spMkLst>
        </pc:spChg>
        <pc:spChg chg="add mo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24" creationId="{7D69EAFD-4DE8-4359-9648-767951D0CF54}"/>
          </ac:spMkLst>
        </pc:spChg>
        <pc:spChg chg="add mod or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25" creationId="{E642D13D-AECC-4189-A5D3-1FB49FF2FD09}"/>
          </ac:spMkLst>
        </pc:spChg>
        <pc:spChg chg="add mo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26" creationId="{FC40A2B9-D4E0-46D6-AB3B-3763CAC3AECD}"/>
          </ac:spMkLst>
        </pc:spChg>
        <pc:spChg chg="add mod">
          <ac:chgData name="Weisheng Zhu" userId="235d122c-3b57-4c5d-826a-7dbf2d1a59d1" providerId="ADAL" clId="{5E07CDCF-2289-420B-A856-4C63C3866A0C}" dt="2019-11-07T07:06:08.682" v="2293" actId="255"/>
          <ac:spMkLst>
            <pc:docMk/>
            <pc:sldMk cId="2020914782" sldId="265"/>
            <ac:spMk id="27" creationId="{196D2B7C-3FB4-46A4-9D0D-C1B2176E5E3B}"/>
          </ac:spMkLst>
        </pc:spChg>
        <pc:spChg chg="add mod">
          <ac:chgData name="Weisheng Zhu" userId="235d122c-3b57-4c5d-826a-7dbf2d1a59d1" providerId="ADAL" clId="{5E07CDCF-2289-420B-A856-4C63C3866A0C}" dt="2019-11-07T07:06:17.258" v="2294" actId="1076"/>
          <ac:spMkLst>
            <pc:docMk/>
            <pc:sldMk cId="2020914782" sldId="265"/>
            <ac:spMk id="28" creationId="{2EEC2F52-3258-4CA9-8FD4-0DBF463148FF}"/>
          </ac:spMkLst>
        </pc:spChg>
        <pc:spChg chg="add mo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29" creationId="{9DABD561-DAEF-4FF5-91BB-948C2928DD58}"/>
          </ac:spMkLst>
        </pc:spChg>
        <pc:spChg chg="add mod or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30" creationId="{0DB449E6-4D0A-4FFD-886E-8BE08E681FC5}"/>
          </ac:spMkLst>
        </pc:spChg>
        <pc:spChg chg="add mo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31" creationId="{DDE42885-4F3A-4BFB-84D4-66CF9395E6B2}"/>
          </ac:spMkLst>
        </pc:spChg>
        <pc:spChg chg="add mod">
          <ac:chgData name="Weisheng Zhu" userId="235d122c-3b57-4c5d-826a-7dbf2d1a59d1" providerId="ADAL" clId="{5E07CDCF-2289-420B-A856-4C63C3866A0C}" dt="2019-11-07T07:06:08.682" v="2293" actId="255"/>
          <ac:spMkLst>
            <pc:docMk/>
            <pc:sldMk cId="2020914782" sldId="265"/>
            <ac:spMk id="32" creationId="{FB3F8073-B6B7-445B-A51B-AE8C040EA0A4}"/>
          </ac:spMkLst>
        </pc:spChg>
        <pc:spChg chg="add mod">
          <ac:chgData name="Weisheng Zhu" userId="235d122c-3b57-4c5d-826a-7dbf2d1a59d1" providerId="ADAL" clId="{5E07CDCF-2289-420B-A856-4C63C3866A0C}" dt="2019-11-07T07:06:17.258" v="2294" actId="1076"/>
          <ac:spMkLst>
            <pc:docMk/>
            <pc:sldMk cId="2020914782" sldId="265"/>
            <ac:spMk id="33" creationId="{89861E2E-B09E-4927-AF66-79650A2AA868}"/>
          </ac:spMkLst>
        </pc:spChg>
        <pc:spChg chg="add mo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34" creationId="{F71EE630-8C24-4BCA-8500-64124B6A450D}"/>
          </ac:spMkLst>
        </pc:spChg>
        <pc:spChg chg="add mod or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35" creationId="{CED0D220-774A-49ED-980E-C84CF43FA236}"/>
          </ac:spMkLst>
        </pc:spChg>
        <pc:spChg chg="add mo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36" creationId="{1B22C495-F6F2-406E-9944-582A34157DB8}"/>
          </ac:spMkLst>
        </pc:spChg>
        <pc:spChg chg="add mod">
          <ac:chgData name="Weisheng Zhu" userId="235d122c-3b57-4c5d-826a-7dbf2d1a59d1" providerId="ADAL" clId="{5E07CDCF-2289-420B-A856-4C63C3866A0C}" dt="2019-11-07T07:06:08.682" v="2293" actId="255"/>
          <ac:spMkLst>
            <pc:docMk/>
            <pc:sldMk cId="2020914782" sldId="265"/>
            <ac:spMk id="37" creationId="{6B8CFD2E-93AC-4413-9D03-4F1CF60569D4}"/>
          </ac:spMkLst>
        </pc:spChg>
        <pc:spChg chg="add mod">
          <ac:chgData name="Weisheng Zhu" userId="235d122c-3b57-4c5d-826a-7dbf2d1a59d1" providerId="ADAL" clId="{5E07CDCF-2289-420B-A856-4C63C3866A0C}" dt="2019-11-07T07:06:17.258" v="2294" actId="1076"/>
          <ac:spMkLst>
            <pc:docMk/>
            <pc:sldMk cId="2020914782" sldId="265"/>
            <ac:spMk id="38" creationId="{B3657895-F8AC-47C2-95B9-342158AFBFE2}"/>
          </ac:spMkLst>
        </pc:spChg>
        <pc:spChg chg="add mod">
          <ac:chgData name="Weisheng Zhu" userId="235d122c-3b57-4c5d-826a-7dbf2d1a59d1" providerId="ADAL" clId="{5E07CDCF-2289-420B-A856-4C63C3866A0C}" dt="2019-11-06T09:14:54.998" v="1470" actId="1076"/>
          <ac:spMkLst>
            <pc:docMk/>
            <pc:sldMk cId="2020914782" sldId="265"/>
            <ac:spMk id="39" creationId="{EABE7642-2299-40C6-8114-307D7B8C1658}"/>
          </ac:spMkLst>
        </pc:spChg>
        <pc:spChg chg="add del mod ord">
          <ac:chgData name="Weisheng Zhu" userId="235d122c-3b57-4c5d-826a-7dbf2d1a59d1" providerId="ADAL" clId="{5E07CDCF-2289-420B-A856-4C63C3866A0C}" dt="2019-11-06T09:15:25.524" v="1478" actId="478"/>
          <ac:spMkLst>
            <pc:docMk/>
            <pc:sldMk cId="2020914782" sldId="265"/>
            <ac:spMk id="40" creationId="{B00F63FE-734F-4958-9A69-A168954901C1}"/>
          </ac:spMkLst>
        </pc:spChg>
        <pc:spChg chg="add mod">
          <ac:chgData name="Weisheng Zhu" userId="235d122c-3b57-4c5d-826a-7dbf2d1a59d1" providerId="ADAL" clId="{5E07CDCF-2289-420B-A856-4C63C3866A0C}" dt="2019-11-06T09:15:45.562" v="1483" actId="1076"/>
          <ac:spMkLst>
            <pc:docMk/>
            <pc:sldMk cId="2020914782" sldId="265"/>
            <ac:spMk id="41" creationId="{DF792247-B486-4FA9-8E41-ED333C61FE0C}"/>
          </ac:spMkLst>
        </pc:spChg>
        <pc:picChg chg="add mod">
          <ac:chgData name="Weisheng Zhu" userId="235d122c-3b57-4c5d-826a-7dbf2d1a59d1" providerId="ADAL" clId="{5E07CDCF-2289-420B-A856-4C63C3866A0C}" dt="2019-11-06T09:14:54.998" v="1470" actId="1076"/>
          <ac:picMkLst>
            <pc:docMk/>
            <pc:sldMk cId="2020914782" sldId="265"/>
            <ac:picMk id="3" creationId="{62316DB2-7A93-4027-8859-1CD4C8A13FA7}"/>
          </ac:picMkLst>
        </pc:picChg>
        <pc:picChg chg="add mod">
          <ac:chgData name="Weisheng Zhu" userId="235d122c-3b57-4c5d-826a-7dbf2d1a59d1" providerId="ADAL" clId="{5E07CDCF-2289-420B-A856-4C63C3866A0C}" dt="2019-11-06T09:14:54.998" v="1470" actId="1076"/>
          <ac:picMkLst>
            <pc:docMk/>
            <pc:sldMk cId="2020914782" sldId="265"/>
            <ac:picMk id="4" creationId="{E5FD0ED6-FB2B-478C-83D8-BFEACC4F58CE}"/>
          </ac:picMkLst>
        </pc:picChg>
        <pc:picChg chg="add mod">
          <ac:chgData name="Weisheng Zhu" userId="235d122c-3b57-4c5d-826a-7dbf2d1a59d1" providerId="ADAL" clId="{5E07CDCF-2289-420B-A856-4C63C3866A0C}" dt="2019-11-06T09:14:54.998" v="1470" actId="1076"/>
          <ac:picMkLst>
            <pc:docMk/>
            <pc:sldMk cId="2020914782" sldId="265"/>
            <ac:picMk id="5" creationId="{3E9B461E-EDCE-41FC-AC7D-758345A30B1F}"/>
          </ac:picMkLst>
        </pc:picChg>
        <pc:picChg chg="add mod">
          <ac:chgData name="Weisheng Zhu" userId="235d122c-3b57-4c5d-826a-7dbf2d1a59d1" providerId="ADAL" clId="{5E07CDCF-2289-420B-A856-4C63C3866A0C}" dt="2019-11-06T09:14:54.998" v="1470" actId="1076"/>
          <ac:picMkLst>
            <pc:docMk/>
            <pc:sldMk cId="2020914782" sldId="265"/>
            <ac:picMk id="6" creationId="{86F42523-E0EC-4124-887B-523E92A8FF11}"/>
          </ac:picMkLst>
        </pc:picChg>
        <pc:cxnChg chg="add del">
          <ac:chgData name="Weisheng Zhu" userId="235d122c-3b57-4c5d-826a-7dbf2d1a59d1" providerId="ADAL" clId="{5E07CDCF-2289-420B-A856-4C63C3866A0C}" dt="2019-11-06T09:11:52.537" v="1414" actId="478"/>
          <ac:cxnSpMkLst>
            <pc:docMk/>
            <pc:sldMk cId="2020914782" sldId="265"/>
            <ac:cxnSpMk id="10" creationId="{8419A899-89F4-4972-9FA4-7F84A175748F}"/>
          </ac:cxnSpMkLst>
        </pc:cxnChg>
        <pc:cxnChg chg="add del">
          <ac:chgData name="Weisheng Zhu" userId="235d122c-3b57-4c5d-826a-7dbf2d1a59d1" providerId="ADAL" clId="{5E07CDCF-2289-420B-A856-4C63C3866A0C}" dt="2019-11-06T09:11:46.057" v="1411" actId="478"/>
          <ac:cxnSpMkLst>
            <pc:docMk/>
            <pc:sldMk cId="2020914782" sldId="265"/>
            <ac:cxnSpMk id="14" creationId="{DDAAAB12-0D0E-42E0-8C41-50CC1CAE3FA8}"/>
          </ac:cxnSpMkLst>
        </pc:cxnChg>
        <pc:cxnChg chg="add del">
          <ac:chgData name="Weisheng Zhu" userId="235d122c-3b57-4c5d-826a-7dbf2d1a59d1" providerId="ADAL" clId="{5E07CDCF-2289-420B-A856-4C63C3866A0C}" dt="2019-11-06T09:11:46.057" v="1411" actId="478"/>
          <ac:cxnSpMkLst>
            <pc:docMk/>
            <pc:sldMk cId="2020914782" sldId="265"/>
            <ac:cxnSpMk id="18" creationId="{9175066E-221D-4D07-9599-DCD75F3940AC}"/>
          </ac:cxnSpMkLst>
        </pc:cxnChg>
        <pc:cxnChg chg="add del">
          <ac:chgData name="Weisheng Zhu" userId="235d122c-3b57-4c5d-826a-7dbf2d1a59d1" providerId="ADAL" clId="{5E07CDCF-2289-420B-A856-4C63C3866A0C}" dt="2019-11-06T09:11:46.057" v="1411" actId="478"/>
          <ac:cxnSpMkLst>
            <pc:docMk/>
            <pc:sldMk cId="2020914782" sldId="265"/>
            <ac:cxnSpMk id="22" creationId="{6595408B-08D7-4D94-BEEA-AD3718A71641}"/>
          </ac:cxnSpMkLst>
        </pc:cxnChg>
      </pc:sldChg>
      <pc:sldChg chg="addSp delSp modSp add ord">
        <pc:chgData name="Weisheng Zhu" userId="235d122c-3b57-4c5d-826a-7dbf2d1a59d1" providerId="ADAL" clId="{5E07CDCF-2289-420B-A856-4C63C3866A0C}" dt="2019-11-07T06:30:51.597" v="1726" actId="164"/>
        <pc:sldMkLst>
          <pc:docMk/>
          <pc:sldMk cId="2391161344" sldId="266"/>
        </pc:sldMkLst>
        <pc:spChg chg="mod">
          <ac:chgData name="Weisheng Zhu" userId="235d122c-3b57-4c5d-826a-7dbf2d1a59d1" providerId="ADAL" clId="{5E07CDCF-2289-420B-A856-4C63C3866A0C}" dt="2019-11-06T09:17:16.531" v="1511"/>
          <ac:spMkLst>
            <pc:docMk/>
            <pc:sldMk cId="2391161344" sldId="266"/>
            <ac:spMk id="2" creationId="{55B822AE-58B4-4D92-A63E-0BAFE16EF16C}"/>
          </ac:spMkLst>
        </pc:spChg>
        <pc:spChg chg="add del">
          <ac:chgData name="Weisheng Zhu" userId="235d122c-3b57-4c5d-826a-7dbf2d1a59d1" providerId="ADAL" clId="{5E07CDCF-2289-420B-A856-4C63C3866A0C}" dt="2019-11-06T09:17:08.308" v="1485"/>
          <ac:spMkLst>
            <pc:docMk/>
            <pc:sldMk cId="2391161344" sldId="266"/>
            <ac:spMk id="3" creationId="{16180FFB-0697-4E75-8721-D46EBDDFD832}"/>
          </ac:spMkLst>
        </pc:spChg>
        <pc:spChg chg="add del">
          <ac:chgData name="Weisheng Zhu" userId="235d122c-3b57-4c5d-826a-7dbf2d1a59d1" providerId="ADAL" clId="{5E07CDCF-2289-420B-A856-4C63C3866A0C}" dt="2019-11-06T09:17:08.308" v="1485"/>
          <ac:spMkLst>
            <pc:docMk/>
            <pc:sldMk cId="2391161344" sldId="266"/>
            <ac:spMk id="4" creationId="{F8000FD0-A95D-440A-8B4B-1B1007F2143B}"/>
          </ac:spMkLst>
        </pc:spChg>
        <pc:spChg chg="add del mod ord">
          <ac:chgData name="Weisheng Zhu" userId="235d122c-3b57-4c5d-826a-7dbf2d1a59d1" providerId="ADAL" clId="{5E07CDCF-2289-420B-A856-4C63C3866A0C}" dt="2019-11-05T07:30:34.816" v="867" actId="478"/>
          <ac:spMkLst>
            <pc:docMk/>
            <pc:sldMk cId="2391161344" sldId="266"/>
            <ac:spMk id="5" creationId="{AD9A70F8-E50B-4FF7-B1A9-4BF696B0995E}"/>
          </ac:spMkLst>
        </pc:spChg>
        <pc:spChg chg="add mod ord">
          <ac:chgData name="Weisheng Zhu" userId="235d122c-3b57-4c5d-826a-7dbf2d1a59d1" providerId="ADAL" clId="{5E07CDCF-2289-420B-A856-4C63C3866A0C}" dt="2019-11-05T07:44:54.606" v="1046"/>
          <ac:spMkLst>
            <pc:docMk/>
            <pc:sldMk cId="2391161344" sldId="266"/>
            <ac:spMk id="8" creationId="{6F658859-8209-418A-86BB-7DD17DC9F2FB}"/>
          </ac:spMkLst>
        </pc:spChg>
        <pc:spChg chg="add del">
          <ac:chgData name="Weisheng Zhu" userId="235d122c-3b57-4c5d-826a-7dbf2d1a59d1" providerId="ADAL" clId="{5E07CDCF-2289-420B-A856-4C63C3866A0C}" dt="2019-11-06T09:17:08.308" v="1485"/>
          <ac:spMkLst>
            <pc:docMk/>
            <pc:sldMk cId="2391161344" sldId="266"/>
            <ac:spMk id="8" creationId="{9FA696F4-0368-423B-95AB-CF3846F50A51}"/>
          </ac:spMkLst>
        </pc:spChg>
        <pc:spChg chg="add mod">
          <ac:chgData name="Weisheng Zhu" userId="235d122c-3b57-4c5d-826a-7dbf2d1a59d1" providerId="ADAL" clId="{5E07CDCF-2289-420B-A856-4C63C3866A0C}" dt="2019-11-05T07:41:43.430" v="1031" actId="207"/>
          <ac:spMkLst>
            <pc:docMk/>
            <pc:sldMk cId="2391161344" sldId="266"/>
            <ac:spMk id="9" creationId="{47C336CE-782A-4D46-BEA2-26D30FD8B4A2}"/>
          </ac:spMkLst>
        </pc:spChg>
        <pc:spChg chg="add del">
          <ac:chgData name="Weisheng Zhu" userId="235d122c-3b57-4c5d-826a-7dbf2d1a59d1" providerId="ADAL" clId="{5E07CDCF-2289-420B-A856-4C63C3866A0C}" dt="2019-11-06T09:17:08.308" v="1485"/>
          <ac:spMkLst>
            <pc:docMk/>
            <pc:sldMk cId="2391161344" sldId="266"/>
            <ac:spMk id="9" creationId="{E106F8BE-CD0F-449C-B59B-CE2C68571BA4}"/>
          </ac:spMkLst>
        </pc:spChg>
        <pc:spChg chg="add mod">
          <ac:chgData name="Weisheng Zhu" userId="235d122c-3b57-4c5d-826a-7dbf2d1a59d1" providerId="ADAL" clId="{5E07CDCF-2289-420B-A856-4C63C3866A0C}" dt="2019-11-05T07:37:35.124" v="931" actId="1035"/>
          <ac:spMkLst>
            <pc:docMk/>
            <pc:sldMk cId="2391161344" sldId="266"/>
            <ac:spMk id="10" creationId="{6D75801B-4C31-433C-BE81-282903275F9F}"/>
          </ac:spMkLst>
        </pc:spChg>
        <pc:spChg chg="add del">
          <ac:chgData name="Weisheng Zhu" userId="235d122c-3b57-4c5d-826a-7dbf2d1a59d1" providerId="ADAL" clId="{5E07CDCF-2289-420B-A856-4C63C3866A0C}" dt="2019-11-06T09:17:08.308" v="1485"/>
          <ac:spMkLst>
            <pc:docMk/>
            <pc:sldMk cId="2391161344" sldId="266"/>
            <ac:spMk id="10" creationId="{A5F602CF-8002-468C-812C-08394E0169CF}"/>
          </ac:spMkLst>
        </pc:spChg>
        <pc:spChg chg="add mod ord">
          <ac:chgData name="Weisheng Zhu" userId="235d122c-3b57-4c5d-826a-7dbf2d1a59d1" providerId="ADAL" clId="{5E07CDCF-2289-420B-A856-4C63C3866A0C}" dt="2019-11-05T07:43:56.519" v="1040" actId="207"/>
          <ac:spMkLst>
            <pc:docMk/>
            <pc:sldMk cId="2391161344" sldId="266"/>
            <ac:spMk id="11" creationId="{B4E6A5A4-E84D-40A7-B696-2C60F7171D28}"/>
          </ac:spMkLst>
        </pc:spChg>
        <pc:spChg chg="add del">
          <ac:chgData name="Weisheng Zhu" userId="235d122c-3b57-4c5d-826a-7dbf2d1a59d1" providerId="ADAL" clId="{5E07CDCF-2289-420B-A856-4C63C3866A0C}" dt="2019-11-06T09:17:08.308" v="1485"/>
          <ac:spMkLst>
            <pc:docMk/>
            <pc:sldMk cId="2391161344" sldId="266"/>
            <ac:spMk id="11" creationId="{CD150AF4-221D-4B9B-9334-26C47069E857}"/>
          </ac:spMkLst>
        </pc:spChg>
        <pc:spChg chg="add mod">
          <ac:chgData name="Weisheng Zhu" userId="235d122c-3b57-4c5d-826a-7dbf2d1a59d1" providerId="ADAL" clId="{5E07CDCF-2289-420B-A856-4C63C3866A0C}" dt="2019-11-05T07:36:52.138" v="922" actId="164"/>
          <ac:spMkLst>
            <pc:docMk/>
            <pc:sldMk cId="2391161344" sldId="266"/>
            <ac:spMk id="12" creationId="{7883E372-73FC-41AE-BFFC-CD4E9EB4EE72}"/>
          </ac:spMkLst>
        </pc:spChg>
        <pc:spChg chg="add del mod">
          <ac:chgData name="Weisheng Zhu" userId="235d122c-3b57-4c5d-826a-7dbf2d1a59d1" providerId="ADAL" clId="{5E07CDCF-2289-420B-A856-4C63C3866A0C}" dt="2019-11-05T07:38:16.241" v="956" actId="478"/>
          <ac:spMkLst>
            <pc:docMk/>
            <pc:sldMk cId="2391161344" sldId="266"/>
            <ac:spMk id="14" creationId="{67274DED-64B1-4AAC-948E-0BCB83F8D2A2}"/>
          </ac:spMkLst>
        </pc:spChg>
        <pc:spChg chg="add del">
          <ac:chgData name="Weisheng Zhu" userId="235d122c-3b57-4c5d-826a-7dbf2d1a59d1" providerId="ADAL" clId="{5E07CDCF-2289-420B-A856-4C63C3866A0C}" dt="2019-11-05T07:40:50.046" v="1018" actId="478"/>
          <ac:spMkLst>
            <pc:docMk/>
            <pc:sldMk cId="2391161344" sldId="266"/>
            <ac:spMk id="18" creationId="{DF234F24-6015-402E-B01F-6AAE46CA87A9}"/>
          </ac:spMkLst>
        </pc:spChg>
        <pc:spChg chg="add del mod">
          <ac:chgData name="Weisheng Zhu" userId="235d122c-3b57-4c5d-826a-7dbf2d1a59d1" providerId="ADAL" clId="{5E07CDCF-2289-420B-A856-4C63C3866A0C}" dt="2019-11-05T07:40:50.046" v="1018" actId="478"/>
          <ac:spMkLst>
            <pc:docMk/>
            <pc:sldMk cId="2391161344" sldId="266"/>
            <ac:spMk id="19" creationId="{2229D0E1-CA5E-417B-A87E-22F452B42D23}"/>
          </ac:spMkLst>
        </pc:spChg>
        <pc:spChg chg="add mod">
          <ac:chgData name="Weisheng Zhu" userId="235d122c-3b57-4c5d-826a-7dbf2d1a59d1" providerId="ADAL" clId="{5E07CDCF-2289-420B-A856-4C63C3866A0C}" dt="2019-11-06T09:18:48.888" v="1530" actId="207"/>
          <ac:spMkLst>
            <pc:docMk/>
            <pc:sldMk cId="2391161344" sldId="266"/>
            <ac:spMk id="22" creationId="{484EDC7F-E389-4534-A151-E8100DFD2B94}"/>
          </ac:spMkLst>
        </pc:spChg>
        <pc:spChg chg="add mod">
          <ac:chgData name="Weisheng Zhu" userId="235d122c-3b57-4c5d-826a-7dbf2d1a59d1" providerId="ADAL" clId="{5E07CDCF-2289-420B-A856-4C63C3866A0C}" dt="2019-11-06T09:18:39.923" v="1528" actId="1076"/>
          <ac:spMkLst>
            <pc:docMk/>
            <pc:sldMk cId="2391161344" sldId="266"/>
            <ac:spMk id="23" creationId="{FC3A6325-825E-4382-81E4-00C785E9811F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25" creationId="{2E6F757D-E648-4C7D-8007-88D4C6F59CFF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26" creationId="{12168B8B-08C7-4CC8-88D5-ED6D8A1ECCF1}"/>
          </ac:spMkLst>
        </pc:spChg>
        <pc:spChg chg="add mod">
          <ac:chgData name="Weisheng Zhu" userId="235d122c-3b57-4c5d-826a-7dbf2d1a59d1" providerId="ADAL" clId="{5E07CDCF-2289-420B-A856-4C63C3866A0C}" dt="2019-11-06T09:18:48.888" v="1530" actId="207"/>
          <ac:spMkLst>
            <pc:docMk/>
            <pc:sldMk cId="2391161344" sldId="266"/>
            <ac:spMk id="27" creationId="{46AC434A-1A47-41C7-96A4-7C28D7CED17A}"/>
          </ac:spMkLst>
        </pc:spChg>
        <pc:spChg chg="add mod">
          <ac:chgData name="Weisheng Zhu" userId="235d122c-3b57-4c5d-826a-7dbf2d1a59d1" providerId="ADAL" clId="{5E07CDCF-2289-420B-A856-4C63C3866A0C}" dt="2019-11-06T09:18:39.923" v="1528" actId="1076"/>
          <ac:spMkLst>
            <pc:docMk/>
            <pc:sldMk cId="2391161344" sldId="266"/>
            <ac:spMk id="28" creationId="{91FD46AD-F0E5-4366-8459-E74DC668E4D4}"/>
          </ac:spMkLst>
        </pc:spChg>
        <pc:spChg chg="add mod">
          <ac:chgData name="Weisheng Zhu" userId="235d122c-3b57-4c5d-826a-7dbf2d1a59d1" providerId="ADAL" clId="{5E07CDCF-2289-420B-A856-4C63C3866A0C}" dt="2019-11-06T09:18:48.888" v="1530" actId="207"/>
          <ac:spMkLst>
            <pc:docMk/>
            <pc:sldMk cId="2391161344" sldId="266"/>
            <ac:spMk id="29" creationId="{159458B2-6DF7-4E5B-A3ED-043366A30002}"/>
          </ac:spMkLst>
        </pc:spChg>
        <pc:spChg chg="add mod">
          <ac:chgData name="Weisheng Zhu" userId="235d122c-3b57-4c5d-826a-7dbf2d1a59d1" providerId="ADAL" clId="{5E07CDCF-2289-420B-A856-4C63C3866A0C}" dt="2019-11-06T09:18:39.923" v="1528" actId="1076"/>
          <ac:spMkLst>
            <pc:docMk/>
            <pc:sldMk cId="2391161344" sldId="266"/>
            <ac:spMk id="30" creationId="{3891832D-7889-48BE-9B11-370E3EFB8AC0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32" creationId="{15C04D09-5C65-48B8-A0F1-BF7A53A093B8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33" creationId="{BC7CCACB-B0ED-4870-8AEA-7FDF7A1D51B9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35" creationId="{4AA579DD-1902-4152-9F4F-0D96661A6192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36" creationId="{04AE443A-7640-40B0-B0EB-E183D9DA9226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37" creationId="{C733C841-BE3B-4A5F-A634-8AE628063F51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38" creationId="{CA2D87B9-1E15-49EA-A372-467DD8AC1B9D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39" creationId="{C7AC0734-BE8F-4E99-ABBF-875F3B3459CC}"/>
          </ac:spMkLst>
        </pc:spChg>
        <pc:spChg chg="mod">
          <ac:chgData name="Weisheng Zhu" userId="235d122c-3b57-4c5d-826a-7dbf2d1a59d1" providerId="ADAL" clId="{5E07CDCF-2289-420B-A856-4C63C3866A0C}" dt="2019-11-06T09:19:49.239" v="1543" actId="1582"/>
          <ac:spMkLst>
            <pc:docMk/>
            <pc:sldMk cId="2391161344" sldId="266"/>
            <ac:spMk id="40" creationId="{693382EF-62AA-4697-8E14-744002F1818E}"/>
          </ac:spMkLst>
        </pc:spChg>
        <pc:grpChg chg="add mod">
          <ac:chgData name="Weisheng Zhu" userId="235d122c-3b57-4c5d-826a-7dbf2d1a59d1" providerId="ADAL" clId="{5E07CDCF-2289-420B-A856-4C63C3866A0C}" dt="2019-11-07T06:30:42.547" v="1724" actId="164"/>
          <ac:grpSpMkLst>
            <pc:docMk/>
            <pc:sldMk cId="2391161344" sldId="266"/>
            <ac:grpSpMk id="3" creationId="{065585B6-8051-442E-A1B8-D3AF3D3EC040}"/>
          </ac:grpSpMkLst>
        </pc:grpChg>
        <pc:grpChg chg="add mod">
          <ac:chgData name="Weisheng Zhu" userId="235d122c-3b57-4c5d-826a-7dbf2d1a59d1" providerId="ADAL" clId="{5E07CDCF-2289-420B-A856-4C63C3866A0C}" dt="2019-11-07T06:30:48.282" v="1725" actId="164"/>
          <ac:grpSpMkLst>
            <pc:docMk/>
            <pc:sldMk cId="2391161344" sldId="266"/>
            <ac:grpSpMk id="4" creationId="{E1F3F33A-AF63-45A2-AF14-D74A1565A9E2}"/>
          </ac:grpSpMkLst>
        </pc:grpChg>
        <pc:grpChg chg="add mod">
          <ac:chgData name="Weisheng Zhu" userId="235d122c-3b57-4c5d-826a-7dbf2d1a59d1" providerId="ADAL" clId="{5E07CDCF-2289-420B-A856-4C63C3866A0C}" dt="2019-11-07T06:30:51.597" v="1726" actId="164"/>
          <ac:grpSpMkLst>
            <pc:docMk/>
            <pc:sldMk cId="2391161344" sldId="266"/>
            <ac:grpSpMk id="5" creationId="{2B060999-3FCB-4512-B5BB-71AEC314A1E0}"/>
          </ac:grpSpMkLst>
        </pc:grpChg>
        <pc:grpChg chg="add del">
          <ac:chgData name="Weisheng Zhu" userId="235d122c-3b57-4c5d-826a-7dbf2d1a59d1" providerId="ADAL" clId="{5E07CDCF-2289-420B-A856-4C63C3866A0C}" dt="2019-11-06T09:17:08.308" v="1485"/>
          <ac:grpSpMkLst>
            <pc:docMk/>
            <pc:sldMk cId="2391161344" sldId="266"/>
            <ac:grpSpMk id="5" creationId="{A7D14937-ECBE-4ACF-9156-C462507BECF2}"/>
          </ac:grpSpMkLst>
        </pc:grpChg>
        <pc:grpChg chg="add del">
          <ac:chgData name="Weisheng Zhu" userId="235d122c-3b57-4c5d-826a-7dbf2d1a59d1" providerId="ADAL" clId="{5E07CDCF-2289-420B-A856-4C63C3866A0C}" dt="2019-11-06T09:17:08.308" v="1485"/>
          <ac:grpSpMkLst>
            <pc:docMk/>
            <pc:sldMk cId="2391161344" sldId="266"/>
            <ac:grpSpMk id="12" creationId="{34930171-827D-4029-B6C1-B5EF5F6EB31D}"/>
          </ac:grpSpMkLst>
        </pc:grpChg>
        <pc:grpChg chg="add del mod">
          <ac:chgData name="Weisheng Zhu" userId="235d122c-3b57-4c5d-826a-7dbf2d1a59d1" providerId="ADAL" clId="{5E07CDCF-2289-420B-A856-4C63C3866A0C}" dt="2019-11-05T07:45:19.011" v="1050" actId="478"/>
          <ac:grpSpMkLst>
            <pc:docMk/>
            <pc:sldMk cId="2391161344" sldId="266"/>
            <ac:grpSpMk id="13" creationId="{0793CA82-C396-4AF3-AC46-85619FCA06E7}"/>
          </ac:grpSpMkLst>
        </pc:grpChg>
        <pc:grpChg chg="add del">
          <ac:chgData name="Weisheng Zhu" userId="235d122c-3b57-4c5d-826a-7dbf2d1a59d1" providerId="ADAL" clId="{5E07CDCF-2289-420B-A856-4C63C3866A0C}" dt="2019-11-06T09:17:08.308" v="1485"/>
          <ac:grpSpMkLst>
            <pc:docMk/>
            <pc:sldMk cId="2391161344" sldId="266"/>
            <ac:grpSpMk id="15" creationId="{89D3DE23-EEB5-4DFF-8623-E5F50710C432}"/>
          </ac:grpSpMkLst>
        </pc:grpChg>
        <pc:grpChg chg="add mod">
          <ac:chgData name="Weisheng Zhu" userId="235d122c-3b57-4c5d-826a-7dbf2d1a59d1" providerId="ADAL" clId="{5E07CDCF-2289-420B-A856-4C63C3866A0C}" dt="2019-11-07T06:30:42.547" v="1724" actId="164"/>
          <ac:grpSpMkLst>
            <pc:docMk/>
            <pc:sldMk cId="2391161344" sldId="266"/>
            <ac:grpSpMk id="24" creationId="{B39E1C5B-AAC2-4DEE-86B7-E6E3479EDA62}"/>
          </ac:grpSpMkLst>
        </pc:grpChg>
        <pc:grpChg chg="add mod">
          <ac:chgData name="Weisheng Zhu" userId="235d122c-3b57-4c5d-826a-7dbf2d1a59d1" providerId="ADAL" clId="{5E07CDCF-2289-420B-A856-4C63C3866A0C}" dt="2019-11-07T06:30:48.282" v="1725" actId="164"/>
          <ac:grpSpMkLst>
            <pc:docMk/>
            <pc:sldMk cId="2391161344" sldId="266"/>
            <ac:grpSpMk id="31" creationId="{7E4110DD-227D-4C5C-875D-916EFDAC1911}"/>
          </ac:grpSpMkLst>
        </pc:grpChg>
        <pc:grpChg chg="add mod">
          <ac:chgData name="Weisheng Zhu" userId="235d122c-3b57-4c5d-826a-7dbf2d1a59d1" providerId="ADAL" clId="{5E07CDCF-2289-420B-A856-4C63C3866A0C}" dt="2019-11-07T06:30:51.597" v="1726" actId="164"/>
          <ac:grpSpMkLst>
            <pc:docMk/>
            <pc:sldMk cId="2391161344" sldId="266"/>
            <ac:grpSpMk id="34" creationId="{802AEF0C-C68B-4378-BC74-CDE0F94D4896}"/>
          </ac:grpSpMkLst>
        </pc:grpChg>
        <pc:grpChg chg="add mod ord">
          <ac:chgData name="Weisheng Zhu" userId="235d122c-3b57-4c5d-826a-7dbf2d1a59d1" providerId="ADAL" clId="{5E07CDCF-2289-420B-A856-4C63C3866A0C}" dt="2019-11-07T06:30:42.547" v="1724" actId="164"/>
          <ac:grpSpMkLst>
            <pc:docMk/>
            <pc:sldMk cId="2391161344" sldId="266"/>
            <ac:grpSpMk id="44" creationId="{3E830E5C-5FA8-4234-883A-69A63DED6ED3}"/>
          </ac:grpSpMkLst>
        </pc:grpChg>
        <pc:grpChg chg="add mod ord">
          <ac:chgData name="Weisheng Zhu" userId="235d122c-3b57-4c5d-826a-7dbf2d1a59d1" providerId="ADAL" clId="{5E07CDCF-2289-420B-A856-4C63C3866A0C}" dt="2019-11-07T06:30:48.282" v="1725" actId="164"/>
          <ac:grpSpMkLst>
            <pc:docMk/>
            <pc:sldMk cId="2391161344" sldId="266"/>
            <ac:grpSpMk id="47" creationId="{5C88B265-744B-47B7-AE76-B724C2C4053D}"/>
          </ac:grpSpMkLst>
        </pc:grpChg>
        <pc:grpChg chg="add mod ord">
          <ac:chgData name="Weisheng Zhu" userId="235d122c-3b57-4c5d-826a-7dbf2d1a59d1" providerId="ADAL" clId="{5E07CDCF-2289-420B-A856-4C63C3866A0C}" dt="2019-11-07T06:30:51.597" v="1726" actId="164"/>
          <ac:grpSpMkLst>
            <pc:docMk/>
            <pc:sldMk cId="2391161344" sldId="266"/>
            <ac:grpSpMk id="50" creationId="{6A1EDD12-DA8F-482A-A822-89AB4E43FCFE}"/>
          </ac:grpSpMkLst>
        </pc:grpChg>
        <pc:picChg chg="add del mod">
          <ac:chgData name="Weisheng Zhu" userId="235d122c-3b57-4c5d-826a-7dbf2d1a59d1" providerId="ADAL" clId="{5E07CDCF-2289-420B-A856-4C63C3866A0C}" dt="2019-11-05T07:30:34.816" v="867" actId="478"/>
          <ac:picMkLst>
            <pc:docMk/>
            <pc:sldMk cId="2391161344" sldId="266"/>
            <ac:picMk id="4" creationId="{CB1A1AC8-FF89-4903-8208-91F4181926D9}"/>
          </ac:picMkLst>
        </pc:picChg>
        <pc:picChg chg="add del mod">
          <ac:chgData name="Weisheng Zhu" userId="235d122c-3b57-4c5d-826a-7dbf2d1a59d1" providerId="ADAL" clId="{5E07CDCF-2289-420B-A856-4C63C3866A0C}" dt="2019-11-05T07:39:18.244" v="999" actId="478"/>
          <ac:picMkLst>
            <pc:docMk/>
            <pc:sldMk cId="2391161344" sldId="266"/>
            <ac:picMk id="7" creationId="{9699DCB1-6585-4517-94F2-E2F65AE76A59}"/>
          </ac:picMkLst>
        </pc:picChg>
        <pc:picChg chg="add del mod">
          <ac:chgData name="Weisheng Zhu" userId="235d122c-3b57-4c5d-826a-7dbf2d1a59d1" providerId="ADAL" clId="{5E07CDCF-2289-420B-A856-4C63C3866A0C}" dt="2019-11-05T07:40:07.185" v="1007" actId="478"/>
          <ac:picMkLst>
            <pc:docMk/>
            <pc:sldMk cId="2391161344" sldId="266"/>
            <ac:picMk id="15" creationId="{57BA2A42-E71F-44E8-B9EA-453E9A3B5C6D}"/>
          </ac:picMkLst>
        </pc:picChg>
        <pc:picChg chg="add del mod">
          <ac:chgData name="Weisheng Zhu" userId="235d122c-3b57-4c5d-826a-7dbf2d1a59d1" providerId="ADAL" clId="{5E07CDCF-2289-420B-A856-4C63C3866A0C}" dt="2019-11-05T07:39:18.244" v="999" actId="478"/>
          <ac:picMkLst>
            <pc:docMk/>
            <pc:sldMk cId="2391161344" sldId="266"/>
            <ac:picMk id="16" creationId="{137EA4B4-1E43-4D43-96E3-8E89158EF647}"/>
          </ac:picMkLst>
        </pc:picChg>
        <pc:picChg chg="add del">
          <ac:chgData name="Weisheng Zhu" userId="235d122c-3b57-4c5d-826a-7dbf2d1a59d1" providerId="ADAL" clId="{5E07CDCF-2289-420B-A856-4C63C3866A0C}" dt="2019-11-05T07:39:18.244" v="999" actId="478"/>
          <ac:picMkLst>
            <pc:docMk/>
            <pc:sldMk cId="2391161344" sldId="266"/>
            <ac:picMk id="17" creationId="{937C9BA7-B84E-40B0-BB71-06DDD2DF2E78}"/>
          </ac:picMkLst>
        </pc:picChg>
        <pc:picChg chg="add del mod">
          <ac:chgData name="Weisheng Zhu" userId="235d122c-3b57-4c5d-826a-7dbf2d1a59d1" providerId="ADAL" clId="{5E07CDCF-2289-420B-A856-4C63C3866A0C}" dt="2019-11-05T07:45:09.314" v="1048" actId="478"/>
          <ac:picMkLst>
            <pc:docMk/>
            <pc:sldMk cId="2391161344" sldId="266"/>
            <ac:picMk id="21" creationId="{5CB5070A-9600-440A-9C07-D9586844F4F3}"/>
          </ac:picMkLst>
        </pc:picChg>
        <pc:cxnChg chg="add mod">
          <ac:chgData name="Weisheng Zhu" userId="235d122c-3b57-4c5d-826a-7dbf2d1a59d1" providerId="ADAL" clId="{5E07CDCF-2289-420B-A856-4C63C3866A0C}" dt="2019-11-06T09:18:39.923" v="1528" actId="1076"/>
          <ac:cxnSpMkLst>
            <pc:docMk/>
            <pc:sldMk cId="2391161344" sldId="266"/>
            <ac:cxnSpMk id="42" creationId="{586266CE-9E8D-4657-8E16-E04D4D511625}"/>
          </ac:cxnSpMkLst>
        </pc:cxnChg>
        <pc:cxnChg chg="add mod">
          <ac:chgData name="Weisheng Zhu" userId="235d122c-3b57-4c5d-826a-7dbf2d1a59d1" providerId="ADAL" clId="{5E07CDCF-2289-420B-A856-4C63C3866A0C}" dt="2019-11-06T09:18:39.923" v="1528" actId="1076"/>
          <ac:cxnSpMkLst>
            <pc:docMk/>
            <pc:sldMk cId="2391161344" sldId="266"/>
            <ac:cxnSpMk id="43" creationId="{316AE996-4327-497A-95E3-C6D35082428A}"/>
          </ac:cxnSpMkLst>
        </pc:cxnChg>
      </pc:sldChg>
      <pc:sldChg chg="modSp add ord">
        <pc:chgData name="Weisheng Zhu" userId="235d122c-3b57-4c5d-826a-7dbf2d1a59d1" providerId="ADAL" clId="{5E07CDCF-2289-420B-A856-4C63C3866A0C}" dt="2019-11-06T09:03:08.412" v="1292"/>
        <pc:sldMkLst>
          <pc:docMk/>
          <pc:sldMk cId="776349208" sldId="267"/>
        </pc:sldMkLst>
        <pc:spChg chg="mod">
          <ac:chgData name="Weisheng Zhu" userId="235d122c-3b57-4c5d-826a-7dbf2d1a59d1" providerId="ADAL" clId="{5E07CDCF-2289-420B-A856-4C63C3866A0C}" dt="2019-11-06T09:02:41.323" v="1284" actId="20577"/>
          <ac:spMkLst>
            <pc:docMk/>
            <pc:sldMk cId="776349208" sldId="267"/>
            <ac:spMk id="14" creationId="{DB7DD3F6-3D77-46DB-8EF7-9B3CC87AE2AF}"/>
          </ac:spMkLst>
        </pc:spChg>
        <pc:spChg chg="mod">
          <ac:chgData name="Weisheng Zhu" userId="235d122c-3b57-4c5d-826a-7dbf2d1a59d1" providerId="ADAL" clId="{5E07CDCF-2289-420B-A856-4C63C3866A0C}" dt="2019-11-06T09:02:48.821" v="1285"/>
          <ac:spMkLst>
            <pc:docMk/>
            <pc:sldMk cId="776349208" sldId="267"/>
            <ac:spMk id="15" creationId="{2150F388-6B8E-4299-93BE-CAB505B58BA8}"/>
          </ac:spMkLst>
        </pc:spChg>
      </pc:sldChg>
      <pc:sldChg chg="modSp add ord">
        <pc:chgData name="Weisheng Zhu" userId="235d122c-3b57-4c5d-826a-7dbf2d1a59d1" providerId="ADAL" clId="{5E07CDCF-2289-420B-A856-4C63C3866A0C}" dt="2019-11-06T09:03:09.451" v="1294"/>
        <pc:sldMkLst>
          <pc:docMk/>
          <pc:sldMk cId="3684167723" sldId="268"/>
        </pc:sldMkLst>
        <pc:spChg chg="mod">
          <ac:chgData name="Weisheng Zhu" userId="235d122c-3b57-4c5d-826a-7dbf2d1a59d1" providerId="ADAL" clId="{5E07CDCF-2289-420B-A856-4C63C3866A0C}" dt="2019-11-06T09:02:53.225" v="1287" actId="20577"/>
          <ac:spMkLst>
            <pc:docMk/>
            <pc:sldMk cId="3684167723" sldId="268"/>
            <ac:spMk id="14" creationId="{DB7DD3F6-3D77-46DB-8EF7-9B3CC87AE2AF}"/>
          </ac:spMkLst>
        </pc:spChg>
        <pc:spChg chg="mod">
          <ac:chgData name="Weisheng Zhu" userId="235d122c-3b57-4c5d-826a-7dbf2d1a59d1" providerId="ADAL" clId="{5E07CDCF-2289-420B-A856-4C63C3866A0C}" dt="2019-11-06T09:03:03.779" v="1288"/>
          <ac:spMkLst>
            <pc:docMk/>
            <pc:sldMk cId="3684167723" sldId="268"/>
            <ac:spMk id="15" creationId="{2150F388-6B8E-4299-93BE-CAB505B58BA8}"/>
          </ac:spMkLst>
        </pc:spChg>
      </pc:sldChg>
      <pc:sldChg chg="addSp delSp modSp add mod ord">
        <pc:chgData name="Weisheng Zhu" userId="235d122c-3b57-4c5d-826a-7dbf2d1a59d1" providerId="ADAL" clId="{5E07CDCF-2289-420B-A856-4C63C3866A0C}" dt="2019-11-07T06:39:23.283" v="1969"/>
        <pc:sldMkLst>
          <pc:docMk/>
          <pc:sldMk cId="2933733226" sldId="269"/>
        </pc:sldMkLst>
        <pc:spChg chg="mod">
          <ac:chgData name="Weisheng Zhu" userId="235d122c-3b57-4c5d-826a-7dbf2d1a59d1" providerId="ADAL" clId="{5E07CDCF-2289-420B-A856-4C63C3866A0C}" dt="2019-11-07T06:31:43.074" v="1766"/>
          <ac:spMkLst>
            <pc:docMk/>
            <pc:sldMk cId="2933733226" sldId="269"/>
            <ac:spMk id="2" creationId="{55B822AE-58B4-4D92-A63E-0BAFE16EF16C}"/>
          </ac:spMkLst>
        </pc:spChg>
        <pc:spChg chg="add del mod">
          <ac:chgData name="Weisheng Zhu" userId="235d122c-3b57-4c5d-826a-7dbf2d1a59d1" providerId="ADAL" clId="{5E07CDCF-2289-420B-A856-4C63C3866A0C}" dt="2019-11-06T09:24:13.414" v="1550" actId="478"/>
          <ac:spMkLst>
            <pc:docMk/>
            <pc:sldMk cId="2933733226" sldId="269"/>
            <ac:spMk id="3" creationId="{EDE18851-28A7-42C5-A3CB-8CC040430D70}"/>
          </ac:spMkLst>
        </pc:spChg>
        <pc:spChg chg="add del mod">
          <ac:chgData name="Weisheng Zhu" userId="235d122c-3b57-4c5d-826a-7dbf2d1a59d1" providerId="ADAL" clId="{5E07CDCF-2289-420B-A856-4C63C3866A0C}" dt="2019-11-06T09:24:13.414" v="1550" actId="478"/>
          <ac:spMkLst>
            <pc:docMk/>
            <pc:sldMk cId="2933733226" sldId="269"/>
            <ac:spMk id="4" creationId="{9B06EAB1-D03A-400F-A268-43C3367FA45E}"/>
          </ac:spMkLst>
        </pc:spChg>
        <pc:spChg chg="add del mod">
          <ac:chgData name="Weisheng Zhu" userId="235d122c-3b57-4c5d-826a-7dbf2d1a59d1" providerId="ADAL" clId="{5E07CDCF-2289-420B-A856-4C63C3866A0C}" dt="2019-11-06T09:24:13.414" v="1550" actId="478"/>
          <ac:spMkLst>
            <pc:docMk/>
            <pc:sldMk cId="2933733226" sldId="269"/>
            <ac:spMk id="6" creationId="{5FBEEB36-3EED-47D5-97FD-73EA2258B81C}"/>
          </ac:spMkLst>
        </pc:spChg>
        <pc:spChg chg="add del mod">
          <ac:chgData name="Weisheng Zhu" userId="235d122c-3b57-4c5d-826a-7dbf2d1a59d1" providerId="ADAL" clId="{5E07CDCF-2289-420B-A856-4C63C3866A0C}" dt="2019-11-06T09:24:13.414" v="1550" actId="478"/>
          <ac:spMkLst>
            <pc:docMk/>
            <pc:sldMk cId="2933733226" sldId="269"/>
            <ac:spMk id="7" creationId="{F5955069-EB4E-4829-A135-534BD9D22987}"/>
          </ac:spMkLst>
        </pc:spChg>
        <pc:spChg chg="add del mod">
          <ac:chgData name="Weisheng Zhu" userId="235d122c-3b57-4c5d-826a-7dbf2d1a59d1" providerId="ADAL" clId="{5E07CDCF-2289-420B-A856-4C63C3866A0C}" dt="2019-11-06T09:24:13.414" v="1550" actId="478"/>
          <ac:spMkLst>
            <pc:docMk/>
            <pc:sldMk cId="2933733226" sldId="269"/>
            <ac:spMk id="9" creationId="{570FABA9-E866-4DBC-9CD0-7202CB843D69}"/>
          </ac:spMkLst>
        </pc:spChg>
        <pc:spChg chg="add del mod">
          <ac:chgData name="Weisheng Zhu" userId="235d122c-3b57-4c5d-826a-7dbf2d1a59d1" providerId="ADAL" clId="{5E07CDCF-2289-420B-A856-4C63C3866A0C}" dt="2019-11-06T09:24:13.414" v="1550" actId="478"/>
          <ac:spMkLst>
            <pc:docMk/>
            <pc:sldMk cId="2933733226" sldId="269"/>
            <ac:spMk id="10" creationId="{CA591EEA-B36B-4CD2-A0FA-332DD181136A}"/>
          </ac:spMkLst>
        </pc:spChg>
        <pc:spChg chg="add del mod">
          <ac:chgData name="Weisheng Zhu" userId="235d122c-3b57-4c5d-826a-7dbf2d1a59d1" providerId="ADAL" clId="{5E07CDCF-2289-420B-A856-4C63C3866A0C}" dt="2019-11-07T06:28:15.229" v="1710" actId="478"/>
          <ac:spMkLst>
            <pc:docMk/>
            <pc:sldMk cId="2933733226" sldId="269"/>
            <ac:spMk id="11" creationId="{8732D356-AEE4-4908-9A96-9EDEFD3FFC58}"/>
          </ac:spMkLst>
        </pc:spChg>
        <pc:spChg chg="add del mod">
          <ac:chgData name="Weisheng Zhu" userId="235d122c-3b57-4c5d-826a-7dbf2d1a59d1" providerId="ADAL" clId="{5E07CDCF-2289-420B-A856-4C63C3866A0C}" dt="2019-11-07T06:28:15.229" v="1710" actId="478"/>
          <ac:spMkLst>
            <pc:docMk/>
            <pc:sldMk cId="2933733226" sldId="269"/>
            <ac:spMk id="12" creationId="{28D55F6D-6F25-4EAC-A1E7-C6A2A306900E}"/>
          </ac:spMkLst>
        </pc:spChg>
        <pc:spChg chg="add del mod">
          <ac:chgData name="Weisheng Zhu" userId="235d122c-3b57-4c5d-826a-7dbf2d1a59d1" providerId="ADAL" clId="{5E07CDCF-2289-420B-A856-4C63C3866A0C}" dt="2019-11-06T09:24:13.414" v="1550" actId="478"/>
          <ac:spMkLst>
            <pc:docMk/>
            <pc:sldMk cId="2933733226" sldId="269"/>
            <ac:spMk id="12" creationId="{7C08A63B-1DF8-4757-910C-722F6554CF3E}"/>
          </ac:spMkLst>
        </pc:spChg>
        <pc:spChg chg="add del mod">
          <ac:chgData name="Weisheng Zhu" userId="235d122c-3b57-4c5d-826a-7dbf2d1a59d1" providerId="ADAL" clId="{5E07CDCF-2289-420B-A856-4C63C3866A0C}" dt="2019-11-06T09:24:13.414" v="1550" actId="478"/>
          <ac:spMkLst>
            <pc:docMk/>
            <pc:sldMk cId="2933733226" sldId="269"/>
            <ac:spMk id="13" creationId="{45A01779-3F87-4CEE-863D-65AE70A7D0D8}"/>
          </ac:spMkLst>
        </pc:spChg>
        <pc:spChg chg="add del mod">
          <ac:chgData name="Weisheng Zhu" userId="235d122c-3b57-4c5d-826a-7dbf2d1a59d1" providerId="ADAL" clId="{5E07CDCF-2289-420B-A856-4C63C3866A0C}" dt="2019-11-07T06:28:15.229" v="1710" actId="478"/>
          <ac:spMkLst>
            <pc:docMk/>
            <pc:sldMk cId="2933733226" sldId="269"/>
            <ac:spMk id="13" creationId="{72DD94F4-995E-43E8-8C4F-FD2F656EB731}"/>
          </ac:spMkLst>
        </pc:spChg>
        <pc:spChg chg="add del mod">
          <ac:chgData name="Weisheng Zhu" userId="235d122c-3b57-4c5d-826a-7dbf2d1a59d1" providerId="ADAL" clId="{5E07CDCF-2289-420B-A856-4C63C3866A0C}" dt="2019-11-07T06:28:15.229" v="1710" actId="478"/>
          <ac:spMkLst>
            <pc:docMk/>
            <pc:sldMk cId="2933733226" sldId="269"/>
            <ac:spMk id="14" creationId="{67919C92-247E-4743-B84D-AE3F63BD105A}"/>
          </ac:spMkLst>
        </pc:spChg>
        <pc:spChg chg="add del mod">
          <ac:chgData name="Weisheng Zhu" userId="235d122c-3b57-4c5d-826a-7dbf2d1a59d1" providerId="ADAL" clId="{5E07CDCF-2289-420B-A856-4C63C3866A0C}" dt="2019-11-07T06:28:15.229" v="1710" actId="478"/>
          <ac:spMkLst>
            <pc:docMk/>
            <pc:sldMk cId="2933733226" sldId="269"/>
            <ac:spMk id="15" creationId="{D4C14F92-8F89-4F4E-ACA5-899F8E9ABDA1}"/>
          </ac:spMkLst>
        </pc:spChg>
        <pc:spChg chg="add del mod">
          <ac:chgData name="Weisheng Zhu" userId="235d122c-3b57-4c5d-826a-7dbf2d1a59d1" providerId="ADAL" clId="{5E07CDCF-2289-420B-A856-4C63C3866A0C}" dt="2019-11-07T06:28:15.229" v="1710" actId="478"/>
          <ac:spMkLst>
            <pc:docMk/>
            <pc:sldMk cId="2933733226" sldId="269"/>
            <ac:spMk id="16" creationId="{9CB7DD11-4917-4EBE-A650-FB795D0DE39B}"/>
          </ac:spMkLst>
        </pc:spChg>
        <pc:spChg chg="add del mod">
          <ac:chgData name="Weisheng Zhu" userId="235d122c-3b57-4c5d-826a-7dbf2d1a59d1" providerId="ADAL" clId="{5E07CDCF-2289-420B-A856-4C63C3866A0C}" dt="2019-11-07T06:28:15.229" v="1710" actId="478"/>
          <ac:spMkLst>
            <pc:docMk/>
            <pc:sldMk cId="2933733226" sldId="269"/>
            <ac:spMk id="17" creationId="{B7D59478-21C4-40B6-B62E-7187FAF59560}"/>
          </ac:spMkLst>
        </pc:spChg>
        <pc:spChg chg="add del mod">
          <ac:chgData name="Weisheng Zhu" userId="235d122c-3b57-4c5d-826a-7dbf2d1a59d1" providerId="ADAL" clId="{5E07CDCF-2289-420B-A856-4C63C3866A0C}" dt="2019-11-07T06:28:15.229" v="1710" actId="478"/>
          <ac:spMkLst>
            <pc:docMk/>
            <pc:sldMk cId="2933733226" sldId="269"/>
            <ac:spMk id="18" creationId="{B277614E-E8B0-4AE0-86C6-B66594DB38E4}"/>
          </ac:spMkLst>
        </pc:spChg>
        <pc:spChg chg="add mod">
          <ac:chgData name="Weisheng Zhu" userId="235d122c-3b57-4c5d-826a-7dbf2d1a59d1" providerId="ADAL" clId="{5E07CDCF-2289-420B-A856-4C63C3866A0C}" dt="2019-11-07T06:32:05.431" v="1773" actId="692"/>
          <ac:spMkLst>
            <pc:docMk/>
            <pc:sldMk cId="2933733226" sldId="269"/>
            <ac:spMk id="19" creationId="{0FF628E9-FC47-4AD6-BB83-0BDD0BBD0D8B}"/>
          </ac:spMkLst>
        </pc:spChg>
        <pc:spChg chg="add mod">
          <ac:chgData name="Weisheng Zhu" userId="235d122c-3b57-4c5d-826a-7dbf2d1a59d1" providerId="ADAL" clId="{5E07CDCF-2289-420B-A856-4C63C3866A0C}" dt="2019-11-07T06:30:23.877" v="1721" actId="164"/>
          <ac:spMkLst>
            <pc:docMk/>
            <pc:sldMk cId="2933733226" sldId="269"/>
            <ac:spMk id="20" creationId="{A2FEE2A0-58A3-4D9B-82E7-649D020B67DE}"/>
          </ac:spMkLst>
        </pc:spChg>
        <pc:spChg chg="add mod">
          <ac:chgData name="Weisheng Zhu" userId="235d122c-3b57-4c5d-826a-7dbf2d1a59d1" providerId="ADAL" clId="{5E07CDCF-2289-420B-A856-4C63C3866A0C}" dt="2019-11-07T06:30:23.877" v="1721" actId="164"/>
          <ac:spMkLst>
            <pc:docMk/>
            <pc:sldMk cId="2933733226" sldId="269"/>
            <ac:spMk id="21" creationId="{67695ED5-98A3-40CC-AD3A-BA902AEEF889}"/>
          </ac:spMkLst>
        </pc:spChg>
        <pc:spChg chg="add mod">
          <ac:chgData name="Weisheng Zhu" userId="235d122c-3b57-4c5d-826a-7dbf2d1a59d1" providerId="ADAL" clId="{5E07CDCF-2289-420B-A856-4C63C3866A0C}" dt="2019-11-07T06:30:23.877" v="1721" actId="164"/>
          <ac:spMkLst>
            <pc:docMk/>
            <pc:sldMk cId="2933733226" sldId="269"/>
            <ac:spMk id="22" creationId="{84BE4F30-0E96-4BA1-9D65-B75B44E7A16D}"/>
          </ac:spMkLst>
        </pc:spChg>
        <pc:spChg chg="add mod">
          <ac:chgData name="Weisheng Zhu" userId="235d122c-3b57-4c5d-826a-7dbf2d1a59d1" providerId="ADAL" clId="{5E07CDCF-2289-420B-A856-4C63C3866A0C}" dt="2019-11-07T06:30:23.877" v="1721" actId="164"/>
          <ac:spMkLst>
            <pc:docMk/>
            <pc:sldMk cId="2933733226" sldId="269"/>
            <ac:spMk id="23" creationId="{99302E6A-B29B-4F48-A4F0-61942A28F5BD}"/>
          </ac:spMkLst>
        </pc:spChg>
        <pc:spChg chg="add mod">
          <ac:chgData name="Weisheng Zhu" userId="235d122c-3b57-4c5d-826a-7dbf2d1a59d1" providerId="ADAL" clId="{5E07CDCF-2289-420B-A856-4C63C3866A0C}" dt="2019-11-07T06:31:27.288" v="1740" actId="1076"/>
          <ac:spMkLst>
            <pc:docMk/>
            <pc:sldMk cId="2933733226" sldId="269"/>
            <ac:spMk id="81" creationId="{86D51DD2-6916-4405-A54B-474037A09479}"/>
          </ac:spMkLst>
        </pc:spChg>
        <pc:spChg chg="add mod">
          <ac:chgData name="Weisheng Zhu" userId="235d122c-3b57-4c5d-826a-7dbf2d1a59d1" providerId="ADAL" clId="{5E07CDCF-2289-420B-A856-4C63C3866A0C}" dt="2019-11-07T06:31:27.288" v="1740" actId="1076"/>
          <ac:spMkLst>
            <pc:docMk/>
            <pc:sldMk cId="2933733226" sldId="269"/>
            <ac:spMk id="82" creationId="{CE17C153-C914-481E-828E-07FC2FF1E16C}"/>
          </ac:spMkLst>
        </pc:spChg>
        <pc:spChg chg="add mod">
          <ac:chgData name="Weisheng Zhu" userId="235d122c-3b57-4c5d-826a-7dbf2d1a59d1" providerId="ADAL" clId="{5E07CDCF-2289-420B-A856-4C63C3866A0C}" dt="2019-11-07T06:31:29.088" v="1741" actId="571"/>
          <ac:spMkLst>
            <pc:docMk/>
            <pc:sldMk cId="2933733226" sldId="269"/>
            <ac:spMk id="83" creationId="{5E8A376C-7F5A-461F-871D-86EB514A50B7}"/>
          </ac:spMkLst>
        </pc:spChg>
        <pc:spChg chg="add mod">
          <ac:chgData name="Weisheng Zhu" userId="235d122c-3b57-4c5d-826a-7dbf2d1a59d1" providerId="ADAL" clId="{5E07CDCF-2289-420B-A856-4C63C3866A0C}" dt="2019-11-07T06:31:29.088" v="1741" actId="571"/>
          <ac:spMkLst>
            <pc:docMk/>
            <pc:sldMk cId="2933733226" sldId="269"/>
            <ac:spMk id="84" creationId="{1724D7A9-8DB0-48D9-B3FA-4F5A02349274}"/>
          </ac:spMkLst>
        </pc:spChg>
        <pc:spChg chg="add mod">
          <ac:chgData name="Weisheng Zhu" userId="235d122c-3b57-4c5d-826a-7dbf2d1a59d1" providerId="ADAL" clId="{5E07CDCF-2289-420B-A856-4C63C3866A0C}" dt="2019-11-07T06:31:31.122" v="1742" actId="571"/>
          <ac:spMkLst>
            <pc:docMk/>
            <pc:sldMk cId="2933733226" sldId="269"/>
            <ac:spMk id="85" creationId="{84FB9042-01E2-4810-82BF-D6D464A74841}"/>
          </ac:spMkLst>
        </pc:spChg>
        <pc:spChg chg="add mod">
          <ac:chgData name="Weisheng Zhu" userId="235d122c-3b57-4c5d-826a-7dbf2d1a59d1" providerId="ADAL" clId="{5E07CDCF-2289-420B-A856-4C63C3866A0C}" dt="2019-11-07T06:31:34.336" v="1743" actId="1076"/>
          <ac:spMkLst>
            <pc:docMk/>
            <pc:sldMk cId="2933733226" sldId="269"/>
            <ac:spMk id="86" creationId="{2A50AA14-D32A-4744-9DDF-E873F36A0A3E}"/>
          </ac:spMkLst>
        </pc:spChg>
        <pc:spChg chg="add mod">
          <ac:chgData name="Weisheng Zhu" userId="235d122c-3b57-4c5d-826a-7dbf2d1a59d1" providerId="ADAL" clId="{5E07CDCF-2289-420B-A856-4C63C3866A0C}" dt="2019-11-07T06:31:37.337" v="1744" actId="571"/>
          <ac:spMkLst>
            <pc:docMk/>
            <pc:sldMk cId="2933733226" sldId="269"/>
            <ac:spMk id="87" creationId="{FF5C200A-B4C5-4F5D-A8E3-9705E6CCE75F}"/>
          </ac:spMkLst>
        </pc:spChg>
        <pc:spChg chg="add mod">
          <ac:chgData name="Weisheng Zhu" userId="235d122c-3b57-4c5d-826a-7dbf2d1a59d1" providerId="ADAL" clId="{5E07CDCF-2289-420B-A856-4C63C3866A0C}" dt="2019-11-07T06:31:37.337" v="1744" actId="571"/>
          <ac:spMkLst>
            <pc:docMk/>
            <pc:sldMk cId="2933733226" sldId="269"/>
            <ac:spMk id="88" creationId="{F00848C3-F0D4-4208-B094-8C83B7F4E17B}"/>
          </ac:spMkLst>
        </pc:spChg>
        <pc:spChg chg="add mod">
          <ac:chgData name="Weisheng Zhu" userId="235d122c-3b57-4c5d-826a-7dbf2d1a59d1" providerId="ADAL" clId="{5E07CDCF-2289-420B-A856-4C63C3866A0C}" dt="2019-11-07T06:32:50.652" v="1792" actId="1076"/>
          <ac:spMkLst>
            <pc:docMk/>
            <pc:sldMk cId="2933733226" sldId="269"/>
            <ac:spMk id="89" creationId="{06E58895-7FAE-4287-BCE6-582DB68E1564}"/>
          </ac:spMkLst>
        </pc:spChg>
        <pc:spChg chg="add mod">
          <ac:chgData name="Weisheng Zhu" userId="235d122c-3b57-4c5d-826a-7dbf2d1a59d1" providerId="ADAL" clId="{5E07CDCF-2289-420B-A856-4C63C3866A0C}" dt="2019-11-07T06:32:44.876" v="1790"/>
          <ac:spMkLst>
            <pc:docMk/>
            <pc:sldMk cId="2933733226" sldId="269"/>
            <ac:spMk id="90" creationId="{A7A0EAC2-451B-4344-853B-B5F746718C51}"/>
          </ac:spMkLst>
        </pc:spChg>
        <pc:spChg chg="add mod">
          <ac:chgData name="Weisheng Zhu" userId="235d122c-3b57-4c5d-826a-7dbf2d1a59d1" providerId="ADAL" clId="{5E07CDCF-2289-420B-A856-4C63C3866A0C}" dt="2019-11-07T06:32:56.008" v="1795" actId="1076"/>
          <ac:spMkLst>
            <pc:docMk/>
            <pc:sldMk cId="2933733226" sldId="269"/>
            <ac:spMk id="91" creationId="{386FE7FA-3F52-4EB3-A511-4F1DC4458191}"/>
          </ac:spMkLst>
        </pc:spChg>
        <pc:spChg chg="add mod">
          <ac:chgData name="Weisheng Zhu" userId="235d122c-3b57-4c5d-826a-7dbf2d1a59d1" providerId="ADAL" clId="{5E07CDCF-2289-420B-A856-4C63C3866A0C}" dt="2019-11-07T06:33:00.360" v="1798"/>
          <ac:spMkLst>
            <pc:docMk/>
            <pc:sldMk cId="2933733226" sldId="269"/>
            <ac:spMk id="92" creationId="{43C83C75-E1D4-4147-8956-C8020CEB3F6F}"/>
          </ac:spMkLst>
        </pc:spChg>
        <pc:grpChg chg="add del mod">
          <ac:chgData name="Weisheng Zhu" userId="235d122c-3b57-4c5d-826a-7dbf2d1a59d1" providerId="ADAL" clId="{5E07CDCF-2289-420B-A856-4C63C3866A0C}" dt="2019-11-07T06:28:15.229" v="1710" actId="478"/>
          <ac:grpSpMkLst>
            <pc:docMk/>
            <pc:sldMk cId="2933733226" sldId="269"/>
            <ac:grpSpMk id="3" creationId="{05D0E8B7-E284-45BE-BE9F-DF2D3C1BE0F9}"/>
          </ac:grpSpMkLst>
        </pc:grpChg>
        <pc:grpChg chg="add mod">
          <ac:chgData name="Weisheng Zhu" userId="235d122c-3b57-4c5d-826a-7dbf2d1a59d1" providerId="ADAL" clId="{5E07CDCF-2289-420B-A856-4C63C3866A0C}" dt="2019-11-07T06:30:23.877" v="1721" actId="164"/>
          <ac:grpSpMkLst>
            <pc:docMk/>
            <pc:sldMk cId="2933733226" sldId="269"/>
            <ac:grpSpMk id="24" creationId="{47896E93-3647-4F41-8FAD-03FF5E7AD3A5}"/>
          </ac:grpSpMkLst>
        </pc:grpChg>
        <pc:grpChg chg="add del">
          <ac:chgData name="Weisheng Zhu" userId="235d122c-3b57-4c5d-826a-7dbf2d1a59d1" providerId="ADAL" clId="{5E07CDCF-2289-420B-A856-4C63C3866A0C}" dt="2019-11-07T06:30:38.012" v="1723"/>
          <ac:grpSpMkLst>
            <pc:docMk/>
            <pc:sldMk cId="2933733226" sldId="269"/>
            <ac:grpSpMk id="25" creationId="{6C4C0C20-23ED-481F-BFC8-F9111E424F42}"/>
          </ac:grpSpMkLst>
        </pc:grpChg>
        <pc:grpChg chg="add del">
          <ac:chgData name="Weisheng Zhu" userId="235d122c-3b57-4c5d-826a-7dbf2d1a59d1" providerId="ADAL" clId="{5E07CDCF-2289-420B-A856-4C63C3866A0C}" dt="2019-11-07T06:30:38.012" v="1723"/>
          <ac:grpSpMkLst>
            <pc:docMk/>
            <pc:sldMk cId="2933733226" sldId="269"/>
            <ac:grpSpMk id="28" creationId="{B4C31807-2705-4D55-8113-D9D01F8C8B35}"/>
          </ac:grpSpMkLst>
        </pc:grpChg>
        <pc:grpChg chg="add del">
          <ac:chgData name="Weisheng Zhu" userId="235d122c-3b57-4c5d-826a-7dbf2d1a59d1" providerId="ADAL" clId="{5E07CDCF-2289-420B-A856-4C63C3866A0C}" dt="2019-11-07T06:30:38.012" v="1723"/>
          <ac:grpSpMkLst>
            <pc:docMk/>
            <pc:sldMk cId="2933733226" sldId="269"/>
            <ac:grpSpMk id="31" creationId="{62D9179E-F77E-47A0-84B3-D5C91466A9B1}"/>
          </ac:grpSpMkLst>
        </pc:grpChg>
        <pc:grpChg chg="add del mod">
          <ac:chgData name="Weisheng Zhu" userId="235d122c-3b57-4c5d-826a-7dbf2d1a59d1" providerId="ADAL" clId="{5E07CDCF-2289-420B-A856-4C63C3866A0C}" dt="2019-11-07T06:30:57.740" v="1729" actId="478"/>
          <ac:grpSpMkLst>
            <pc:docMk/>
            <pc:sldMk cId="2933733226" sldId="269"/>
            <ac:grpSpMk id="38" creationId="{5BB4DD5C-7205-43C9-B31D-01A18F7EFC7D}"/>
          </ac:grpSpMkLst>
        </pc:grpChg>
        <pc:grpChg chg="add mod">
          <ac:chgData name="Weisheng Zhu" userId="235d122c-3b57-4c5d-826a-7dbf2d1a59d1" providerId="ADAL" clId="{5E07CDCF-2289-420B-A856-4C63C3866A0C}" dt="2019-11-07T06:31:06.993" v="1732" actId="1076"/>
          <ac:grpSpMkLst>
            <pc:docMk/>
            <pc:sldMk cId="2933733226" sldId="269"/>
            <ac:grpSpMk id="53" creationId="{C2725920-1754-4F44-BF19-1B1E2826F42B}"/>
          </ac:grpSpMkLst>
        </pc:grpChg>
        <pc:grpChg chg="add mod">
          <ac:chgData name="Weisheng Zhu" userId="235d122c-3b57-4c5d-826a-7dbf2d1a59d1" providerId="ADAL" clId="{5E07CDCF-2289-420B-A856-4C63C3866A0C}" dt="2019-11-07T06:31:08.809" v="1733" actId="571"/>
          <ac:grpSpMkLst>
            <pc:docMk/>
            <pc:sldMk cId="2933733226" sldId="269"/>
            <ac:grpSpMk id="60" creationId="{AA639A14-46D4-4001-B90B-2C08C373B017}"/>
          </ac:grpSpMkLst>
        </pc:grpChg>
        <pc:grpChg chg="mod">
          <ac:chgData name="Weisheng Zhu" userId="235d122c-3b57-4c5d-826a-7dbf2d1a59d1" providerId="ADAL" clId="{5E07CDCF-2289-420B-A856-4C63C3866A0C}" dt="2019-11-07T06:31:08.809" v="1733" actId="571"/>
          <ac:grpSpMkLst>
            <pc:docMk/>
            <pc:sldMk cId="2933733226" sldId="269"/>
            <ac:grpSpMk id="61" creationId="{0E806CB2-45A5-4326-8ACA-4457A782E62C}"/>
          </ac:grpSpMkLst>
        </pc:grpChg>
        <pc:grpChg chg="mod">
          <ac:chgData name="Weisheng Zhu" userId="235d122c-3b57-4c5d-826a-7dbf2d1a59d1" providerId="ADAL" clId="{5E07CDCF-2289-420B-A856-4C63C3866A0C}" dt="2019-11-07T06:31:08.809" v="1733" actId="571"/>
          <ac:grpSpMkLst>
            <pc:docMk/>
            <pc:sldMk cId="2933733226" sldId="269"/>
            <ac:grpSpMk id="62" creationId="{F753026B-1F89-480E-8C1E-A1E94BC574C6}"/>
          </ac:grpSpMkLst>
        </pc:grpChg>
        <pc:grpChg chg="add mod">
          <ac:chgData name="Weisheng Zhu" userId="235d122c-3b57-4c5d-826a-7dbf2d1a59d1" providerId="ADAL" clId="{5E07CDCF-2289-420B-A856-4C63C3866A0C}" dt="2019-11-07T06:31:16.413" v="1736" actId="1036"/>
          <ac:grpSpMkLst>
            <pc:docMk/>
            <pc:sldMk cId="2933733226" sldId="269"/>
            <ac:grpSpMk id="67" creationId="{EFA94BF4-D786-4063-AC0D-3901988206CA}"/>
          </ac:grpSpMkLst>
        </pc:grpChg>
        <pc:grpChg chg="mod">
          <ac:chgData name="Weisheng Zhu" userId="235d122c-3b57-4c5d-826a-7dbf2d1a59d1" providerId="ADAL" clId="{5E07CDCF-2289-420B-A856-4C63C3866A0C}" dt="2019-11-07T06:31:15.008" v="1734" actId="571"/>
          <ac:grpSpMkLst>
            <pc:docMk/>
            <pc:sldMk cId="2933733226" sldId="269"/>
            <ac:grpSpMk id="68" creationId="{3F87981A-D1F4-45C7-80EA-2D90C332724E}"/>
          </ac:grpSpMkLst>
        </pc:grpChg>
        <pc:grpChg chg="mod">
          <ac:chgData name="Weisheng Zhu" userId="235d122c-3b57-4c5d-826a-7dbf2d1a59d1" providerId="ADAL" clId="{5E07CDCF-2289-420B-A856-4C63C3866A0C}" dt="2019-11-07T06:31:15.008" v="1734" actId="571"/>
          <ac:grpSpMkLst>
            <pc:docMk/>
            <pc:sldMk cId="2933733226" sldId="269"/>
            <ac:grpSpMk id="69" creationId="{A8E2B06B-74D5-4531-9CD5-DA4C9040AD45}"/>
          </ac:grpSpMkLst>
        </pc:grpChg>
        <pc:grpChg chg="add mod">
          <ac:chgData name="Weisheng Zhu" userId="235d122c-3b57-4c5d-826a-7dbf2d1a59d1" providerId="ADAL" clId="{5E07CDCF-2289-420B-A856-4C63C3866A0C}" dt="2019-11-07T06:31:18.809" v="1737" actId="571"/>
          <ac:grpSpMkLst>
            <pc:docMk/>
            <pc:sldMk cId="2933733226" sldId="269"/>
            <ac:grpSpMk id="74" creationId="{DD57F294-BBF8-4156-9F45-EED6B47ED73D}"/>
          </ac:grpSpMkLst>
        </pc:grpChg>
        <pc:grpChg chg="mod">
          <ac:chgData name="Weisheng Zhu" userId="235d122c-3b57-4c5d-826a-7dbf2d1a59d1" providerId="ADAL" clId="{5E07CDCF-2289-420B-A856-4C63C3866A0C}" dt="2019-11-07T06:31:18.809" v="1737" actId="571"/>
          <ac:grpSpMkLst>
            <pc:docMk/>
            <pc:sldMk cId="2933733226" sldId="269"/>
            <ac:grpSpMk id="75" creationId="{211BA461-6FFB-457C-8CF8-4E372BB5F4DA}"/>
          </ac:grpSpMkLst>
        </pc:grpChg>
        <pc:grpChg chg="mod">
          <ac:chgData name="Weisheng Zhu" userId="235d122c-3b57-4c5d-826a-7dbf2d1a59d1" providerId="ADAL" clId="{5E07CDCF-2289-420B-A856-4C63C3866A0C}" dt="2019-11-07T06:31:18.809" v="1737" actId="571"/>
          <ac:grpSpMkLst>
            <pc:docMk/>
            <pc:sldMk cId="2933733226" sldId="269"/>
            <ac:grpSpMk id="76" creationId="{A0E24265-02B1-4903-9EC9-B63A3937C52F}"/>
          </ac:grpSpMkLst>
        </pc:grpChg>
        <pc:picChg chg="add del mod">
          <ac:chgData name="Weisheng Zhu" userId="235d122c-3b57-4c5d-826a-7dbf2d1a59d1" providerId="ADAL" clId="{5E07CDCF-2289-420B-A856-4C63C3866A0C}" dt="2019-11-06T09:24:13.414" v="1550" actId="478"/>
          <ac:picMkLst>
            <pc:docMk/>
            <pc:sldMk cId="2933733226" sldId="269"/>
            <ac:picMk id="5" creationId="{C0A48C6C-79C0-47F1-A636-CD0979D9D3DC}"/>
          </ac:picMkLst>
        </pc:picChg>
        <pc:picChg chg="add del mod">
          <ac:chgData name="Weisheng Zhu" userId="235d122c-3b57-4c5d-826a-7dbf2d1a59d1" providerId="ADAL" clId="{5E07CDCF-2289-420B-A856-4C63C3866A0C}" dt="2019-11-06T09:24:13.414" v="1550" actId="478"/>
          <ac:picMkLst>
            <pc:docMk/>
            <pc:sldMk cId="2933733226" sldId="269"/>
            <ac:picMk id="8" creationId="{BE5385CF-A1FE-4A32-8520-081B9FC7C748}"/>
          </ac:picMkLst>
        </pc:picChg>
        <pc:picChg chg="add del mod">
          <ac:chgData name="Weisheng Zhu" userId="235d122c-3b57-4c5d-826a-7dbf2d1a59d1" providerId="ADAL" clId="{5E07CDCF-2289-420B-A856-4C63C3866A0C}" dt="2019-11-06T09:24:13.414" v="1550" actId="478"/>
          <ac:picMkLst>
            <pc:docMk/>
            <pc:sldMk cId="2933733226" sldId="269"/>
            <ac:picMk id="11" creationId="{F6593767-3634-47DF-BE4E-33EB2D62B105}"/>
          </ac:picMkLst>
        </pc:picChg>
        <pc:picChg chg="add del mod">
          <ac:chgData name="Weisheng Zhu" userId="235d122c-3b57-4c5d-826a-7dbf2d1a59d1" providerId="ADAL" clId="{5E07CDCF-2289-420B-A856-4C63C3866A0C}" dt="2019-11-06T09:24:13.414" v="1550" actId="478"/>
          <ac:picMkLst>
            <pc:docMk/>
            <pc:sldMk cId="2933733226" sldId="269"/>
            <ac:picMk id="14" creationId="{48EF8A1D-488E-4EBF-82BA-6811FE26A7AD}"/>
          </ac:picMkLst>
        </pc:picChg>
      </pc:sldChg>
      <pc:sldChg chg="addSp modSp add mod ord">
        <pc:chgData name="Weisheng Zhu" userId="235d122c-3b57-4c5d-826a-7dbf2d1a59d1" providerId="ADAL" clId="{5E07CDCF-2289-420B-A856-4C63C3866A0C}" dt="2019-11-07T06:43:02.665" v="2084"/>
        <pc:sldMkLst>
          <pc:docMk/>
          <pc:sldMk cId="2456770746" sldId="270"/>
        </pc:sldMkLst>
        <pc:spChg chg="mod">
          <ac:chgData name="Weisheng Zhu" userId="235d122c-3b57-4c5d-826a-7dbf2d1a59d1" providerId="ADAL" clId="{5E07CDCF-2289-420B-A856-4C63C3866A0C}" dt="2019-11-07T06:42:58.841" v="2082"/>
          <ac:spMkLst>
            <pc:docMk/>
            <pc:sldMk cId="2456770746" sldId="270"/>
            <ac:spMk id="2" creationId="{55B822AE-58B4-4D92-A63E-0BAFE16EF16C}"/>
          </ac:spMkLst>
        </pc:spChg>
        <pc:spChg chg="add mod">
          <ac:chgData name="Weisheng Zhu" userId="235d122c-3b57-4c5d-826a-7dbf2d1a59d1" providerId="ADAL" clId="{5E07CDCF-2289-420B-A856-4C63C3866A0C}" dt="2019-11-07T06:42:41.993" v="2036"/>
          <ac:spMkLst>
            <pc:docMk/>
            <pc:sldMk cId="2456770746" sldId="270"/>
            <ac:spMk id="4" creationId="{B1C27934-C3AB-4FCB-9412-762459599464}"/>
          </ac:spMkLst>
        </pc:spChg>
        <pc:spChg chg="add mod">
          <ac:chgData name="Weisheng Zhu" userId="235d122c-3b57-4c5d-826a-7dbf2d1a59d1" providerId="ADAL" clId="{5E07CDCF-2289-420B-A856-4C63C3866A0C}" dt="2019-11-07T06:42:46.020" v="2039"/>
          <ac:spMkLst>
            <pc:docMk/>
            <pc:sldMk cId="2456770746" sldId="270"/>
            <ac:spMk id="5" creationId="{7985230D-637A-4AEF-B2F0-1593F0A67704}"/>
          </ac:spMkLst>
        </pc:spChg>
        <pc:spChg chg="add mod">
          <ac:chgData name="Weisheng Zhu" userId="235d122c-3b57-4c5d-826a-7dbf2d1a59d1" providerId="ADAL" clId="{5E07CDCF-2289-420B-A856-4C63C3866A0C}" dt="2019-11-07T06:42:48.956" v="2040"/>
          <ac:spMkLst>
            <pc:docMk/>
            <pc:sldMk cId="2456770746" sldId="270"/>
            <ac:spMk id="6" creationId="{E26840EE-399A-47D0-8EA7-0E874835F010}"/>
          </ac:spMkLst>
        </pc:spChg>
        <pc:spChg chg="add mod">
          <ac:chgData name="Weisheng Zhu" userId="235d122c-3b57-4c5d-826a-7dbf2d1a59d1" providerId="ADAL" clId="{5E07CDCF-2289-420B-A856-4C63C3866A0C}" dt="2019-11-07T06:42:32.976" v="2035" actId="1076"/>
          <ac:spMkLst>
            <pc:docMk/>
            <pc:sldMk cId="2456770746" sldId="270"/>
            <ac:spMk id="7" creationId="{2A26857A-B231-4C01-A0A3-B4EC55CE0223}"/>
          </ac:spMkLst>
        </pc:spChg>
        <pc:spChg chg="add mod">
          <ac:chgData name="Weisheng Zhu" userId="235d122c-3b57-4c5d-826a-7dbf2d1a59d1" providerId="ADAL" clId="{5E07CDCF-2289-420B-A856-4C63C3866A0C}" dt="2019-11-07T06:42:32.976" v="2035" actId="1076"/>
          <ac:spMkLst>
            <pc:docMk/>
            <pc:sldMk cId="2456770746" sldId="270"/>
            <ac:spMk id="8" creationId="{D08D1124-6F97-452D-A164-867460801A50}"/>
          </ac:spMkLst>
        </pc:spChg>
        <pc:spChg chg="add mod">
          <ac:chgData name="Weisheng Zhu" userId="235d122c-3b57-4c5d-826a-7dbf2d1a59d1" providerId="ADAL" clId="{5E07CDCF-2289-420B-A856-4C63C3866A0C}" dt="2019-11-07T06:42:32.976" v="2035" actId="1076"/>
          <ac:spMkLst>
            <pc:docMk/>
            <pc:sldMk cId="2456770746" sldId="270"/>
            <ac:spMk id="9" creationId="{A4675303-E6DC-4CAE-8433-A9F8DF6E8BE1}"/>
          </ac:spMkLst>
        </pc:spChg>
        <pc:graphicFrameChg chg="add mod">
          <ac:chgData name="Weisheng Zhu" userId="235d122c-3b57-4c5d-826a-7dbf2d1a59d1" providerId="ADAL" clId="{5E07CDCF-2289-420B-A856-4C63C3866A0C}" dt="2019-11-07T06:42:28.429" v="2034" actId="1076"/>
          <ac:graphicFrameMkLst>
            <pc:docMk/>
            <pc:sldMk cId="2456770746" sldId="270"/>
            <ac:graphicFrameMk id="3" creationId="{47AD0614-FF1C-41FB-B4F6-0E211B142C45}"/>
          </ac:graphicFrameMkLst>
        </pc:graphicFrameChg>
      </pc:sldChg>
      <pc:sldChg chg="addSp delSp modSp add mod">
        <pc:chgData name="Weisheng Zhu" userId="235d122c-3b57-4c5d-826a-7dbf2d1a59d1" providerId="ADAL" clId="{5E07CDCF-2289-420B-A856-4C63C3866A0C}" dt="2019-11-07T06:37:04.905" v="1929"/>
        <pc:sldMkLst>
          <pc:docMk/>
          <pc:sldMk cId="1904221200" sldId="271"/>
        </pc:sldMkLst>
        <pc:spChg chg="mod">
          <ac:chgData name="Weisheng Zhu" userId="235d122c-3b57-4c5d-826a-7dbf2d1a59d1" providerId="ADAL" clId="{5E07CDCF-2289-420B-A856-4C63C3866A0C}" dt="2019-11-07T06:22:53.780" v="1569"/>
          <ac:spMkLst>
            <pc:docMk/>
            <pc:sldMk cId="1904221200" sldId="271"/>
            <ac:spMk id="2" creationId="{55B822AE-58B4-4D92-A63E-0BAFE16EF16C}"/>
          </ac:spMkLst>
        </pc:spChg>
        <pc:spChg chg="add mod">
          <ac:chgData name="Weisheng Zhu" userId="235d122c-3b57-4c5d-826a-7dbf2d1a59d1" providerId="ADAL" clId="{5E07CDCF-2289-420B-A856-4C63C3866A0C}" dt="2019-11-07T06:24:25.934" v="1608" actId="14100"/>
          <ac:spMkLst>
            <pc:docMk/>
            <pc:sldMk cId="1904221200" sldId="271"/>
            <ac:spMk id="4" creationId="{3F057DA9-EB8C-4AE1-BB0F-5855C3EC8BAC}"/>
          </ac:spMkLst>
        </pc:spChg>
        <pc:spChg chg="add mod">
          <ac:chgData name="Weisheng Zhu" userId="235d122c-3b57-4c5d-826a-7dbf2d1a59d1" providerId="ADAL" clId="{5E07CDCF-2289-420B-A856-4C63C3866A0C}" dt="2019-11-07T06:24:03.405" v="1606" actId="14861"/>
          <ac:spMkLst>
            <pc:docMk/>
            <pc:sldMk cId="1904221200" sldId="271"/>
            <ac:spMk id="5" creationId="{056F357E-F28A-4217-AE47-FBFB14B1E599}"/>
          </ac:spMkLst>
        </pc:spChg>
        <pc:spChg chg="add mod">
          <ac:chgData name="Weisheng Zhu" userId="235d122c-3b57-4c5d-826a-7dbf2d1a59d1" providerId="ADAL" clId="{5E07CDCF-2289-420B-A856-4C63C3866A0C}" dt="2019-11-07T06:24:03.405" v="1606" actId="14861"/>
          <ac:spMkLst>
            <pc:docMk/>
            <pc:sldMk cId="1904221200" sldId="271"/>
            <ac:spMk id="6" creationId="{41D1173B-CEAB-48DD-9B45-BE9E922E36A3}"/>
          </ac:spMkLst>
        </pc:spChg>
        <pc:spChg chg="add mod">
          <ac:chgData name="Weisheng Zhu" userId="235d122c-3b57-4c5d-826a-7dbf2d1a59d1" providerId="ADAL" clId="{5E07CDCF-2289-420B-A856-4C63C3866A0C}" dt="2019-11-07T06:24:03.405" v="1606" actId="14861"/>
          <ac:spMkLst>
            <pc:docMk/>
            <pc:sldMk cId="1904221200" sldId="271"/>
            <ac:spMk id="7" creationId="{21FA277B-CF0B-4A46-85CC-2C0889262D3B}"/>
          </ac:spMkLst>
        </pc:spChg>
        <pc:spChg chg="add del">
          <ac:chgData name="Weisheng Zhu" userId="235d122c-3b57-4c5d-826a-7dbf2d1a59d1" providerId="ADAL" clId="{5E07CDCF-2289-420B-A856-4C63C3866A0C}" dt="2019-11-07T06:37:04.905" v="1929"/>
          <ac:spMkLst>
            <pc:docMk/>
            <pc:sldMk cId="1904221200" sldId="271"/>
            <ac:spMk id="44" creationId="{278550DD-96B9-49D6-8BD3-0EDB45691F53}"/>
          </ac:spMkLst>
        </pc:spChg>
        <pc:grpChg chg="add del mod">
          <ac:chgData name="Weisheng Zhu" userId="235d122c-3b57-4c5d-826a-7dbf2d1a59d1" providerId="ADAL" clId="{5E07CDCF-2289-420B-A856-4C63C3866A0C}" dt="2019-11-07T06:22:48.895" v="1553" actId="478"/>
          <ac:grpSpMkLst>
            <pc:docMk/>
            <pc:sldMk cId="1904221200" sldId="271"/>
            <ac:grpSpMk id="8" creationId="{3ED77CEF-192C-4C95-887F-31018DEA3AED}"/>
          </ac:grpSpMkLst>
        </pc:grpChg>
        <pc:grpChg chg="add del mod">
          <ac:chgData name="Weisheng Zhu" userId="235d122c-3b57-4c5d-826a-7dbf2d1a59d1" providerId="ADAL" clId="{5E07CDCF-2289-420B-A856-4C63C3866A0C}" dt="2019-11-07T06:22:48.895" v="1553" actId="478"/>
          <ac:grpSpMkLst>
            <pc:docMk/>
            <pc:sldMk cId="1904221200" sldId="271"/>
            <ac:grpSpMk id="17" creationId="{9FF76DDC-CF9B-4D8A-A96F-984633206AD6}"/>
          </ac:grpSpMkLst>
        </pc:grpChg>
        <pc:grpChg chg="add del mod">
          <ac:chgData name="Weisheng Zhu" userId="235d122c-3b57-4c5d-826a-7dbf2d1a59d1" providerId="ADAL" clId="{5E07CDCF-2289-420B-A856-4C63C3866A0C}" dt="2019-11-07T06:22:48.895" v="1553" actId="478"/>
          <ac:grpSpMkLst>
            <pc:docMk/>
            <pc:sldMk cId="1904221200" sldId="271"/>
            <ac:grpSpMk id="26" creationId="{A98C8408-5891-40BB-B15D-14EF7E2ED656}"/>
          </ac:grpSpMkLst>
        </pc:grpChg>
        <pc:grpChg chg="add del mod">
          <ac:chgData name="Weisheng Zhu" userId="235d122c-3b57-4c5d-826a-7dbf2d1a59d1" providerId="ADAL" clId="{5E07CDCF-2289-420B-A856-4C63C3866A0C}" dt="2019-11-07T06:22:48.895" v="1553" actId="478"/>
          <ac:grpSpMkLst>
            <pc:docMk/>
            <pc:sldMk cId="1904221200" sldId="271"/>
            <ac:grpSpMk id="35" creationId="{F1A6CA7F-BF99-460C-BAE7-F8D97A6CF272}"/>
          </ac:grpSpMkLst>
        </pc:grpChg>
        <pc:graphicFrameChg chg="add mod">
          <ac:chgData name="Weisheng Zhu" userId="235d122c-3b57-4c5d-826a-7dbf2d1a59d1" providerId="ADAL" clId="{5E07CDCF-2289-420B-A856-4C63C3866A0C}" dt="2019-11-07T06:22:43.166" v="1552" actId="1076"/>
          <ac:graphicFrameMkLst>
            <pc:docMk/>
            <pc:sldMk cId="1904221200" sldId="271"/>
            <ac:graphicFrameMk id="3" creationId="{971E54AB-EDF5-4C92-9EB3-412AC4CDDDAE}"/>
          </ac:graphicFrameMkLst>
        </pc:graphicFrameChg>
      </pc:sldChg>
      <pc:sldChg chg="addSp delSp modSp add mod modClrScheme chgLayout">
        <pc:chgData name="Weisheng Zhu" userId="235d122c-3b57-4c5d-826a-7dbf2d1a59d1" providerId="ADAL" clId="{5E07CDCF-2289-420B-A856-4C63C3866A0C}" dt="2019-11-07T06:39:09.407" v="1967" actId="207"/>
        <pc:sldMkLst>
          <pc:docMk/>
          <pc:sldMk cId="1923905100" sldId="272"/>
        </pc:sldMkLst>
        <pc:spChg chg="add del mod">
          <ac:chgData name="Weisheng Zhu" userId="235d122c-3b57-4c5d-826a-7dbf2d1a59d1" providerId="ADAL" clId="{5E07CDCF-2289-420B-A856-4C63C3866A0C}" dt="2019-11-07T06:25:58.272" v="1650"/>
          <ac:spMkLst>
            <pc:docMk/>
            <pc:sldMk cId="1923905100" sldId="272"/>
            <ac:spMk id="2" creationId="{55B822AE-58B4-4D92-A63E-0BAFE16EF16C}"/>
          </ac:spMkLst>
        </pc:spChg>
        <pc:spChg chg="add del mod">
          <ac:chgData name="Weisheng Zhu" userId="235d122c-3b57-4c5d-826a-7dbf2d1a59d1" providerId="ADAL" clId="{5E07CDCF-2289-420B-A856-4C63C3866A0C}" dt="2019-11-07T06:25:54.108" v="1638" actId="767"/>
          <ac:spMkLst>
            <pc:docMk/>
            <pc:sldMk cId="1923905100" sldId="272"/>
            <ac:spMk id="3" creationId="{D1F60825-6334-4BDB-914A-FF8E8AE10431}"/>
          </ac:spMkLst>
        </pc:spChg>
        <pc:spChg chg="mod">
          <ac:chgData name="Weisheng Zhu" userId="235d122c-3b57-4c5d-826a-7dbf2d1a59d1" providerId="ADAL" clId="{5E07CDCF-2289-420B-A856-4C63C3866A0C}" dt="2019-11-07T06:33:58.649" v="1806" actId="207"/>
          <ac:spMkLst>
            <pc:docMk/>
            <pc:sldMk cId="1923905100" sldId="272"/>
            <ac:spMk id="8" creationId="{81524599-2E55-44F5-B3C4-64C2EA71B875}"/>
          </ac:spMkLst>
        </pc:spChg>
        <pc:spChg chg="add mod">
          <ac:chgData name="Weisheng Zhu" userId="235d122c-3b57-4c5d-826a-7dbf2d1a59d1" providerId="ADAL" clId="{5E07CDCF-2289-420B-A856-4C63C3866A0C}" dt="2019-11-07T06:38:03.787" v="1949" actId="408"/>
          <ac:spMkLst>
            <pc:docMk/>
            <pc:sldMk cId="1923905100" sldId="272"/>
            <ac:spMk id="11" creationId="{D0CEBD3E-8717-47A8-B04F-6F1985F984B7}"/>
          </ac:spMkLst>
        </pc:spChg>
        <pc:spChg chg="add mod">
          <ac:chgData name="Weisheng Zhu" userId="235d122c-3b57-4c5d-826a-7dbf2d1a59d1" providerId="ADAL" clId="{5E07CDCF-2289-420B-A856-4C63C3866A0C}" dt="2019-11-07T06:38:03.787" v="1949" actId="408"/>
          <ac:spMkLst>
            <pc:docMk/>
            <pc:sldMk cId="1923905100" sldId="272"/>
            <ac:spMk id="12" creationId="{00D1DA54-886B-43C4-BE36-1A6E759CE7AE}"/>
          </ac:spMkLst>
        </pc:spChg>
        <pc:spChg chg="add mod">
          <ac:chgData name="Weisheng Zhu" userId="235d122c-3b57-4c5d-826a-7dbf2d1a59d1" providerId="ADAL" clId="{5E07CDCF-2289-420B-A856-4C63C3866A0C}" dt="2019-11-07T06:38:03.787" v="1949" actId="408"/>
          <ac:spMkLst>
            <pc:docMk/>
            <pc:sldMk cId="1923905100" sldId="272"/>
            <ac:spMk id="13" creationId="{89F601A8-986F-445A-9237-68FCB90A0C31}"/>
          </ac:spMkLst>
        </pc:spChg>
        <pc:spChg chg="add mod">
          <ac:chgData name="Weisheng Zhu" userId="235d122c-3b57-4c5d-826a-7dbf2d1a59d1" providerId="ADAL" clId="{5E07CDCF-2289-420B-A856-4C63C3866A0C}" dt="2019-11-07T06:38:03.787" v="1949" actId="408"/>
          <ac:spMkLst>
            <pc:docMk/>
            <pc:sldMk cId="1923905100" sldId="272"/>
            <ac:spMk id="14" creationId="{F2A60B99-3EB4-4F55-B52A-60461B361939}"/>
          </ac:spMkLst>
        </pc:spChg>
        <pc:spChg chg="add del mod">
          <ac:chgData name="Weisheng Zhu" userId="235d122c-3b57-4c5d-826a-7dbf2d1a59d1" providerId="ADAL" clId="{5E07CDCF-2289-420B-A856-4C63C3866A0C}" dt="2019-11-07T06:36:09.082" v="1911"/>
          <ac:spMkLst>
            <pc:docMk/>
            <pc:sldMk cId="1923905100" sldId="272"/>
            <ac:spMk id="15" creationId="{DA91D23E-1FA2-47A2-AE84-CF4C54AC7187}"/>
          </ac:spMkLst>
        </pc:spChg>
        <pc:spChg chg="add mod ord">
          <ac:chgData name="Weisheng Zhu" userId="235d122c-3b57-4c5d-826a-7dbf2d1a59d1" providerId="ADAL" clId="{5E07CDCF-2289-420B-A856-4C63C3866A0C}" dt="2019-11-07T06:37:24.124" v="1940" actId="113"/>
          <ac:spMkLst>
            <pc:docMk/>
            <pc:sldMk cId="1923905100" sldId="272"/>
            <ac:spMk id="16" creationId="{C26CB1E0-9803-48C0-BC73-F58F8B96E784}"/>
          </ac:spMkLst>
        </pc:spChg>
        <pc:spChg chg="add del mod">
          <ac:chgData name="Weisheng Zhu" userId="235d122c-3b57-4c5d-826a-7dbf2d1a59d1" providerId="ADAL" clId="{5E07CDCF-2289-420B-A856-4C63C3866A0C}" dt="2019-11-07T06:37:34.251" v="1942" actId="478"/>
          <ac:spMkLst>
            <pc:docMk/>
            <pc:sldMk cId="1923905100" sldId="272"/>
            <ac:spMk id="17" creationId="{A4FCA12B-687F-45B6-A6CB-B5B7C534368C}"/>
          </ac:spMkLst>
        </pc:spChg>
        <pc:spChg chg="add del mod">
          <ac:chgData name="Weisheng Zhu" userId="235d122c-3b57-4c5d-826a-7dbf2d1a59d1" providerId="ADAL" clId="{5E07CDCF-2289-420B-A856-4C63C3866A0C}" dt="2019-11-07T06:37:34.251" v="1942" actId="478"/>
          <ac:spMkLst>
            <pc:docMk/>
            <pc:sldMk cId="1923905100" sldId="272"/>
            <ac:spMk id="18" creationId="{FC1465B7-D7B7-4AD2-BA2D-590589943788}"/>
          </ac:spMkLst>
        </pc:spChg>
        <pc:spChg chg="add del mod">
          <ac:chgData name="Weisheng Zhu" userId="235d122c-3b57-4c5d-826a-7dbf2d1a59d1" providerId="ADAL" clId="{5E07CDCF-2289-420B-A856-4C63C3866A0C}" dt="2019-11-07T06:37:34.251" v="1942" actId="478"/>
          <ac:spMkLst>
            <pc:docMk/>
            <pc:sldMk cId="1923905100" sldId="272"/>
            <ac:spMk id="19" creationId="{20617E5A-BCBC-474A-B9A4-89DF3C86B81D}"/>
          </ac:spMkLst>
        </pc:spChg>
        <pc:spChg chg="add del">
          <ac:chgData name="Weisheng Zhu" userId="235d122c-3b57-4c5d-826a-7dbf2d1a59d1" providerId="ADAL" clId="{5E07CDCF-2289-420B-A856-4C63C3866A0C}" dt="2019-11-07T06:36:28.475" v="1915" actId="478"/>
          <ac:spMkLst>
            <pc:docMk/>
            <pc:sldMk cId="1923905100" sldId="272"/>
            <ac:spMk id="20" creationId="{84BA5C1E-A68F-4904-8871-B9A9AC0AFA84}"/>
          </ac:spMkLst>
        </pc:spChg>
        <pc:spChg chg="add mod">
          <ac:chgData name="Weisheng Zhu" userId="235d122c-3b57-4c5d-826a-7dbf2d1a59d1" providerId="ADAL" clId="{5E07CDCF-2289-420B-A856-4C63C3866A0C}" dt="2019-11-07T06:37:29.754" v="1941" actId="14100"/>
          <ac:spMkLst>
            <pc:docMk/>
            <pc:sldMk cId="1923905100" sldId="272"/>
            <ac:spMk id="24" creationId="{7D831B9F-0460-4C94-8E5B-258D81012CBB}"/>
          </ac:spMkLst>
        </pc:spChg>
        <pc:spChg chg="add mod">
          <ac:chgData name="Weisheng Zhu" userId="235d122c-3b57-4c5d-826a-7dbf2d1a59d1" providerId="ADAL" clId="{5E07CDCF-2289-420B-A856-4C63C3866A0C}" dt="2019-11-07T06:38:15.357" v="1953"/>
          <ac:spMkLst>
            <pc:docMk/>
            <pc:sldMk cId="1923905100" sldId="272"/>
            <ac:spMk id="29" creationId="{B200B776-13E3-415D-A844-D454FAE7BA61}"/>
          </ac:spMkLst>
        </pc:spChg>
        <pc:spChg chg="add mod">
          <ac:chgData name="Weisheng Zhu" userId="235d122c-3b57-4c5d-826a-7dbf2d1a59d1" providerId="ADAL" clId="{5E07CDCF-2289-420B-A856-4C63C3866A0C}" dt="2019-11-07T06:38:12.019" v="1950" actId="571"/>
          <ac:spMkLst>
            <pc:docMk/>
            <pc:sldMk cId="1923905100" sldId="272"/>
            <ac:spMk id="30" creationId="{2E9E9286-E89F-418F-84FF-3006FACADC70}"/>
          </ac:spMkLst>
        </pc:spChg>
        <pc:spChg chg="mod">
          <ac:chgData name="Weisheng Zhu" userId="235d122c-3b57-4c5d-826a-7dbf2d1a59d1" providerId="ADAL" clId="{5E07CDCF-2289-420B-A856-4C63C3866A0C}" dt="2019-11-07T06:39:09.407" v="1967" actId="207"/>
          <ac:spMkLst>
            <pc:docMk/>
            <pc:sldMk cId="1923905100" sldId="272"/>
            <ac:spMk id="32" creationId="{94FD5CE4-58F5-4017-AA79-904C301A8A5F}"/>
          </ac:spMkLst>
        </pc:spChg>
        <pc:spChg chg="mod">
          <ac:chgData name="Weisheng Zhu" userId="235d122c-3b57-4c5d-826a-7dbf2d1a59d1" providerId="ADAL" clId="{5E07CDCF-2289-420B-A856-4C63C3866A0C}" dt="2019-11-07T06:38:53.894" v="1966" actId="207"/>
          <ac:spMkLst>
            <pc:docMk/>
            <pc:sldMk cId="1923905100" sldId="272"/>
            <ac:spMk id="35" creationId="{FD7B38AE-E6B0-42AD-8708-77245DA137F2}"/>
          </ac:spMkLst>
        </pc:spChg>
        <pc:spChg chg="add mod">
          <ac:chgData name="Weisheng Zhu" userId="235d122c-3b57-4c5d-826a-7dbf2d1a59d1" providerId="ADAL" clId="{5E07CDCF-2289-420B-A856-4C63C3866A0C}" dt="2019-11-07T06:38:37.457" v="1962"/>
          <ac:spMkLst>
            <pc:docMk/>
            <pc:sldMk cId="1923905100" sldId="272"/>
            <ac:spMk id="37" creationId="{0E64F3C9-71D1-4A68-83E5-8ACBD4E71198}"/>
          </ac:spMkLst>
        </pc:spChg>
        <pc:spChg chg="add mod">
          <ac:chgData name="Weisheng Zhu" userId="235d122c-3b57-4c5d-826a-7dbf2d1a59d1" providerId="ADAL" clId="{5E07CDCF-2289-420B-A856-4C63C3866A0C}" dt="2019-11-07T06:38:34.849" v="1960" actId="571"/>
          <ac:spMkLst>
            <pc:docMk/>
            <pc:sldMk cId="1923905100" sldId="272"/>
            <ac:spMk id="38" creationId="{B5442933-7232-41BF-A794-1EA37FC3FBFA}"/>
          </ac:spMkLst>
        </pc:spChg>
        <pc:spChg chg="add mod">
          <ac:chgData name="Weisheng Zhu" userId="235d122c-3b57-4c5d-826a-7dbf2d1a59d1" providerId="ADAL" clId="{5E07CDCF-2289-420B-A856-4C63C3866A0C}" dt="2019-11-07T06:38:47.223" v="1965"/>
          <ac:spMkLst>
            <pc:docMk/>
            <pc:sldMk cId="1923905100" sldId="272"/>
            <ac:spMk id="39" creationId="{ED202D73-4F68-4B8C-AE89-BFD3B2686241}"/>
          </ac:spMkLst>
        </pc:spChg>
        <pc:spChg chg="add mod">
          <ac:chgData name="Weisheng Zhu" userId="235d122c-3b57-4c5d-826a-7dbf2d1a59d1" providerId="ADAL" clId="{5E07CDCF-2289-420B-A856-4C63C3866A0C}" dt="2019-11-07T06:38:44.393" v="1963" actId="571"/>
          <ac:spMkLst>
            <pc:docMk/>
            <pc:sldMk cId="1923905100" sldId="272"/>
            <ac:spMk id="40" creationId="{B963CC5C-69F7-49C0-B7E9-5B8EB220442F}"/>
          </ac:spMkLst>
        </pc:spChg>
        <pc:grpChg chg="add del mod">
          <ac:chgData name="Weisheng Zhu" userId="235d122c-3b57-4c5d-826a-7dbf2d1a59d1" providerId="ADAL" clId="{5E07CDCF-2289-420B-A856-4C63C3866A0C}" dt="2019-11-07T06:34:11.803" v="1810" actId="478"/>
          <ac:grpSpMkLst>
            <pc:docMk/>
            <pc:sldMk cId="1923905100" sldId="272"/>
            <ac:grpSpMk id="4" creationId="{38052621-30DE-4513-8151-999371422E6B}"/>
          </ac:grpSpMkLst>
        </pc:grpChg>
        <pc:grpChg chg="add mod">
          <ac:chgData name="Weisheng Zhu" userId="235d122c-3b57-4c5d-826a-7dbf2d1a59d1" providerId="ADAL" clId="{5E07CDCF-2289-420B-A856-4C63C3866A0C}" dt="2019-11-07T06:37:19.896" v="1938" actId="1076"/>
          <ac:grpSpMkLst>
            <pc:docMk/>
            <pc:sldMk cId="1923905100" sldId="272"/>
            <ac:grpSpMk id="21" creationId="{BF965070-9A9F-45C0-9F24-01F2AB7A065A}"/>
          </ac:grpSpMkLst>
        </pc:grpChg>
        <pc:grpChg chg="add mod">
          <ac:chgData name="Weisheng Zhu" userId="235d122c-3b57-4c5d-826a-7dbf2d1a59d1" providerId="ADAL" clId="{5E07CDCF-2289-420B-A856-4C63C3866A0C}" dt="2019-11-07T06:38:12.019" v="1950" actId="571"/>
          <ac:grpSpMkLst>
            <pc:docMk/>
            <pc:sldMk cId="1923905100" sldId="272"/>
            <ac:grpSpMk id="26" creationId="{3AE6CBC7-F848-4AE4-A1F4-3C989A8C3A29}"/>
          </ac:grpSpMkLst>
        </pc:grpChg>
        <pc:grpChg chg="add mod">
          <ac:chgData name="Weisheng Zhu" userId="235d122c-3b57-4c5d-826a-7dbf2d1a59d1" providerId="ADAL" clId="{5E07CDCF-2289-420B-A856-4C63C3866A0C}" dt="2019-11-07T06:38:27.664" v="1958" actId="1076"/>
          <ac:grpSpMkLst>
            <pc:docMk/>
            <pc:sldMk cId="1923905100" sldId="272"/>
            <ac:grpSpMk id="31" creationId="{ED3372CE-9B81-4E9F-B4D3-D5FF793F86C7}"/>
          </ac:grpSpMkLst>
        </pc:grpChg>
        <pc:grpChg chg="add mod">
          <ac:chgData name="Weisheng Zhu" userId="235d122c-3b57-4c5d-826a-7dbf2d1a59d1" providerId="ADAL" clId="{5E07CDCF-2289-420B-A856-4C63C3866A0C}" dt="2019-11-07T06:38:29.778" v="1959" actId="571"/>
          <ac:grpSpMkLst>
            <pc:docMk/>
            <pc:sldMk cId="1923905100" sldId="272"/>
            <ac:grpSpMk id="34" creationId="{FA9FD89A-CC01-4DB4-8E27-1FBBA7EC7FCD}"/>
          </ac:grpSpMkLst>
        </pc:grpChg>
        <pc:cxnChg chg="add mod">
          <ac:chgData name="Weisheng Zhu" userId="235d122c-3b57-4c5d-826a-7dbf2d1a59d1" providerId="ADAL" clId="{5E07CDCF-2289-420B-A856-4C63C3866A0C}" dt="2019-11-07T06:37:45.992" v="1944" actId="14100"/>
          <ac:cxnSpMkLst>
            <pc:docMk/>
            <pc:sldMk cId="1923905100" sldId="272"/>
            <ac:cxnSpMk id="10" creationId="{D3EB8239-DD55-4A25-A059-F70C73335162}"/>
          </ac:cxnSpMkLst>
        </pc:cxnChg>
      </pc:sldChg>
      <pc:sldChg chg="addSp delSp modSp add mod ord modClrScheme chgLayout">
        <pc:chgData name="Weisheng Zhu" userId="235d122c-3b57-4c5d-826a-7dbf2d1a59d1" providerId="ADAL" clId="{5E07CDCF-2289-420B-A856-4C63C3866A0C}" dt="2019-11-07T07:02:39.581" v="2273"/>
        <pc:sldMkLst>
          <pc:docMk/>
          <pc:sldMk cId="3630084313" sldId="273"/>
        </pc:sldMkLst>
        <pc:spChg chg="del">
          <ac:chgData name="Weisheng Zhu" userId="235d122c-3b57-4c5d-826a-7dbf2d1a59d1" providerId="ADAL" clId="{5E07CDCF-2289-420B-A856-4C63C3866A0C}" dt="2019-11-07T06:43:10.979" v="2085" actId="700"/>
          <ac:spMkLst>
            <pc:docMk/>
            <pc:sldMk cId="3630084313" sldId="273"/>
            <ac:spMk id="2" creationId="{55B822AE-58B4-4D92-A63E-0BAFE16EF16C}"/>
          </ac:spMkLst>
        </pc:spChg>
        <pc:spChg chg="add del mod or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3" creationId="{3007567E-9989-463F-918D-E02367259CA2}"/>
          </ac:spMkLst>
        </pc:spChg>
        <pc:spChg chg="add del">
          <ac:chgData name="Weisheng Zhu" userId="235d122c-3b57-4c5d-826a-7dbf2d1a59d1" providerId="ADAL" clId="{5E07CDCF-2289-420B-A856-4C63C3866A0C}" dt="2019-11-07T06:45:24.190" v="2101" actId="478"/>
          <ac:spMkLst>
            <pc:docMk/>
            <pc:sldMk cId="3630084313" sldId="273"/>
            <ac:spMk id="4" creationId="{6C874739-6974-451D-B4AB-F4D18E063011}"/>
          </ac:spMkLst>
        </pc:spChg>
        <pc:spChg chg="add del">
          <ac:chgData name="Weisheng Zhu" userId="235d122c-3b57-4c5d-826a-7dbf2d1a59d1" providerId="ADAL" clId="{5E07CDCF-2289-420B-A856-4C63C3866A0C}" dt="2019-11-07T06:45:24.190" v="2101" actId="478"/>
          <ac:spMkLst>
            <pc:docMk/>
            <pc:sldMk cId="3630084313" sldId="273"/>
            <ac:spMk id="5" creationId="{0AFCF132-6D86-4697-88BF-A293DACCDE8C}"/>
          </ac:spMkLst>
        </pc:spChg>
        <pc:spChg chg="add del mo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6" creationId="{FB09B654-28A3-45D3-AE5A-C649D2E2F902}"/>
          </ac:spMkLst>
        </pc:spChg>
        <pc:spChg chg="add del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7" creationId="{BBB9B59C-D0F8-4356-B8CA-885E666F53DD}"/>
          </ac:spMkLst>
        </pc:spChg>
        <pc:spChg chg="add del mod">
          <ac:chgData name="Weisheng Zhu" userId="235d122c-3b57-4c5d-826a-7dbf2d1a59d1" providerId="ADAL" clId="{5E07CDCF-2289-420B-A856-4C63C3866A0C}" dt="2019-11-07T06:45:13.227" v="2098" actId="478"/>
          <ac:spMkLst>
            <pc:docMk/>
            <pc:sldMk cId="3630084313" sldId="273"/>
            <ac:spMk id="8" creationId="{7EE89C37-020B-4418-A29C-2088D0CA731B}"/>
          </ac:spMkLst>
        </pc:spChg>
        <pc:spChg chg="add del">
          <ac:chgData name="Weisheng Zhu" userId="235d122c-3b57-4c5d-826a-7dbf2d1a59d1" providerId="ADAL" clId="{5E07CDCF-2289-420B-A856-4C63C3866A0C}" dt="2019-11-07T06:45:14.011" v="2099" actId="478"/>
          <ac:spMkLst>
            <pc:docMk/>
            <pc:sldMk cId="3630084313" sldId="273"/>
            <ac:spMk id="9" creationId="{F3FAB774-542F-4E24-84F1-617CD0C1A1ED}"/>
          </ac:spMkLst>
        </pc:spChg>
        <pc:spChg chg="add del">
          <ac:chgData name="Weisheng Zhu" userId="235d122c-3b57-4c5d-826a-7dbf2d1a59d1" providerId="ADAL" clId="{5E07CDCF-2289-420B-A856-4C63C3866A0C}" dt="2019-11-07T06:45:24.190" v="2101" actId="478"/>
          <ac:spMkLst>
            <pc:docMk/>
            <pc:sldMk cId="3630084313" sldId="273"/>
            <ac:spMk id="10" creationId="{C90A053A-D1C1-4B69-9E43-C589CF57ABBA}"/>
          </ac:spMkLst>
        </pc:spChg>
        <pc:spChg chg="add del mo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11" creationId="{D02AD11A-F629-4B56-AB27-3238881A6E49}"/>
          </ac:spMkLst>
        </pc:spChg>
        <pc:spChg chg="add del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12" creationId="{B4C17A3F-A231-4325-872F-EA4E75924B1C}"/>
          </ac:spMkLst>
        </pc:spChg>
        <pc:spChg chg="mod ord">
          <ac:chgData name="Weisheng Zhu" userId="235d122c-3b57-4c5d-826a-7dbf2d1a59d1" providerId="ADAL" clId="{5E07CDCF-2289-420B-A856-4C63C3866A0C}" dt="2019-11-07T06:48:33.773" v="2146" actId="167"/>
          <ac:spMkLst>
            <pc:docMk/>
            <pc:sldMk cId="3630084313" sldId="273"/>
            <ac:spMk id="15" creationId="{99BA9F9A-9102-4583-B261-A566AA0A601C}"/>
          </ac:spMkLst>
        </pc:spChg>
        <pc:spChg chg="add del">
          <ac:chgData name="Weisheng Zhu" userId="235d122c-3b57-4c5d-826a-7dbf2d1a59d1" providerId="ADAL" clId="{5E07CDCF-2289-420B-A856-4C63C3866A0C}" dt="2019-11-07T06:45:24.190" v="2101" actId="478"/>
          <ac:spMkLst>
            <pc:docMk/>
            <pc:sldMk cId="3630084313" sldId="273"/>
            <ac:spMk id="18" creationId="{B59A9097-B51E-43B3-8F3C-EB3F140A53BB}"/>
          </ac:spMkLst>
        </pc:spChg>
        <pc:spChg chg="add del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25" creationId="{ACF73A8C-3552-46BD-B8D4-76C5471E8E4F}"/>
          </ac:spMkLst>
        </pc:spChg>
        <pc:spChg chg="add del">
          <ac:chgData name="Weisheng Zhu" userId="235d122c-3b57-4c5d-826a-7dbf2d1a59d1" providerId="ADAL" clId="{5E07CDCF-2289-420B-A856-4C63C3866A0C}" dt="2019-11-07T06:45:24.190" v="2101" actId="478"/>
          <ac:spMkLst>
            <pc:docMk/>
            <pc:sldMk cId="3630084313" sldId="273"/>
            <ac:spMk id="33" creationId="{B5B4471B-C8AA-48F9-9461-0F87183D019C}"/>
          </ac:spMkLst>
        </pc:spChg>
        <pc:spChg chg="add mod ord">
          <ac:chgData name="Weisheng Zhu" userId="235d122c-3b57-4c5d-826a-7dbf2d1a59d1" providerId="ADAL" clId="{5E07CDCF-2289-420B-A856-4C63C3866A0C}" dt="2019-11-07T06:47:55.467" v="2132" actId="164"/>
          <ac:spMkLst>
            <pc:docMk/>
            <pc:sldMk cId="3630084313" sldId="273"/>
            <ac:spMk id="37" creationId="{3A7558B7-68D7-471D-9842-53A1AFABB6F1}"/>
          </ac:spMkLst>
        </pc:spChg>
        <pc:spChg chg="add mod ord">
          <ac:chgData name="Weisheng Zhu" userId="235d122c-3b57-4c5d-826a-7dbf2d1a59d1" providerId="ADAL" clId="{5E07CDCF-2289-420B-A856-4C63C3866A0C}" dt="2019-11-07T06:48:06.863" v="2139" actId="1035"/>
          <ac:spMkLst>
            <pc:docMk/>
            <pc:sldMk cId="3630084313" sldId="273"/>
            <ac:spMk id="38" creationId="{E8B88F24-1D00-465E-A8DF-319C8295DB83}"/>
          </ac:spMkLst>
        </pc:spChg>
        <pc:spChg chg="add del">
          <ac:chgData name="Weisheng Zhu" userId="235d122c-3b57-4c5d-826a-7dbf2d1a59d1" providerId="ADAL" clId="{5E07CDCF-2289-420B-A856-4C63C3866A0C}" dt="2019-11-07T06:45:57.067" v="2110" actId="478"/>
          <ac:spMkLst>
            <pc:docMk/>
            <pc:sldMk cId="3630084313" sldId="273"/>
            <ac:spMk id="39" creationId="{D7FAAB26-9FB3-4062-BBCC-D25B248C5C9A}"/>
          </ac:spMkLst>
        </pc:spChg>
        <pc:spChg chg="add del">
          <ac:chgData name="Weisheng Zhu" userId="235d122c-3b57-4c5d-826a-7dbf2d1a59d1" providerId="ADAL" clId="{5E07CDCF-2289-420B-A856-4C63C3866A0C}" dt="2019-11-07T06:45:57.067" v="2110" actId="478"/>
          <ac:spMkLst>
            <pc:docMk/>
            <pc:sldMk cId="3630084313" sldId="273"/>
            <ac:spMk id="40" creationId="{EA944AC6-BAAC-4C3A-8F99-75639EDDB69F}"/>
          </ac:spMkLst>
        </pc:spChg>
        <pc:spChg chg="add del">
          <ac:chgData name="Weisheng Zhu" userId="235d122c-3b57-4c5d-826a-7dbf2d1a59d1" providerId="ADAL" clId="{5E07CDCF-2289-420B-A856-4C63C3866A0C}" dt="2019-11-07T06:45:09.086" v="2095" actId="478"/>
          <ac:spMkLst>
            <pc:docMk/>
            <pc:sldMk cId="3630084313" sldId="273"/>
            <ac:spMk id="41" creationId="{3AA285E6-4568-463D-B4CE-6137C686861B}"/>
          </ac:spMkLst>
        </pc:spChg>
        <pc:spChg chg="add del">
          <ac:chgData name="Weisheng Zhu" userId="235d122c-3b57-4c5d-826a-7dbf2d1a59d1" providerId="ADAL" clId="{5E07CDCF-2289-420B-A856-4C63C3866A0C}" dt="2019-11-07T06:45:11.019" v="2096" actId="478"/>
          <ac:spMkLst>
            <pc:docMk/>
            <pc:sldMk cId="3630084313" sldId="273"/>
            <ac:spMk id="42" creationId="{F2B02A18-386D-4508-9B52-84B85168F931}"/>
          </ac:spMkLst>
        </pc:spChg>
        <pc:spChg chg="add del mod or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43" creationId="{64085BA4-153A-4A3C-9229-B6948AE27F71}"/>
          </ac:spMkLst>
        </pc:spChg>
        <pc:spChg chg="add del mo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44" creationId="{6D99CB20-57BA-420A-9C1E-E811655BD181}"/>
          </ac:spMkLst>
        </pc:spChg>
        <pc:spChg chg="add del mo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45" creationId="{B9C3A36E-3DD4-487B-B7F3-119F374BCC3A}"/>
          </ac:spMkLst>
        </pc:spChg>
        <pc:spChg chg="add del mo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46" creationId="{4BD0B541-C465-404A-A716-2F6B7809ED05}"/>
          </ac:spMkLst>
        </pc:spChg>
        <pc:spChg chg="add del mod">
          <ac:chgData name="Weisheng Zhu" userId="235d122c-3b57-4c5d-826a-7dbf2d1a59d1" providerId="ADAL" clId="{5E07CDCF-2289-420B-A856-4C63C3866A0C}" dt="2019-11-07T06:50:25.163" v="2181" actId="478"/>
          <ac:spMkLst>
            <pc:docMk/>
            <pc:sldMk cId="3630084313" sldId="273"/>
            <ac:spMk id="47" creationId="{0242B569-4502-49BC-A5E5-26B4D67757C7}"/>
          </ac:spMkLst>
        </pc:spChg>
        <pc:spChg chg="add del mod">
          <ac:chgData name="Weisheng Zhu" userId="235d122c-3b57-4c5d-826a-7dbf2d1a59d1" providerId="ADAL" clId="{5E07CDCF-2289-420B-A856-4C63C3866A0C}" dt="2019-11-07T06:50:30.507" v="2182" actId="478"/>
          <ac:spMkLst>
            <pc:docMk/>
            <pc:sldMk cId="3630084313" sldId="273"/>
            <ac:spMk id="48" creationId="{286E2B08-1145-4FCC-B707-1A6C74239830}"/>
          </ac:spMkLst>
        </pc:spChg>
        <pc:spChg chg="add del mod">
          <ac:chgData name="Weisheng Zhu" userId="235d122c-3b57-4c5d-826a-7dbf2d1a59d1" providerId="ADAL" clId="{5E07CDCF-2289-420B-A856-4C63C3866A0C}" dt="2019-11-07T06:50:30.507" v="2182" actId="478"/>
          <ac:spMkLst>
            <pc:docMk/>
            <pc:sldMk cId="3630084313" sldId="273"/>
            <ac:spMk id="49" creationId="{41454E29-727E-4C88-8C33-9FC57826B65A}"/>
          </ac:spMkLst>
        </pc:spChg>
        <pc:spChg chg="add del mod or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51" creationId="{08BD18F7-8BFA-4783-8AE5-E2725D9A8070}"/>
          </ac:spMkLst>
        </pc:spChg>
        <pc:spChg chg="add del mod or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52" creationId="{E44EF4A2-23EC-4659-A076-A24C6A79B2B8}"/>
          </ac:spMkLst>
        </pc:spChg>
        <pc:spChg chg="add del mod or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53" creationId="{3D4F065D-C785-4CDA-85A9-20EA0DB9186E}"/>
          </ac:spMkLst>
        </pc:spChg>
        <pc:spChg chg="add del mod or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54" creationId="{4F08ECE0-29C7-4DB6-901E-89EFAD64D581}"/>
          </ac:spMkLst>
        </pc:spChg>
        <pc:spChg chg="add del mod or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55" creationId="{1789E47D-34EC-48FC-B4BE-45EA2E065F12}"/>
          </ac:spMkLst>
        </pc:spChg>
        <pc:spChg chg="add del mod or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56" creationId="{E13E91A8-1655-407D-BD8C-C344F9716164}"/>
          </ac:spMkLst>
        </pc:spChg>
        <pc:spChg chg="add del mo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57" creationId="{CB048E51-24A2-4AB7-BE1E-5935EF1D1712}"/>
          </ac:spMkLst>
        </pc:spChg>
        <pc:spChg chg="add del mo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58" creationId="{62C23BED-8D47-49FE-BF76-C03BDDEAA5F4}"/>
          </ac:spMkLst>
        </pc:spChg>
        <pc:spChg chg="add del mo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59" creationId="{16E5E55A-BC27-4572-A77E-710D42E6DEFA}"/>
          </ac:spMkLst>
        </pc:spChg>
        <pc:spChg chg="add del mod">
          <ac:chgData name="Weisheng Zhu" userId="235d122c-3b57-4c5d-826a-7dbf2d1a59d1" providerId="ADAL" clId="{5E07CDCF-2289-420B-A856-4C63C3866A0C}" dt="2019-11-07T07:01:35.934" v="2255" actId="478"/>
          <ac:spMkLst>
            <pc:docMk/>
            <pc:sldMk cId="3630084313" sldId="273"/>
            <ac:spMk id="64" creationId="{BABED9B0-A8E0-4593-8F02-F03A9AE2500C}"/>
          </ac:spMkLst>
        </pc:spChg>
        <pc:spChg chg="add del mod ord">
          <ac:chgData name="Weisheng Zhu" userId="235d122c-3b57-4c5d-826a-7dbf2d1a59d1" providerId="ADAL" clId="{5E07CDCF-2289-420B-A856-4C63C3866A0C}" dt="2019-11-07T06:51:33.738" v="2197" actId="478"/>
          <ac:spMkLst>
            <pc:docMk/>
            <pc:sldMk cId="3630084313" sldId="273"/>
            <ac:spMk id="65" creationId="{FCF88207-0BDD-4E95-9D85-0DCDF19B7120}"/>
          </ac:spMkLst>
        </pc:spChg>
        <pc:spChg chg="add del mod">
          <ac:chgData name="Weisheng Zhu" userId="235d122c-3b57-4c5d-826a-7dbf2d1a59d1" providerId="ADAL" clId="{5E07CDCF-2289-420B-A856-4C63C3866A0C}" dt="2019-11-07T07:00:22.252" v="2236" actId="478"/>
          <ac:spMkLst>
            <pc:docMk/>
            <pc:sldMk cId="3630084313" sldId="273"/>
            <ac:spMk id="71" creationId="{94158166-1DB8-4739-8211-3FF5FEF7784E}"/>
          </ac:spMkLst>
        </pc:spChg>
        <pc:spChg chg="add del">
          <ac:chgData name="Weisheng Zhu" userId="235d122c-3b57-4c5d-826a-7dbf2d1a59d1" providerId="ADAL" clId="{5E07CDCF-2289-420B-A856-4C63C3866A0C}" dt="2019-11-07T07:01:40.222" v="2257" actId="478"/>
          <ac:spMkLst>
            <pc:docMk/>
            <pc:sldMk cId="3630084313" sldId="273"/>
            <ac:spMk id="73" creationId="{768CEA2D-26B8-45E6-8757-51E828B0C33D}"/>
          </ac:spMkLst>
        </pc:spChg>
        <pc:spChg chg="add">
          <ac:chgData name="Weisheng Zhu" userId="235d122c-3b57-4c5d-826a-7dbf2d1a59d1" providerId="ADAL" clId="{5E07CDCF-2289-420B-A856-4C63C3866A0C}" dt="2019-11-07T07:01:36.619" v="2256"/>
          <ac:spMkLst>
            <pc:docMk/>
            <pc:sldMk cId="3630084313" sldId="273"/>
            <ac:spMk id="74" creationId="{E0B8416F-2E3D-4273-A960-54B17B7A76CA}"/>
          </ac:spMkLst>
        </pc:spChg>
        <pc:spChg chg="add">
          <ac:chgData name="Weisheng Zhu" userId="235d122c-3b57-4c5d-826a-7dbf2d1a59d1" providerId="ADAL" clId="{5E07CDCF-2289-420B-A856-4C63C3866A0C}" dt="2019-11-07T07:01:36.619" v="2256"/>
          <ac:spMkLst>
            <pc:docMk/>
            <pc:sldMk cId="3630084313" sldId="273"/>
            <ac:spMk id="75" creationId="{CF64342D-A7D8-4FC5-9FD6-4F41D1A05631}"/>
          </ac:spMkLst>
        </pc:spChg>
        <pc:spChg chg="add">
          <ac:chgData name="Weisheng Zhu" userId="235d122c-3b57-4c5d-826a-7dbf2d1a59d1" providerId="ADAL" clId="{5E07CDCF-2289-420B-A856-4C63C3866A0C}" dt="2019-11-07T07:01:36.619" v="2256"/>
          <ac:spMkLst>
            <pc:docMk/>
            <pc:sldMk cId="3630084313" sldId="273"/>
            <ac:spMk id="76" creationId="{ED53D254-273D-422C-B9DA-D109F47ECA70}"/>
          </ac:spMkLst>
        </pc:spChg>
        <pc:spChg chg="add">
          <ac:chgData name="Weisheng Zhu" userId="235d122c-3b57-4c5d-826a-7dbf2d1a59d1" providerId="ADAL" clId="{5E07CDCF-2289-420B-A856-4C63C3866A0C}" dt="2019-11-07T07:01:36.619" v="2256"/>
          <ac:spMkLst>
            <pc:docMk/>
            <pc:sldMk cId="3630084313" sldId="273"/>
            <ac:spMk id="77" creationId="{FFDFEE29-8E9C-44A2-95D1-1E848176A8D8}"/>
          </ac:spMkLst>
        </pc:spChg>
        <pc:spChg chg="add del mod ord">
          <ac:chgData name="Weisheng Zhu" userId="235d122c-3b57-4c5d-826a-7dbf2d1a59d1" providerId="ADAL" clId="{5E07CDCF-2289-420B-A856-4C63C3866A0C}" dt="2019-11-07T07:02:28.402" v="2266" actId="931"/>
          <ac:spMkLst>
            <pc:docMk/>
            <pc:sldMk cId="3630084313" sldId="273"/>
            <ac:spMk id="78" creationId="{E43E8861-6A5B-4E21-8471-432B6C5F7D10}"/>
          </ac:spMkLst>
        </pc:spChg>
        <pc:spChg chg="add del mod ord">
          <ac:chgData name="Weisheng Zhu" userId="235d122c-3b57-4c5d-826a-7dbf2d1a59d1" providerId="ADAL" clId="{5E07CDCF-2289-420B-A856-4C63C3866A0C}" dt="2019-11-07T07:02:32.943" v="2269" actId="931"/>
          <ac:spMkLst>
            <pc:docMk/>
            <pc:sldMk cId="3630084313" sldId="273"/>
            <ac:spMk id="79" creationId="{83465263-8278-4330-9FBA-13626133369F}"/>
          </ac:spMkLst>
        </pc:spChg>
        <pc:grpChg chg="add del mod">
          <ac:chgData name="Weisheng Zhu" userId="235d122c-3b57-4c5d-826a-7dbf2d1a59d1" providerId="ADAL" clId="{5E07CDCF-2289-420B-A856-4C63C3866A0C}" dt="2019-11-07T07:01:35.934" v="2255" actId="478"/>
          <ac:grpSpMkLst>
            <pc:docMk/>
            <pc:sldMk cId="3630084313" sldId="273"/>
            <ac:grpSpMk id="13" creationId="{18D93FBC-23A2-4127-B509-7DC212E14A76}"/>
          </ac:grpSpMkLst>
        </pc:grpChg>
        <pc:grpChg chg="add del">
          <ac:chgData name="Weisheng Zhu" userId="235d122c-3b57-4c5d-826a-7dbf2d1a59d1" providerId="ADAL" clId="{5E07CDCF-2289-420B-A856-4C63C3866A0C}" dt="2019-11-07T06:45:24.190" v="2101" actId="478"/>
          <ac:grpSpMkLst>
            <pc:docMk/>
            <pc:sldMk cId="3630084313" sldId="273"/>
            <ac:grpSpMk id="19" creationId="{8A874D80-BA8F-46C0-977B-C1C895C40AE8}"/>
          </ac:grpSpMkLst>
        </pc:grpChg>
        <pc:grpChg chg="add del">
          <ac:chgData name="Weisheng Zhu" userId="235d122c-3b57-4c5d-826a-7dbf2d1a59d1" providerId="ADAL" clId="{5E07CDCF-2289-420B-A856-4C63C3866A0C}" dt="2019-11-07T06:45:24.190" v="2101" actId="478"/>
          <ac:grpSpMkLst>
            <pc:docMk/>
            <pc:sldMk cId="3630084313" sldId="273"/>
            <ac:grpSpMk id="26" creationId="{55ECEFFD-731D-400A-B68B-7CE18C98AD8A}"/>
          </ac:grpSpMkLst>
        </pc:grpChg>
        <pc:grpChg chg="add del">
          <ac:chgData name="Weisheng Zhu" userId="235d122c-3b57-4c5d-826a-7dbf2d1a59d1" providerId="ADAL" clId="{5E07CDCF-2289-420B-A856-4C63C3866A0C}" dt="2019-11-07T06:45:57.067" v="2110" actId="478"/>
          <ac:grpSpMkLst>
            <pc:docMk/>
            <pc:sldMk cId="3630084313" sldId="273"/>
            <ac:grpSpMk id="34" creationId="{2B566E5D-49A4-4A3D-A49A-69D9BA5682D1}"/>
          </ac:grpSpMkLst>
        </pc:grpChg>
        <pc:grpChg chg="add del mod">
          <ac:chgData name="Weisheng Zhu" userId="235d122c-3b57-4c5d-826a-7dbf2d1a59d1" providerId="ADAL" clId="{5E07CDCF-2289-420B-A856-4C63C3866A0C}" dt="2019-11-07T07:01:35.934" v="2255" actId="478"/>
          <ac:grpSpMkLst>
            <pc:docMk/>
            <pc:sldMk cId="3630084313" sldId="273"/>
            <ac:grpSpMk id="50" creationId="{93B519C5-DC8C-4D19-BA7D-4DE30F8504A2}"/>
          </ac:grpSpMkLst>
        </pc:grpChg>
        <pc:grpChg chg="add del mod">
          <ac:chgData name="Weisheng Zhu" userId="235d122c-3b57-4c5d-826a-7dbf2d1a59d1" providerId="ADAL" clId="{5E07CDCF-2289-420B-A856-4C63C3866A0C}" dt="2019-11-07T07:01:35.934" v="2255" actId="478"/>
          <ac:grpSpMkLst>
            <pc:docMk/>
            <pc:sldMk cId="3630084313" sldId="273"/>
            <ac:grpSpMk id="60" creationId="{F717F38A-F628-4655-9489-8D64E760E517}"/>
          </ac:grpSpMkLst>
        </pc:grpChg>
        <pc:picChg chg="add del mod">
          <ac:chgData name="Weisheng Zhu" userId="235d122c-3b57-4c5d-826a-7dbf2d1a59d1" providerId="ADAL" clId="{5E07CDCF-2289-420B-A856-4C63C3866A0C}" dt="2019-11-07T06:54:20.283" v="2210" actId="478"/>
          <ac:picMkLst>
            <pc:docMk/>
            <pc:sldMk cId="3630084313" sldId="273"/>
            <ac:picMk id="67" creationId="{4CC51AF8-0424-40B4-B729-2C9FB15BFE8F}"/>
          </ac:picMkLst>
        </pc:picChg>
        <pc:picChg chg="add del mod">
          <ac:chgData name="Weisheng Zhu" userId="235d122c-3b57-4c5d-826a-7dbf2d1a59d1" providerId="ADAL" clId="{5E07CDCF-2289-420B-A856-4C63C3866A0C}" dt="2019-11-07T06:54:28.500" v="2213" actId="478"/>
          <ac:picMkLst>
            <pc:docMk/>
            <pc:sldMk cId="3630084313" sldId="273"/>
            <ac:picMk id="68" creationId="{187721D3-42FA-4E71-A399-1A07A91155C1}"/>
          </ac:picMkLst>
        </pc:picChg>
        <pc:picChg chg="add del mod ord">
          <ac:chgData name="Weisheng Zhu" userId="235d122c-3b57-4c5d-826a-7dbf2d1a59d1" providerId="ADAL" clId="{5E07CDCF-2289-420B-A856-4C63C3866A0C}" dt="2019-11-07T07:01:35.934" v="2255" actId="478"/>
          <ac:picMkLst>
            <pc:docMk/>
            <pc:sldMk cId="3630084313" sldId="273"/>
            <ac:picMk id="70" creationId="{05352973-C61C-4A63-9F83-E5C8128DA1B3}"/>
          </ac:picMkLst>
        </pc:picChg>
        <pc:picChg chg="add del mod">
          <ac:chgData name="Weisheng Zhu" userId="235d122c-3b57-4c5d-826a-7dbf2d1a59d1" providerId="ADAL" clId="{5E07CDCF-2289-420B-A856-4C63C3866A0C}" dt="2019-11-07T07:01:35.934" v="2255" actId="478"/>
          <ac:picMkLst>
            <pc:docMk/>
            <pc:sldMk cId="3630084313" sldId="273"/>
            <ac:picMk id="72" creationId="{74469C3B-EA35-4E13-981E-D5F6A1F0E7E2}"/>
          </ac:picMkLst>
        </pc:picChg>
        <pc:picChg chg="add mod">
          <ac:chgData name="Weisheng Zhu" userId="235d122c-3b57-4c5d-826a-7dbf2d1a59d1" providerId="ADAL" clId="{5E07CDCF-2289-420B-A856-4C63C3866A0C}" dt="2019-11-07T07:02:39.581" v="2273"/>
          <ac:picMkLst>
            <pc:docMk/>
            <pc:sldMk cId="3630084313" sldId="273"/>
            <ac:picMk id="81" creationId="{9069BD8B-6F2F-494C-9454-9EA032428476}"/>
          </ac:picMkLst>
        </pc:picChg>
        <pc:picChg chg="add mod">
          <ac:chgData name="Weisheng Zhu" userId="235d122c-3b57-4c5d-826a-7dbf2d1a59d1" providerId="ADAL" clId="{5E07CDCF-2289-420B-A856-4C63C3866A0C}" dt="2019-11-07T07:02:34.999" v="2272"/>
          <ac:picMkLst>
            <pc:docMk/>
            <pc:sldMk cId="3630084313" sldId="273"/>
            <ac:picMk id="83" creationId="{5403F021-92F3-41B9-A286-F679EAE98F05}"/>
          </ac:picMkLst>
        </pc:picChg>
        <pc:cxnChg chg="add del">
          <ac:chgData name="Weisheng Zhu" userId="235d122c-3b57-4c5d-826a-7dbf2d1a59d1" providerId="ADAL" clId="{5E07CDCF-2289-420B-A856-4C63C3866A0C}" dt="2019-11-07T06:45:57.067" v="2110" actId="478"/>
          <ac:cxnSpMkLst>
            <pc:docMk/>
            <pc:sldMk cId="3630084313" sldId="273"/>
            <ac:cxnSpMk id="23" creationId="{F4249B13-C7AE-4F6E-8843-0E3CFADC1524}"/>
          </ac:cxnSpMkLst>
        </pc:cxnChg>
        <pc:cxnChg chg="add del">
          <ac:chgData name="Weisheng Zhu" userId="235d122c-3b57-4c5d-826a-7dbf2d1a59d1" providerId="ADAL" clId="{5E07CDCF-2289-420B-A856-4C63C3866A0C}" dt="2019-11-07T06:45:57.067" v="2110" actId="478"/>
          <ac:cxnSpMkLst>
            <pc:docMk/>
            <pc:sldMk cId="3630084313" sldId="273"/>
            <ac:cxnSpMk id="24" creationId="{7D4407A7-E624-4214-9F78-FE277D4D3CB8}"/>
          </ac:cxnSpMkLst>
        </pc:cxnChg>
        <pc:cxnChg chg="add del">
          <ac:chgData name="Weisheng Zhu" userId="235d122c-3b57-4c5d-826a-7dbf2d1a59d1" providerId="ADAL" clId="{5E07CDCF-2289-420B-A856-4C63C3866A0C}" dt="2019-11-07T06:45:24.190" v="2101" actId="478"/>
          <ac:cxnSpMkLst>
            <pc:docMk/>
            <pc:sldMk cId="3630084313" sldId="273"/>
            <ac:cxnSpMk id="31" creationId="{AEA69C72-D216-459A-98A4-1C65E4F6B089}"/>
          </ac:cxnSpMkLst>
        </pc:cxnChg>
        <pc:cxnChg chg="add del">
          <ac:chgData name="Weisheng Zhu" userId="235d122c-3b57-4c5d-826a-7dbf2d1a59d1" providerId="ADAL" clId="{5E07CDCF-2289-420B-A856-4C63C3866A0C}" dt="2019-11-07T06:45:24.190" v="2101" actId="478"/>
          <ac:cxnSpMkLst>
            <pc:docMk/>
            <pc:sldMk cId="3630084313" sldId="273"/>
            <ac:cxnSpMk id="32" creationId="{10A34291-70F3-4D26-AA89-3BF07CE18AD2}"/>
          </ac:cxnSpMkLst>
        </pc:cxnChg>
      </pc:sldChg>
      <pc:sldChg chg="delSp modSp add del mod modClrScheme chgLayout">
        <pc:chgData name="Weisheng Zhu" userId="235d122c-3b57-4c5d-826a-7dbf2d1a59d1" providerId="ADAL" clId="{5E07CDCF-2289-420B-A856-4C63C3866A0C}" dt="2019-11-07T06:26:24.500" v="1664" actId="47"/>
        <pc:sldMkLst>
          <pc:docMk/>
          <pc:sldMk cId="2201434250" sldId="274"/>
        </pc:sldMkLst>
        <pc:spChg chg="del mod ord">
          <ac:chgData name="Weisheng Zhu" userId="235d122c-3b57-4c5d-826a-7dbf2d1a59d1" providerId="ADAL" clId="{5E07CDCF-2289-420B-A856-4C63C3866A0C}" dt="2019-11-07T06:26:14.982" v="1662" actId="478"/>
          <ac:spMkLst>
            <pc:docMk/>
            <pc:sldMk cId="2201434250" sldId="274"/>
            <ac:spMk id="2" creationId="{55B822AE-58B4-4D92-A63E-0BAFE16EF16C}"/>
          </ac:spMkLst>
        </pc:spChg>
      </pc:sldChg>
      <pc:sldChg chg="addSp delSp modSp add mod ord">
        <pc:chgData name="Weisheng Zhu" userId="235d122c-3b57-4c5d-826a-7dbf2d1a59d1" providerId="ADAL" clId="{5E07CDCF-2289-420B-A856-4C63C3866A0C}" dt="2019-11-07T06:43:21.697" v="2091"/>
        <pc:sldMkLst>
          <pc:docMk/>
          <pc:sldMk cId="4117151925" sldId="275"/>
        </pc:sldMkLst>
        <pc:spChg chg="mod">
          <ac:chgData name="Weisheng Zhu" userId="235d122c-3b57-4c5d-826a-7dbf2d1a59d1" providerId="ADAL" clId="{5E07CDCF-2289-420B-A856-4C63C3866A0C}" dt="2019-11-07T06:41:43.538" v="2026"/>
          <ac:spMkLst>
            <pc:docMk/>
            <pc:sldMk cId="4117151925" sldId="275"/>
            <ac:spMk id="2" creationId="{55B822AE-58B4-4D92-A63E-0BAFE16EF16C}"/>
          </ac:spMkLst>
        </pc:spChg>
        <pc:spChg chg="add mod">
          <ac:chgData name="Weisheng Zhu" userId="235d122c-3b57-4c5d-826a-7dbf2d1a59d1" providerId="ADAL" clId="{5E07CDCF-2289-420B-A856-4C63C3866A0C}" dt="2019-11-07T06:40:17.492" v="1972" actId="1076"/>
          <ac:spMkLst>
            <pc:docMk/>
            <pc:sldMk cId="4117151925" sldId="275"/>
            <ac:spMk id="3" creationId="{91A7A83E-BB05-4D64-8FC7-5EAE1F559261}"/>
          </ac:spMkLst>
        </pc:spChg>
        <pc:spChg chg="add mod">
          <ac:chgData name="Weisheng Zhu" userId="235d122c-3b57-4c5d-826a-7dbf2d1a59d1" providerId="ADAL" clId="{5E07CDCF-2289-420B-A856-4C63C3866A0C}" dt="2019-11-07T06:40:17.492" v="1972" actId="1076"/>
          <ac:spMkLst>
            <pc:docMk/>
            <pc:sldMk cId="4117151925" sldId="275"/>
            <ac:spMk id="4" creationId="{62A83761-8775-4897-AA08-DFBC926A110C}"/>
          </ac:spMkLst>
        </pc:spChg>
        <pc:spChg chg="add mod">
          <ac:chgData name="Weisheng Zhu" userId="235d122c-3b57-4c5d-826a-7dbf2d1a59d1" providerId="ADAL" clId="{5E07CDCF-2289-420B-A856-4C63C3866A0C}" dt="2019-11-07T06:40:45.447" v="1981" actId="1076"/>
          <ac:spMkLst>
            <pc:docMk/>
            <pc:sldMk cId="4117151925" sldId="275"/>
            <ac:spMk id="6" creationId="{2DF254D4-15ED-42F0-B0A9-9565C2BD0C2B}"/>
          </ac:spMkLst>
        </pc:spChg>
        <pc:spChg chg="add mod">
          <ac:chgData name="Weisheng Zhu" userId="235d122c-3b57-4c5d-826a-7dbf2d1a59d1" providerId="ADAL" clId="{5E07CDCF-2289-420B-A856-4C63C3866A0C}" dt="2019-11-07T06:40:17.492" v="1972" actId="1076"/>
          <ac:spMkLst>
            <pc:docMk/>
            <pc:sldMk cId="4117151925" sldId="275"/>
            <ac:spMk id="7" creationId="{7E3A2F61-F558-4979-90CE-2BABA2106D33}"/>
          </ac:spMkLst>
        </pc:spChg>
        <pc:spChg chg="add mod">
          <ac:chgData name="Weisheng Zhu" userId="235d122c-3b57-4c5d-826a-7dbf2d1a59d1" providerId="ADAL" clId="{5E07CDCF-2289-420B-A856-4C63C3866A0C}" dt="2019-11-07T06:40:17.492" v="1972" actId="1076"/>
          <ac:spMkLst>
            <pc:docMk/>
            <pc:sldMk cId="4117151925" sldId="275"/>
            <ac:spMk id="8" creationId="{F6134B53-4958-481F-8E43-4A3653193621}"/>
          </ac:spMkLst>
        </pc:spChg>
        <pc:spChg chg="add mod">
          <ac:chgData name="Weisheng Zhu" userId="235d122c-3b57-4c5d-826a-7dbf2d1a59d1" providerId="ADAL" clId="{5E07CDCF-2289-420B-A856-4C63C3866A0C}" dt="2019-11-07T06:40:47.872" v="1982" actId="108"/>
          <ac:spMkLst>
            <pc:docMk/>
            <pc:sldMk cId="4117151925" sldId="275"/>
            <ac:spMk id="10" creationId="{48AB49AD-481C-4CC9-ADD6-A339C5D2CB57}"/>
          </ac:spMkLst>
        </pc:spChg>
        <pc:spChg chg="add mod">
          <ac:chgData name="Weisheng Zhu" userId="235d122c-3b57-4c5d-826a-7dbf2d1a59d1" providerId="ADAL" clId="{5E07CDCF-2289-420B-A856-4C63C3866A0C}" dt="2019-11-07T06:40:17.492" v="1972" actId="1076"/>
          <ac:spMkLst>
            <pc:docMk/>
            <pc:sldMk cId="4117151925" sldId="275"/>
            <ac:spMk id="11" creationId="{A597E295-39BB-4174-BE79-69BAAD5E670C}"/>
          </ac:spMkLst>
        </pc:spChg>
        <pc:spChg chg="add mod">
          <ac:chgData name="Weisheng Zhu" userId="235d122c-3b57-4c5d-826a-7dbf2d1a59d1" providerId="ADAL" clId="{5E07CDCF-2289-420B-A856-4C63C3866A0C}" dt="2019-11-07T06:40:17.492" v="1972" actId="1076"/>
          <ac:spMkLst>
            <pc:docMk/>
            <pc:sldMk cId="4117151925" sldId="275"/>
            <ac:spMk id="12" creationId="{941A0949-176F-4435-8754-976BFEB5D24F}"/>
          </ac:spMkLst>
        </pc:spChg>
        <pc:spChg chg="add mod">
          <ac:chgData name="Weisheng Zhu" userId="235d122c-3b57-4c5d-826a-7dbf2d1a59d1" providerId="ADAL" clId="{5E07CDCF-2289-420B-A856-4C63C3866A0C}" dt="2019-11-07T06:40:51.155" v="1983" actId="108"/>
          <ac:spMkLst>
            <pc:docMk/>
            <pc:sldMk cId="4117151925" sldId="275"/>
            <ac:spMk id="14" creationId="{04CEB808-5657-49D5-8C48-EDC064EA8725}"/>
          </ac:spMkLst>
        </pc:spChg>
        <pc:spChg chg="add mod">
          <ac:chgData name="Weisheng Zhu" userId="235d122c-3b57-4c5d-826a-7dbf2d1a59d1" providerId="ADAL" clId="{5E07CDCF-2289-420B-A856-4C63C3866A0C}" dt="2019-11-07T06:40:17.492" v="1972" actId="1076"/>
          <ac:spMkLst>
            <pc:docMk/>
            <pc:sldMk cId="4117151925" sldId="275"/>
            <ac:spMk id="15" creationId="{7D0231B1-3115-48EF-9CFD-6F3CAE155BB2}"/>
          </ac:spMkLst>
        </pc:spChg>
        <pc:spChg chg="add mod">
          <ac:chgData name="Weisheng Zhu" userId="235d122c-3b57-4c5d-826a-7dbf2d1a59d1" providerId="ADAL" clId="{5E07CDCF-2289-420B-A856-4C63C3866A0C}" dt="2019-11-07T06:40:17.492" v="1972" actId="1076"/>
          <ac:spMkLst>
            <pc:docMk/>
            <pc:sldMk cId="4117151925" sldId="275"/>
            <ac:spMk id="16" creationId="{2EA0E25F-15C4-4921-980D-5632E28FF7A2}"/>
          </ac:spMkLst>
        </pc:spChg>
        <pc:spChg chg="add mod">
          <ac:chgData name="Weisheng Zhu" userId="235d122c-3b57-4c5d-826a-7dbf2d1a59d1" providerId="ADAL" clId="{5E07CDCF-2289-420B-A856-4C63C3866A0C}" dt="2019-11-07T06:40:54.811" v="1984" actId="108"/>
          <ac:spMkLst>
            <pc:docMk/>
            <pc:sldMk cId="4117151925" sldId="275"/>
            <ac:spMk id="18" creationId="{A6FDFE71-7ED9-4CE5-94A0-EFAD47277305}"/>
          </ac:spMkLst>
        </pc:spChg>
        <pc:spChg chg="add mod ord">
          <ac:chgData name="Weisheng Zhu" userId="235d122c-3b57-4c5d-826a-7dbf2d1a59d1" providerId="ADAL" clId="{5E07CDCF-2289-420B-A856-4C63C3866A0C}" dt="2019-11-07T06:42:01.516" v="2032" actId="207"/>
          <ac:spMkLst>
            <pc:docMk/>
            <pc:sldMk cId="4117151925" sldId="275"/>
            <ac:spMk id="19" creationId="{C3F41855-DCAB-4F80-94E7-00D4D2A35B2C}"/>
          </ac:spMkLst>
        </pc:spChg>
        <pc:spChg chg="add mod ord">
          <ac:chgData name="Weisheng Zhu" userId="235d122c-3b57-4c5d-826a-7dbf2d1a59d1" providerId="ADAL" clId="{5E07CDCF-2289-420B-A856-4C63C3866A0C}" dt="2019-11-07T06:41:54.492" v="2030" actId="164"/>
          <ac:spMkLst>
            <pc:docMk/>
            <pc:sldMk cId="4117151925" sldId="275"/>
            <ac:spMk id="21" creationId="{631231F8-4431-41B5-9DB9-3A6A691F0B9F}"/>
          </ac:spMkLst>
        </pc:spChg>
        <pc:grpChg chg="add mod">
          <ac:chgData name="Weisheng Zhu" userId="235d122c-3b57-4c5d-826a-7dbf2d1a59d1" providerId="ADAL" clId="{5E07CDCF-2289-420B-A856-4C63C3866A0C}" dt="2019-11-07T06:41:57.321" v="2031" actId="1076"/>
          <ac:grpSpMkLst>
            <pc:docMk/>
            <pc:sldMk cId="4117151925" sldId="275"/>
            <ac:grpSpMk id="22" creationId="{75BC9BBE-EC43-43E2-9F0A-D6569B792E6D}"/>
          </ac:grpSpMkLst>
        </pc:grpChg>
        <pc:picChg chg="add del mod">
          <ac:chgData name="Weisheng Zhu" userId="235d122c-3b57-4c5d-826a-7dbf2d1a59d1" providerId="ADAL" clId="{5E07CDCF-2289-420B-A856-4C63C3866A0C}" dt="2019-11-07T06:41:18.241" v="1997"/>
          <ac:picMkLst>
            <pc:docMk/>
            <pc:sldMk cId="4117151925" sldId="275"/>
            <ac:picMk id="20" creationId="{5F06CE58-70FC-4915-9BD5-3ED11E774417}"/>
          </ac:picMkLst>
        </pc:picChg>
        <pc:cxnChg chg="add mod">
          <ac:chgData name="Weisheng Zhu" userId="235d122c-3b57-4c5d-826a-7dbf2d1a59d1" providerId="ADAL" clId="{5E07CDCF-2289-420B-A856-4C63C3866A0C}" dt="2019-11-07T06:40:23.277" v="1973" actId="208"/>
          <ac:cxnSpMkLst>
            <pc:docMk/>
            <pc:sldMk cId="4117151925" sldId="275"/>
            <ac:cxnSpMk id="5" creationId="{A4C70825-DC11-439F-B8FD-2AAD4C20ECA9}"/>
          </ac:cxnSpMkLst>
        </pc:cxnChg>
        <pc:cxnChg chg="add mod">
          <ac:chgData name="Weisheng Zhu" userId="235d122c-3b57-4c5d-826a-7dbf2d1a59d1" providerId="ADAL" clId="{5E07CDCF-2289-420B-A856-4C63C3866A0C}" dt="2019-11-07T06:40:23.277" v="1973" actId="208"/>
          <ac:cxnSpMkLst>
            <pc:docMk/>
            <pc:sldMk cId="4117151925" sldId="275"/>
            <ac:cxnSpMk id="9" creationId="{77E20EED-1F08-4CBA-A954-B34380DEA73B}"/>
          </ac:cxnSpMkLst>
        </pc:cxnChg>
        <pc:cxnChg chg="add mod">
          <ac:chgData name="Weisheng Zhu" userId="235d122c-3b57-4c5d-826a-7dbf2d1a59d1" providerId="ADAL" clId="{5E07CDCF-2289-420B-A856-4C63C3866A0C}" dt="2019-11-07T06:40:23.277" v="1973" actId="208"/>
          <ac:cxnSpMkLst>
            <pc:docMk/>
            <pc:sldMk cId="4117151925" sldId="275"/>
            <ac:cxnSpMk id="13" creationId="{88673FAA-2C47-4D76-BAFD-0EAF36EFDF7D}"/>
          </ac:cxnSpMkLst>
        </pc:cxnChg>
        <pc:cxnChg chg="add mod">
          <ac:chgData name="Weisheng Zhu" userId="235d122c-3b57-4c5d-826a-7dbf2d1a59d1" providerId="ADAL" clId="{5E07CDCF-2289-420B-A856-4C63C3866A0C}" dt="2019-11-07T06:40:23.277" v="1973" actId="208"/>
          <ac:cxnSpMkLst>
            <pc:docMk/>
            <pc:sldMk cId="4117151925" sldId="275"/>
            <ac:cxnSpMk id="17" creationId="{05D89303-334C-45F2-8E30-DFE672758DD2}"/>
          </ac:cxnSpMkLst>
        </pc:cxnChg>
      </pc:sldChg>
      <pc:sldChg chg="modSp add">
        <pc:chgData name="Weisheng Zhu" userId="235d122c-3b57-4c5d-826a-7dbf2d1a59d1" providerId="ADAL" clId="{5E07CDCF-2289-420B-A856-4C63C3866A0C}" dt="2019-11-06T09:10:09.052" v="1392"/>
        <pc:sldMkLst>
          <pc:docMk/>
          <pc:sldMk cId="1478361964" sldId="276"/>
        </pc:sldMkLst>
        <pc:spChg chg="mod">
          <ac:chgData name="Weisheng Zhu" userId="235d122c-3b57-4c5d-826a-7dbf2d1a59d1" providerId="ADAL" clId="{5E07CDCF-2289-420B-A856-4C63C3866A0C}" dt="2019-11-06T09:10:09.052" v="1392"/>
          <ac:spMkLst>
            <pc:docMk/>
            <pc:sldMk cId="1478361964" sldId="276"/>
            <ac:spMk id="2" creationId="{2931617D-DB99-41DA-8A20-D37D25CCC491}"/>
          </ac:spMkLst>
        </pc:spChg>
      </pc:sldChg>
      <pc:sldChg chg="addSp delSp modSp add mod setBg">
        <pc:chgData name="Weisheng Zhu" userId="235d122c-3b57-4c5d-826a-7dbf2d1a59d1" providerId="ADAL" clId="{5E07CDCF-2289-420B-A856-4C63C3866A0C}" dt="2019-11-07T06:36:33.628" v="1918" actId="1076"/>
        <pc:sldMkLst>
          <pc:docMk/>
          <pc:sldMk cId="1398077954" sldId="277"/>
        </pc:sldMkLst>
        <pc:spChg chg="add del mod">
          <ac:chgData name="Weisheng Zhu" userId="235d122c-3b57-4c5d-826a-7dbf2d1a59d1" providerId="ADAL" clId="{5E07CDCF-2289-420B-A856-4C63C3866A0C}" dt="2019-11-07T06:26:45.298" v="1682" actId="767"/>
          <ac:spMkLst>
            <pc:docMk/>
            <pc:sldMk cId="1398077954" sldId="277"/>
            <ac:spMk id="2" creationId="{EA1E29C8-645A-433D-B776-6750EB487D80}"/>
          </ac:spMkLst>
        </pc:spChg>
        <pc:spChg chg="add mod">
          <ac:chgData name="Weisheng Zhu" userId="235d122c-3b57-4c5d-826a-7dbf2d1a59d1" providerId="ADAL" clId="{5E07CDCF-2289-420B-A856-4C63C3866A0C}" dt="2019-11-07T06:26:57.820" v="1698" actId="403"/>
          <ac:spMkLst>
            <pc:docMk/>
            <pc:sldMk cId="1398077954" sldId="277"/>
            <ac:spMk id="9" creationId="{3DB22B1C-714E-44B6-BA4B-60AEE4FE1A10}"/>
          </ac:spMkLst>
        </pc:spChg>
        <pc:spChg chg="mod">
          <ac:chgData name="Weisheng Zhu" userId="235d122c-3b57-4c5d-826a-7dbf2d1a59d1" providerId="ADAL" clId="{5E07CDCF-2289-420B-A856-4C63C3866A0C}" dt="2019-11-07T06:27:49.600" v="1707" actId="1076"/>
          <ac:spMkLst>
            <pc:docMk/>
            <pc:sldMk cId="1398077954" sldId="277"/>
            <ac:spMk id="26" creationId="{A45BFA67-2F4D-4BF7-A89E-B9B899093717}"/>
          </ac:spMkLst>
        </pc:spChg>
        <pc:spChg chg="mod">
          <ac:chgData name="Weisheng Zhu" userId="235d122c-3b57-4c5d-826a-7dbf2d1a59d1" providerId="ADAL" clId="{5E07CDCF-2289-420B-A856-4C63C3866A0C}" dt="2019-11-07T06:27:25.335" v="1703" actId="20577"/>
          <ac:spMkLst>
            <pc:docMk/>
            <pc:sldMk cId="1398077954" sldId="277"/>
            <ac:spMk id="37" creationId="{A8981941-4BE0-48FC-BA8F-CB5541CED6BE}"/>
          </ac:spMkLst>
        </pc:spChg>
        <pc:grpChg chg="mod">
          <ac:chgData name="Weisheng Zhu" userId="235d122c-3b57-4c5d-826a-7dbf2d1a59d1" providerId="ADAL" clId="{5E07CDCF-2289-420B-A856-4C63C3866A0C}" dt="2019-11-07T06:36:33.628" v="1918" actId="1076"/>
          <ac:grpSpMkLst>
            <pc:docMk/>
            <pc:sldMk cId="1398077954" sldId="277"/>
            <ac:grpSpMk id="25" creationId="{418010DB-54AA-4C86-8D36-90F649624EE7}"/>
          </ac:grpSpMkLst>
        </pc:grpChg>
        <pc:picChg chg="del">
          <ac:chgData name="Weisheng Zhu" userId="235d122c-3b57-4c5d-826a-7dbf2d1a59d1" providerId="ADAL" clId="{5E07CDCF-2289-420B-A856-4C63C3866A0C}" dt="2019-11-07T06:26:36.964" v="1668" actId="478"/>
          <ac:picMkLst>
            <pc:docMk/>
            <pc:sldMk cId="1398077954" sldId="277"/>
            <ac:picMk id="5" creationId="{86A8C971-1F43-4A33-A10F-3EBC1B4A88C9}"/>
          </ac:picMkLst>
        </pc:picChg>
      </pc:sldChg>
      <pc:sldChg chg="delSp add mod modClrScheme chgLayout">
        <pc:chgData name="Weisheng Zhu" userId="235d122c-3b57-4c5d-826a-7dbf2d1a59d1" providerId="ADAL" clId="{5E07CDCF-2289-420B-A856-4C63C3866A0C}" dt="2019-11-07T07:03:21.584" v="2275" actId="700"/>
        <pc:sldMkLst>
          <pc:docMk/>
          <pc:sldMk cId="90520202" sldId="278"/>
        </pc:sldMkLst>
        <pc:spChg chg="del">
          <ac:chgData name="Weisheng Zhu" userId="235d122c-3b57-4c5d-826a-7dbf2d1a59d1" providerId="ADAL" clId="{5E07CDCF-2289-420B-A856-4C63C3866A0C}" dt="2019-11-07T07:03:21.584" v="2275" actId="700"/>
          <ac:spMkLst>
            <pc:docMk/>
            <pc:sldMk cId="90520202" sldId="278"/>
            <ac:spMk id="2" creationId="{D5E09F05-70E2-4AB7-8991-F04D116933D2}"/>
          </ac:spMkLst>
        </pc:spChg>
        <pc:spChg chg="del">
          <ac:chgData name="Weisheng Zhu" userId="235d122c-3b57-4c5d-826a-7dbf2d1a59d1" providerId="ADAL" clId="{5E07CDCF-2289-420B-A856-4C63C3866A0C}" dt="2019-11-07T07:03:21.584" v="2275" actId="700"/>
          <ac:spMkLst>
            <pc:docMk/>
            <pc:sldMk cId="90520202" sldId="278"/>
            <ac:spMk id="3" creationId="{1C66B653-2275-4DF5-B582-FE92E8D7D8B1}"/>
          </ac:spMkLst>
        </pc:spChg>
        <pc:spChg chg="del">
          <ac:chgData name="Weisheng Zhu" userId="235d122c-3b57-4c5d-826a-7dbf2d1a59d1" providerId="ADAL" clId="{5E07CDCF-2289-420B-A856-4C63C3866A0C}" dt="2019-11-07T07:03:21.584" v="2275" actId="700"/>
          <ac:spMkLst>
            <pc:docMk/>
            <pc:sldMk cId="90520202" sldId="278"/>
            <ac:spMk id="4" creationId="{27172649-BA0C-4900-8F24-813DF2EF96BE}"/>
          </ac:spMkLst>
        </pc:spChg>
        <pc:spChg chg="del">
          <ac:chgData name="Weisheng Zhu" userId="235d122c-3b57-4c5d-826a-7dbf2d1a59d1" providerId="ADAL" clId="{5E07CDCF-2289-420B-A856-4C63C3866A0C}" dt="2019-11-07T07:03:21.584" v="2275" actId="700"/>
          <ac:spMkLst>
            <pc:docMk/>
            <pc:sldMk cId="90520202" sldId="278"/>
            <ac:spMk id="5" creationId="{E476E9EA-AD20-45F7-A618-6F7E48CF037D}"/>
          </ac:spMkLst>
        </pc:spChg>
        <pc:spChg chg="del">
          <ac:chgData name="Weisheng Zhu" userId="235d122c-3b57-4c5d-826a-7dbf2d1a59d1" providerId="ADAL" clId="{5E07CDCF-2289-420B-A856-4C63C3866A0C}" dt="2019-11-07T07:03:21.584" v="2275" actId="700"/>
          <ac:spMkLst>
            <pc:docMk/>
            <pc:sldMk cId="90520202" sldId="278"/>
            <ac:spMk id="6" creationId="{502CFBF7-79D3-4608-A9E4-C04FBA20FDB9}"/>
          </ac:spMkLst>
        </pc:spChg>
        <pc:spChg chg="del">
          <ac:chgData name="Weisheng Zhu" userId="235d122c-3b57-4c5d-826a-7dbf2d1a59d1" providerId="ADAL" clId="{5E07CDCF-2289-420B-A856-4C63C3866A0C}" dt="2019-11-07T07:03:21.584" v="2275" actId="700"/>
          <ac:spMkLst>
            <pc:docMk/>
            <pc:sldMk cId="90520202" sldId="278"/>
            <ac:spMk id="7" creationId="{E2664582-BF59-4CFB-9687-70F0D903B213}"/>
          </ac:spMkLst>
        </pc:spChg>
        <pc:spChg chg="del">
          <ac:chgData name="Weisheng Zhu" userId="235d122c-3b57-4c5d-826a-7dbf2d1a59d1" providerId="ADAL" clId="{5E07CDCF-2289-420B-A856-4C63C3866A0C}" dt="2019-11-07T07:03:21.584" v="2275" actId="700"/>
          <ac:spMkLst>
            <pc:docMk/>
            <pc:sldMk cId="90520202" sldId="278"/>
            <ac:spMk id="8" creationId="{81625E07-2C37-46A6-A457-F9FC4437A05F}"/>
          </ac:spMkLst>
        </pc:spChg>
        <pc:spChg chg="del">
          <ac:chgData name="Weisheng Zhu" userId="235d122c-3b57-4c5d-826a-7dbf2d1a59d1" providerId="ADAL" clId="{5E07CDCF-2289-420B-A856-4C63C3866A0C}" dt="2019-11-07T07:03:21.584" v="2275" actId="700"/>
          <ac:spMkLst>
            <pc:docMk/>
            <pc:sldMk cId="90520202" sldId="278"/>
            <ac:spMk id="9" creationId="{8373F058-7968-4006-9E50-CE1CB199E024}"/>
          </ac:spMkLst>
        </pc:spChg>
        <pc:spChg chg="del">
          <ac:chgData name="Weisheng Zhu" userId="235d122c-3b57-4c5d-826a-7dbf2d1a59d1" providerId="ADAL" clId="{5E07CDCF-2289-420B-A856-4C63C3866A0C}" dt="2019-11-07T07:03:21.584" v="2275" actId="700"/>
          <ac:spMkLst>
            <pc:docMk/>
            <pc:sldMk cId="90520202" sldId="278"/>
            <ac:spMk id="10" creationId="{3B5F7815-A31F-4F14-B811-2B8928A7BC15}"/>
          </ac:spMkLst>
        </pc:spChg>
      </pc:sldChg>
      <pc:sldChg chg="add">
        <pc:chgData name="Weisheng Zhu" userId="235d122c-3b57-4c5d-826a-7dbf2d1a59d1" providerId="ADAL" clId="{5E07CDCF-2289-420B-A856-4C63C3866A0C}" dt="2019-11-07T07:03:24.603" v="2276"/>
        <pc:sldMkLst>
          <pc:docMk/>
          <pc:sldMk cId="3764188205" sldId="279"/>
        </pc:sldMkLst>
      </pc:sldChg>
      <pc:sldChg chg="add mod modClrScheme chgLayout">
        <pc:chgData name="Weisheng Zhu" userId="235d122c-3b57-4c5d-826a-7dbf2d1a59d1" providerId="ADAL" clId="{5E07CDCF-2289-420B-A856-4C63C3866A0C}" dt="2019-11-07T07:03:30.099" v="2278" actId="700"/>
        <pc:sldMkLst>
          <pc:docMk/>
          <pc:sldMk cId="3872253633" sldId="280"/>
        </pc:sldMkLst>
      </pc:sldChg>
      <pc:sldChg chg="add mod modClrScheme chgLayout">
        <pc:chgData name="Weisheng Zhu" userId="235d122c-3b57-4c5d-826a-7dbf2d1a59d1" providerId="ADAL" clId="{5E07CDCF-2289-420B-A856-4C63C3866A0C}" dt="2019-11-07T07:03:34.309" v="2280" actId="700"/>
        <pc:sldMkLst>
          <pc:docMk/>
          <pc:sldMk cId="1419471438" sldId="281"/>
        </pc:sldMkLst>
      </pc:sldChg>
      <pc:sldChg chg="add mod modClrScheme chgLayout">
        <pc:chgData name="Weisheng Zhu" userId="235d122c-3b57-4c5d-826a-7dbf2d1a59d1" providerId="ADAL" clId="{5E07CDCF-2289-420B-A856-4C63C3866A0C}" dt="2019-11-07T07:03:38.506" v="2282" actId="700"/>
        <pc:sldMkLst>
          <pc:docMk/>
          <pc:sldMk cId="2958049075" sldId="282"/>
        </pc:sldMkLst>
      </pc:sldChg>
      <pc:sldMasterChg chg="addSldLayout delSldLayout modSldLayout">
        <pc:chgData name="Weisheng Zhu" userId="235d122c-3b57-4c5d-826a-7dbf2d1a59d1" providerId="ADAL" clId="{5E07CDCF-2289-420B-A856-4C63C3866A0C}" dt="2019-11-07T07:02:07.193" v="2264" actId="1076"/>
        <pc:sldMasterMkLst>
          <pc:docMk/>
          <pc:sldMasterMk cId="2442807228" sldId="2147483648"/>
        </pc:sldMasterMkLst>
        <pc:sldLayoutChg chg="addSp delSp modSp">
          <pc:chgData name="Weisheng Zhu" userId="235d122c-3b57-4c5d-826a-7dbf2d1a59d1" providerId="ADAL" clId="{5E07CDCF-2289-420B-A856-4C63C3866A0C}" dt="2019-11-05T06:51:52.827" v="351" actId="1076"/>
          <pc:sldLayoutMkLst>
            <pc:docMk/>
            <pc:sldMasterMk cId="2442807228" sldId="2147483648"/>
            <pc:sldLayoutMk cId="4112664383" sldId="2147483649"/>
          </pc:sldLayoutMkLst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7" creationId="{70744DE8-6D7A-4559-A651-A8F52276E6DD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8" creationId="{DD56B505-5C9D-4187-BF4A-B59337705933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9" creationId="{8BF07E7A-EEDE-4F4E-B0B2-BE361C066936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10" creationId="{95CF1DD8-719E-43B2-BBD2-EF8192B826F4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11" creationId="{DBF55B51-5F3E-44A9-99C1-0EDA01582A6A}"/>
            </ac:spMkLst>
          </pc:spChg>
          <pc:spChg chg="add mod">
            <ac:chgData name="Weisheng Zhu" userId="235d122c-3b57-4c5d-826a-7dbf2d1a59d1" providerId="ADAL" clId="{5E07CDCF-2289-420B-A856-4C63C3866A0C}" dt="2019-11-05T06:51:52.827" v="351" actId="1076"/>
            <ac:spMkLst>
              <pc:docMk/>
              <pc:sldMasterMk cId="2442807228" sldId="2147483648"/>
              <pc:sldLayoutMk cId="4112664383" sldId="2147483649"/>
              <ac:spMk id="12" creationId="{EAABD076-DF6A-489C-AB27-FA0A1574A233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13" creationId="{D53E7780-C162-43D1-AD1F-CA00A3BF17DA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14" creationId="{56071C84-2234-4310-9FE4-46F8E2FC6B68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15" creationId="{B1C49B69-34F3-4D22-BB9C-17E9FBAD8934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16" creationId="{223F5246-D175-4ADB-A4AE-964DC223DF74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17" creationId="{09427CD5-3E53-4560-A4E1-84BB83045284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18" creationId="{4EAA9297-94AA-4A4F-B62D-ADEA99884E74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19" creationId="{6A7B137B-DD39-46AF-80C4-730C45ECA876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20" creationId="{A8693178-BB3F-46E6-A7E6-2D285DFF977B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21" creationId="{12A2B9A8-738D-4D8E-959E-3FAF10B2219B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22" creationId="{635FAA8C-503F-410F-9463-2E6D76E3E5C0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28" creationId="{2A07760D-544E-44A2-8DD9-D3B90938F920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29" creationId="{85375443-590A-4EBB-8E58-54A1C9B247F5}"/>
            </ac:spMkLst>
          </pc:spChg>
          <pc:spChg chg="add mod">
            <ac:chgData name="Weisheng Zhu" userId="235d122c-3b57-4c5d-826a-7dbf2d1a59d1" providerId="ADAL" clId="{5E07CDCF-2289-420B-A856-4C63C3866A0C}" dt="2019-11-05T06:46:01.924" v="135" actId="20577"/>
            <ac:spMkLst>
              <pc:docMk/>
              <pc:sldMasterMk cId="2442807228" sldId="2147483648"/>
              <pc:sldLayoutMk cId="4112664383" sldId="2147483649"/>
              <ac:spMk id="30" creationId="{CD781846-C20A-4C25-A4F5-0799AE4EC1B9}"/>
            </ac:spMkLst>
          </pc:spChg>
          <pc:spChg chg="add del">
            <ac:chgData name="Weisheng Zhu" userId="235d122c-3b57-4c5d-826a-7dbf2d1a59d1" providerId="ADAL" clId="{5E07CDCF-2289-420B-A856-4C63C3866A0C}" dt="2019-11-05T06:42:25.823" v="95" actId="478"/>
            <ac:spMkLst>
              <pc:docMk/>
              <pc:sldMasterMk cId="2442807228" sldId="2147483648"/>
              <pc:sldLayoutMk cId="4112664383" sldId="2147483649"/>
              <ac:spMk id="31" creationId="{2B95174F-AEC1-45AB-A392-C9AC8513CA43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32" creationId="{A4987DFD-53D4-4089-B4A7-DC90FF465224}"/>
            </ac:spMkLst>
          </pc:spChg>
          <pc:spChg chg="add del">
            <ac:chgData name="Weisheng Zhu" userId="235d122c-3b57-4c5d-826a-7dbf2d1a59d1" providerId="ADAL" clId="{5E07CDCF-2289-420B-A856-4C63C3866A0C}" dt="2019-11-05T06:42:53.086" v="105" actId="478"/>
            <ac:spMkLst>
              <pc:docMk/>
              <pc:sldMasterMk cId="2442807228" sldId="2147483648"/>
              <pc:sldLayoutMk cId="4112664383" sldId="2147483649"/>
              <ac:spMk id="33" creationId="{6623BEE5-C226-4514-9A5A-5C7F2F0E26A9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34" creationId="{ABD53B77-8637-4CD6-A106-6A78DDF68723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41" creationId="{474E5FAE-75DD-40FB-8FF2-F8D3395A3996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49" creationId="{21174C9E-D9A2-429E-9DFA-AC8E51EA5B86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50" creationId="{D48CDC40-D434-4431-878B-3AE5CBB2EE16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54" creationId="{F531972E-FF92-4093-8C15-2A898B812485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55" creationId="{6D3F9601-A1BE-4D14-91B2-3E5F058B290C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56" creationId="{C184DBDF-D071-4CF1-A0A0-1568373E553B}"/>
            </ac:spMkLst>
          </pc:spChg>
          <pc:spChg chg="add">
            <ac:chgData name="Weisheng Zhu" userId="235d122c-3b57-4c5d-826a-7dbf2d1a59d1" providerId="ADAL" clId="{5E07CDCF-2289-420B-A856-4C63C3866A0C}" dt="2019-11-05T06:41:43.666" v="41"/>
            <ac:spMkLst>
              <pc:docMk/>
              <pc:sldMasterMk cId="2442807228" sldId="2147483648"/>
              <pc:sldLayoutMk cId="4112664383" sldId="2147483649"/>
              <ac:spMk id="57" creationId="{A0A3E45F-E898-49DA-AFC1-CABEEF371BAD}"/>
            </ac:spMkLst>
          </pc:spChg>
          <pc:spChg chg="add del">
            <ac:chgData name="Weisheng Zhu" userId="235d122c-3b57-4c5d-826a-7dbf2d1a59d1" providerId="ADAL" clId="{5E07CDCF-2289-420B-A856-4C63C3866A0C}" dt="2019-11-05T06:41:50.588" v="42" actId="11529"/>
            <ac:spMkLst>
              <pc:docMk/>
              <pc:sldMasterMk cId="2442807228" sldId="2147483648"/>
              <pc:sldLayoutMk cId="4112664383" sldId="2147483649"/>
              <ac:spMk id="58" creationId="{E6EB1917-BDB0-48E1-A15A-D6D5A7FD7239}"/>
            </ac:spMkLst>
          </pc:spChg>
          <pc:spChg chg="add mod">
            <ac:chgData name="Weisheng Zhu" userId="235d122c-3b57-4c5d-826a-7dbf2d1a59d1" providerId="ADAL" clId="{5E07CDCF-2289-420B-A856-4C63C3866A0C}" dt="2019-11-05T06:47:20.966" v="180" actId="122"/>
            <ac:spMkLst>
              <pc:docMk/>
              <pc:sldMasterMk cId="2442807228" sldId="2147483648"/>
              <pc:sldLayoutMk cId="4112664383" sldId="2147483649"/>
              <ac:spMk id="59" creationId="{3B85B211-EA51-4878-BC9C-CFD05EB0356E}"/>
            </ac:spMkLst>
          </pc:spChg>
          <pc:spChg chg="add mod">
            <ac:chgData name="Weisheng Zhu" userId="235d122c-3b57-4c5d-826a-7dbf2d1a59d1" providerId="ADAL" clId="{5E07CDCF-2289-420B-A856-4C63C3866A0C}" dt="2019-11-05T06:48:06.074" v="299"/>
            <ac:spMkLst>
              <pc:docMk/>
              <pc:sldMasterMk cId="2442807228" sldId="2147483648"/>
              <pc:sldLayoutMk cId="4112664383" sldId="2147483649"/>
              <ac:spMk id="60" creationId="{00FFE8DE-2F21-4A7A-89C1-3F99A7E91A85}"/>
            </ac:spMkLst>
          </pc:spChg>
          <pc:spChg chg="add mod">
            <ac:chgData name="Weisheng Zhu" userId="235d122c-3b57-4c5d-826a-7dbf2d1a59d1" providerId="ADAL" clId="{5E07CDCF-2289-420B-A856-4C63C3866A0C}" dt="2019-11-05T06:47:24.295" v="182" actId="122"/>
            <ac:spMkLst>
              <pc:docMk/>
              <pc:sldMasterMk cId="2442807228" sldId="2147483648"/>
              <pc:sldLayoutMk cId="4112664383" sldId="2147483649"/>
              <ac:spMk id="61" creationId="{0547A734-E71B-4088-A6F4-88C140AFC73F}"/>
            </ac:spMkLst>
          </pc:spChg>
          <pc:grpChg chg="add">
            <ac:chgData name="Weisheng Zhu" userId="235d122c-3b57-4c5d-826a-7dbf2d1a59d1" providerId="ADAL" clId="{5E07CDCF-2289-420B-A856-4C63C3866A0C}" dt="2019-11-05T06:41:43.666" v="41"/>
            <ac:grpSpMkLst>
              <pc:docMk/>
              <pc:sldMasterMk cId="2442807228" sldId="2147483648"/>
              <pc:sldLayoutMk cId="4112664383" sldId="2147483649"/>
              <ac:grpSpMk id="23" creationId="{448A6259-745D-4104-B200-67854A015DF7}"/>
            </ac:grpSpMkLst>
          </pc:grpChg>
          <pc:grpChg chg="add">
            <ac:chgData name="Weisheng Zhu" userId="235d122c-3b57-4c5d-826a-7dbf2d1a59d1" providerId="ADAL" clId="{5E07CDCF-2289-420B-A856-4C63C3866A0C}" dt="2019-11-05T06:41:43.666" v="41"/>
            <ac:grpSpMkLst>
              <pc:docMk/>
              <pc:sldMasterMk cId="2442807228" sldId="2147483648"/>
              <pc:sldLayoutMk cId="4112664383" sldId="2147483649"/>
              <ac:grpSpMk id="35" creationId="{AF4BF721-5E25-4772-A005-BD86845DBA93}"/>
            </ac:grpSpMkLst>
          </pc:grpChg>
          <pc:grpChg chg="add">
            <ac:chgData name="Weisheng Zhu" userId="235d122c-3b57-4c5d-826a-7dbf2d1a59d1" providerId="ADAL" clId="{5E07CDCF-2289-420B-A856-4C63C3866A0C}" dt="2019-11-05T06:41:43.666" v="41"/>
            <ac:grpSpMkLst>
              <pc:docMk/>
              <pc:sldMasterMk cId="2442807228" sldId="2147483648"/>
              <pc:sldLayoutMk cId="4112664383" sldId="2147483649"/>
              <ac:grpSpMk id="42" creationId="{5127CF57-348F-4838-81FF-80709D6B6BBF}"/>
            </ac:grpSpMkLst>
          </pc:grpChg>
          <pc:grpChg chg="add">
            <ac:chgData name="Weisheng Zhu" userId="235d122c-3b57-4c5d-826a-7dbf2d1a59d1" providerId="ADAL" clId="{5E07CDCF-2289-420B-A856-4C63C3866A0C}" dt="2019-11-05T06:41:43.666" v="41"/>
            <ac:grpSpMkLst>
              <pc:docMk/>
              <pc:sldMasterMk cId="2442807228" sldId="2147483648"/>
              <pc:sldLayoutMk cId="4112664383" sldId="2147483649"/>
              <ac:grpSpMk id="51" creationId="{7B3172BC-B016-492E-879A-F8C2621AC618}"/>
            </ac:grpSpMkLst>
          </pc:grpChg>
          <pc:cxnChg chg="add">
            <ac:chgData name="Weisheng Zhu" userId="235d122c-3b57-4c5d-826a-7dbf2d1a59d1" providerId="ADAL" clId="{5E07CDCF-2289-420B-A856-4C63C3866A0C}" dt="2019-11-05T06:41:43.666" v="41"/>
            <ac:cxnSpMkLst>
              <pc:docMk/>
              <pc:sldMasterMk cId="2442807228" sldId="2147483648"/>
              <pc:sldLayoutMk cId="4112664383" sldId="2147483649"/>
              <ac:cxnSpMk id="39" creationId="{7CEDBAA2-CC7A-4ACA-939B-6C63BF68A345}"/>
            </ac:cxnSpMkLst>
          </pc:cxnChg>
          <pc:cxnChg chg="add">
            <ac:chgData name="Weisheng Zhu" userId="235d122c-3b57-4c5d-826a-7dbf2d1a59d1" providerId="ADAL" clId="{5E07CDCF-2289-420B-A856-4C63C3866A0C}" dt="2019-11-05T06:41:43.666" v="41"/>
            <ac:cxnSpMkLst>
              <pc:docMk/>
              <pc:sldMasterMk cId="2442807228" sldId="2147483648"/>
              <pc:sldLayoutMk cId="4112664383" sldId="2147483649"/>
              <ac:cxnSpMk id="40" creationId="{FA45DDFE-79B8-4B7A-AF07-408577D75587}"/>
            </ac:cxnSpMkLst>
          </pc:cxnChg>
          <pc:cxnChg chg="add">
            <ac:chgData name="Weisheng Zhu" userId="235d122c-3b57-4c5d-826a-7dbf2d1a59d1" providerId="ADAL" clId="{5E07CDCF-2289-420B-A856-4C63C3866A0C}" dt="2019-11-05T06:41:43.666" v="41"/>
            <ac:cxnSpMkLst>
              <pc:docMk/>
              <pc:sldMasterMk cId="2442807228" sldId="2147483648"/>
              <pc:sldLayoutMk cId="4112664383" sldId="2147483649"/>
              <ac:cxnSpMk id="47" creationId="{E5CCA512-16CC-49F6-A3EA-EE421B49EB9A}"/>
            </ac:cxnSpMkLst>
          </pc:cxnChg>
          <pc:cxnChg chg="add">
            <ac:chgData name="Weisheng Zhu" userId="235d122c-3b57-4c5d-826a-7dbf2d1a59d1" providerId="ADAL" clId="{5E07CDCF-2289-420B-A856-4C63C3866A0C}" dt="2019-11-05T06:41:43.666" v="41"/>
            <ac:cxnSpMkLst>
              <pc:docMk/>
              <pc:sldMasterMk cId="2442807228" sldId="2147483648"/>
              <pc:sldLayoutMk cId="4112664383" sldId="2147483649"/>
              <ac:cxnSpMk id="48" creationId="{FD0F95E7-6534-40D3-A22D-019BE9900C9A}"/>
            </ac:cxnSpMkLst>
          </pc:cxnChg>
        </pc:sldLayoutChg>
        <pc:sldLayoutChg chg="addSp delSp modSp setBg">
          <pc:chgData name="Weisheng Zhu" userId="235d122c-3b57-4c5d-826a-7dbf2d1a59d1" providerId="ADAL" clId="{5E07CDCF-2289-420B-A856-4C63C3866A0C}" dt="2019-11-05T07:04:17.018" v="495" actId="207"/>
          <pc:sldLayoutMkLst>
            <pc:docMk/>
            <pc:sldMasterMk cId="2442807228" sldId="2147483648"/>
            <pc:sldLayoutMk cId="2554815071" sldId="2147483650"/>
          </pc:sldLayoutMkLst>
          <pc:spChg chg="add mod">
            <ac:chgData name="Weisheng Zhu" userId="235d122c-3b57-4c5d-826a-7dbf2d1a59d1" providerId="ADAL" clId="{5E07CDCF-2289-420B-A856-4C63C3866A0C}" dt="2019-11-05T06:48:45.444" v="327" actId="1076"/>
            <ac:spMkLst>
              <pc:docMk/>
              <pc:sldMasterMk cId="2442807228" sldId="2147483648"/>
              <pc:sldLayoutMk cId="2554815071" sldId="2147483650"/>
              <ac:spMk id="2" creationId="{5E860FA2-13C3-44B1-A6FA-3246EFB6FC56}"/>
            </ac:spMkLst>
          </pc:spChg>
          <pc:spChg chg="add mod ord">
            <ac:chgData name="Weisheng Zhu" userId="235d122c-3b57-4c5d-826a-7dbf2d1a59d1" providerId="ADAL" clId="{5E07CDCF-2289-420B-A856-4C63C3866A0C}" dt="2019-11-05T06:52:20.576" v="356" actId="207"/>
            <ac:spMkLst>
              <pc:docMk/>
              <pc:sldMasterMk cId="2442807228" sldId="2147483648"/>
              <pc:sldLayoutMk cId="2554815071" sldId="2147483650"/>
              <ac:spMk id="3" creationId="{EED518FB-C737-407A-B239-73C03725A072}"/>
            </ac:spMkLst>
          </pc:spChg>
          <pc:spChg chg="add mod">
            <ac:chgData name="Weisheng Zhu" userId="235d122c-3b57-4c5d-826a-7dbf2d1a59d1" providerId="ADAL" clId="{5E07CDCF-2289-420B-A856-4C63C3866A0C}" dt="2019-11-05T06:50:53.368" v="345" actId="207"/>
            <ac:spMkLst>
              <pc:docMk/>
              <pc:sldMasterMk cId="2442807228" sldId="2147483648"/>
              <pc:sldLayoutMk cId="2554815071" sldId="2147483650"/>
              <ac:spMk id="4" creationId="{9457D5EF-380B-4090-BC56-5A6530A6E0B4}"/>
            </ac:spMkLst>
          </pc:spChg>
          <pc:spChg chg="add mod">
            <ac:chgData name="Weisheng Zhu" userId="235d122c-3b57-4c5d-826a-7dbf2d1a59d1" providerId="ADAL" clId="{5E07CDCF-2289-420B-A856-4C63C3866A0C}" dt="2019-11-05T06:50:53.368" v="345" actId="207"/>
            <ac:spMkLst>
              <pc:docMk/>
              <pc:sldMasterMk cId="2442807228" sldId="2147483648"/>
              <pc:sldLayoutMk cId="2554815071" sldId="2147483650"/>
              <ac:spMk id="5" creationId="{9C52C86A-5E8F-4891-9A64-2FD4990A54AD}"/>
            </ac:spMkLst>
          </pc:spChg>
          <pc:spChg chg="add mod">
            <ac:chgData name="Weisheng Zhu" userId="235d122c-3b57-4c5d-826a-7dbf2d1a59d1" providerId="ADAL" clId="{5E07CDCF-2289-420B-A856-4C63C3866A0C}" dt="2019-11-05T06:50:53.368" v="345" actId="207"/>
            <ac:spMkLst>
              <pc:docMk/>
              <pc:sldMasterMk cId="2442807228" sldId="2147483648"/>
              <pc:sldLayoutMk cId="2554815071" sldId="2147483650"/>
              <ac:spMk id="6" creationId="{5FF9E65A-E420-4ED6-82B1-D6BDBA3827BA}"/>
            </ac:spMkLst>
          </pc:spChg>
          <pc:spChg chg="add mod">
            <ac:chgData name="Weisheng Zhu" userId="235d122c-3b57-4c5d-826a-7dbf2d1a59d1" providerId="ADAL" clId="{5E07CDCF-2289-420B-A856-4C63C3866A0C}" dt="2019-11-05T06:50:53.368" v="345" actId="207"/>
            <ac:spMkLst>
              <pc:docMk/>
              <pc:sldMasterMk cId="2442807228" sldId="2147483648"/>
              <pc:sldLayoutMk cId="2554815071" sldId="2147483650"/>
              <ac:spMk id="7" creationId="{A255A507-9170-4DED-80A9-17FD2F95F920}"/>
            </ac:spMkLst>
          </pc:spChg>
          <pc:spChg chg="add mod">
            <ac:chgData name="Weisheng Zhu" userId="235d122c-3b57-4c5d-826a-7dbf2d1a59d1" providerId="ADAL" clId="{5E07CDCF-2289-420B-A856-4C63C3866A0C}" dt="2019-11-05T06:53:22.788" v="369" actId="1076"/>
            <ac:spMkLst>
              <pc:docMk/>
              <pc:sldMasterMk cId="2442807228" sldId="2147483648"/>
              <pc:sldLayoutMk cId="2554815071" sldId="2147483650"/>
              <ac:spMk id="8" creationId="{D6A89ACD-82C1-43C8-BF2D-E182EAF86C02}"/>
            </ac:spMkLst>
          </pc:spChg>
          <pc:spChg chg="add mod">
            <ac:chgData name="Weisheng Zhu" userId="235d122c-3b57-4c5d-826a-7dbf2d1a59d1" providerId="ADAL" clId="{5E07CDCF-2289-420B-A856-4C63C3866A0C}" dt="2019-11-05T07:04:17.018" v="495" actId="207"/>
            <ac:spMkLst>
              <pc:docMk/>
              <pc:sldMasterMk cId="2442807228" sldId="2147483648"/>
              <pc:sldLayoutMk cId="2554815071" sldId="2147483650"/>
              <ac:spMk id="9" creationId="{041D3444-531D-460B-810B-55C0B6882237}"/>
            </ac:spMkLst>
          </pc:spChg>
          <pc:spChg chg="add mod">
            <ac:chgData name="Weisheng Zhu" userId="235d122c-3b57-4c5d-826a-7dbf2d1a59d1" providerId="ADAL" clId="{5E07CDCF-2289-420B-A856-4C63C3866A0C}" dt="2019-11-05T06:53:22.788" v="369" actId="1076"/>
            <ac:spMkLst>
              <pc:docMk/>
              <pc:sldMasterMk cId="2442807228" sldId="2147483648"/>
              <pc:sldLayoutMk cId="2554815071" sldId="2147483650"/>
              <ac:spMk id="10" creationId="{169AED87-4304-4816-8FF3-38BE7689364E}"/>
            </ac:spMkLst>
          </pc:spChg>
          <pc:spChg chg="add mod">
            <ac:chgData name="Weisheng Zhu" userId="235d122c-3b57-4c5d-826a-7dbf2d1a59d1" providerId="ADAL" clId="{5E07CDCF-2289-420B-A856-4C63C3866A0C}" dt="2019-11-05T06:51:42.053" v="350" actId="571"/>
            <ac:spMkLst>
              <pc:docMk/>
              <pc:sldMasterMk cId="2442807228" sldId="2147483648"/>
              <pc:sldLayoutMk cId="2554815071" sldId="2147483650"/>
              <ac:spMk id="11" creationId="{FE445147-EEFD-4A73-9513-8FD383CA5EDC}"/>
            </ac:spMkLst>
          </pc:spChg>
          <pc:spChg chg="add mod">
            <ac:chgData name="Weisheng Zhu" userId="235d122c-3b57-4c5d-826a-7dbf2d1a59d1" providerId="ADAL" clId="{5E07CDCF-2289-420B-A856-4C63C3866A0C}" dt="2019-11-05T06:51:42.053" v="350" actId="571"/>
            <ac:spMkLst>
              <pc:docMk/>
              <pc:sldMasterMk cId="2442807228" sldId="2147483648"/>
              <pc:sldLayoutMk cId="2554815071" sldId="2147483650"/>
              <ac:spMk id="12" creationId="{A21AAF0C-DB92-436B-A383-1096FD847849}"/>
            </ac:spMkLst>
          </pc:spChg>
          <pc:spChg chg="add mod">
            <ac:chgData name="Weisheng Zhu" userId="235d122c-3b57-4c5d-826a-7dbf2d1a59d1" providerId="ADAL" clId="{5E07CDCF-2289-420B-A856-4C63C3866A0C}" dt="2019-11-05T06:51:42.053" v="350" actId="571"/>
            <ac:spMkLst>
              <pc:docMk/>
              <pc:sldMasterMk cId="2442807228" sldId="2147483648"/>
              <pc:sldLayoutMk cId="2554815071" sldId="2147483650"/>
              <ac:spMk id="13" creationId="{E80B2DC1-3EC3-4586-BD63-E7A60D092877}"/>
            </ac:spMkLst>
          </pc:spChg>
          <pc:spChg chg="add del mod ord">
            <ac:chgData name="Weisheng Zhu" userId="235d122c-3b57-4c5d-826a-7dbf2d1a59d1" providerId="ADAL" clId="{5E07CDCF-2289-420B-A856-4C63C3866A0C}" dt="2019-11-05T06:52:11.904" v="355" actId="478"/>
            <ac:spMkLst>
              <pc:docMk/>
              <pc:sldMasterMk cId="2442807228" sldId="2147483648"/>
              <pc:sldLayoutMk cId="2554815071" sldId="2147483650"/>
              <ac:spMk id="14" creationId="{9B319B5F-B0BE-493E-A0EC-4C454FEA40A3}"/>
            </ac:spMkLst>
          </pc:spChg>
          <pc:spChg chg="add mod ord">
            <ac:chgData name="Weisheng Zhu" userId="235d122c-3b57-4c5d-826a-7dbf2d1a59d1" providerId="ADAL" clId="{5E07CDCF-2289-420B-A856-4C63C3866A0C}" dt="2019-11-05T06:53:03.563" v="366" actId="14100"/>
            <ac:spMkLst>
              <pc:docMk/>
              <pc:sldMasterMk cId="2442807228" sldId="2147483648"/>
              <pc:sldLayoutMk cId="2554815071" sldId="2147483650"/>
              <ac:spMk id="15" creationId="{4D0B8F6B-5E83-4FA0-93B0-B6EF1F52444B}"/>
            </ac:spMkLst>
          </pc:spChg>
          <pc:spChg chg="add mod">
            <ac:chgData name="Weisheng Zhu" userId="235d122c-3b57-4c5d-826a-7dbf2d1a59d1" providerId="ADAL" clId="{5E07CDCF-2289-420B-A856-4C63C3866A0C}" dt="2019-11-05T06:53:18.580" v="368" actId="571"/>
            <ac:spMkLst>
              <pc:docMk/>
              <pc:sldMasterMk cId="2442807228" sldId="2147483648"/>
              <pc:sldLayoutMk cId="2554815071" sldId="2147483650"/>
              <ac:spMk id="16" creationId="{130AFF07-0C6E-4058-AAD8-05D93CC3A875}"/>
            </ac:spMkLst>
          </pc:spChg>
          <pc:spChg chg="add mod">
            <ac:chgData name="Weisheng Zhu" userId="235d122c-3b57-4c5d-826a-7dbf2d1a59d1" providerId="ADAL" clId="{5E07CDCF-2289-420B-A856-4C63C3866A0C}" dt="2019-11-05T06:53:24.828" v="370" actId="571"/>
            <ac:spMkLst>
              <pc:docMk/>
              <pc:sldMasterMk cId="2442807228" sldId="2147483648"/>
              <pc:sldLayoutMk cId="2554815071" sldId="2147483650"/>
              <ac:spMk id="17" creationId="{BDF2F7CB-4A19-49D2-9C01-625CB1A740F6}"/>
            </ac:spMkLst>
          </pc:spChg>
          <pc:spChg chg="add mod">
            <ac:chgData name="Weisheng Zhu" userId="235d122c-3b57-4c5d-826a-7dbf2d1a59d1" providerId="ADAL" clId="{5E07CDCF-2289-420B-A856-4C63C3866A0C}" dt="2019-11-05T07:04:17.018" v="495" actId="207"/>
            <ac:spMkLst>
              <pc:docMk/>
              <pc:sldMasterMk cId="2442807228" sldId="2147483648"/>
              <pc:sldLayoutMk cId="2554815071" sldId="2147483650"/>
              <ac:spMk id="18" creationId="{53A07A77-9FD7-436C-8876-E01AD971DBA6}"/>
            </ac:spMkLst>
          </pc:spChg>
          <pc:spChg chg="add mod">
            <ac:chgData name="Weisheng Zhu" userId="235d122c-3b57-4c5d-826a-7dbf2d1a59d1" providerId="ADAL" clId="{5E07CDCF-2289-420B-A856-4C63C3866A0C}" dt="2019-11-05T06:53:41.639" v="376"/>
            <ac:spMkLst>
              <pc:docMk/>
              <pc:sldMasterMk cId="2442807228" sldId="2147483648"/>
              <pc:sldLayoutMk cId="2554815071" sldId="2147483650"/>
              <ac:spMk id="19" creationId="{2EB2CB3A-73D0-4E20-B382-EF208C8E404E}"/>
            </ac:spMkLst>
          </pc:spChg>
          <pc:spChg chg="add mod">
            <ac:chgData name="Weisheng Zhu" userId="235d122c-3b57-4c5d-826a-7dbf2d1a59d1" providerId="ADAL" clId="{5E07CDCF-2289-420B-A856-4C63C3866A0C}" dt="2019-11-05T06:53:37.397" v="372" actId="1076"/>
            <ac:spMkLst>
              <pc:docMk/>
              <pc:sldMasterMk cId="2442807228" sldId="2147483648"/>
              <pc:sldLayoutMk cId="2554815071" sldId="2147483650"/>
              <ac:spMk id="20" creationId="{BF980AC8-CBBC-4D06-A76F-87061147E096}"/>
            </ac:spMkLst>
          </pc:spChg>
          <pc:spChg chg="add mod">
            <ac:chgData name="Weisheng Zhu" userId="235d122c-3b57-4c5d-826a-7dbf2d1a59d1" providerId="ADAL" clId="{5E07CDCF-2289-420B-A856-4C63C3866A0C}" dt="2019-11-05T07:04:17.018" v="495" actId="207"/>
            <ac:spMkLst>
              <pc:docMk/>
              <pc:sldMasterMk cId="2442807228" sldId="2147483648"/>
              <pc:sldLayoutMk cId="2554815071" sldId="2147483650"/>
              <ac:spMk id="21" creationId="{90F02165-68B3-4802-9F1C-8748301641EE}"/>
            </ac:spMkLst>
          </pc:spChg>
          <pc:spChg chg="add mod">
            <ac:chgData name="Weisheng Zhu" userId="235d122c-3b57-4c5d-826a-7dbf2d1a59d1" providerId="ADAL" clId="{5E07CDCF-2289-420B-A856-4C63C3866A0C}" dt="2019-11-05T06:53:39.483" v="374"/>
            <ac:spMkLst>
              <pc:docMk/>
              <pc:sldMasterMk cId="2442807228" sldId="2147483648"/>
              <pc:sldLayoutMk cId="2554815071" sldId="2147483650"/>
              <ac:spMk id="22" creationId="{80965A4A-4AB2-466A-BF12-F61A4D0F3689}"/>
            </ac:spMkLst>
          </pc:spChg>
          <pc:spChg chg="add mod">
            <ac:chgData name="Weisheng Zhu" userId="235d122c-3b57-4c5d-826a-7dbf2d1a59d1" providerId="ADAL" clId="{5E07CDCF-2289-420B-A856-4C63C3866A0C}" dt="2019-11-05T06:53:37.397" v="372" actId="1076"/>
            <ac:spMkLst>
              <pc:docMk/>
              <pc:sldMasterMk cId="2442807228" sldId="2147483648"/>
              <pc:sldLayoutMk cId="2554815071" sldId="2147483650"/>
              <ac:spMk id="23" creationId="{0B8E9543-E5E3-4209-85E0-2269CCB7416A}"/>
            </ac:spMkLst>
          </pc:spChg>
          <pc:spChg chg="add mod">
            <ac:chgData name="Weisheng Zhu" userId="235d122c-3b57-4c5d-826a-7dbf2d1a59d1" providerId="ADAL" clId="{5E07CDCF-2289-420B-A856-4C63C3866A0C}" dt="2019-11-05T07:04:17.018" v="495" actId="207"/>
            <ac:spMkLst>
              <pc:docMk/>
              <pc:sldMasterMk cId="2442807228" sldId="2147483648"/>
              <pc:sldLayoutMk cId="2554815071" sldId="2147483650"/>
              <ac:spMk id="24" creationId="{16A0C874-2522-4AF1-A7DF-55A9A4C7ABC5}"/>
            </ac:spMkLst>
          </pc:spChg>
          <pc:spChg chg="add mod">
            <ac:chgData name="Weisheng Zhu" userId="235d122c-3b57-4c5d-826a-7dbf2d1a59d1" providerId="ADAL" clId="{5E07CDCF-2289-420B-A856-4C63C3866A0C}" dt="2019-11-05T06:53:44.126" v="378"/>
            <ac:spMkLst>
              <pc:docMk/>
              <pc:sldMasterMk cId="2442807228" sldId="2147483648"/>
              <pc:sldLayoutMk cId="2554815071" sldId="2147483650"/>
              <ac:spMk id="25" creationId="{3D6BBAFC-CD72-418B-AB7A-7D9F4EC8B754}"/>
            </ac:spMkLst>
          </pc:spChg>
          <pc:spChg chg="add mod">
            <ac:chgData name="Weisheng Zhu" userId="235d122c-3b57-4c5d-826a-7dbf2d1a59d1" providerId="ADAL" clId="{5E07CDCF-2289-420B-A856-4C63C3866A0C}" dt="2019-11-05T06:54:16.172" v="382" actId="1076"/>
            <ac:spMkLst>
              <pc:docMk/>
              <pc:sldMasterMk cId="2442807228" sldId="2147483648"/>
              <pc:sldLayoutMk cId="2554815071" sldId="2147483650"/>
              <ac:spMk id="30" creationId="{351F641D-24C4-47E6-9CDD-39B1390A15AB}"/>
            </ac:spMkLst>
          </pc:spChg>
          <pc:spChg chg="add mod">
            <ac:chgData name="Weisheng Zhu" userId="235d122c-3b57-4c5d-826a-7dbf2d1a59d1" providerId="ADAL" clId="{5E07CDCF-2289-420B-A856-4C63C3866A0C}" dt="2019-11-05T06:54:14.637" v="381" actId="1076"/>
            <ac:spMkLst>
              <pc:docMk/>
              <pc:sldMasterMk cId="2442807228" sldId="2147483648"/>
              <pc:sldLayoutMk cId="2554815071" sldId="2147483650"/>
              <ac:spMk id="31" creationId="{B78E12D5-1267-4853-82DD-C58CC7D75D06}"/>
            </ac:spMkLst>
          </pc:spChg>
          <pc:spChg chg="add mod">
            <ac:chgData name="Weisheng Zhu" userId="235d122c-3b57-4c5d-826a-7dbf2d1a59d1" providerId="ADAL" clId="{5E07CDCF-2289-420B-A856-4C63C3866A0C}" dt="2019-11-05T06:54:17.322" v="383" actId="571"/>
            <ac:spMkLst>
              <pc:docMk/>
              <pc:sldMasterMk cId="2442807228" sldId="2147483648"/>
              <pc:sldLayoutMk cId="2554815071" sldId="2147483650"/>
              <ac:spMk id="32" creationId="{1E68AFC8-318B-45E3-8E06-D85931FAAE4E}"/>
            </ac:spMkLst>
          </pc:spChg>
          <pc:spChg chg="add mod">
            <ac:chgData name="Weisheng Zhu" userId="235d122c-3b57-4c5d-826a-7dbf2d1a59d1" providerId="ADAL" clId="{5E07CDCF-2289-420B-A856-4C63C3866A0C}" dt="2019-11-05T06:54:28.604" v="387" actId="14100"/>
            <ac:spMkLst>
              <pc:docMk/>
              <pc:sldMasterMk cId="2442807228" sldId="2147483648"/>
              <pc:sldLayoutMk cId="2554815071" sldId="2147483650"/>
              <ac:spMk id="37" creationId="{7A1D7CC0-7FAE-40D6-BFB4-E707842EC397}"/>
            </ac:spMkLst>
          </pc:spChg>
          <pc:grpChg chg="add">
            <ac:chgData name="Weisheng Zhu" userId="235d122c-3b57-4c5d-826a-7dbf2d1a59d1" providerId="ADAL" clId="{5E07CDCF-2289-420B-A856-4C63C3866A0C}" dt="2019-11-05T06:54:07.936" v="380"/>
            <ac:grpSpMkLst>
              <pc:docMk/>
              <pc:sldMasterMk cId="2442807228" sldId="2147483648"/>
              <pc:sldLayoutMk cId="2554815071" sldId="2147483650"/>
              <ac:grpSpMk id="26" creationId="{22BA2F1E-FEF1-4CEC-9237-1696F0858F68}"/>
            </ac:grpSpMkLst>
          </pc:grpChg>
          <pc:grpChg chg="add mod">
            <ac:chgData name="Weisheng Zhu" userId="235d122c-3b57-4c5d-826a-7dbf2d1a59d1" providerId="ADAL" clId="{5E07CDCF-2289-420B-A856-4C63C3866A0C}" dt="2019-11-05T06:54:23.485" v="385" actId="1076"/>
            <ac:grpSpMkLst>
              <pc:docMk/>
              <pc:sldMasterMk cId="2442807228" sldId="2147483648"/>
              <pc:sldLayoutMk cId="2554815071" sldId="2147483650"/>
              <ac:grpSpMk id="33" creationId="{E8FE6569-E80E-441F-829E-8797E958D073}"/>
            </ac:grpSpMkLst>
          </pc:grpChg>
          <pc:grpChg chg="add del mod ord">
            <ac:chgData name="Weisheng Zhu" userId="235d122c-3b57-4c5d-826a-7dbf2d1a59d1" providerId="ADAL" clId="{5E07CDCF-2289-420B-A856-4C63C3866A0C}" dt="2019-11-05T06:56:03.182" v="425" actId="478"/>
            <ac:grpSpMkLst>
              <pc:docMk/>
              <pc:sldMasterMk cId="2442807228" sldId="2147483648"/>
              <pc:sldLayoutMk cId="2554815071" sldId="2147483650"/>
              <ac:grpSpMk id="38" creationId="{2341C30E-0708-420C-92A5-5472DB4166D6}"/>
            </ac:grpSpMkLst>
          </pc:grpChg>
          <pc:grpChg chg="add del mod ord">
            <ac:chgData name="Weisheng Zhu" userId="235d122c-3b57-4c5d-826a-7dbf2d1a59d1" providerId="ADAL" clId="{5E07CDCF-2289-420B-A856-4C63C3866A0C}" dt="2019-11-05T06:56:07.165" v="427" actId="478"/>
            <ac:grpSpMkLst>
              <pc:docMk/>
              <pc:sldMasterMk cId="2442807228" sldId="2147483648"/>
              <pc:sldLayoutMk cId="2554815071" sldId="2147483650"/>
              <ac:grpSpMk id="43" creationId="{01CF242F-2DD4-46D3-A734-D27C22E4E9A3}"/>
            </ac:grpSpMkLst>
          </pc:grpChg>
          <pc:grpChg chg="add del mod">
            <ac:chgData name="Weisheng Zhu" userId="235d122c-3b57-4c5d-826a-7dbf2d1a59d1" providerId="ADAL" clId="{5E07CDCF-2289-420B-A856-4C63C3866A0C}" dt="2019-11-05T06:56:07.165" v="427" actId="478"/>
            <ac:grpSpMkLst>
              <pc:docMk/>
              <pc:sldMasterMk cId="2442807228" sldId="2147483648"/>
              <pc:sldLayoutMk cId="2554815071" sldId="2147483650"/>
              <ac:grpSpMk id="48" creationId="{CB25A07C-0DD5-466E-9CD2-39959D2019AA}"/>
            </ac:grpSpMkLst>
          </pc:grpChg>
          <pc:grpChg chg="add del">
            <ac:chgData name="Weisheng Zhu" userId="235d122c-3b57-4c5d-826a-7dbf2d1a59d1" providerId="ADAL" clId="{5E07CDCF-2289-420B-A856-4C63C3866A0C}" dt="2019-11-05T06:56:11.696" v="429"/>
            <ac:grpSpMkLst>
              <pc:docMk/>
              <pc:sldMasterMk cId="2442807228" sldId="2147483648"/>
              <pc:sldLayoutMk cId="2554815071" sldId="2147483650"/>
              <ac:grpSpMk id="53" creationId="{61B69CC3-BCEA-459A-94F7-3EA75198A67E}"/>
            </ac:grpSpMkLst>
          </pc:grpChg>
        </pc:sldLayoutChg>
        <pc:sldLayoutChg chg="addSp delSp modSp">
          <pc:chgData name="Weisheng Zhu" userId="235d122c-3b57-4c5d-826a-7dbf2d1a59d1" providerId="ADAL" clId="{5E07CDCF-2289-420B-A856-4C63C3866A0C}" dt="2019-11-05T07:14:03.821" v="663" actId="14100"/>
          <pc:sldLayoutMkLst>
            <pc:docMk/>
            <pc:sldMasterMk cId="2442807228" sldId="2147483648"/>
            <pc:sldLayoutMk cId="2387160770" sldId="2147483651"/>
          </pc:sldLayoutMkLst>
          <pc:spChg chg="add mod">
            <ac:chgData name="Weisheng Zhu" userId="235d122c-3b57-4c5d-826a-7dbf2d1a59d1" providerId="ADAL" clId="{5E07CDCF-2289-420B-A856-4C63C3866A0C}" dt="2019-11-05T07:08:12.829" v="564" actId="1076"/>
            <ac:spMkLst>
              <pc:docMk/>
              <pc:sldMasterMk cId="2442807228" sldId="2147483648"/>
              <pc:sldLayoutMk cId="2387160770" sldId="2147483651"/>
              <ac:spMk id="2" creationId="{E8913E28-756C-4A66-A43C-DAC2D30765FE}"/>
            </ac:spMkLst>
          </pc:spChg>
          <pc:spChg chg="add mod">
            <ac:chgData name="Weisheng Zhu" userId="235d122c-3b57-4c5d-826a-7dbf2d1a59d1" providerId="ADAL" clId="{5E07CDCF-2289-420B-A856-4C63C3866A0C}" dt="2019-11-05T07:08:03.227" v="561" actId="1076"/>
            <ac:spMkLst>
              <pc:docMk/>
              <pc:sldMasterMk cId="2442807228" sldId="2147483648"/>
              <pc:sldLayoutMk cId="2387160770" sldId="2147483651"/>
              <ac:spMk id="3" creationId="{F0053497-47BF-478B-97BE-CC03DD920472}"/>
            </ac:spMkLst>
          </pc:spChg>
          <pc:spChg chg="add del">
            <ac:chgData name="Weisheng Zhu" userId="235d122c-3b57-4c5d-826a-7dbf2d1a59d1" providerId="ADAL" clId="{5E07CDCF-2289-420B-A856-4C63C3866A0C}" dt="2019-11-05T07:09:05.633" v="581" actId="478"/>
            <ac:spMkLst>
              <pc:docMk/>
              <pc:sldMasterMk cId="2442807228" sldId="2147483648"/>
              <pc:sldLayoutMk cId="2387160770" sldId="2147483651"/>
              <ac:spMk id="4" creationId="{753FF919-22B0-4F85-892E-1E0F0E5491AF}"/>
            </ac:spMkLst>
          </pc:spChg>
          <pc:spChg chg="add del">
            <ac:chgData name="Weisheng Zhu" userId="235d122c-3b57-4c5d-826a-7dbf2d1a59d1" providerId="ADAL" clId="{5E07CDCF-2289-420B-A856-4C63C3866A0C}" dt="2019-11-05T07:09:05.633" v="581" actId="478"/>
            <ac:spMkLst>
              <pc:docMk/>
              <pc:sldMasterMk cId="2442807228" sldId="2147483648"/>
              <pc:sldLayoutMk cId="2387160770" sldId="2147483651"/>
              <ac:spMk id="5" creationId="{F8195847-F30C-4F5F-92E4-1D29A7BFA377}"/>
            </ac:spMkLst>
          </pc:spChg>
          <pc:spChg chg="add">
            <ac:chgData name="Weisheng Zhu" userId="235d122c-3b57-4c5d-826a-7dbf2d1a59d1" providerId="ADAL" clId="{5E07CDCF-2289-420B-A856-4C63C3866A0C}" dt="2019-11-05T07:07:20.474" v="546"/>
            <ac:spMkLst>
              <pc:docMk/>
              <pc:sldMasterMk cId="2442807228" sldId="2147483648"/>
              <pc:sldLayoutMk cId="2387160770" sldId="2147483651"/>
              <ac:spMk id="6" creationId="{9D12B62A-A47A-42AF-A4F0-C071F15D76DE}"/>
            </ac:spMkLst>
          </pc:spChg>
          <pc:spChg chg="add mod">
            <ac:chgData name="Weisheng Zhu" userId="235d122c-3b57-4c5d-826a-7dbf2d1a59d1" providerId="ADAL" clId="{5E07CDCF-2289-420B-A856-4C63C3866A0C}" dt="2019-11-05T07:08:29.700" v="570" actId="14100"/>
            <ac:spMkLst>
              <pc:docMk/>
              <pc:sldMasterMk cId="2442807228" sldId="2147483648"/>
              <pc:sldLayoutMk cId="2387160770" sldId="2147483651"/>
              <ac:spMk id="7" creationId="{B8489E14-69CF-4C49-88E5-CC69D54FA654}"/>
            </ac:spMkLst>
          </pc:spChg>
          <pc:spChg chg="add">
            <ac:chgData name="Weisheng Zhu" userId="235d122c-3b57-4c5d-826a-7dbf2d1a59d1" providerId="ADAL" clId="{5E07CDCF-2289-420B-A856-4C63C3866A0C}" dt="2019-11-05T07:07:20.474" v="546"/>
            <ac:spMkLst>
              <pc:docMk/>
              <pc:sldMasterMk cId="2442807228" sldId="2147483648"/>
              <pc:sldLayoutMk cId="2387160770" sldId="2147483651"/>
              <ac:spMk id="8" creationId="{D256254E-ED8E-459F-BB3B-CB4EC60EAB6B}"/>
            </ac:spMkLst>
          </pc:spChg>
          <pc:spChg chg="add mod">
            <ac:chgData name="Weisheng Zhu" userId="235d122c-3b57-4c5d-826a-7dbf2d1a59d1" providerId="ADAL" clId="{5E07CDCF-2289-420B-A856-4C63C3866A0C}" dt="2019-11-05T07:08:39.788" v="573" actId="1076"/>
            <ac:spMkLst>
              <pc:docMk/>
              <pc:sldMasterMk cId="2442807228" sldId="2147483648"/>
              <pc:sldLayoutMk cId="2387160770" sldId="2147483651"/>
              <ac:spMk id="9" creationId="{E55F3B2E-F6B5-40D7-B42A-B4AC5FC1E234}"/>
            </ac:spMkLst>
          </pc:spChg>
          <pc:spChg chg="add del">
            <ac:chgData name="Weisheng Zhu" userId="235d122c-3b57-4c5d-826a-7dbf2d1a59d1" providerId="ADAL" clId="{5E07CDCF-2289-420B-A856-4C63C3866A0C}" dt="2019-11-05T07:08:54.515" v="577" actId="478"/>
            <ac:spMkLst>
              <pc:docMk/>
              <pc:sldMasterMk cId="2442807228" sldId="2147483648"/>
              <pc:sldLayoutMk cId="2387160770" sldId="2147483651"/>
              <ac:spMk id="10" creationId="{F04338D9-A4B8-4EDA-947A-00133BCAF9AE}"/>
            </ac:spMkLst>
          </pc:spChg>
          <pc:spChg chg="add del">
            <ac:chgData name="Weisheng Zhu" userId="235d122c-3b57-4c5d-826a-7dbf2d1a59d1" providerId="ADAL" clId="{5E07CDCF-2289-420B-A856-4C63C3866A0C}" dt="2019-11-05T07:08:52.847" v="576" actId="478"/>
            <ac:spMkLst>
              <pc:docMk/>
              <pc:sldMasterMk cId="2442807228" sldId="2147483648"/>
              <pc:sldLayoutMk cId="2387160770" sldId="2147483651"/>
              <ac:spMk id="11" creationId="{43CC8681-1189-48B4-8726-3CCD9BFB91F4}"/>
            </ac:spMkLst>
          </pc:spChg>
          <pc:spChg chg="add mod">
            <ac:chgData name="Weisheng Zhu" userId="235d122c-3b57-4c5d-826a-7dbf2d1a59d1" providerId="ADAL" clId="{5E07CDCF-2289-420B-A856-4C63C3866A0C}" dt="2019-11-05T07:08:05.748" v="562" actId="14100"/>
            <ac:spMkLst>
              <pc:docMk/>
              <pc:sldMasterMk cId="2442807228" sldId="2147483648"/>
              <pc:sldLayoutMk cId="2387160770" sldId="2147483651"/>
              <ac:spMk id="12" creationId="{8BC4475C-B5D1-489C-B377-50476EF7EE4A}"/>
            </ac:spMkLst>
          </pc:spChg>
          <pc:spChg chg="add del">
            <ac:chgData name="Weisheng Zhu" userId="235d122c-3b57-4c5d-826a-7dbf2d1a59d1" providerId="ADAL" clId="{5E07CDCF-2289-420B-A856-4C63C3866A0C}" dt="2019-11-05T07:07:26.052" v="547" actId="478"/>
            <ac:spMkLst>
              <pc:docMk/>
              <pc:sldMasterMk cId="2442807228" sldId="2147483648"/>
              <pc:sldLayoutMk cId="2387160770" sldId="2147483651"/>
              <ac:spMk id="13" creationId="{05F6028A-DE78-4748-BB49-1F1BA070A523}"/>
            </ac:spMkLst>
          </pc:spChg>
          <pc:spChg chg="add del">
            <ac:chgData name="Weisheng Zhu" userId="235d122c-3b57-4c5d-826a-7dbf2d1a59d1" providerId="ADAL" clId="{5E07CDCF-2289-420B-A856-4C63C3866A0C}" dt="2019-11-05T07:07:26.052" v="547" actId="478"/>
            <ac:spMkLst>
              <pc:docMk/>
              <pc:sldMasterMk cId="2442807228" sldId="2147483648"/>
              <pc:sldLayoutMk cId="2387160770" sldId="2147483651"/>
              <ac:spMk id="14" creationId="{22D65875-ED88-4C6C-AF3A-F285AE0BE8B0}"/>
            </ac:spMkLst>
          </pc:spChg>
          <pc:spChg chg="add mod">
            <ac:chgData name="Weisheng Zhu" userId="235d122c-3b57-4c5d-826a-7dbf2d1a59d1" providerId="ADAL" clId="{5E07CDCF-2289-420B-A856-4C63C3866A0C}" dt="2019-11-05T07:09:42.452" v="594" actId="14100"/>
            <ac:spMkLst>
              <pc:docMk/>
              <pc:sldMasterMk cId="2442807228" sldId="2147483648"/>
              <pc:sldLayoutMk cId="2387160770" sldId="2147483651"/>
              <ac:spMk id="15" creationId="{5A50E5A6-FC0C-4519-A2A3-660A5C21152F}"/>
            </ac:spMkLst>
          </pc:spChg>
          <pc:spChg chg="add mod ord">
            <ac:chgData name="Weisheng Zhu" userId="235d122c-3b57-4c5d-826a-7dbf2d1a59d1" providerId="ADAL" clId="{5E07CDCF-2289-420B-A856-4C63C3866A0C}" dt="2019-11-05T07:14:03.821" v="663" actId="14100"/>
            <ac:spMkLst>
              <pc:docMk/>
              <pc:sldMasterMk cId="2442807228" sldId="2147483648"/>
              <pc:sldLayoutMk cId="2387160770" sldId="2147483651"/>
              <ac:spMk id="16" creationId="{533CF896-CF89-4B6B-B809-A0972AAD4115}"/>
            </ac:spMkLst>
          </pc:spChg>
          <pc:spChg chg="add">
            <ac:chgData name="Weisheng Zhu" userId="235d122c-3b57-4c5d-826a-7dbf2d1a59d1" providerId="ADAL" clId="{5E07CDCF-2289-420B-A856-4C63C3866A0C}" dt="2019-11-05T07:07:20.474" v="546"/>
            <ac:spMkLst>
              <pc:docMk/>
              <pc:sldMasterMk cId="2442807228" sldId="2147483648"/>
              <pc:sldLayoutMk cId="2387160770" sldId="2147483651"/>
              <ac:spMk id="17" creationId="{F8A81B54-229B-49B3-AD1A-C88A35BC5B28}"/>
            </ac:spMkLst>
          </pc:spChg>
          <pc:spChg chg="add mod ord">
            <ac:chgData name="Weisheng Zhu" userId="235d122c-3b57-4c5d-826a-7dbf2d1a59d1" providerId="ADAL" clId="{5E07CDCF-2289-420B-A856-4C63C3866A0C}" dt="2019-11-05T07:09:17.701" v="585" actId="14100"/>
            <ac:spMkLst>
              <pc:docMk/>
              <pc:sldMasterMk cId="2442807228" sldId="2147483648"/>
              <pc:sldLayoutMk cId="2387160770" sldId="2147483651"/>
              <ac:spMk id="23" creationId="{BA8C02B0-752C-48E3-A120-662ABAE92C09}"/>
            </ac:spMkLst>
          </pc:spChg>
          <pc:spChg chg="add del">
            <ac:chgData name="Weisheng Zhu" userId="235d122c-3b57-4c5d-826a-7dbf2d1a59d1" providerId="ADAL" clId="{5E07CDCF-2289-420B-A856-4C63C3866A0C}" dt="2019-11-05T07:07:26.052" v="547" actId="478"/>
            <ac:spMkLst>
              <pc:docMk/>
              <pc:sldMasterMk cId="2442807228" sldId="2147483648"/>
              <pc:sldLayoutMk cId="2387160770" sldId="2147483651"/>
              <ac:spMk id="24" creationId="{A6D54373-8BA7-4B34-B6EC-B6FAE3C8C8A4}"/>
            </ac:spMkLst>
          </pc:spChg>
          <pc:spChg chg="add del">
            <ac:chgData name="Weisheng Zhu" userId="235d122c-3b57-4c5d-826a-7dbf2d1a59d1" providerId="ADAL" clId="{5E07CDCF-2289-420B-A856-4C63C3866A0C}" dt="2019-11-05T07:07:26.052" v="547" actId="478"/>
            <ac:spMkLst>
              <pc:docMk/>
              <pc:sldMasterMk cId="2442807228" sldId="2147483648"/>
              <pc:sldLayoutMk cId="2387160770" sldId="2147483651"/>
              <ac:spMk id="25" creationId="{33AF2B62-8EFB-432D-B6AE-1F78D1C93739}"/>
            </ac:spMkLst>
          </pc:spChg>
          <pc:spChg chg="add">
            <ac:chgData name="Weisheng Zhu" userId="235d122c-3b57-4c5d-826a-7dbf2d1a59d1" providerId="ADAL" clId="{5E07CDCF-2289-420B-A856-4C63C3866A0C}" dt="2019-11-05T07:07:20.474" v="546"/>
            <ac:spMkLst>
              <pc:docMk/>
              <pc:sldMasterMk cId="2442807228" sldId="2147483648"/>
              <pc:sldLayoutMk cId="2387160770" sldId="2147483651"/>
              <ac:spMk id="26" creationId="{1B662BF4-56A2-4349-889C-FDDF3ED67F90}"/>
            </ac:spMkLst>
          </pc:spChg>
          <pc:spChg chg="add del">
            <ac:chgData name="Weisheng Zhu" userId="235d122c-3b57-4c5d-826a-7dbf2d1a59d1" providerId="ADAL" clId="{5E07CDCF-2289-420B-A856-4C63C3866A0C}" dt="2019-11-05T07:07:26.052" v="547" actId="478"/>
            <ac:spMkLst>
              <pc:docMk/>
              <pc:sldMasterMk cId="2442807228" sldId="2147483648"/>
              <pc:sldLayoutMk cId="2387160770" sldId="2147483651"/>
              <ac:spMk id="27" creationId="{99BC3CFC-BF73-463F-802F-EA3D461E884F}"/>
            </ac:spMkLst>
          </pc:spChg>
          <pc:spChg chg="add mod">
            <ac:chgData name="Weisheng Zhu" userId="235d122c-3b57-4c5d-826a-7dbf2d1a59d1" providerId="ADAL" clId="{5E07CDCF-2289-420B-A856-4C63C3866A0C}" dt="2019-11-05T07:09:33.365" v="591" actId="1076"/>
            <ac:spMkLst>
              <pc:docMk/>
              <pc:sldMasterMk cId="2442807228" sldId="2147483648"/>
              <pc:sldLayoutMk cId="2387160770" sldId="2147483651"/>
              <ac:spMk id="34" creationId="{E159D70F-6C97-4DCF-82F1-AC22E1F0A08E}"/>
            </ac:spMkLst>
          </pc:spChg>
          <pc:spChg chg="add">
            <ac:chgData name="Weisheng Zhu" userId="235d122c-3b57-4c5d-826a-7dbf2d1a59d1" providerId="ADAL" clId="{5E07CDCF-2289-420B-A856-4C63C3866A0C}" dt="2019-11-05T07:07:20.474" v="546"/>
            <ac:spMkLst>
              <pc:docMk/>
              <pc:sldMasterMk cId="2442807228" sldId="2147483648"/>
              <pc:sldLayoutMk cId="2387160770" sldId="2147483651"/>
              <ac:spMk id="42" creationId="{79E829EC-AD0A-4D57-B21C-DB6DE6567AF0}"/>
            </ac:spMkLst>
          </pc:spChg>
          <pc:spChg chg="add del">
            <ac:chgData name="Weisheng Zhu" userId="235d122c-3b57-4c5d-826a-7dbf2d1a59d1" providerId="ADAL" clId="{5E07CDCF-2289-420B-A856-4C63C3866A0C}" dt="2019-11-05T07:07:26.052" v="547" actId="478"/>
            <ac:spMkLst>
              <pc:docMk/>
              <pc:sldMasterMk cId="2442807228" sldId="2147483648"/>
              <pc:sldLayoutMk cId="2387160770" sldId="2147483651"/>
              <ac:spMk id="43" creationId="{29594CE7-59AA-4EC5-BD8D-C4A1D8C2994F}"/>
            </ac:spMkLst>
          </pc:spChg>
          <pc:spChg chg="add mod">
            <ac:chgData name="Weisheng Zhu" userId="235d122c-3b57-4c5d-826a-7dbf2d1a59d1" providerId="ADAL" clId="{5E07CDCF-2289-420B-A856-4C63C3866A0C}" dt="2019-11-05T07:08:59.540" v="578" actId="1076"/>
            <ac:spMkLst>
              <pc:docMk/>
              <pc:sldMasterMk cId="2442807228" sldId="2147483648"/>
              <pc:sldLayoutMk cId="2387160770" sldId="2147483651"/>
              <ac:spMk id="47" creationId="{AA344316-62EA-4925-9828-AB533128B63B}"/>
            </ac:spMkLst>
          </pc:spChg>
          <pc:spChg chg="add mod">
            <ac:chgData name="Weisheng Zhu" userId="235d122c-3b57-4c5d-826a-7dbf2d1a59d1" providerId="ADAL" clId="{5E07CDCF-2289-420B-A856-4C63C3866A0C}" dt="2019-11-05T07:08:59.540" v="578" actId="1076"/>
            <ac:spMkLst>
              <pc:docMk/>
              <pc:sldMasterMk cId="2442807228" sldId="2147483648"/>
              <pc:sldLayoutMk cId="2387160770" sldId="2147483651"/>
              <ac:spMk id="48" creationId="{CB545B05-06FC-4058-9E06-B34332569B9F}"/>
            </ac:spMkLst>
          </pc:spChg>
          <pc:spChg chg="add mod">
            <ac:chgData name="Weisheng Zhu" userId="235d122c-3b57-4c5d-826a-7dbf2d1a59d1" providerId="ADAL" clId="{5E07CDCF-2289-420B-A856-4C63C3866A0C}" dt="2019-11-05T07:09:10.668" v="582" actId="1076"/>
            <ac:spMkLst>
              <pc:docMk/>
              <pc:sldMasterMk cId="2442807228" sldId="2147483648"/>
              <pc:sldLayoutMk cId="2387160770" sldId="2147483651"/>
              <ac:spMk id="49" creationId="{37856B19-D418-4D2D-9B65-35DD07AC71F0}"/>
            </ac:spMkLst>
          </pc:spChg>
          <pc:spChg chg="add mod">
            <ac:chgData name="Weisheng Zhu" userId="235d122c-3b57-4c5d-826a-7dbf2d1a59d1" providerId="ADAL" clId="{5E07CDCF-2289-420B-A856-4C63C3866A0C}" dt="2019-11-05T07:09:30.305" v="590" actId="1076"/>
            <ac:spMkLst>
              <pc:docMk/>
              <pc:sldMasterMk cId="2442807228" sldId="2147483648"/>
              <pc:sldLayoutMk cId="2387160770" sldId="2147483651"/>
              <ac:spMk id="50" creationId="{A230FF2F-2A3A-4778-94E9-3485F5D7E027}"/>
            </ac:spMkLst>
          </pc:spChg>
          <pc:spChg chg="add del">
            <ac:chgData name="Weisheng Zhu" userId="235d122c-3b57-4c5d-826a-7dbf2d1a59d1" providerId="ADAL" clId="{5E07CDCF-2289-420B-A856-4C63C3866A0C}" dt="2019-11-05T07:07:26.052" v="547" actId="478"/>
            <ac:spMkLst>
              <pc:docMk/>
              <pc:sldMasterMk cId="2442807228" sldId="2147483648"/>
              <pc:sldLayoutMk cId="2387160770" sldId="2147483651"/>
              <ac:spMk id="51" creationId="{9A208512-AB78-4B93-AE1F-D96A5A1A490E}"/>
            </ac:spMkLst>
          </pc:spChg>
          <pc:spChg chg="add del">
            <ac:chgData name="Weisheng Zhu" userId="235d122c-3b57-4c5d-826a-7dbf2d1a59d1" providerId="ADAL" clId="{5E07CDCF-2289-420B-A856-4C63C3866A0C}" dt="2019-11-05T07:07:26.052" v="547" actId="478"/>
            <ac:spMkLst>
              <pc:docMk/>
              <pc:sldMasterMk cId="2442807228" sldId="2147483648"/>
              <pc:sldLayoutMk cId="2387160770" sldId="2147483651"/>
              <ac:spMk id="52" creationId="{81772101-84B2-425F-91D4-5B70D59CAC26}"/>
            </ac:spMkLst>
          </pc:spChg>
          <pc:spChg chg="add del">
            <ac:chgData name="Weisheng Zhu" userId="235d122c-3b57-4c5d-826a-7dbf2d1a59d1" providerId="ADAL" clId="{5E07CDCF-2289-420B-A856-4C63C3866A0C}" dt="2019-11-05T07:07:26.052" v="547" actId="478"/>
            <ac:spMkLst>
              <pc:docMk/>
              <pc:sldMasterMk cId="2442807228" sldId="2147483648"/>
              <pc:sldLayoutMk cId="2387160770" sldId="2147483651"/>
              <ac:spMk id="53" creationId="{3898ED41-1584-49FE-92EB-9E252B97A11D}"/>
            </ac:spMkLst>
          </pc:spChg>
          <pc:spChg chg="add mod">
            <ac:chgData name="Weisheng Zhu" userId="235d122c-3b57-4c5d-826a-7dbf2d1a59d1" providerId="ADAL" clId="{5E07CDCF-2289-420B-A856-4C63C3866A0C}" dt="2019-11-05T07:10:36.623" v="624" actId="20577"/>
            <ac:spMkLst>
              <pc:docMk/>
              <pc:sldMasterMk cId="2442807228" sldId="2147483648"/>
              <pc:sldLayoutMk cId="2387160770" sldId="2147483651"/>
              <ac:spMk id="54" creationId="{D84D361B-8D52-42D8-8A34-6A69BF5023BE}"/>
            </ac:spMkLst>
          </pc:spChg>
          <pc:spChg chg="add mod">
            <ac:chgData name="Weisheng Zhu" userId="235d122c-3b57-4c5d-826a-7dbf2d1a59d1" providerId="ADAL" clId="{5E07CDCF-2289-420B-A856-4C63C3866A0C}" dt="2019-11-05T07:10:27.653" v="618" actId="1037"/>
            <ac:spMkLst>
              <pc:docMk/>
              <pc:sldMasterMk cId="2442807228" sldId="2147483648"/>
              <pc:sldLayoutMk cId="2387160770" sldId="2147483651"/>
              <ac:spMk id="55" creationId="{90114908-DFFC-4AF0-A618-946AE4E9486F}"/>
            </ac:spMkLst>
          </pc:spChg>
          <pc:grpChg chg="add mod">
            <ac:chgData name="Weisheng Zhu" userId="235d122c-3b57-4c5d-826a-7dbf2d1a59d1" providerId="ADAL" clId="{5E07CDCF-2289-420B-A856-4C63C3866A0C}" dt="2019-11-05T07:08:36.015" v="572" actId="1076"/>
            <ac:grpSpMkLst>
              <pc:docMk/>
              <pc:sldMasterMk cId="2442807228" sldId="2147483648"/>
              <pc:sldLayoutMk cId="2387160770" sldId="2147483651"/>
              <ac:grpSpMk id="18" creationId="{334387BD-5CFC-4B70-8CC4-4E0F994B2C6C}"/>
            </ac:grpSpMkLst>
          </pc:grpChg>
          <pc:grpChg chg="add mod">
            <ac:chgData name="Weisheng Zhu" userId="235d122c-3b57-4c5d-826a-7dbf2d1a59d1" providerId="ADAL" clId="{5E07CDCF-2289-420B-A856-4C63C3866A0C}" dt="2019-11-05T07:10:10.461" v="608" actId="1076"/>
            <ac:grpSpMkLst>
              <pc:docMk/>
              <pc:sldMasterMk cId="2442807228" sldId="2147483648"/>
              <pc:sldLayoutMk cId="2387160770" sldId="2147483651"/>
              <ac:grpSpMk id="28" creationId="{5AFA4E72-FA9E-4E62-BC7B-4BD70FFC5503}"/>
            </ac:grpSpMkLst>
          </pc:grpChg>
          <pc:grpChg chg="add mod">
            <ac:chgData name="Weisheng Zhu" userId="235d122c-3b57-4c5d-826a-7dbf2d1a59d1" providerId="ADAL" clId="{5E07CDCF-2289-420B-A856-4C63C3866A0C}" dt="2019-11-05T07:09:27.092" v="588" actId="1076"/>
            <ac:grpSpMkLst>
              <pc:docMk/>
              <pc:sldMasterMk cId="2442807228" sldId="2147483648"/>
              <pc:sldLayoutMk cId="2387160770" sldId="2147483651"/>
              <ac:grpSpMk id="35" creationId="{B094A8F2-D5A0-4EF1-9FAE-D5298C30F817}"/>
            </ac:grpSpMkLst>
          </pc:grpChg>
          <pc:grpChg chg="add">
            <ac:chgData name="Weisheng Zhu" userId="235d122c-3b57-4c5d-826a-7dbf2d1a59d1" providerId="ADAL" clId="{5E07CDCF-2289-420B-A856-4C63C3866A0C}" dt="2019-11-05T07:07:20.474" v="546"/>
            <ac:grpSpMkLst>
              <pc:docMk/>
              <pc:sldMasterMk cId="2442807228" sldId="2147483648"/>
              <pc:sldLayoutMk cId="2387160770" sldId="2147483651"/>
              <ac:grpSpMk id="44" creationId="{3446B6A5-DC67-4BB9-A5E8-499D45F96CF8}"/>
            </ac:grpSpMkLst>
          </pc:grpChg>
          <pc:cxnChg chg="add">
            <ac:chgData name="Weisheng Zhu" userId="235d122c-3b57-4c5d-826a-7dbf2d1a59d1" providerId="ADAL" clId="{5E07CDCF-2289-420B-A856-4C63C3866A0C}" dt="2019-11-05T07:07:20.474" v="546"/>
            <ac:cxnSpMkLst>
              <pc:docMk/>
              <pc:sldMasterMk cId="2442807228" sldId="2147483648"/>
              <pc:sldLayoutMk cId="2387160770" sldId="2147483651"/>
              <ac:cxnSpMk id="32" creationId="{A00A10B8-5AFF-4CE6-8E37-4B6D21111D27}"/>
            </ac:cxnSpMkLst>
          </pc:cxnChg>
          <pc:cxnChg chg="add mod">
            <ac:chgData name="Weisheng Zhu" userId="235d122c-3b57-4c5d-826a-7dbf2d1a59d1" providerId="ADAL" clId="{5E07CDCF-2289-420B-A856-4C63C3866A0C}" dt="2019-11-05T07:08:46.524" v="574" actId="1076"/>
            <ac:cxnSpMkLst>
              <pc:docMk/>
              <pc:sldMasterMk cId="2442807228" sldId="2147483648"/>
              <pc:sldLayoutMk cId="2387160770" sldId="2147483651"/>
              <ac:cxnSpMk id="33" creationId="{58E704FC-CDD6-486C-8B4A-F7F62FD75547}"/>
            </ac:cxnSpMkLst>
          </pc:cxnChg>
          <pc:cxnChg chg="add">
            <ac:chgData name="Weisheng Zhu" userId="235d122c-3b57-4c5d-826a-7dbf2d1a59d1" providerId="ADAL" clId="{5E07CDCF-2289-420B-A856-4C63C3866A0C}" dt="2019-11-05T07:07:20.474" v="546"/>
            <ac:cxnSpMkLst>
              <pc:docMk/>
              <pc:sldMasterMk cId="2442807228" sldId="2147483648"/>
              <pc:sldLayoutMk cId="2387160770" sldId="2147483651"/>
              <ac:cxnSpMk id="40" creationId="{CD74D23B-B61B-44E0-B8C0-177366FBA474}"/>
            </ac:cxnSpMkLst>
          </pc:cxnChg>
          <pc:cxnChg chg="add">
            <ac:chgData name="Weisheng Zhu" userId="235d122c-3b57-4c5d-826a-7dbf2d1a59d1" providerId="ADAL" clId="{5E07CDCF-2289-420B-A856-4C63C3866A0C}" dt="2019-11-05T07:07:20.474" v="546"/>
            <ac:cxnSpMkLst>
              <pc:docMk/>
              <pc:sldMasterMk cId="2442807228" sldId="2147483648"/>
              <pc:sldLayoutMk cId="2387160770" sldId="2147483651"/>
              <ac:cxnSpMk id="41" creationId="{062347F0-1B7E-4D08-A64C-DE8EA81A800B}"/>
            </ac:cxnSpMkLst>
          </pc:cxnChg>
        </pc:sldLayoutChg>
        <pc:sldLayoutChg chg="addSp delSp modSp">
          <pc:chgData name="Weisheng Zhu" userId="235d122c-3b57-4c5d-826a-7dbf2d1a59d1" providerId="ADAL" clId="{5E07CDCF-2289-420B-A856-4C63C3866A0C}" dt="2019-11-05T07:24:10.518" v="826" actId="167"/>
          <pc:sldLayoutMkLst>
            <pc:docMk/>
            <pc:sldMasterMk cId="2442807228" sldId="2147483648"/>
            <pc:sldLayoutMk cId="4129459171" sldId="2147483652"/>
          </pc:sldLayoutMkLst>
          <pc:spChg chg="add mod ord">
            <ac:chgData name="Weisheng Zhu" userId="235d122c-3b57-4c5d-826a-7dbf2d1a59d1" providerId="ADAL" clId="{5E07CDCF-2289-420B-A856-4C63C3866A0C}" dt="2019-11-05T07:18:11.297" v="733" actId="167"/>
            <ac:spMkLst>
              <pc:docMk/>
              <pc:sldMasterMk cId="2442807228" sldId="2147483648"/>
              <pc:sldLayoutMk cId="4129459171" sldId="2147483652"/>
              <ac:spMk id="2" creationId="{67427785-40CA-4663-96C9-A40B7A42457A}"/>
            </ac:spMkLst>
          </pc:spChg>
          <pc:spChg chg="add mod">
            <ac:chgData name="Weisheng Zhu" userId="235d122c-3b57-4c5d-826a-7dbf2d1a59d1" providerId="ADAL" clId="{5E07CDCF-2289-420B-A856-4C63C3866A0C}" dt="2019-11-05T07:14:57.828" v="672" actId="14100"/>
            <ac:spMkLst>
              <pc:docMk/>
              <pc:sldMasterMk cId="2442807228" sldId="2147483648"/>
              <pc:sldLayoutMk cId="4129459171" sldId="2147483652"/>
              <ac:spMk id="3" creationId="{7503C60B-8699-4D50-9432-E7E4F3E6F92A}"/>
            </ac:spMkLst>
          </pc:spChg>
          <pc:spChg chg="add mod">
            <ac:chgData name="Weisheng Zhu" userId="235d122c-3b57-4c5d-826a-7dbf2d1a59d1" providerId="ADAL" clId="{5E07CDCF-2289-420B-A856-4C63C3866A0C}" dt="2019-11-05T07:17:36.101" v="727" actId="122"/>
            <ac:spMkLst>
              <pc:docMk/>
              <pc:sldMasterMk cId="2442807228" sldId="2147483648"/>
              <pc:sldLayoutMk cId="4129459171" sldId="2147483652"/>
              <ac:spMk id="4" creationId="{2681DF67-C527-4721-9B5B-D2AA96718533}"/>
            </ac:spMkLst>
          </pc:spChg>
          <pc:spChg chg="add mod ord">
            <ac:chgData name="Weisheng Zhu" userId="235d122c-3b57-4c5d-826a-7dbf2d1a59d1" providerId="ADAL" clId="{5E07CDCF-2289-420B-A856-4C63C3866A0C}" dt="2019-11-05T07:24:10.518" v="826" actId="167"/>
            <ac:spMkLst>
              <pc:docMk/>
              <pc:sldMasterMk cId="2442807228" sldId="2147483648"/>
              <pc:sldLayoutMk cId="4129459171" sldId="2147483652"/>
              <ac:spMk id="5" creationId="{81A87387-E553-41B6-9F8B-482DAF48D32B}"/>
            </ac:spMkLst>
          </pc:spChg>
          <pc:spChg chg="add mod ord">
            <ac:chgData name="Weisheng Zhu" userId="235d122c-3b57-4c5d-826a-7dbf2d1a59d1" providerId="ADAL" clId="{5E07CDCF-2289-420B-A856-4C63C3866A0C}" dt="2019-11-05T07:15:51.037" v="693" actId="167"/>
            <ac:spMkLst>
              <pc:docMk/>
              <pc:sldMasterMk cId="2442807228" sldId="2147483648"/>
              <pc:sldLayoutMk cId="4129459171" sldId="2147483652"/>
              <ac:spMk id="6" creationId="{33862F24-5903-41C6-928F-699911C438FF}"/>
            </ac:spMkLst>
          </pc:spChg>
          <pc:spChg chg="mod">
            <ac:chgData name="Weisheng Zhu" userId="235d122c-3b57-4c5d-826a-7dbf2d1a59d1" providerId="ADAL" clId="{5E07CDCF-2289-420B-A856-4C63C3866A0C}" dt="2019-11-05T07:16:26.981" v="705" actId="692"/>
            <ac:spMkLst>
              <pc:docMk/>
              <pc:sldMasterMk cId="2442807228" sldId="2147483648"/>
              <pc:sldLayoutMk cId="4129459171" sldId="2147483652"/>
              <ac:spMk id="8" creationId="{66FAA68E-E8FF-4EEF-8448-B60A84DCE591}"/>
            </ac:spMkLst>
          </pc:spChg>
          <pc:spChg chg="mod">
            <ac:chgData name="Weisheng Zhu" userId="235d122c-3b57-4c5d-826a-7dbf2d1a59d1" providerId="ADAL" clId="{5E07CDCF-2289-420B-A856-4C63C3866A0C}" dt="2019-11-05T07:16:26.981" v="705" actId="692"/>
            <ac:spMkLst>
              <pc:docMk/>
              <pc:sldMasterMk cId="2442807228" sldId="2147483648"/>
              <pc:sldLayoutMk cId="4129459171" sldId="2147483652"/>
              <ac:spMk id="9" creationId="{8FFE61B7-E460-4D52-83B0-873D1085DFB8}"/>
            </ac:spMkLst>
          </pc:spChg>
          <pc:spChg chg="mod">
            <ac:chgData name="Weisheng Zhu" userId="235d122c-3b57-4c5d-826a-7dbf2d1a59d1" providerId="ADAL" clId="{5E07CDCF-2289-420B-A856-4C63C3866A0C}" dt="2019-11-05T07:16:26.981" v="705" actId="692"/>
            <ac:spMkLst>
              <pc:docMk/>
              <pc:sldMasterMk cId="2442807228" sldId="2147483648"/>
              <pc:sldLayoutMk cId="4129459171" sldId="2147483652"/>
              <ac:spMk id="10" creationId="{E06486AD-6C2A-44D3-896A-AEC83A83F263}"/>
            </ac:spMkLst>
          </pc:spChg>
          <pc:spChg chg="mod">
            <ac:chgData name="Weisheng Zhu" userId="235d122c-3b57-4c5d-826a-7dbf2d1a59d1" providerId="ADAL" clId="{5E07CDCF-2289-420B-A856-4C63C3866A0C}" dt="2019-11-05T07:16:26.981" v="705" actId="692"/>
            <ac:spMkLst>
              <pc:docMk/>
              <pc:sldMasterMk cId="2442807228" sldId="2147483648"/>
              <pc:sldLayoutMk cId="4129459171" sldId="2147483652"/>
              <ac:spMk id="11" creationId="{41733A02-413F-4517-B8FC-26B21BD35996}"/>
            </ac:spMkLst>
          </pc:spChg>
          <pc:spChg chg="mod">
            <ac:chgData name="Weisheng Zhu" userId="235d122c-3b57-4c5d-826a-7dbf2d1a59d1" providerId="ADAL" clId="{5E07CDCF-2289-420B-A856-4C63C3866A0C}" dt="2019-11-05T07:17:03.824" v="717" actId="692"/>
            <ac:spMkLst>
              <pc:docMk/>
              <pc:sldMasterMk cId="2442807228" sldId="2147483648"/>
              <pc:sldLayoutMk cId="4129459171" sldId="2147483652"/>
              <ac:spMk id="13" creationId="{D1D8BA05-C45C-489E-B070-0B9827831B4C}"/>
            </ac:spMkLst>
          </pc:spChg>
          <pc:spChg chg="mod">
            <ac:chgData name="Weisheng Zhu" userId="235d122c-3b57-4c5d-826a-7dbf2d1a59d1" providerId="ADAL" clId="{5E07CDCF-2289-420B-A856-4C63C3866A0C}" dt="2019-11-05T07:17:03.824" v="717" actId="692"/>
            <ac:spMkLst>
              <pc:docMk/>
              <pc:sldMasterMk cId="2442807228" sldId="2147483648"/>
              <pc:sldLayoutMk cId="4129459171" sldId="2147483652"/>
              <ac:spMk id="14" creationId="{5701F89F-E34A-47B0-8811-6A9A48D06DF9}"/>
            </ac:spMkLst>
          </pc:spChg>
          <pc:spChg chg="mod">
            <ac:chgData name="Weisheng Zhu" userId="235d122c-3b57-4c5d-826a-7dbf2d1a59d1" providerId="ADAL" clId="{5E07CDCF-2289-420B-A856-4C63C3866A0C}" dt="2019-11-05T07:17:03.824" v="717" actId="692"/>
            <ac:spMkLst>
              <pc:docMk/>
              <pc:sldMasterMk cId="2442807228" sldId="2147483648"/>
              <pc:sldLayoutMk cId="4129459171" sldId="2147483652"/>
              <ac:spMk id="15" creationId="{4A9D699D-CE37-4131-A29D-EA10649BEF32}"/>
            </ac:spMkLst>
          </pc:spChg>
          <pc:spChg chg="add mod">
            <ac:chgData name="Weisheng Zhu" userId="235d122c-3b57-4c5d-826a-7dbf2d1a59d1" providerId="ADAL" clId="{5E07CDCF-2289-420B-A856-4C63C3866A0C}" dt="2019-11-05T07:16:44.190" v="708" actId="1076"/>
            <ac:spMkLst>
              <pc:docMk/>
              <pc:sldMasterMk cId="2442807228" sldId="2147483648"/>
              <pc:sldLayoutMk cId="4129459171" sldId="2147483652"/>
              <ac:spMk id="16" creationId="{0FD78F1E-C8F0-4EAB-A3F4-D0A96A83B584}"/>
            </ac:spMkLst>
          </pc:spChg>
          <pc:spChg chg="add mod">
            <ac:chgData name="Weisheng Zhu" userId="235d122c-3b57-4c5d-826a-7dbf2d1a59d1" providerId="ADAL" clId="{5E07CDCF-2289-420B-A856-4C63C3866A0C}" dt="2019-11-05T07:16:55.208" v="712" actId="1076"/>
            <ac:spMkLst>
              <pc:docMk/>
              <pc:sldMasterMk cId="2442807228" sldId="2147483648"/>
              <pc:sldLayoutMk cId="4129459171" sldId="2147483652"/>
              <ac:spMk id="17" creationId="{ED447D91-B3F7-4431-A4B0-AF18AD947ECF}"/>
            </ac:spMkLst>
          </pc:spChg>
          <pc:spChg chg="add del mod ord">
            <ac:chgData name="Weisheng Zhu" userId="235d122c-3b57-4c5d-826a-7dbf2d1a59d1" providerId="ADAL" clId="{5E07CDCF-2289-420B-A856-4C63C3866A0C}" dt="2019-11-05T07:18:14.334" v="734" actId="478"/>
            <ac:spMkLst>
              <pc:docMk/>
              <pc:sldMasterMk cId="2442807228" sldId="2147483648"/>
              <pc:sldLayoutMk cId="4129459171" sldId="2147483652"/>
              <ac:spMk id="22" creationId="{3E18ACB9-BD12-4E82-A012-B36DD65BA042}"/>
            </ac:spMkLst>
          </pc:spChg>
          <pc:grpChg chg="add mod ord">
            <ac:chgData name="Weisheng Zhu" userId="235d122c-3b57-4c5d-826a-7dbf2d1a59d1" providerId="ADAL" clId="{5E07CDCF-2289-420B-A856-4C63C3866A0C}" dt="2019-11-05T07:16:33.421" v="706" actId="1076"/>
            <ac:grpSpMkLst>
              <pc:docMk/>
              <pc:sldMasterMk cId="2442807228" sldId="2147483648"/>
              <pc:sldLayoutMk cId="4129459171" sldId="2147483652"/>
              <ac:grpSpMk id="7" creationId="{E2C63173-7A83-45DD-ACF4-8D1E250B0745}"/>
            </ac:grpSpMkLst>
          </pc:grpChg>
          <pc:grpChg chg="add mod">
            <ac:chgData name="Weisheng Zhu" userId="235d122c-3b57-4c5d-826a-7dbf2d1a59d1" providerId="ADAL" clId="{5E07CDCF-2289-420B-A856-4C63C3866A0C}" dt="2019-11-05T07:17:08.757" v="718" actId="1076"/>
            <ac:grpSpMkLst>
              <pc:docMk/>
              <pc:sldMasterMk cId="2442807228" sldId="2147483648"/>
              <pc:sldLayoutMk cId="4129459171" sldId="2147483652"/>
              <ac:grpSpMk id="12" creationId="{6E8BAFA3-4DEE-4457-A479-ED576ED252EF}"/>
            </ac:grpSpMkLst>
          </pc:grpChg>
          <pc:grpChg chg="add mod ord">
            <ac:chgData name="Weisheng Zhu" userId="235d122c-3b57-4c5d-826a-7dbf2d1a59d1" providerId="ADAL" clId="{5E07CDCF-2289-420B-A856-4C63C3866A0C}" dt="2019-11-05T07:17:14.637" v="721" actId="1076"/>
            <ac:grpSpMkLst>
              <pc:docMk/>
              <pc:sldMasterMk cId="2442807228" sldId="2147483648"/>
              <pc:sldLayoutMk cId="4129459171" sldId="2147483652"/>
              <ac:grpSpMk id="18" creationId="{854E5D41-8128-4FF2-8CB0-3AA7B33A09E3}"/>
            </ac:grpSpMkLst>
          </pc:grpChg>
        </pc:sldLayoutChg>
        <pc:sldLayoutChg chg="addSp modSp">
          <pc:chgData name="Weisheng Zhu" userId="235d122c-3b57-4c5d-826a-7dbf2d1a59d1" providerId="ADAL" clId="{5E07CDCF-2289-420B-A856-4C63C3866A0C}" dt="2019-11-05T07:04:27.889" v="497" actId="207"/>
          <pc:sldLayoutMkLst>
            <pc:docMk/>
            <pc:sldMasterMk cId="2442807228" sldId="2147483648"/>
            <pc:sldLayoutMk cId="4287501324" sldId="2147483653"/>
          </pc:sldLayoutMkLst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2" creationId="{5E860FA2-13C3-44B1-A6FA-3246EFB6FC56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3" creationId="{EED518FB-C737-407A-B239-73C03725A072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4" creationId="{9457D5EF-380B-4090-BC56-5A6530A6E0B4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5" creationId="{9C52C86A-5E8F-4891-9A64-2FD4990A54AD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6" creationId="{5FF9E65A-E420-4ED6-82B1-D6BDBA3827BA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7" creationId="{A255A507-9170-4DED-80A9-17FD2F95F920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8" creationId="{D6A89ACD-82C1-43C8-BF2D-E182EAF86C02}"/>
            </ac:spMkLst>
          </pc:spChg>
          <pc:spChg chg="mod">
            <ac:chgData name="Weisheng Zhu" userId="235d122c-3b57-4c5d-826a-7dbf2d1a59d1" providerId="ADAL" clId="{5E07CDCF-2289-420B-A856-4C63C3866A0C}" dt="2019-11-05T07:04:27.889" v="497" actId="207"/>
            <ac:spMkLst>
              <pc:docMk/>
              <pc:sldMasterMk cId="2442807228" sldId="2147483648"/>
              <pc:sldLayoutMk cId="4287501324" sldId="2147483653"/>
              <ac:spMk id="9" creationId="{041D3444-531D-460B-810B-55C0B6882237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10" creationId="{169AED87-4304-4816-8FF3-38BE7689364E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15" creationId="{4D0B8F6B-5E83-4FA0-93B0-B6EF1F52444B}"/>
            </ac:spMkLst>
          </pc:spChg>
          <pc:spChg chg="mod">
            <ac:chgData name="Weisheng Zhu" userId="235d122c-3b57-4c5d-826a-7dbf2d1a59d1" providerId="ADAL" clId="{5E07CDCF-2289-420B-A856-4C63C3866A0C}" dt="2019-11-05T07:00:31.543" v="453" actId="1035"/>
            <ac:spMkLst>
              <pc:docMk/>
              <pc:sldMasterMk cId="2442807228" sldId="2147483648"/>
              <pc:sldLayoutMk cId="4287501324" sldId="2147483653"/>
              <ac:spMk id="17" creationId="{BDF2F7CB-4A19-49D2-9C01-625CB1A740F6}"/>
            </ac:spMkLst>
          </pc:spChg>
          <pc:spChg chg="mod">
            <ac:chgData name="Weisheng Zhu" userId="235d122c-3b57-4c5d-826a-7dbf2d1a59d1" providerId="ADAL" clId="{5E07CDCF-2289-420B-A856-4C63C3866A0C}" dt="2019-11-05T07:04:27.889" v="497" actId="207"/>
            <ac:spMkLst>
              <pc:docMk/>
              <pc:sldMasterMk cId="2442807228" sldId="2147483648"/>
              <pc:sldLayoutMk cId="4287501324" sldId="2147483653"/>
              <ac:spMk id="18" creationId="{53A07A77-9FD7-436C-8876-E01AD971DBA6}"/>
            </ac:spMkLst>
          </pc:spChg>
          <pc:spChg chg="mod">
            <ac:chgData name="Weisheng Zhu" userId="235d122c-3b57-4c5d-826a-7dbf2d1a59d1" providerId="ADAL" clId="{5E07CDCF-2289-420B-A856-4C63C3866A0C}" dt="2019-11-05T07:00:31.543" v="453" actId="1035"/>
            <ac:spMkLst>
              <pc:docMk/>
              <pc:sldMasterMk cId="2442807228" sldId="2147483648"/>
              <pc:sldLayoutMk cId="4287501324" sldId="2147483653"/>
              <ac:spMk id="19" creationId="{2EB2CB3A-73D0-4E20-B382-EF208C8E404E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20" creationId="{BF980AC8-CBBC-4D06-A76F-87061147E096}"/>
            </ac:spMkLst>
          </pc:spChg>
          <pc:spChg chg="mod">
            <ac:chgData name="Weisheng Zhu" userId="235d122c-3b57-4c5d-826a-7dbf2d1a59d1" providerId="ADAL" clId="{5E07CDCF-2289-420B-A856-4C63C3866A0C}" dt="2019-11-05T07:04:27.889" v="497" actId="207"/>
            <ac:spMkLst>
              <pc:docMk/>
              <pc:sldMasterMk cId="2442807228" sldId="2147483648"/>
              <pc:sldLayoutMk cId="4287501324" sldId="2147483653"/>
              <ac:spMk id="21" creationId="{90F02165-68B3-4802-9F1C-8748301641EE}"/>
            </ac:spMkLst>
          </pc:spChg>
          <pc:spChg chg="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22" creationId="{80965A4A-4AB2-466A-BF12-F61A4D0F3689}"/>
            </ac:spMkLst>
          </pc:spChg>
          <pc:spChg chg="mod">
            <ac:chgData name="Weisheng Zhu" userId="235d122c-3b57-4c5d-826a-7dbf2d1a59d1" providerId="ADAL" clId="{5E07CDCF-2289-420B-A856-4C63C3866A0C}" dt="2019-11-05T07:00:31.543" v="453" actId="1035"/>
            <ac:spMkLst>
              <pc:docMk/>
              <pc:sldMasterMk cId="2442807228" sldId="2147483648"/>
              <pc:sldLayoutMk cId="4287501324" sldId="2147483653"/>
              <ac:spMk id="23" creationId="{0B8E9543-E5E3-4209-85E0-2269CCB7416A}"/>
            </ac:spMkLst>
          </pc:spChg>
          <pc:spChg chg="mod">
            <ac:chgData name="Weisheng Zhu" userId="235d122c-3b57-4c5d-826a-7dbf2d1a59d1" providerId="ADAL" clId="{5E07CDCF-2289-420B-A856-4C63C3866A0C}" dt="2019-11-05T07:04:27.889" v="497" actId="207"/>
            <ac:spMkLst>
              <pc:docMk/>
              <pc:sldMasterMk cId="2442807228" sldId="2147483648"/>
              <pc:sldLayoutMk cId="4287501324" sldId="2147483653"/>
              <ac:spMk id="24" creationId="{16A0C874-2522-4AF1-A7DF-55A9A4C7ABC5}"/>
            </ac:spMkLst>
          </pc:spChg>
          <pc:spChg chg="mod">
            <ac:chgData name="Weisheng Zhu" userId="235d122c-3b57-4c5d-826a-7dbf2d1a59d1" providerId="ADAL" clId="{5E07CDCF-2289-420B-A856-4C63C3866A0C}" dt="2019-11-05T07:00:31.543" v="453" actId="1035"/>
            <ac:spMkLst>
              <pc:docMk/>
              <pc:sldMasterMk cId="2442807228" sldId="2147483648"/>
              <pc:sldLayoutMk cId="4287501324" sldId="2147483653"/>
              <ac:spMk id="25" creationId="{3D6BBAFC-CD72-418B-AB7A-7D9F4EC8B754}"/>
            </ac:spMkLst>
          </pc:spChg>
          <pc:spChg chg="add 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38" creationId="{EE6CB1B7-3101-4A18-B9BD-0255CC83181C}"/>
            </ac:spMkLst>
          </pc:spChg>
          <pc:spChg chg="add 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39" creationId="{76B34796-EF7A-425A-ADB4-675AC92BCCC8}"/>
            </ac:spMkLst>
          </pc:spChg>
          <pc:spChg chg="add 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40" creationId="{69189909-7618-462F-9725-9E0562A18E93}"/>
            </ac:spMkLst>
          </pc:spChg>
          <pc:spChg chg="add mod">
            <ac:chgData name="Weisheng Zhu" userId="235d122c-3b57-4c5d-826a-7dbf2d1a59d1" providerId="ADAL" clId="{5E07CDCF-2289-420B-A856-4C63C3866A0C}" dt="2019-11-05T07:04:27.889" v="497" actId="207"/>
            <ac:spMkLst>
              <pc:docMk/>
              <pc:sldMasterMk cId="2442807228" sldId="2147483648"/>
              <pc:sldLayoutMk cId="4287501324" sldId="2147483653"/>
              <ac:spMk id="41" creationId="{BDDF2EE1-656F-4C9C-ADEB-383837844AAA}"/>
            </ac:spMkLst>
          </pc:spChg>
          <pc:spChg chg="add 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42" creationId="{FAD7FB67-9856-4622-8F39-052B4E75C95E}"/>
            </ac:spMkLst>
          </pc:spChg>
          <pc:spChg chg="add 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43" creationId="{CB0F5FCB-E4AF-4D36-912E-FB81FD592FF0}"/>
            </ac:spMkLst>
          </pc:spChg>
          <pc:spChg chg="add mod">
            <ac:chgData name="Weisheng Zhu" userId="235d122c-3b57-4c5d-826a-7dbf2d1a59d1" providerId="ADAL" clId="{5E07CDCF-2289-420B-A856-4C63C3866A0C}" dt="2019-11-05T07:04:27.889" v="497" actId="207"/>
            <ac:spMkLst>
              <pc:docMk/>
              <pc:sldMasterMk cId="2442807228" sldId="2147483648"/>
              <pc:sldLayoutMk cId="4287501324" sldId="2147483653"/>
              <ac:spMk id="44" creationId="{382BCA06-A630-4880-B569-F0CAD5D0107A}"/>
            </ac:spMkLst>
          </pc:spChg>
          <pc:spChg chg="add mod">
            <ac:chgData name="Weisheng Zhu" userId="235d122c-3b57-4c5d-826a-7dbf2d1a59d1" providerId="ADAL" clId="{5E07CDCF-2289-420B-A856-4C63C3866A0C}" dt="2019-11-05T06:59:19.986" v="451" actId="1076"/>
            <ac:spMkLst>
              <pc:docMk/>
              <pc:sldMasterMk cId="2442807228" sldId="2147483648"/>
              <pc:sldLayoutMk cId="4287501324" sldId="2147483653"/>
              <ac:spMk id="45" creationId="{4EE70D95-6772-4A56-90B6-4A8CAF6084EE}"/>
            </ac:spMkLst>
          </pc:spChg>
          <pc:grpChg chg="mod">
            <ac:chgData name="Weisheng Zhu" userId="235d122c-3b57-4c5d-826a-7dbf2d1a59d1" providerId="ADAL" clId="{5E07CDCF-2289-420B-A856-4C63C3866A0C}" dt="2019-11-05T06:59:19.986" v="451" actId="1076"/>
            <ac:grpSpMkLst>
              <pc:docMk/>
              <pc:sldMasterMk cId="2442807228" sldId="2147483648"/>
              <pc:sldLayoutMk cId="4287501324" sldId="2147483653"/>
              <ac:grpSpMk id="26" creationId="{22BA2F1E-FEF1-4CEC-9237-1696F0858F68}"/>
            </ac:grpSpMkLst>
          </pc:grpChg>
          <pc:grpChg chg="mod ord">
            <ac:chgData name="Weisheng Zhu" userId="235d122c-3b57-4c5d-826a-7dbf2d1a59d1" providerId="ADAL" clId="{5E07CDCF-2289-420B-A856-4C63C3866A0C}" dt="2019-11-05T07:00:25.008" v="452" actId="166"/>
            <ac:grpSpMkLst>
              <pc:docMk/>
              <pc:sldMasterMk cId="2442807228" sldId="2147483648"/>
              <pc:sldLayoutMk cId="4287501324" sldId="2147483653"/>
              <ac:grpSpMk id="33" creationId="{E8FE6569-E80E-441F-829E-8797E958D073}"/>
            </ac:grpSpMkLst>
          </pc:grpChg>
        </pc:sldLayoutChg>
        <pc:sldLayoutChg chg="del">
          <pc:chgData name="Weisheng Zhu" userId="235d122c-3b57-4c5d-826a-7dbf2d1a59d1" providerId="ADAL" clId="{5E07CDCF-2289-420B-A856-4C63C3866A0C}" dt="2019-11-05T07:01:00.183" v="454" actId="2696"/>
          <pc:sldLayoutMkLst>
            <pc:docMk/>
            <pc:sldMasterMk cId="2442807228" sldId="2147483648"/>
            <pc:sldLayoutMk cId="3810029011" sldId="2147483654"/>
          </pc:sldLayoutMkLst>
        </pc:sldLayoutChg>
        <pc:sldLayoutChg chg="del">
          <pc:chgData name="Weisheng Zhu" userId="235d122c-3b57-4c5d-826a-7dbf2d1a59d1" providerId="ADAL" clId="{5E07CDCF-2289-420B-A856-4C63C3866A0C}" dt="2019-11-05T07:01:50.820" v="456" actId="2696"/>
          <pc:sldLayoutMkLst>
            <pc:docMk/>
            <pc:sldMasterMk cId="2442807228" sldId="2147483648"/>
            <pc:sldLayoutMk cId="4140795370" sldId="2147483654"/>
          </pc:sldLayoutMkLst>
        </pc:sldLayoutChg>
        <pc:sldLayoutChg chg="addSp delSp modSp">
          <pc:chgData name="Weisheng Zhu" userId="235d122c-3b57-4c5d-826a-7dbf2d1a59d1" providerId="ADAL" clId="{5E07CDCF-2289-420B-A856-4C63C3866A0C}" dt="2019-11-05T07:13:32.508" v="659" actId="692"/>
          <pc:sldLayoutMkLst>
            <pc:docMk/>
            <pc:sldMasterMk cId="2442807228" sldId="2147483648"/>
            <pc:sldLayoutMk cId="551517042" sldId="2147483655"/>
          </pc:sldLayoutMkLst>
          <pc:spChg chg="mod ord">
            <ac:chgData name="Weisheng Zhu" userId="235d122c-3b57-4c5d-826a-7dbf2d1a59d1" providerId="ADAL" clId="{5E07CDCF-2289-420B-A856-4C63C3866A0C}" dt="2019-11-05T07:06:47.508" v="545" actId="1076"/>
            <ac:spMkLst>
              <pc:docMk/>
              <pc:sldMasterMk cId="2442807228" sldId="2147483648"/>
              <pc:sldLayoutMk cId="551517042" sldId="2147483655"/>
              <ac:spMk id="2" creationId="{5E860FA2-13C3-44B1-A6FA-3246EFB6FC56}"/>
            </ac:spMkLst>
          </pc:spChg>
          <pc:spChg chg="mod ord">
            <ac:chgData name="Weisheng Zhu" userId="235d122c-3b57-4c5d-826a-7dbf2d1a59d1" providerId="ADAL" clId="{5E07CDCF-2289-420B-A856-4C63C3866A0C}" dt="2019-11-05T07:06:44.540" v="544" actId="14100"/>
            <ac:spMkLst>
              <pc:docMk/>
              <pc:sldMasterMk cId="2442807228" sldId="2147483648"/>
              <pc:sldLayoutMk cId="551517042" sldId="2147483655"/>
              <ac:spMk id="3" creationId="{EED518FB-C737-407A-B239-73C03725A072}"/>
            </ac:spMkLst>
          </pc:spChg>
          <pc:spChg chg="mod">
            <ac:chgData name="Weisheng Zhu" userId="235d122c-3b57-4c5d-826a-7dbf2d1a59d1" providerId="ADAL" clId="{5E07CDCF-2289-420B-A856-4C63C3866A0C}" dt="2019-11-05T07:03:28.679" v="482" actId="164"/>
            <ac:spMkLst>
              <pc:docMk/>
              <pc:sldMasterMk cId="2442807228" sldId="2147483648"/>
              <pc:sldLayoutMk cId="551517042" sldId="2147483655"/>
              <ac:spMk id="4" creationId="{9457D5EF-380B-4090-BC56-5A6530A6E0B4}"/>
            </ac:spMkLst>
          </pc:spChg>
          <pc:spChg chg="del">
            <ac:chgData name="Weisheng Zhu" userId="235d122c-3b57-4c5d-826a-7dbf2d1a59d1" providerId="ADAL" clId="{5E07CDCF-2289-420B-A856-4C63C3866A0C}" dt="2019-11-05T07:02:01.889" v="458" actId="478"/>
            <ac:spMkLst>
              <pc:docMk/>
              <pc:sldMasterMk cId="2442807228" sldId="2147483648"/>
              <pc:sldLayoutMk cId="551517042" sldId="2147483655"/>
              <ac:spMk id="5" creationId="{9C52C86A-5E8F-4891-9A64-2FD4990A54AD}"/>
            </ac:spMkLst>
          </pc:spChg>
          <pc:spChg chg="del">
            <ac:chgData name="Weisheng Zhu" userId="235d122c-3b57-4c5d-826a-7dbf2d1a59d1" providerId="ADAL" clId="{5E07CDCF-2289-420B-A856-4C63C3866A0C}" dt="2019-11-05T07:01:57.984" v="457" actId="478"/>
            <ac:spMkLst>
              <pc:docMk/>
              <pc:sldMasterMk cId="2442807228" sldId="2147483648"/>
              <pc:sldLayoutMk cId="551517042" sldId="2147483655"/>
              <ac:spMk id="6" creationId="{5FF9E65A-E420-4ED6-82B1-D6BDBA3827BA}"/>
            </ac:spMkLst>
          </pc:spChg>
          <pc:spChg chg="del">
            <ac:chgData name="Weisheng Zhu" userId="235d122c-3b57-4c5d-826a-7dbf2d1a59d1" providerId="ADAL" clId="{5E07CDCF-2289-420B-A856-4C63C3866A0C}" dt="2019-11-05T07:01:57.984" v="457" actId="478"/>
            <ac:spMkLst>
              <pc:docMk/>
              <pc:sldMasterMk cId="2442807228" sldId="2147483648"/>
              <pc:sldLayoutMk cId="551517042" sldId="2147483655"/>
              <ac:spMk id="7" creationId="{A255A507-9170-4DED-80A9-17FD2F95F920}"/>
            </ac:spMkLst>
          </pc:spChg>
          <pc:spChg chg="del mod">
            <ac:chgData name="Weisheng Zhu" userId="235d122c-3b57-4c5d-826a-7dbf2d1a59d1" providerId="ADAL" clId="{5E07CDCF-2289-420B-A856-4C63C3866A0C}" dt="2019-11-05T07:02:09.702" v="460" actId="478"/>
            <ac:spMkLst>
              <pc:docMk/>
              <pc:sldMasterMk cId="2442807228" sldId="2147483648"/>
              <pc:sldLayoutMk cId="551517042" sldId="2147483655"/>
              <ac:spMk id="8" creationId="{D6A89ACD-82C1-43C8-BF2D-E182EAF86C02}"/>
            </ac:spMkLst>
          </pc:spChg>
          <pc:spChg chg="del mod">
            <ac:chgData name="Weisheng Zhu" userId="235d122c-3b57-4c5d-826a-7dbf2d1a59d1" providerId="ADAL" clId="{5E07CDCF-2289-420B-A856-4C63C3866A0C}" dt="2019-11-05T07:02:09.702" v="460" actId="478"/>
            <ac:spMkLst>
              <pc:docMk/>
              <pc:sldMasterMk cId="2442807228" sldId="2147483648"/>
              <pc:sldLayoutMk cId="551517042" sldId="2147483655"/>
              <ac:spMk id="9" creationId="{041D3444-531D-460B-810B-55C0B6882237}"/>
            </ac:spMkLst>
          </pc:spChg>
          <pc:spChg chg="del mod">
            <ac:chgData name="Weisheng Zhu" userId="235d122c-3b57-4c5d-826a-7dbf2d1a59d1" providerId="ADAL" clId="{5E07CDCF-2289-420B-A856-4C63C3866A0C}" dt="2019-11-05T07:02:09.702" v="460" actId="478"/>
            <ac:spMkLst>
              <pc:docMk/>
              <pc:sldMasterMk cId="2442807228" sldId="2147483648"/>
              <pc:sldLayoutMk cId="551517042" sldId="2147483655"/>
              <ac:spMk id="10" creationId="{169AED87-4304-4816-8FF3-38BE7689364E}"/>
            </ac:spMkLst>
          </pc:spChg>
          <pc:spChg chg="mod">
            <ac:chgData name="Weisheng Zhu" userId="235d122c-3b57-4c5d-826a-7dbf2d1a59d1" providerId="ADAL" clId="{5E07CDCF-2289-420B-A856-4C63C3866A0C}" dt="2019-11-05T07:03:28.679" v="482" actId="164"/>
            <ac:spMkLst>
              <pc:docMk/>
              <pc:sldMasterMk cId="2442807228" sldId="2147483648"/>
              <pc:sldLayoutMk cId="551517042" sldId="2147483655"/>
              <ac:spMk id="15" creationId="{4D0B8F6B-5E83-4FA0-93B0-B6EF1F52444B}"/>
            </ac:spMkLst>
          </pc:spChg>
          <pc:spChg chg="del">
            <ac:chgData name="Weisheng Zhu" userId="235d122c-3b57-4c5d-826a-7dbf2d1a59d1" providerId="ADAL" clId="{5E07CDCF-2289-420B-A856-4C63C3866A0C}" dt="2019-11-05T07:01:57.984" v="457" actId="478"/>
            <ac:spMkLst>
              <pc:docMk/>
              <pc:sldMasterMk cId="2442807228" sldId="2147483648"/>
              <pc:sldLayoutMk cId="551517042" sldId="2147483655"/>
              <ac:spMk id="17" creationId="{BDF2F7CB-4A19-49D2-9C01-625CB1A740F6}"/>
            </ac:spMkLst>
          </pc:spChg>
          <pc:spChg chg="del">
            <ac:chgData name="Weisheng Zhu" userId="235d122c-3b57-4c5d-826a-7dbf2d1a59d1" providerId="ADAL" clId="{5E07CDCF-2289-420B-A856-4C63C3866A0C}" dt="2019-11-05T07:01:57.984" v="457" actId="478"/>
            <ac:spMkLst>
              <pc:docMk/>
              <pc:sldMasterMk cId="2442807228" sldId="2147483648"/>
              <pc:sldLayoutMk cId="551517042" sldId="2147483655"/>
              <ac:spMk id="18" creationId="{53A07A77-9FD7-436C-8876-E01AD971DBA6}"/>
            </ac:spMkLst>
          </pc:spChg>
          <pc:spChg chg="del">
            <ac:chgData name="Weisheng Zhu" userId="235d122c-3b57-4c5d-826a-7dbf2d1a59d1" providerId="ADAL" clId="{5E07CDCF-2289-420B-A856-4C63C3866A0C}" dt="2019-11-05T07:01:57.984" v="457" actId="478"/>
            <ac:spMkLst>
              <pc:docMk/>
              <pc:sldMasterMk cId="2442807228" sldId="2147483648"/>
              <pc:sldLayoutMk cId="551517042" sldId="2147483655"/>
              <ac:spMk id="19" creationId="{2EB2CB3A-73D0-4E20-B382-EF208C8E404E}"/>
            </ac:spMkLst>
          </pc:spChg>
          <pc:spChg chg="del">
            <ac:chgData name="Weisheng Zhu" userId="235d122c-3b57-4c5d-826a-7dbf2d1a59d1" providerId="ADAL" clId="{5E07CDCF-2289-420B-A856-4C63C3866A0C}" dt="2019-11-05T07:02:01.889" v="458" actId="478"/>
            <ac:spMkLst>
              <pc:docMk/>
              <pc:sldMasterMk cId="2442807228" sldId="2147483648"/>
              <pc:sldLayoutMk cId="551517042" sldId="2147483655"/>
              <ac:spMk id="20" creationId="{BF980AC8-CBBC-4D06-A76F-87061147E096}"/>
            </ac:spMkLst>
          </pc:spChg>
          <pc:spChg chg="del">
            <ac:chgData name="Weisheng Zhu" userId="235d122c-3b57-4c5d-826a-7dbf2d1a59d1" providerId="ADAL" clId="{5E07CDCF-2289-420B-A856-4C63C3866A0C}" dt="2019-11-05T07:02:01.889" v="458" actId="478"/>
            <ac:spMkLst>
              <pc:docMk/>
              <pc:sldMasterMk cId="2442807228" sldId="2147483648"/>
              <pc:sldLayoutMk cId="551517042" sldId="2147483655"/>
              <ac:spMk id="21" creationId="{90F02165-68B3-4802-9F1C-8748301641EE}"/>
            </ac:spMkLst>
          </pc:spChg>
          <pc:spChg chg="del">
            <ac:chgData name="Weisheng Zhu" userId="235d122c-3b57-4c5d-826a-7dbf2d1a59d1" providerId="ADAL" clId="{5E07CDCF-2289-420B-A856-4C63C3866A0C}" dt="2019-11-05T07:02:01.889" v="458" actId="478"/>
            <ac:spMkLst>
              <pc:docMk/>
              <pc:sldMasterMk cId="2442807228" sldId="2147483648"/>
              <pc:sldLayoutMk cId="551517042" sldId="2147483655"/>
              <ac:spMk id="22" creationId="{80965A4A-4AB2-466A-BF12-F61A4D0F3689}"/>
            </ac:spMkLst>
          </pc:spChg>
          <pc:spChg chg="del">
            <ac:chgData name="Weisheng Zhu" userId="235d122c-3b57-4c5d-826a-7dbf2d1a59d1" providerId="ADAL" clId="{5E07CDCF-2289-420B-A856-4C63C3866A0C}" dt="2019-11-05T07:01:57.984" v="457" actId="478"/>
            <ac:spMkLst>
              <pc:docMk/>
              <pc:sldMasterMk cId="2442807228" sldId="2147483648"/>
              <pc:sldLayoutMk cId="551517042" sldId="2147483655"/>
              <ac:spMk id="23" creationId="{0B8E9543-E5E3-4209-85E0-2269CCB7416A}"/>
            </ac:spMkLst>
          </pc:spChg>
          <pc:spChg chg="del">
            <ac:chgData name="Weisheng Zhu" userId="235d122c-3b57-4c5d-826a-7dbf2d1a59d1" providerId="ADAL" clId="{5E07CDCF-2289-420B-A856-4C63C3866A0C}" dt="2019-11-05T07:01:57.984" v="457" actId="478"/>
            <ac:spMkLst>
              <pc:docMk/>
              <pc:sldMasterMk cId="2442807228" sldId="2147483648"/>
              <pc:sldLayoutMk cId="551517042" sldId="2147483655"/>
              <ac:spMk id="24" creationId="{16A0C874-2522-4AF1-A7DF-55A9A4C7ABC5}"/>
            </ac:spMkLst>
          </pc:spChg>
          <pc:spChg chg="del">
            <ac:chgData name="Weisheng Zhu" userId="235d122c-3b57-4c5d-826a-7dbf2d1a59d1" providerId="ADAL" clId="{5E07CDCF-2289-420B-A856-4C63C3866A0C}" dt="2019-11-05T07:01:57.984" v="457" actId="478"/>
            <ac:spMkLst>
              <pc:docMk/>
              <pc:sldMasterMk cId="2442807228" sldId="2147483648"/>
              <pc:sldLayoutMk cId="551517042" sldId="2147483655"/>
              <ac:spMk id="25" creationId="{3D6BBAFC-CD72-418B-AB7A-7D9F4EC8B754}"/>
            </ac:spMkLst>
          </pc:spChg>
          <pc:spChg chg="add del mod">
            <ac:chgData name="Weisheng Zhu" userId="235d122c-3b57-4c5d-826a-7dbf2d1a59d1" providerId="ADAL" clId="{5E07CDCF-2289-420B-A856-4C63C3866A0C}" dt="2019-11-05T07:03:04.592" v="476" actId="478"/>
            <ac:spMkLst>
              <pc:docMk/>
              <pc:sldMasterMk cId="2442807228" sldId="2147483648"/>
              <pc:sldLayoutMk cId="551517042" sldId="2147483655"/>
              <ac:spMk id="38" creationId="{639AE036-1A00-4BD9-A58F-741D4FD99FBA}"/>
            </ac:spMkLst>
          </pc:spChg>
          <pc:spChg chg="add del mod">
            <ac:chgData name="Weisheng Zhu" userId="235d122c-3b57-4c5d-826a-7dbf2d1a59d1" providerId="ADAL" clId="{5E07CDCF-2289-420B-A856-4C63C3866A0C}" dt="2019-11-05T07:03:04.592" v="476" actId="478"/>
            <ac:spMkLst>
              <pc:docMk/>
              <pc:sldMasterMk cId="2442807228" sldId="2147483648"/>
              <pc:sldLayoutMk cId="551517042" sldId="2147483655"/>
              <ac:spMk id="39" creationId="{34182D97-8243-4A44-9A19-20EC1A1894E2}"/>
            </ac:spMkLst>
          </pc:spChg>
          <pc:spChg chg="add mod ord">
            <ac:chgData name="Weisheng Zhu" userId="235d122c-3b57-4c5d-826a-7dbf2d1a59d1" providerId="ADAL" clId="{5E07CDCF-2289-420B-A856-4C63C3866A0C}" dt="2019-11-05T07:11:28.994" v="635" actId="166"/>
            <ac:spMkLst>
              <pc:docMk/>
              <pc:sldMasterMk cId="2442807228" sldId="2147483648"/>
              <pc:sldLayoutMk cId="551517042" sldId="2147483655"/>
              <ac:spMk id="40" creationId="{FDF49DBE-B6DA-4B1F-9456-B319EBC0629F}"/>
            </ac:spMkLst>
          </pc:spChg>
          <pc:spChg chg="add mod">
            <ac:chgData name="Weisheng Zhu" userId="235d122c-3b57-4c5d-826a-7dbf2d1a59d1" providerId="ADAL" clId="{5E07CDCF-2289-420B-A856-4C63C3866A0C}" dt="2019-11-05T07:11:53.142" v="638" actId="1076"/>
            <ac:spMkLst>
              <pc:docMk/>
              <pc:sldMasterMk cId="2442807228" sldId="2147483648"/>
              <pc:sldLayoutMk cId="551517042" sldId="2147483655"/>
              <ac:spMk id="41" creationId="{6729249D-3DEF-44E6-B918-9E77E247FC43}"/>
            </ac:spMkLst>
          </pc:spChg>
          <pc:spChg chg="add mod">
            <ac:chgData name="Weisheng Zhu" userId="235d122c-3b57-4c5d-826a-7dbf2d1a59d1" providerId="ADAL" clId="{5E07CDCF-2289-420B-A856-4C63C3866A0C}" dt="2019-11-05T07:11:58.186" v="639" actId="114"/>
            <ac:spMkLst>
              <pc:docMk/>
              <pc:sldMasterMk cId="2442807228" sldId="2147483648"/>
              <pc:sldLayoutMk cId="551517042" sldId="2147483655"/>
              <ac:spMk id="42" creationId="{1CB8933D-72B4-41BC-AE12-57FFD09EACE7}"/>
            </ac:spMkLst>
          </pc:spChg>
          <pc:spChg chg="add del mod">
            <ac:chgData name="Weisheng Zhu" userId="235d122c-3b57-4c5d-826a-7dbf2d1a59d1" providerId="ADAL" clId="{5E07CDCF-2289-420B-A856-4C63C3866A0C}" dt="2019-11-05T07:03:54.400" v="493" actId="478"/>
            <ac:spMkLst>
              <pc:docMk/>
              <pc:sldMasterMk cId="2442807228" sldId="2147483648"/>
              <pc:sldLayoutMk cId="551517042" sldId="2147483655"/>
              <ac:spMk id="43" creationId="{46E3A38E-219F-49D2-A054-EF28FE5BFB73}"/>
            </ac:spMkLst>
          </pc:spChg>
          <pc:spChg chg="add del mod">
            <ac:chgData name="Weisheng Zhu" userId="235d122c-3b57-4c5d-826a-7dbf2d1a59d1" providerId="ADAL" clId="{5E07CDCF-2289-420B-A856-4C63C3866A0C}" dt="2019-11-05T07:03:54.400" v="493" actId="478"/>
            <ac:spMkLst>
              <pc:docMk/>
              <pc:sldMasterMk cId="2442807228" sldId="2147483648"/>
              <pc:sldLayoutMk cId="551517042" sldId="2147483655"/>
              <ac:spMk id="44" creationId="{A5780C63-C4E5-4612-B3F3-463667E9883D}"/>
            </ac:spMkLst>
          </pc:spChg>
          <pc:spChg chg="add del mod">
            <ac:chgData name="Weisheng Zhu" userId="235d122c-3b57-4c5d-826a-7dbf2d1a59d1" providerId="ADAL" clId="{5E07CDCF-2289-420B-A856-4C63C3866A0C}" dt="2019-11-05T07:03:54.400" v="493" actId="478"/>
            <ac:spMkLst>
              <pc:docMk/>
              <pc:sldMasterMk cId="2442807228" sldId="2147483648"/>
              <pc:sldLayoutMk cId="551517042" sldId="2147483655"/>
              <ac:spMk id="45" creationId="{4AAB4EC1-4485-4CFB-BE3C-3D15898B85E0}"/>
            </ac:spMkLst>
          </pc:spChg>
          <pc:spChg chg="add mod">
            <ac:chgData name="Weisheng Zhu" userId="235d122c-3b57-4c5d-826a-7dbf2d1a59d1" providerId="ADAL" clId="{5E07CDCF-2289-420B-A856-4C63C3866A0C}" dt="2019-11-05T07:03:52.776" v="491" actId="571"/>
            <ac:spMkLst>
              <pc:docMk/>
              <pc:sldMasterMk cId="2442807228" sldId="2147483648"/>
              <pc:sldLayoutMk cId="551517042" sldId="2147483655"/>
              <ac:spMk id="46" creationId="{D817CDFE-E481-4DB1-AFE9-EB6143F6D6E4}"/>
            </ac:spMkLst>
          </pc:spChg>
          <pc:spChg chg="add mod">
            <ac:chgData name="Weisheng Zhu" userId="235d122c-3b57-4c5d-826a-7dbf2d1a59d1" providerId="ADAL" clId="{5E07CDCF-2289-420B-A856-4C63C3866A0C}" dt="2019-11-05T07:03:52.776" v="491" actId="571"/>
            <ac:spMkLst>
              <pc:docMk/>
              <pc:sldMasterMk cId="2442807228" sldId="2147483648"/>
              <pc:sldLayoutMk cId="551517042" sldId="2147483655"/>
              <ac:spMk id="47" creationId="{7A5B935B-E354-4878-AA93-2D3206E521CD}"/>
            </ac:spMkLst>
          </pc:spChg>
          <pc:spChg chg="add mod">
            <ac:chgData name="Weisheng Zhu" userId="235d122c-3b57-4c5d-826a-7dbf2d1a59d1" providerId="ADAL" clId="{5E07CDCF-2289-420B-A856-4C63C3866A0C}" dt="2019-11-05T07:03:52.776" v="491" actId="571"/>
            <ac:spMkLst>
              <pc:docMk/>
              <pc:sldMasterMk cId="2442807228" sldId="2147483648"/>
              <pc:sldLayoutMk cId="551517042" sldId="2147483655"/>
              <ac:spMk id="48" creationId="{A3EEAFD6-1EC1-4CF4-9C46-70F6A798E74E}"/>
            </ac:spMkLst>
          </pc:spChg>
          <pc:spChg chg="add del">
            <ac:chgData name="Weisheng Zhu" userId="235d122c-3b57-4c5d-826a-7dbf2d1a59d1" providerId="ADAL" clId="{5E07CDCF-2289-420B-A856-4C63C3866A0C}" dt="2019-11-05T07:05:18.398" v="515"/>
            <ac:spMkLst>
              <pc:docMk/>
              <pc:sldMasterMk cId="2442807228" sldId="2147483648"/>
              <pc:sldLayoutMk cId="551517042" sldId="2147483655"/>
              <ac:spMk id="49" creationId="{CC7FC091-47D4-4E0A-82CF-7F9C67AC441B}"/>
            </ac:spMkLst>
          </pc:spChg>
          <pc:spChg chg="add mod ord">
            <ac:chgData name="Weisheng Zhu" userId="235d122c-3b57-4c5d-826a-7dbf2d1a59d1" providerId="ADAL" clId="{5E07CDCF-2289-420B-A856-4C63C3866A0C}" dt="2019-11-05T07:11:28.994" v="635" actId="166"/>
            <ac:spMkLst>
              <pc:docMk/>
              <pc:sldMasterMk cId="2442807228" sldId="2147483648"/>
              <pc:sldLayoutMk cId="551517042" sldId="2147483655"/>
              <ac:spMk id="50" creationId="{4962F8F8-0785-4148-B94F-C006D5FCC6BD}"/>
            </ac:spMkLst>
          </pc:spChg>
          <pc:spChg chg="add mod">
            <ac:chgData name="Weisheng Zhu" userId="235d122c-3b57-4c5d-826a-7dbf2d1a59d1" providerId="ADAL" clId="{5E07CDCF-2289-420B-A856-4C63C3866A0C}" dt="2019-11-05T07:11:53.142" v="638" actId="1076"/>
            <ac:spMkLst>
              <pc:docMk/>
              <pc:sldMasterMk cId="2442807228" sldId="2147483648"/>
              <pc:sldLayoutMk cId="551517042" sldId="2147483655"/>
              <ac:spMk id="51" creationId="{8285AFB8-ECEF-4755-8F1F-9F42013CC30A}"/>
            </ac:spMkLst>
          </pc:spChg>
          <pc:spChg chg="add mod">
            <ac:chgData name="Weisheng Zhu" userId="235d122c-3b57-4c5d-826a-7dbf2d1a59d1" providerId="ADAL" clId="{5E07CDCF-2289-420B-A856-4C63C3866A0C}" dt="2019-11-05T07:11:58.186" v="639" actId="114"/>
            <ac:spMkLst>
              <pc:docMk/>
              <pc:sldMasterMk cId="2442807228" sldId="2147483648"/>
              <pc:sldLayoutMk cId="551517042" sldId="2147483655"/>
              <ac:spMk id="52" creationId="{5DE03087-F425-41B0-AF0B-13A5DB0F3030}"/>
            </ac:spMkLst>
          </pc:spChg>
          <pc:spChg chg="add mod ord">
            <ac:chgData name="Weisheng Zhu" userId="235d122c-3b57-4c5d-826a-7dbf2d1a59d1" providerId="ADAL" clId="{5E07CDCF-2289-420B-A856-4C63C3866A0C}" dt="2019-11-05T07:11:28.994" v="635" actId="166"/>
            <ac:spMkLst>
              <pc:docMk/>
              <pc:sldMasterMk cId="2442807228" sldId="2147483648"/>
              <pc:sldLayoutMk cId="551517042" sldId="2147483655"/>
              <ac:spMk id="53" creationId="{5D31A02B-58EE-4DE0-80D7-281609E3F596}"/>
            </ac:spMkLst>
          </pc:spChg>
          <pc:spChg chg="add mod">
            <ac:chgData name="Weisheng Zhu" userId="235d122c-3b57-4c5d-826a-7dbf2d1a59d1" providerId="ADAL" clId="{5E07CDCF-2289-420B-A856-4C63C3866A0C}" dt="2019-11-05T07:11:53.142" v="638" actId="1076"/>
            <ac:spMkLst>
              <pc:docMk/>
              <pc:sldMasterMk cId="2442807228" sldId="2147483648"/>
              <pc:sldLayoutMk cId="551517042" sldId="2147483655"/>
              <ac:spMk id="54" creationId="{E1AC4482-42D0-47B2-8B76-AEB0C1845D15}"/>
            </ac:spMkLst>
          </pc:spChg>
          <pc:spChg chg="add mod">
            <ac:chgData name="Weisheng Zhu" userId="235d122c-3b57-4c5d-826a-7dbf2d1a59d1" providerId="ADAL" clId="{5E07CDCF-2289-420B-A856-4C63C3866A0C}" dt="2019-11-05T07:11:58.186" v="639" actId="114"/>
            <ac:spMkLst>
              <pc:docMk/>
              <pc:sldMasterMk cId="2442807228" sldId="2147483648"/>
              <pc:sldLayoutMk cId="551517042" sldId="2147483655"/>
              <ac:spMk id="55" creationId="{195013BF-1292-4D23-B6C8-634617128AB5}"/>
            </ac:spMkLst>
          </pc:spChg>
          <pc:grpChg chg="add mod ord">
            <ac:chgData name="Weisheng Zhu" userId="235d122c-3b57-4c5d-826a-7dbf2d1a59d1" providerId="ADAL" clId="{5E07CDCF-2289-420B-A856-4C63C3866A0C}" dt="2019-11-05T07:03:33.115" v="485" actId="167"/>
            <ac:grpSpMkLst>
              <pc:docMk/>
              <pc:sldMasterMk cId="2442807228" sldId="2147483648"/>
              <pc:sldLayoutMk cId="551517042" sldId="2147483655"/>
              <ac:grpSpMk id="11" creationId="{4BB73E62-20FA-4286-9631-EAB99754FE77}"/>
            </ac:grpSpMkLst>
          </pc:grpChg>
          <pc:grpChg chg="mod">
            <ac:chgData name="Weisheng Zhu" userId="235d122c-3b57-4c5d-826a-7dbf2d1a59d1" providerId="ADAL" clId="{5E07CDCF-2289-420B-A856-4C63C3866A0C}" dt="2019-11-05T07:03:35.124" v="486" actId="1076"/>
            <ac:grpSpMkLst>
              <pc:docMk/>
              <pc:sldMasterMk cId="2442807228" sldId="2147483648"/>
              <pc:sldLayoutMk cId="551517042" sldId="2147483655"/>
              <ac:grpSpMk id="26" creationId="{22BA2F1E-FEF1-4CEC-9237-1696F0858F68}"/>
            </ac:grpSpMkLst>
          </pc:grpChg>
          <pc:cxnChg chg="add mod">
            <ac:chgData name="Weisheng Zhu" userId="235d122c-3b57-4c5d-826a-7dbf2d1a59d1" providerId="ADAL" clId="{5E07CDCF-2289-420B-A856-4C63C3866A0C}" dt="2019-11-05T07:13:32.508" v="659" actId="692"/>
            <ac:cxnSpMkLst>
              <pc:docMk/>
              <pc:sldMasterMk cId="2442807228" sldId="2147483648"/>
              <pc:sldLayoutMk cId="551517042" sldId="2147483655"/>
              <ac:cxnSpMk id="13" creationId="{75F155B5-9AE6-4167-BC2E-1EA99715EEFC}"/>
            </ac:cxnSpMkLst>
          </pc:cxnChg>
          <pc:cxnChg chg="add mod">
            <ac:chgData name="Weisheng Zhu" userId="235d122c-3b57-4c5d-826a-7dbf2d1a59d1" providerId="ADAL" clId="{5E07CDCF-2289-420B-A856-4C63C3866A0C}" dt="2019-11-05T07:13:32.508" v="659" actId="692"/>
            <ac:cxnSpMkLst>
              <pc:docMk/>
              <pc:sldMasterMk cId="2442807228" sldId="2147483648"/>
              <pc:sldLayoutMk cId="551517042" sldId="2147483655"/>
              <ac:cxnSpMk id="56" creationId="{D8CD0631-6B87-4516-BDB5-6D9C98232E7C}"/>
            </ac:cxnSpMkLst>
          </pc:cxnChg>
          <pc:cxnChg chg="add mod">
            <ac:chgData name="Weisheng Zhu" userId="235d122c-3b57-4c5d-826a-7dbf2d1a59d1" providerId="ADAL" clId="{5E07CDCF-2289-420B-A856-4C63C3866A0C}" dt="2019-11-05T07:13:32.508" v="659" actId="692"/>
            <ac:cxnSpMkLst>
              <pc:docMk/>
              <pc:sldMasterMk cId="2442807228" sldId="2147483648"/>
              <pc:sldLayoutMk cId="551517042" sldId="2147483655"/>
              <ac:cxnSpMk id="57" creationId="{791F1D28-2266-4153-A1EE-9E9B9A6BF509}"/>
            </ac:cxnSpMkLst>
          </pc:cxnChg>
          <pc:cxnChg chg="add mod">
            <ac:chgData name="Weisheng Zhu" userId="235d122c-3b57-4c5d-826a-7dbf2d1a59d1" providerId="ADAL" clId="{5E07CDCF-2289-420B-A856-4C63C3866A0C}" dt="2019-11-05T07:13:32.508" v="659" actId="692"/>
            <ac:cxnSpMkLst>
              <pc:docMk/>
              <pc:sldMasterMk cId="2442807228" sldId="2147483648"/>
              <pc:sldLayoutMk cId="551517042" sldId="2147483655"/>
              <ac:cxnSpMk id="58" creationId="{F034A5A9-A552-4F15-B89E-4F730C97C1BE}"/>
            </ac:cxnSpMkLst>
          </pc:cxnChg>
          <pc:cxnChg chg="add mod">
            <ac:chgData name="Weisheng Zhu" userId="235d122c-3b57-4c5d-826a-7dbf2d1a59d1" providerId="ADAL" clId="{5E07CDCF-2289-420B-A856-4C63C3866A0C}" dt="2019-11-05T07:13:32.508" v="659" actId="692"/>
            <ac:cxnSpMkLst>
              <pc:docMk/>
              <pc:sldMasterMk cId="2442807228" sldId="2147483648"/>
              <pc:sldLayoutMk cId="551517042" sldId="2147483655"/>
              <ac:cxnSpMk id="59" creationId="{F9BC052C-7CB6-4903-A620-78300B0B59FF}"/>
            </ac:cxnSpMkLst>
          </pc:cxnChg>
          <pc:cxnChg chg="add mod">
            <ac:chgData name="Weisheng Zhu" userId="235d122c-3b57-4c5d-826a-7dbf2d1a59d1" providerId="ADAL" clId="{5E07CDCF-2289-420B-A856-4C63C3866A0C}" dt="2019-11-05T07:13:32.508" v="659" actId="692"/>
            <ac:cxnSpMkLst>
              <pc:docMk/>
              <pc:sldMasterMk cId="2442807228" sldId="2147483648"/>
              <pc:sldLayoutMk cId="551517042" sldId="2147483655"/>
              <ac:cxnSpMk id="60" creationId="{552443F4-41C7-48A6-BB17-391CB5B82AF3}"/>
            </ac:cxnSpMkLst>
          </pc:cxnChg>
        </pc:sldLayoutChg>
        <pc:sldLayoutChg chg="delSp">
          <pc:chgData name="Weisheng Zhu" userId="235d122c-3b57-4c5d-826a-7dbf2d1a59d1" providerId="ADAL" clId="{5E07CDCF-2289-420B-A856-4C63C3866A0C}" dt="2019-11-05T07:19:29.132" v="736" actId="478"/>
          <pc:sldLayoutMkLst>
            <pc:docMk/>
            <pc:sldMasterMk cId="2442807228" sldId="2147483648"/>
            <pc:sldLayoutMk cId="1449664449" sldId="2147483656"/>
          </pc:sldLayoutMkLst>
          <pc:spChg chg="del">
            <ac:chgData name="Weisheng Zhu" userId="235d122c-3b57-4c5d-826a-7dbf2d1a59d1" providerId="ADAL" clId="{5E07CDCF-2289-420B-A856-4C63C3866A0C}" dt="2019-11-05T07:19:29.132" v="736" actId="478"/>
            <ac:spMkLst>
              <pc:docMk/>
              <pc:sldMasterMk cId="2442807228" sldId="2147483648"/>
              <pc:sldLayoutMk cId="1449664449" sldId="2147483656"/>
              <ac:spMk id="2" creationId="{9BFDD726-C38E-4808-B6F2-29D05C07B854}"/>
            </ac:spMkLst>
          </pc:spChg>
        </pc:sldLayoutChg>
        <pc:sldLayoutChg chg="addSp delSp modSp mod">
          <pc:chgData name="Weisheng Zhu" userId="235d122c-3b57-4c5d-826a-7dbf2d1a59d1" providerId="ADAL" clId="{5E07CDCF-2289-420B-A856-4C63C3866A0C}" dt="2019-11-07T07:02:07.193" v="2264" actId="1076"/>
          <pc:sldLayoutMkLst>
            <pc:docMk/>
            <pc:sldMasterMk cId="2442807228" sldId="2147483648"/>
            <pc:sldLayoutMk cId="1973398236" sldId="2147483657"/>
          </pc:sldLayoutMkLst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2" creationId="{C2F66073-2B05-4214-8CE2-E3EA9BCC853E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3" creationId="{60B61784-9F54-4159-9979-08F72F2389EC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4" creationId="{406AF6F1-7F22-4BFF-9485-11B6C0EB23A9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5" creationId="{4952F2BB-6C66-4E30-9E1B-B739FA77CC88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6" creationId="{2218BDB8-159D-46FB-A123-0E7959B2C77F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7" creationId="{40AD5422-388C-4384-A618-A920DCA47AEE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8" creationId="{D285EABF-DB31-4FB1-8377-DB0CF9075827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9" creationId="{9773170E-0E06-4C8A-93B9-AE3E8E62A87C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10" creationId="{A9C3F6D1-895D-4566-BC17-4F81509CABBE}"/>
            </ac:spMkLst>
          </pc:spChg>
          <pc:spChg chg="add del">
            <ac:chgData name="Weisheng Zhu" userId="235d122c-3b57-4c5d-826a-7dbf2d1a59d1" providerId="ADAL" clId="{5E07CDCF-2289-420B-A856-4C63C3866A0C}" dt="2019-11-07T07:01:31.948" v="2254" actId="478"/>
            <ac:spMkLst>
              <pc:docMk/>
              <pc:sldMasterMk cId="2442807228" sldId="2147483648"/>
              <pc:sldLayoutMk cId="1973398236" sldId="2147483657"/>
              <ac:spMk id="11" creationId="{89B85604-7E3A-415D-9ED1-5AD7F3542AF0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12" creationId="{76B769ED-7A1B-4B0D-9CF1-D9354792B23D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18" creationId="{96F5E25B-2D59-4EE9-87E4-948A53258BB5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19" creationId="{756ECB24-B8D7-479A-A318-070329314719}"/>
            </ac:spMkLst>
          </pc:spChg>
          <pc:spChg chg="add del">
            <ac:chgData name="Weisheng Zhu" userId="235d122c-3b57-4c5d-826a-7dbf2d1a59d1" providerId="ADAL" clId="{5E07CDCF-2289-420B-A856-4C63C3866A0C}" dt="2019-11-07T07:01:31.948" v="2254" actId="478"/>
            <ac:spMkLst>
              <pc:docMk/>
              <pc:sldMasterMk cId="2442807228" sldId="2147483648"/>
              <pc:sldLayoutMk cId="1973398236" sldId="2147483657"/>
              <ac:spMk id="20" creationId="{CD11E077-ABD8-49A7-8578-6CD9770C2D6B}"/>
            </ac:spMkLst>
          </pc:spChg>
          <pc:spChg chg="add del">
            <ac:chgData name="Weisheng Zhu" userId="235d122c-3b57-4c5d-826a-7dbf2d1a59d1" providerId="ADAL" clId="{5E07CDCF-2289-420B-A856-4C63C3866A0C}" dt="2019-11-07T07:01:31.948" v="2254" actId="478"/>
            <ac:spMkLst>
              <pc:docMk/>
              <pc:sldMasterMk cId="2442807228" sldId="2147483648"/>
              <pc:sldLayoutMk cId="1973398236" sldId="2147483657"/>
              <ac:spMk id="21" creationId="{FEC3859C-23C9-4202-A57F-BA5230218D6B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22" creationId="{332C4EFF-763A-4A29-9134-0D34ACBCCFD6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26" creationId="{41AC6695-323A-4EBA-9405-A53120DAE74F}"/>
            </ac:spMkLst>
          </pc:spChg>
          <pc:spChg chg="add del">
            <ac:chgData name="Weisheng Zhu" userId="235d122c-3b57-4c5d-826a-7dbf2d1a59d1" providerId="ADAL" clId="{5E07CDCF-2289-420B-A856-4C63C3866A0C}" dt="2019-11-07T07:01:31.948" v="2254" actId="478"/>
            <ac:spMkLst>
              <pc:docMk/>
              <pc:sldMasterMk cId="2442807228" sldId="2147483648"/>
              <pc:sldLayoutMk cId="1973398236" sldId="2147483657"/>
              <ac:spMk id="27" creationId="{031ADB66-39D6-4851-803C-BC6E203E0F0E}"/>
            </ac:spMkLst>
          </pc:spChg>
          <pc:spChg chg="add del">
            <ac:chgData name="Weisheng Zhu" userId="235d122c-3b57-4c5d-826a-7dbf2d1a59d1" providerId="ADAL" clId="{5E07CDCF-2289-420B-A856-4C63C3866A0C}" dt="2019-11-07T07:01:31.948" v="2254" actId="478"/>
            <ac:spMkLst>
              <pc:docMk/>
              <pc:sldMasterMk cId="2442807228" sldId="2147483648"/>
              <pc:sldLayoutMk cId="1973398236" sldId="2147483657"/>
              <ac:spMk id="28" creationId="{BDEA7BD8-C425-48E7-9C92-1DCC154DDC07}"/>
            </ac:spMkLst>
          </pc:spChg>
          <pc:spChg chg="add">
            <ac:chgData name="Weisheng Zhu" userId="235d122c-3b57-4c5d-826a-7dbf2d1a59d1" providerId="ADAL" clId="{5E07CDCF-2289-420B-A856-4C63C3866A0C}" dt="2019-11-07T07:01:22.556" v="2253"/>
            <ac:spMkLst>
              <pc:docMk/>
              <pc:sldMasterMk cId="2442807228" sldId="2147483648"/>
              <pc:sldLayoutMk cId="1973398236" sldId="2147483657"/>
              <ac:spMk id="33" creationId="{9456671B-F3E1-4961-9A2F-45BC5044577D}"/>
            </ac:spMkLst>
          </pc:spChg>
          <pc:spChg chg="add del">
            <ac:chgData name="Weisheng Zhu" userId="235d122c-3b57-4c5d-826a-7dbf2d1a59d1" providerId="ADAL" clId="{5E07CDCF-2289-420B-A856-4C63C3866A0C}" dt="2019-11-07T07:01:49.698" v="2258" actId="11529"/>
            <ac:spMkLst>
              <pc:docMk/>
              <pc:sldMasterMk cId="2442807228" sldId="2147483648"/>
              <pc:sldLayoutMk cId="1973398236" sldId="2147483657"/>
              <ac:spMk id="36" creationId="{6F95AA5E-2C15-466A-BE36-739D1AA92565}"/>
            </ac:spMkLst>
          </pc:spChg>
          <pc:spChg chg="add mod">
            <ac:chgData name="Weisheng Zhu" userId="235d122c-3b57-4c5d-826a-7dbf2d1a59d1" providerId="ADAL" clId="{5E07CDCF-2289-420B-A856-4C63C3866A0C}" dt="2019-11-07T07:01:56.649" v="2260" actId="108"/>
            <ac:spMkLst>
              <pc:docMk/>
              <pc:sldMasterMk cId="2442807228" sldId="2147483648"/>
              <pc:sldLayoutMk cId="1973398236" sldId="2147483657"/>
              <ac:spMk id="37" creationId="{9336F17A-52FE-4473-AC7E-79A6CFE19A88}"/>
            </ac:spMkLst>
          </pc:spChg>
          <pc:spChg chg="add mod">
            <ac:chgData name="Weisheng Zhu" userId="235d122c-3b57-4c5d-826a-7dbf2d1a59d1" providerId="ADAL" clId="{5E07CDCF-2289-420B-A856-4C63C3866A0C}" dt="2019-11-07T07:02:07.193" v="2264" actId="1076"/>
            <ac:spMkLst>
              <pc:docMk/>
              <pc:sldMasterMk cId="2442807228" sldId="2147483648"/>
              <pc:sldLayoutMk cId="1973398236" sldId="2147483657"/>
              <ac:spMk id="38" creationId="{ED8A3945-9FC7-44EF-8337-E4FB6ED99195}"/>
            </ac:spMkLst>
          </pc:spChg>
          <pc:grpChg chg="add">
            <ac:chgData name="Weisheng Zhu" userId="235d122c-3b57-4c5d-826a-7dbf2d1a59d1" providerId="ADAL" clId="{5E07CDCF-2289-420B-A856-4C63C3866A0C}" dt="2019-11-07T07:01:22.556" v="2253"/>
            <ac:grpSpMkLst>
              <pc:docMk/>
              <pc:sldMasterMk cId="2442807228" sldId="2147483648"/>
              <pc:sldLayoutMk cId="1973398236" sldId="2147483657"/>
              <ac:grpSpMk id="13" creationId="{A7B8A363-080B-4D2E-8E9A-D65408BDCAEB}"/>
            </ac:grpSpMkLst>
          </pc:grpChg>
          <pc:grpChg chg="add">
            <ac:chgData name="Weisheng Zhu" userId="235d122c-3b57-4c5d-826a-7dbf2d1a59d1" providerId="ADAL" clId="{5E07CDCF-2289-420B-A856-4C63C3866A0C}" dt="2019-11-07T07:01:22.556" v="2253"/>
            <ac:grpSpMkLst>
              <pc:docMk/>
              <pc:sldMasterMk cId="2442807228" sldId="2147483648"/>
              <pc:sldLayoutMk cId="1973398236" sldId="2147483657"/>
              <ac:grpSpMk id="23" creationId="{BF592138-8D96-49DC-A1BB-4B4A6564F1EA}"/>
            </ac:grpSpMkLst>
          </pc:grpChg>
          <pc:grpChg chg="add">
            <ac:chgData name="Weisheng Zhu" userId="235d122c-3b57-4c5d-826a-7dbf2d1a59d1" providerId="ADAL" clId="{5E07CDCF-2289-420B-A856-4C63C3866A0C}" dt="2019-11-07T07:01:22.556" v="2253"/>
            <ac:grpSpMkLst>
              <pc:docMk/>
              <pc:sldMasterMk cId="2442807228" sldId="2147483648"/>
              <pc:sldLayoutMk cId="1973398236" sldId="2147483657"/>
              <ac:grpSpMk id="29" creationId="{3B954ED1-0D87-423B-BFA7-28168778E67D}"/>
            </ac:grpSpMkLst>
          </pc:grpChg>
          <pc:picChg chg="add del mod">
            <ac:chgData name="Weisheng Zhu" userId="235d122c-3b57-4c5d-826a-7dbf2d1a59d1" providerId="ADAL" clId="{5E07CDCF-2289-420B-A856-4C63C3866A0C}" dt="2019-11-07T07:01:58.283" v="2261" actId="478"/>
            <ac:picMkLst>
              <pc:docMk/>
              <pc:sldMasterMk cId="2442807228" sldId="2147483648"/>
              <pc:sldLayoutMk cId="1973398236" sldId="2147483657"/>
              <ac:picMk id="34" creationId="{33A63C62-C486-4036-8176-73217B7DE725}"/>
            </ac:picMkLst>
          </pc:picChg>
          <pc:picChg chg="add del">
            <ac:chgData name="Weisheng Zhu" userId="235d122c-3b57-4c5d-826a-7dbf2d1a59d1" providerId="ADAL" clId="{5E07CDCF-2289-420B-A856-4C63C3866A0C}" dt="2019-11-07T07:02:00.171" v="2262" actId="478"/>
            <ac:picMkLst>
              <pc:docMk/>
              <pc:sldMasterMk cId="2442807228" sldId="2147483648"/>
              <pc:sldLayoutMk cId="1973398236" sldId="2147483657"/>
              <ac:picMk id="35" creationId="{0CF46A80-EB30-471B-84AC-D099345F0A90}"/>
            </ac:picMkLst>
          </pc:picChg>
        </pc:sldLayoutChg>
        <pc:sldLayoutChg chg="del">
          <pc:chgData name="Weisheng Zhu" userId="235d122c-3b57-4c5d-826a-7dbf2d1a59d1" providerId="ADAL" clId="{5E07CDCF-2289-420B-A856-4C63C3866A0C}" dt="2019-11-06T08:53:46.983" v="1162" actId="2696"/>
          <pc:sldLayoutMkLst>
            <pc:docMk/>
            <pc:sldMasterMk cId="2442807228" sldId="2147483648"/>
            <pc:sldLayoutMk cId="2533456680" sldId="2147483657"/>
          </pc:sldLayoutMkLst>
        </pc:sldLayoutChg>
        <pc:sldLayoutChg chg="add del">
          <pc:chgData name="Weisheng Zhu" userId="235d122c-3b57-4c5d-826a-7dbf2d1a59d1" providerId="ADAL" clId="{5E07CDCF-2289-420B-A856-4C63C3866A0C}" dt="2019-11-07T07:01:07.920" v="2251" actId="2696"/>
          <pc:sldLayoutMkLst>
            <pc:docMk/>
            <pc:sldMasterMk cId="2442807228" sldId="2147483648"/>
            <pc:sldLayoutMk cId="2437579209" sldId="2147483658"/>
          </pc:sldLayoutMkLst>
        </pc:sldLayoutChg>
      </pc:sldMasterChg>
      <pc:sldMasterChg chg="addSp modSp">
        <pc:chgData name="Weisheng Zhu" userId="235d122c-3b57-4c5d-826a-7dbf2d1a59d1" providerId="ADAL" clId="{5E07CDCF-2289-420B-A856-4C63C3866A0C}" dt="2019-11-05T07:01:05.119" v="455"/>
        <pc:sldMasterMkLst>
          <pc:docMk/>
          <pc:sldMasterMk cId="3353534560" sldId="2147483654"/>
        </pc:sldMasterMkLst>
        <pc:spChg chg="add mod">
          <ac:chgData name="Weisheng Zhu" userId="235d122c-3b57-4c5d-826a-7dbf2d1a59d1" providerId="ADAL" clId="{5E07CDCF-2289-420B-A856-4C63C3866A0C}" dt="2019-11-05T07:01:05.119" v="455"/>
          <ac:spMkLst>
            <pc:docMk/>
            <pc:sldMasterMk cId="3353534560" sldId="2147483654"/>
            <ac:spMk id="2" creationId="{8328A1CF-C3B2-4ED5-9178-0374443DBE64}"/>
          </ac:spMkLst>
        </pc:spChg>
        <pc:spChg chg="add mod">
          <ac:chgData name="Weisheng Zhu" userId="235d122c-3b57-4c5d-826a-7dbf2d1a59d1" providerId="ADAL" clId="{5E07CDCF-2289-420B-A856-4C63C3866A0C}" dt="2019-11-05T07:01:05.119" v="455"/>
          <ac:spMkLst>
            <pc:docMk/>
            <pc:sldMasterMk cId="3353534560" sldId="2147483654"/>
            <ac:spMk id="3" creationId="{969F8D90-E11D-45A6-8A6C-AB0498AB95C3}"/>
          </ac:spMkLst>
        </pc:spChg>
        <pc:spChg chg="add mod">
          <ac:chgData name="Weisheng Zhu" userId="235d122c-3b57-4c5d-826a-7dbf2d1a59d1" providerId="ADAL" clId="{5E07CDCF-2289-420B-A856-4C63C3866A0C}" dt="2019-11-05T07:01:05.119" v="455"/>
          <ac:spMkLst>
            <pc:docMk/>
            <pc:sldMasterMk cId="3353534560" sldId="2147483654"/>
            <ac:spMk id="4" creationId="{DB3833E1-EDDC-4892-8BCA-5A6BD04CEEB5}"/>
          </ac:spMkLst>
        </pc:spChg>
        <pc:spChg chg="add mod">
          <ac:chgData name="Weisheng Zhu" userId="235d122c-3b57-4c5d-826a-7dbf2d1a59d1" providerId="ADAL" clId="{5E07CDCF-2289-420B-A856-4C63C3866A0C}" dt="2019-11-05T07:01:05.119" v="455"/>
          <ac:spMkLst>
            <pc:docMk/>
            <pc:sldMasterMk cId="3353534560" sldId="2147483654"/>
            <ac:spMk id="5" creationId="{4218EE7F-BBC9-4932-8483-41BB9D62C599}"/>
          </ac:spMkLst>
        </pc:spChg>
        <pc:spChg chg="add mod">
          <ac:chgData name="Weisheng Zhu" userId="235d122c-3b57-4c5d-826a-7dbf2d1a59d1" providerId="ADAL" clId="{5E07CDCF-2289-420B-A856-4C63C3866A0C}" dt="2019-11-05T07:01:05.119" v="455"/>
          <ac:spMkLst>
            <pc:docMk/>
            <pc:sldMasterMk cId="3353534560" sldId="2147483654"/>
            <ac:spMk id="6" creationId="{0AA2BB3D-EC07-41DA-B3A0-7D432E5A1A43}"/>
          </ac:spMkLst>
        </pc:spChg>
      </pc:sldMasterChg>
      <pc:sldMasterChg chg="addSp modSp">
        <pc:chgData name="Weisheng Zhu" userId="235d122c-3b57-4c5d-826a-7dbf2d1a59d1" providerId="ADAL" clId="{5E07CDCF-2289-420B-A856-4C63C3866A0C}" dt="2019-11-05T07:19:23.266" v="735"/>
        <pc:sldMasterMkLst>
          <pc:docMk/>
          <pc:sldMasterMk cId="915832513" sldId="2147483656"/>
        </pc:sldMasterMkLst>
        <pc:spChg chg="add mod">
          <ac:chgData name="Weisheng Zhu" userId="235d122c-3b57-4c5d-826a-7dbf2d1a59d1" providerId="ADAL" clId="{5E07CDCF-2289-420B-A856-4C63C3866A0C}" dt="2019-11-05T07:19:23.266" v="735"/>
          <ac:spMkLst>
            <pc:docMk/>
            <pc:sldMasterMk cId="915832513" sldId="2147483656"/>
            <ac:spMk id="2" creationId="{C9FFA361-CEF8-4276-9F95-32A650DC9727}"/>
          </ac:spMkLst>
        </pc:spChg>
        <pc:spChg chg="add mod">
          <ac:chgData name="Weisheng Zhu" userId="235d122c-3b57-4c5d-826a-7dbf2d1a59d1" providerId="ADAL" clId="{5E07CDCF-2289-420B-A856-4C63C3866A0C}" dt="2019-11-05T07:19:23.266" v="735"/>
          <ac:spMkLst>
            <pc:docMk/>
            <pc:sldMasterMk cId="915832513" sldId="2147483656"/>
            <ac:spMk id="3" creationId="{1EF31481-F9E1-4495-8DA6-9F88B17590E1}"/>
          </ac:spMkLst>
        </pc:spChg>
        <pc:spChg chg="add mod">
          <ac:chgData name="Weisheng Zhu" userId="235d122c-3b57-4c5d-826a-7dbf2d1a59d1" providerId="ADAL" clId="{5E07CDCF-2289-420B-A856-4C63C3866A0C}" dt="2019-11-05T07:19:23.266" v="735"/>
          <ac:spMkLst>
            <pc:docMk/>
            <pc:sldMasterMk cId="915832513" sldId="2147483656"/>
            <ac:spMk id="4" creationId="{DBF3B8D8-381B-41E2-B091-215B0F856CFB}"/>
          </ac:spMkLst>
        </pc:spChg>
        <pc:spChg chg="add mod">
          <ac:chgData name="Weisheng Zhu" userId="235d122c-3b57-4c5d-826a-7dbf2d1a59d1" providerId="ADAL" clId="{5E07CDCF-2289-420B-A856-4C63C3866A0C}" dt="2019-11-05T07:19:23.266" v="735"/>
          <ac:spMkLst>
            <pc:docMk/>
            <pc:sldMasterMk cId="915832513" sldId="2147483656"/>
            <ac:spMk id="5" creationId="{D933CA6E-E3BD-4E96-AA7E-EBFFD17E31A3}"/>
          </ac:spMkLst>
        </pc:spChg>
        <pc:spChg chg="add mod">
          <ac:chgData name="Weisheng Zhu" userId="235d122c-3b57-4c5d-826a-7dbf2d1a59d1" providerId="ADAL" clId="{5E07CDCF-2289-420B-A856-4C63C3866A0C}" dt="2019-11-05T07:19:23.266" v="735"/>
          <ac:spMkLst>
            <pc:docMk/>
            <pc:sldMasterMk cId="915832513" sldId="2147483656"/>
            <ac:spMk id="6" creationId="{EEBECD08-1459-46A4-974C-F71DAF7D66DF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933568489124045E-2"/>
          <c:y val="3.6375841337797726E-2"/>
          <c:w val="0.97413286302175195"/>
          <c:h val="0.80545766266731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2540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B-49BC-A474-1EF25987BD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 w="2540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B-49BC-A474-1EF25987B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10"/>
        <c:axId val="1771598480"/>
        <c:axId val="1771598152"/>
      </c:barChart>
      <c:catAx>
        <c:axId val="17715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71598152"/>
        <c:crosses val="autoZero"/>
        <c:auto val="1"/>
        <c:lblAlgn val="ctr"/>
        <c:lblOffset val="100"/>
        <c:noMultiLvlLbl val="0"/>
      </c:catAx>
      <c:valAx>
        <c:axId val="1771598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1598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3281163928582994"/>
          <c:y val="0.93987573153919601"/>
          <c:w val="0.12967351303309307"/>
          <c:h val="5.6048136305749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B3-4A01-A866-5202AF856D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B3-4A01-A866-5202AF856D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B3-4A01-A866-5202AF856D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B3-4A01-A866-5202AF856D27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C-45A5-96F3-2C9AE87D6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D7-4B44-AAC8-202A1B0FB3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D7-4B44-AAC8-202A1B0FB3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D7-4B44-AAC8-202A1B0FB3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D7-4B44-AAC8-202A1B0FB34C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C-45A5-96F3-2C9AE87D6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ACE-4A7E-9B69-0FF09864E2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ACE-4A7E-9B69-0FF09864E2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ACE-4A7E-9B69-0FF09864E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6801240"/>
        <c:axId val="1052292632"/>
      </c:lineChart>
      <c:catAx>
        <c:axId val="124680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52292632"/>
        <c:crosses val="autoZero"/>
        <c:auto val="1"/>
        <c:lblAlgn val="ctr"/>
        <c:lblOffset val="100"/>
        <c:noMultiLvlLbl val="0"/>
      </c:catAx>
      <c:valAx>
        <c:axId val="105229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49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680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0744DE8-6D7A-4559-A651-A8F52276E6DD}"/>
              </a:ext>
            </a:extLst>
          </p:cNvPr>
          <p:cNvSpPr/>
          <p:nvPr userDrawn="1"/>
        </p:nvSpPr>
        <p:spPr>
          <a:xfrm>
            <a:off x="8575620" y="-6769"/>
            <a:ext cx="3620298" cy="33038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56B505-5C9D-4187-BF4A-B59337705933}"/>
              </a:ext>
            </a:extLst>
          </p:cNvPr>
          <p:cNvSpPr/>
          <p:nvPr userDrawn="1"/>
        </p:nvSpPr>
        <p:spPr>
          <a:xfrm>
            <a:off x="7080590" y="-224"/>
            <a:ext cx="2236102" cy="240449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F07E7A-EEDE-4F4E-B0B2-BE361C066936}"/>
              </a:ext>
            </a:extLst>
          </p:cNvPr>
          <p:cNvSpPr/>
          <p:nvPr userDrawn="1"/>
        </p:nvSpPr>
        <p:spPr>
          <a:xfrm>
            <a:off x="5162638" y="-6769"/>
            <a:ext cx="2604490" cy="3390657"/>
          </a:xfrm>
          <a:prstGeom prst="rect">
            <a:avLst/>
          </a:prstGeom>
          <a:pattFill prst="open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5CF1DD8-719E-43B2-BBD2-EF8192B826F4}"/>
              </a:ext>
            </a:extLst>
          </p:cNvPr>
          <p:cNvSpPr/>
          <p:nvPr userDrawn="1"/>
        </p:nvSpPr>
        <p:spPr>
          <a:xfrm>
            <a:off x="4412619" y="392934"/>
            <a:ext cx="1308152" cy="130815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BF55B51-5F3E-44A9-99C1-0EDA01582A6A}"/>
              </a:ext>
            </a:extLst>
          </p:cNvPr>
          <p:cNvSpPr/>
          <p:nvPr userDrawn="1"/>
        </p:nvSpPr>
        <p:spPr>
          <a:xfrm>
            <a:off x="3983063" y="-5144"/>
            <a:ext cx="1179576" cy="1378682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ABD076-DF6A-489C-AB27-FA0A1574A233}"/>
              </a:ext>
            </a:extLst>
          </p:cNvPr>
          <p:cNvSpPr/>
          <p:nvPr userDrawn="1"/>
        </p:nvSpPr>
        <p:spPr>
          <a:xfrm>
            <a:off x="-30925" y="4540640"/>
            <a:ext cx="2349871" cy="2333239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53E7780-C162-43D1-AD1F-CA00A3BF17DA}"/>
              </a:ext>
            </a:extLst>
          </p:cNvPr>
          <p:cNvSpPr/>
          <p:nvPr userDrawn="1"/>
        </p:nvSpPr>
        <p:spPr>
          <a:xfrm>
            <a:off x="3943491" y="1047010"/>
            <a:ext cx="1219147" cy="9191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6071C84-2234-4310-9FE4-46F8E2FC6B68}"/>
              </a:ext>
            </a:extLst>
          </p:cNvPr>
          <p:cNvSpPr/>
          <p:nvPr userDrawn="1"/>
        </p:nvSpPr>
        <p:spPr>
          <a:xfrm>
            <a:off x="6202471" y="3122348"/>
            <a:ext cx="3041827" cy="3735652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C49B69-34F3-4D22-BB9C-17E9FBAD8934}"/>
              </a:ext>
            </a:extLst>
          </p:cNvPr>
          <p:cNvSpPr/>
          <p:nvPr userDrawn="1"/>
        </p:nvSpPr>
        <p:spPr>
          <a:xfrm>
            <a:off x="4192698" y="3521525"/>
            <a:ext cx="2338528" cy="33364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3F5246-D175-4ADB-A4AE-964DC223DF74}"/>
              </a:ext>
            </a:extLst>
          </p:cNvPr>
          <p:cNvSpPr/>
          <p:nvPr userDrawn="1"/>
        </p:nvSpPr>
        <p:spPr>
          <a:xfrm>
            <a:off x="4191556" y="3122348"/>
            <a:ext cx="2338528" cy="27442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9427CD5-3E53-4560-A4E1-84BB83045284}"/>
              </a:ext>
            </a:extLst>
          </p:cNvPr>
          <p:cNvSpPr/>
          <p:nvPr userDrawn="1"/>
        </p:nvSpPr>
        <p:spPr>
          <a:xfrm>
            <a:off x="9059255" y="4851369"/>
            <a:ext cx="3132746" cy="200663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	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AA9297-94AA-4A4F-B62D-ADEA99884E74}"/>
              </a:ext>
            </a:extLst>
          </p:cNvPr>
          <p:cNvSpPr/>
          <p:nvPr userDrawn="1"/>
        </p:nvSpPr>
        <p:spPr>
          <a:xfrm>
            <a:off x="11100535" y="4097367"/>
            <a:ext cx="1091466" cy="1230681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A7B137B-DD39-46AF-80C4-730C45ECA876}"/>
              </a:ext>
            </a:extLst>
          </p:cNvPr>
          <p:cNvSpPr/>
          <p:nvPr userDrawn="1"/>
        </p:nvSpPr>
        <p:spPr>
          <a:xfrm>
            <a:off x="8495398" y="2785967"/>
            <a:ext cx="3696602" cy="1462225"/>
          </a:xfrm>
          <a:prstGeom prst="rect">
            <a:avLst/>
          </a:prstGeom>
          <a:pattFill prst="ltVert">
            <a:fgClr>
              <a:schemeClr val="accent1"/>
            </a:fgClr>
            <a:bgClr>
              <a:srgbClr val="0F4CC5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8693178-BB3F-46E6-A7E6-2D285DFF977B}"/>
              </a:ext>
            </a:extLst>
          </p:cNvPr>
          <p:cNvSpPr/>
          <p:nvPr userDrawn="1"/>
        </p:nvSpPr>
        <p:spPr>
          <a:xfrm>
            <a:off x="1905348" y="3521525"/>
            <a:ext cx="2338528" cy="3336475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A2B9A8-738D-4D8E-959E-3FAF10B2219B}"/>
              </a:ext>
            </a:extLst>
          </p:cNvPr>
          <p:cNvSpPr/>
          <p:nvPr userDrawn="1"/>
        </p:nvSpPr>
        <p:spPr>
          <a:xfrm>
            <a:off x="1904206" y="3122348"/>
            <a:ext cx="2338528" cy="2912995"/>
          </a:xfrm>
          <a:prstGeom prst="rect">
            <a:avLst/>
          </a:prstGeom>
          <a:pattFill prst="plai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5FAA8C-503F-410F-9463-2E6D76E3E5C0}"/>
              </a:ext>
            </a:extLst>
          </p:cNvPr>
          <p:cNvSpPr/>
          <p:nvPr userDrawn="1"/>
        </p:nvSpPr>
        <p:spPr>
          <a:xfrm>
            <a:off x="-19583" y="-6769"/>
            <a:ext cx="4100017" cy="339065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48A6259-745D-4104-B200-67854A015DF7}"/>
              </a:ext>
            </a:extLst>
          </p:cNvPr>
          <p:cNvGrpSpPr/>
          <p:nvPr userDrawn="1"/>
        </p:nvGrpSpPr>
        <p:grpSpPr>
          <a:xfrm flipH="1">
            <a:off x="-874777" y="-285415"/>
            <a:ext cx="4019311" cy="3813652"/>
            <a:chOff x="8662701" y="-2465166"/>
            <a:chExt cx="1503893" cy="1426941"/>
          </a:xfrm>
        </p:grpSpPr>
        <p:sp>
          <p:nvSpPr>
            <p:cNvPr id="24" name="梯形 67">
              <a:extLst>
                <a:ext uri="{FF2B5EF4-FFF2-40B4-BE49-F238E27FC236}">
                  <a16:creationId xmlns:a16="http://schemas.microsoft.com/office/drawing/2014/main" id="{2900BD43-0ECE-4FB6-969A-1BB8AC8F78A8}"/>
                </a:ext>
              </a:extLst>
            </p:cNvPr>
            <p:cNvSpPr/>
            <p:nvPr/>
          </p:nvSpPr>
          <p:spPr>
            <a:xfrm rot="18994299">
              <a:off x="8946477" y="-1814925"/>
              <a:ext cx="1220117" cy="400429"/>
            </a:xfrm>
            <a:custGeom>
              <a:avLst/>
              <a:gdLst>
                <a:gd name="connsiteX0" fmla="*/ 0 w 1282532"/>
                <a:gd name="connsiteY0" fmla="*/ 415690 h 415690"/>
                <a:gd name="connsiteX1" fmla="*/ 327011 w 1282532"/>
                <a:gd name="connsiteY1" fmla="*/ 0 h 415690"/>
                <a:gd name="connsiteX2" fmla="*/ 955521 w 1282532"/>
                <a:gd name="connsiteY2" fmla="*/ 0 h 415690"/>
                <a:gd name="connsiteX3" fmla="*/ 1282532 w 1282532"/>
                <a:gd name="connsiteY3" fmla="*/ 415690 h 415690"/>
                <a:gd name="connsiteX4" fmla="*/ 0 w 1282532"/>
                <a:gd name="connsiteY4" fmla="*/ 415690 h 415690"/>
                <a:gd name="connsiteX0" fmla="*/ 0 w 1258137"/>
                <a:gd name="connsiteY0" fmla="*/ 415690 h 415690"/>
                <a:gd name="connsiteX1" fmla="*/ 327011 w 1258137"/>
                <a:gd name="connsiteY1" fmla="*/ 0 h 415690"/>
                <a:gd name="connsiteX2" fmla="*/ 955521 w 1258137"/>
                <a:gd name="connsiteY2" fmla="*/ 0 h 415690"/>
                <a:gd name="connsiteX3" fmla="*/ 1258137 w 1258137"/>
                <a:gd name="connsiteY3" fmla="*/ 386040 h 415690"/>
                <a:gd name="connsiteX4" fmla="*/ 0 w 1258137"/>
                <a:gd name="connsiteY4" fmla="*/ 415690 h 415690"/>
                <a:gd name="connsiteX0" fmla="*/ 0 w 1247761"/>
                <a:gd name="connsiteY0" fmla="*/ 415690 h 415690"/>
                <a:gd name="connsiteX1" fmla="*/ 327011 w 1247761"/>
                <a:gd name="connsiteY1" fmla="*/ 0 h 415690"/>
                <a:gd name="connsiteX2" fmla="*/ 955521 w 1247761"/>
                <a:gd name="connsiteY2" fmla="*/ 0 h 415690"/>
                <a:gd name="connsiteX3" fmla="*/ 1247761 w 1247761"/>
                <a:gd name="connsiteY3" fmla="*/ 376218 h 415690"/>
                <a:gd name="connsiteX4" fmla="*/ 0 w 1247761"/>
                <a:gd name="connsiteY4" fmla="*/ 415690 h 415690"/>
                <a:gd name="connsiteX0" fmla="*/ 0 w 1234665"/>
                <a:gd name="connsiteY0" fmla="*/ 415690 h 415690"/>
                <a:gd name="connsiteX1" fmla="*/ 327011 w 1234665"/>
                <a:gd name="connsiteY1" fmla="*/ 0 h 415690"/>
                <a:gd name="connsiteX2" fmla="*/ 955521 w 1234665"/>
                <a:gd name="connsiteY2" fmla="*/ 0 h 415690"/>
                <a:gd name="connsiteX3" fmla="*/ 1234665 w 1234665"/>
                <a:gd name="connsiteY3" fmla="*/ 390053 h 415690"/>
                <a:gd name="connsiteX4" fmla="*/ 0 w 1234665"/>
                <a:gd name="connsiteY4" fmla="*/ 415690 h 415690"/>
                <a:gd name="connsiteX0" fmla="*/ 0 w 1287654"/>
                <a:gd name="connsiteY0" fmla="*/ 326185 h 390053"/>
                <a:gd name="connsiteX1" fmla="*/ 380000 w 1287654"/>
                <a:gd name="connsiteY1" fmla="*/ 0 h 390053"/>
                <a:gd name="connsiteX2" fmla="*/ 1008510 w 1287654"/>
                <a:gd name="connsiteY2" fmla="*/ 0 h 390053"/>
                <a:gd name="connsiteX3" fmla="*/ 1287654 w 1287654"/>
                <a:gd name="connsiteY3" fmla="*/ 390053 h 390053"/>
                <a:gd name="connsiteX4" fmla="*/ 0 w 1287654"/>
                <a:gd name="connsiteY4" fmla="*/ 326185 h 39005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956076 w 1235220"/>
                <a:gd name="connsiteY2" fmla="*/ 0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811325 w 1235220"/>
                <a:gd name="connsiteY2" fmla="*/ 3971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28579"/>
                <a:gd name="connsiteY0" fmla="*/ 395493 h 395493"/>
                <a:gd name="connsiteX1" fmla="*/ 327566 w 1228579"/>
                <a:gd name="connsiteY1" fmla="*/ 0 h 395493"/>
                <a:gd name="connsiteX2" fmla="*/ 811325 w 1228579"/>
                <a:gd name="connsiteY2" fmla="*/ 3971 h 395493"/>
                <a:gd name="connsiteX3" fmla="*/ 1228579 w 1228579"/>
                <a:gd name="connsiteY3" fmla="*/ 393604 h 395493"/>
                <a:gd name="connsiteX4" fmla="*/ 0 w 1228579"/>
                <a:gd name="connsiteY4" fmla="*/ 395493 h 395493"/>
                <a:gd name="connsiteX0" fmla="*/ 0 w 1216658"/>
                <a:gd name="connsiteY0" fmla="*/ 395493 h 395493"/>
                <a:gd name="connsiteX1" fmla="*/ 327566 w 1216658"/>
                <a:gd name="connsiteY1" fmla="*/ 0 h 395493"/>
                <a:gd name="connsiteX2" fmla="*/ 811325 w 1216658"/>
                <a:gd name="connsiteY2" fmla="*/ 3971 h 395493"/>
                <a:gd name="connsiteX3" fmla="*/ 1216658 w 1216658"/>
                <a:gd name="connsiteY3" fmla="*/ 388878 h 395493"/>
                <a:gd name="connsiteX4" fmla="*/ 0 w 1216658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2 h 395493"/>
                <a:gd name="connsiteX4" fmla="*/ 0 w 1220117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3 h 395493"/>
                <a:gd name="connsiteX4" fmla="*/ 0 w 1220117"/>
                <a:gd name="connsiteY4" fmla="*/ 395493 h 395493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17" h="400429">
                  <a:moveTo>
                    <a:pt x="0" y="400429"/>
                  </a:moveTo>
                  <a:lnTo>
                    <a:pt x="384701" y="0"/>
                  </a:lnTo>
                  <a:lnTo>
                    <a:pt x="811325" y="8907"/>
                  </a:lnTo>
                  <a:lnTo>
                    <a:pt x="1220117" y="397089"/>
                  </a:lnTo>
                  <a:lnTo>
                    <a:pt x="0" y="400429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梯形 66">
              <a:extLst>
                <a:ext uri="{FF2B5EF4-FFF2-40B4-BE49-F238E27FC236}">
                  <a16:creationId xmlns:a16="http://schemas.microsoft.com/office/drawing/2014/main" id="{6BE6642B-B412-46A8-951E-984F539312F3}"/>
                </a:ext>
              </a:extLst>
            </p:cNvPr>
            <p:cNvSpPr/>
            <p:nvPr/>
          </p:nvSpPr>
          <p:spPr>
            <a:xfrm rot="8153344">
              <a:off x="8662701" y="-2087330"/>
              <a:ext cx="1220741" cy="400944"/>
            </a:xfrm>
            <a:custGeom>
              <a:avLst/>
              <a:gdLst>
                <a:gd name="connsiteX0" fmla="*/ 0 w 1242654"/>
                <a:gd name="connsiteY0" fmla="*/ 401505 h 401505"/>
                <a:gd name="connsiteX1" fmla="*/ 315852 w 1242654"/>
                <a:gd name="connsiteY1" fmla="*/ 0 h 401505"/>
                <a:gd name="connsiteX2" fmla="*/ 926802 w 1242654"/>
                <a:gd name="connsiteY2" fmla="*/ 0 h 401505"/>
                <a:gd name="connsiteX3" fmla="*/ 1242654 w 1242654"/>
                <a:gd name="connsiteY3" fmla="*/ 401505 h 401505"/>
                <a:gd name="connsiteX4" fmla="*/ 0 w 1242654"/>
                <a:gd name="connsiteY4" fmla="*/ 401505 h 401505"/>
                <a:gd name="connsiteX0" fmla="*/ 0 w 1229133"/>
                <a:gd name="connsiteY0" fmla="*/ 401505 h 401505"/>
                <a:gd name="connsiteX1" fmla="*/ 315852 w 1229133"/>
                <a:gd name="connsiteY1" fmla="*/ 0 h 401505"/>
                <a:gd name="connsiteX2" fmla="*/ 926802 w 1229133"/>
                <a:gd name="connsiteY2" fmla="*/ 0 h 401505"/>
                <a:gd name="connsiteX3" fmla="*/ 1229133 w 1229133"/>
                <a:gd name="connsiteY3" fmla="*/ 398347 h 401505"/>
                <a:gd name="connsiteX4" fmla="*/ 0 w 1229133"/>
                <a:gd name="connsiteY4" fmla="*/ 401505 h 401505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926802 w 1229133"/>
                <a:gd name="connsiteY2" fmla="*/ 4621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817343 w 1229133"/>
                <a:gd name="connsiteY2" fmla="*/ 4636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7783 h 407783"/>
                <a:gd name="connsiteX1" fmla="*/ 394903 w 1229133"/>
                <a:gd name="connsiteY1" fmla="*/ 0 h 407783"/>
                <a:gd name="connsiteX2" fmla="*/ 817343 w 1229133"/>
                <a:gd name="connsiteY2" fmla="*/ 6293 h 407783"/>
                <a:gd name="connsiteX3" fmla="*/ 1229133 w 1229133"/>
                <a:gd name="connsiteY3" fmla="*/ 404625 h 407783"/>
                <a:gd name="connsiteX4" fmla="*/ 0 w 1229133"/>
                <a:gd name="connsiteY4" fmla="*/ 407783 h 407783"/>
                <a:gd name="connsiteX0" fmla="*/ 0 w 1227371"/>
                <a:gd name="connsiteY0" fmla="*/ 407783 h 407783"/>
                <a:gd name="connsiteX1" fmla="*/ 394903 w 1227371"/>
                <a:gd name="connsiteY1" fmla="*/ 0 h 407783"/>
                <a:gd name="connsiteX2" fmla="*/ 817343 w 1227371"/>
                <a:gd name="connsiteY2" fmla="*/ 6293 h 407783"/>
                <a:gd name="connsiteX3" fmla="*/ 1227371 w 1227371"/>
                <a:gd name="connsiteY3" fmla="*/ 399601 h 407783"/>
                <a:gd name="connsiteX4" fmla="*/ 0 w 1227371"/>
                <a:gd name="connsiteY4" fmla="*/ 407783 h 407783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741" h="400944">
                  <a:moveTo>
                    <a:pt x="0" y="400944"/>
                  </a:moveTo>
                  <a:lnTo>
                    <a:pt x="388273" y="0"/>
                  </a:lnTo>
                  <a:lnTo>
                    <a:pt x="810713" y="6293"/>
                  </a:lnTo>
                  <a:lnTo>
                    <a:pt x="1220741" y="399601"/>
                  </a:lnTo>
                  <a:lnTo>
                    <a:pt x="0" y="400944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00A2C6C-EECF-4C9C-93FD-F0BC5D7B1CC8}"/>
                </a:ext>
              </a:extLst>
            </p:cNvPr>
            <p:cNvSpPr/>
            <p:nvPr/>
          </p:nvSpPr>
          <p:spPr>
            <a:xfrm>
              <a:off x="9567986" y="-2465166"/>
              <a:ext cx="571500" cy="5715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A1A6EB2-F2D3-4C2B-AD4B-60DEFE8513DF}"/>
                </a:ext>
              </a:extLst>
            </p:cNvPr>
            <p:cNvSpPr/>
            <p:nvPr/>
          </p:nvSpPr>
          <p:spPr>
            <a:xfrm>
              <a:off x="8684374" y="-1609725"/>
              <a:ext cx="571500" cy="571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2A07760D-544E-44A2-8DD9-D3B90938F920}"/>
              </a:ext>
            </a:extLst>
          </p:cNvPr>
          <p:cNvSpPr/>
          <p:nvPr userDrawn="1"/>
        </p:nvSpPr>
        <p:spPr>
          <a:xfrm>
            <a:off x="-208781" y="1635870"/>
            <a:ext cx="12480402" cy="352730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5375443-590A-4EBB-8E58-54A1C9B247F5}"/>
              </a:ext>
            </a:extLst>
          </p:cNvPr>
          <p:cNvSpPr txBox="1"/>
          <p:nvPr userDrawn="1"/>
        </p:nvSpPr>
        <p:spPr>
          <a:xfrm>
            <a:off x="5475225" y="4285291"/>
            <a:ext cx="1313180" cy="338554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err="1">
                <a:solidFill>
                  <a:schemeClr val="bg1"/>
                </a:solidFill>
              </a:rPr>
              <a:t>OfficePLUS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D781846-C20A-4C25-A4F5-0799AE4EC1B9}"/>
              </a:ext>
            </a:extLst>
          </p:cNvPr>
          <p:cNvSpPr txBox="1"/>
          <p:nvPr userDrawn="1"/>
        </p:nvSpPr>
        <p:spPr>
          <a:xfrm>
            <a:off x="5396564" y="4248192"/>
            <a:ext cx="1338828" cy="33855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                    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4987DFD-53D4-4089-B4A7-DC90FF465224}"/>
              </a:ext>
            </a:extLst>
          </p:cNvPr>
          <p:cNvSpPr/>
          <p:nvPr userDrawn="1"/>
        </p:nvSpPr>
        <p:spPr>
          <a:xfrm>
            <a:off x="9905319" y="5433930"/>
            <a:ext cx="264128" cy="264128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BD53B77-8637-4CD6-A106-6A78DDF68723}"/>
              </a:ext>
            </a:extLst>
          </p:cNvPr>
          <p:cNvSpPr/>
          <p:nvPr userDrawn="1"/>
        </p:nvSpPr>
        <p:spPr>
          <a:xfrm>
            <a:off x="7643505" y="3585096"/>
            <a:ext cx="152731" cy="335144"/>
          </a:xfrm>
          <a:prstGeom prst="rect">
            <a:avLst/>
          </a:prstGeom>
          <a:pattFill prst="dashVert">
            <a:fgClr>
              <a:schemeClr val="bg1"/>
            </a:fgClr>
            <a:bgClr>
              <a:schemeClr val="accent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F4BF721-5E25-4772-A005-BD86845DBA93}"/>
              </a:ext>
            </a:extLst>
          </p:cNvPr>
          <p:cNvGrpSpPr/>
          <p:nvPr userDrawn="1"/>
        </p:nvGrpSpPr>
        <p:grpSpPr>
          <a:xfrm>
            <a:off x="10069676" y="1110896"/>
            <a:ext cx="363418" cy="276492"/>
            <a:chOff x="4248151" y="5407121"/>
            <a:chExt cx="603435" cy="428316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91851561-C8B2-4702-9B63-9793352E6FBC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862AA5F6-631D-42DA-96FE-0D9ABFC820D9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13D9BEA6-0959-422B-AF3D-889743F7CF28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7CEDBAA2-CC7A-4ACA-939B-6C63BF68A345}"/>
              </a:ext>
            </a:extLst>
          </p:cNvPr>
          <p:cNvCxnSpPr/>
          <p:nvPr userDrawn="1"/>
        </p:nvCxnSpPr>
        <p:spPr>
          <a:xfrm>
            <a:off x="2245170" y="694501"/>
            <a:ext cx="275318" cy="275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A45DDFE-79B8-4B7A-AF07-408577D75587}"/>
              </a:ext>
            </a:extLst>
          </p:cNvPr>
          <p:cNvCxnSpPr/>
          <p:nvPr userDrawn="1"/>
        </p:nvCxnSpPr>
        <p:spPr>
          <a:xfrm>
            <a:off x="2245170" y="899730"/>
            <a:ext cx="275318" cy="275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474E5FAE-75DD-40FB-8FF2-F8D3395A3996}"/>
              </a:ext>
            </a:extLst>
          </p:cNvPr>
          <p:cNvSpPr/>
          <p:nvPr userDrawn="1"/>
        </p:nvSpPr>
        <p:spPr>
          <a:xfrm>
            <a:off x="2976846" y="1072857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127CF57-348F-4838-81FF-80709D6B6BBF}"/>
              </a:ext>
            </a:extLst>
          </p:cNvPr>
          <p:cNvGrpSpPr/>
          <p:nvPr userDrawn="1"/>
        </p:nvGrpSpPr>
        <p:grpSpPr>
          <a:xfrm flipH="1">
            <a:off x="6787788" y="5538834"/>
            <a:ext cx="2377611" cy="2253110"/>
            <a:chOff x="8660803" y="-2465166"/>
            <a:chExt cx="1505791" cy="1426941"/>
          </a:xfrm>
        </p:grpSpPr>
        <p:sp>
          <p:nvSpPr>
            <p:cNvPr id="43" name="梯形 67">
              <a:extLst>
                <a:ext uri="{FF2B5EF4-FFF2-40B4-BE49-F238E27FC236}">
                  <a16:creationId xmlns:a16="http://schemas.microsoft.com/office/drawing/2014/main" id="{AFEB7977-38FE-4EF6-9FF5-64F030943C55}"/>
                </a:ext>
              </a:extLst>
            </p:cNvPr>
            <p:cNvSpPr/>
            <p:nvPr/>
          </p:nvSpPr>
          <p:spPr>
            <a:xfrm rot="18994299">
              <a:off x="8946477" y="-1814925"/>
              <a:ext cx="1220117" cy="400429"/>
            </a:xfrm>
            <a:custGeom>
              <a:avLst/>
              <a:gdLst>
                <a:gd name="connsiteX0" fmla="*/ 0 w 1282532"/>
                <a:gd name="connsiteY0" fmla="*/ 415690 h 415690"/>
                <a:gd name="connsiteX1" fmla="*/ 327011 w 1282532"/>
                <a:gd name="connsiteY1" fmla="*/ 0 h 415690"/>
                <a:gd name="connsiteX2" fmla="*/ 955521 w 1282532"/>
                <a:gd name="connsiteY2" fmla="*/ 0 h 415690"/>
                <a:gd name="connsiteX3" fmla="*/ 1282532 w 1282532"/>
                <a:gd name="connsiteY3" fmla="*/ 415690 h 415690"/>
                <a:gd name="connsiteX4" fmla="*/ 0 w 1282532"/>
                <a:gd name="connsiteY4" fmla="*/ 415690 h 415690"/>
                <a:gd name="connsiteX0" fmla="*/ 0 w 1258137"/>
                <a:gd name="connsiteY0" fmla="*/ 415690 h 415690"/>
                <a:gd name="connsiteX1" fmla="*/ 327011 w 1258137"/>
                <a:gd name="connsiteY1" fmla="*/ 0 h 415690"/>
                <a:gd name="connsiteX2" fmla="*/ 955521 w 1258137"/>
                <a:gd name="connsiteY2" fmla="*/ 0 h 415690"/>
                <a:gd name="connsiteX3" fmla="*/ 1258137 w 1258137"/>
                <a:gd name="connsiteY3" fmla="*/ 386040 h 415690"/>
                <a:gd name="connsiteX4" fmla="*/ 0 w 1258137"/>
                <a:gd name="connsiteY4" fmla="*/ 415690 h 415690"/>
                <a:gd name="connsiteX0" fmla="*/ 0 w 1247761"/>
                <a:gd name="connsiteY0" fmla="*/ 415690 h 415690"/>
                <a:gd name="connsiteX1" fmla="*/ 327011 w 1247761"/>
                <a:gd name="connsiteY1" fmla="*/ 0 h 415690"/>
                <a:gd name="connsiteX2" fmla="*/ 955521 w 1247761"/>
                <a:gd name="connsiteY2" fmla="*/ 0 h 415690"/>
                <a:gd name="connsiteX3" fmla="*/ 1247761 w 1247761"/>
                <a:gd name="connsiteY3" fmla="*/ 376218 h 415690"/>
                <a:gd name="connsiteX4" fmla="*/ 0 w 1247761"/>
                <a:gd name="connsiteY4" fmla="*/ 415690 h 415690"/>
                <a:gd name="connsiteX0" fmla="*/ 0 w 1234665"/>
                <a:gd name="connsiteY0" fmla="*/ 415690 h 415690"/>
                <a:gd name="connsiteX1" fmla="*/ 327011 w 1234665"/>
                <a:gd name="connsiteY1" fmla="*/ 0 h 415690"/>
                <a:gd name="connsiteX2" fmla="*/ 955521 w 1234665"/>
                <a:gd name="connsiteY2" fmla="*/ 0 h 415690"/>
                <a:gd name="connsiteX3" fmla="*/ 1234665 w 1234665"/>
                <a:gd name="connsiteY3" fmla="*/ 390053 h 415690"/>
                <a:gd name="connsiteX4" fmla="*/ 0 w 1234665"/>
                <a:gd name="connsiteY4" fmla="*/ 415690 h 415690"/>
                <a:gd name="connsiteX0" fmla="*/ 0 w 1287654"/>
                <a:gd name="connsiteY0" fmla="*/ 326185 h 390053"/>
                <a:gd name="connsiteX1" fmla="*/ 380000 w 1287654"/>
                <a:gd name="connsiteY1" fmla="*/ 0 h 390053"/>
                <a:gd name="connsiteX2" fmla="*/ 1008510 w 1287654"/>
                <a:gd name="connsiteY2" fmla="*/ 0 h 390053"/>
                <a:gd name="connsiteX3" fmla="*/ 1287654 w 1287654"/>
                <a:gd name="connsiteY3" fmla="*/ 390053 h 390053"/>
                <a:gd name="connsiteX4" fmla="*/ 0 w 1287654"/>
                <a:gd name="connsiteY4" fmla="*/ 326185 h 39005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956076 w 1235220"/>
                <a:gd name="connsiteY2" fmla="*/ 0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811325 w 1235220"/>
                <a:gd name="connsiteY2" fmla="*/ 3971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28579"/>
                <a:gd name="connsiteY0" fmla="*/ 395493 h 395493"/>
                <a:gd name="connsiteX1" fmla="*/ 327566 w 1228579"/>
                <a:gd name="connsiteY1" fmla="*/ 0 h 395493"/>
                <a:gd name="connsiteX2" fmla="*/ 811325 w 1228579"/>
                <a:gd name="connsiteY2" fmla="*/ 3971 h 395493"/>
                <a:gd name="connsiteX3" fmla="*/ 1228579 w 1228579"/>
                <a:gd name="connsiteY3" fmla="*/ 393604 h 395493"/>
                <a:gd name="connsiteX4" fmla="*/ 0 w 1228579"/>
                <a:gd name="connsiteY4" fmla="*/ 395493 h 395493"/>
                <a:gd name="connsiteX0" fmla="*/ 0 w 1216658"/>
                <a:gd name="connsiteY0" fmla="*/ 395493 h 395493"/>
                <a:gd name="connsiteX1" fmla="*/ 327566 w 1216658"/>
                <a:gd name="connsiteY1" fmla="*/ 0 h 395493"/>
                <a:gd name="connsiteX2" fmla="*/ 811325 w 1216658"/>
                <a:gd name="connsiteY2" fmla="*/ 3971 h 395493"/>
                <a:gd name="connsiteX3" fmla="*/ 1216658 w 1216658"/>
                <a:gd name="connsiteY3" fmla="*/ 388878 h 395493"/>
                <a:gd name="connsiteX4" fmla="*/ 0 w 1216658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2 h 395493"/>
                <a:gd name="connsiteX4" fmla="*/ 0 w 1220117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3 h 395493"/>
                <a:gd name="connsiteX4" fmla="*/ 0 w 1220117"/>
                <a:gd name="connsiteY4" fmla="*/ 395493 h 395493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17" h="400429">
                  <a:moveTo>
                    <a:pt x="0" y="400429"/>
                  </a:moveTo>
                  <a:lnTo>
                    <a:pt x="384701" y="0"/>
                  </a:lnTo>
                  <a:lnTo>
                    <a:pt x="811325" y="8907"/>
                  </a:lnTo>
                  <a:lnTo>
                    <a:pt x="1220117" y="397089"/>
                  </a:lnTo>
                  <a:lnTo>
                    <a:pt x="0" y="400429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梯形 66">
              <a:extLst>
                <a:ext uri="{FF2B5EF4-FFF2-40B4-BE49-F238E27FC236}">
                  <a16:creationId xmlns:a16="http://schemas.microsoft.com/office/drawing/2014/main" id="{A221CAEE-BDD8-42D5-B47D-ECAAA234A1AE}"/>
                </a:ext>
              </a:extLst>
            </p:cNvPr>
            <p:cNvSpPr/>
            <p:nvPr/>
          </p:nvSpPr>
          <p:spPr>
            <a:xfrm rot="8153344">
              <a:off x="8660803" y="-2092016"/>
              <a:ext cx="1220741" cy="406399"/>
            </a:xfrm>
            <a:custGeom>
              <a:avLst/>
              <a:gdLst>
                <a:gd name="connsiteX0" fmla="*/ 0 w 1242654"/>
                <a:gd name="connsiteY0" fmla="*/ 401505 h 401505"/>
                <a:gd name="connsiteX1" fmla="*/ 315852 w 1242654"/>
                <a:gd name="connsiteY1" fmla="*/ 0 h 401505"/>
                <a:gd name="connsiteX2" fmla="*/ 926802 w 1242654"/>
                <a:gd name="connsiteY2" fmla="*/ 0 h 401505"/>
                <a:gd name="connsiteX3" fmla="*/ 1242654 w 1242654"/>
                <a:gd name="connsiteY3" fmla="*/ 401505 h 401505"/>
                <a:gd name="connsiteX4" fmla="*/ 0 w 1242654"/>
                <a:gd name="connsiteY4" fmla="*/ 401505 h 401505"/>
                <a:gd name="connsiteX0" fmla="*/ 0 w 1229133"/>
                <a:gd name="connsiteY0" fmla="*/ 401505 h 401505"/>
                <a:gd name="connsiteX1" fmla="*/ 315852 w 1229133"/>
                <a:gd name="connsiteY1" fmla="*/ 0 h 401505"/>
                <a:gd name="connsiteX2" fmla="*/ 926802 w 1229133"/>
                <a:gd name="connsiteY2" fmla="*/ 0 h 401505"/>
                <a:gd name="connsiteX3" fmla="*/ 1229133 w 1229133"/>
                <a:gd name="connsiteY3" fmla="*/ 398347 h 401505"/>
                <a:gd name="connsiteX4" fmla="*/ 0 w 1229133"/>
                <a:gd name="connsiteY4" fmla="*/ 401505 h 401505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926802 w 1229133"/>
                <a:gd name="connsiteY2" fmla="*/ 4621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817343 w 1229133"/>
                <a:gd name="connsiteY2" fmla="*/ 4636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7783 h 407783"/>
                <a:gd name="connsiteX1" fmla="*/ 394903 w 1229133"/>
                <a:gd name="connsiteY1" fmla="*/ 0 h 407783"/>
                <a:gd name="connsiteX2" fmla="*/ 817343 w 1229133"/>
                <a:gd name="connsiteY2" fmla="*/ 6293 h 407783"/>
                <a:gd name="connsiteX3" fmla="*/ 1229133 w 1229133"/>
                <a:gd name="connsiteY3" fmla="*/ 404625 h 407783"/>
                <a:gd name="connsiteX4" fmla="*/ 0 w 1229133"/>
                <a:gd name="connsiteY4" fmla="*/ 407783 h 407783"/>
                <a:gd name="connsiteX0" fmla="*/ 0 w 1227371"/>
                <a:gd name="connsiteY0" fmla="*/ 407783 h 407783"/>
                <a:gd name="connsiteX1" fmla="*/ 394903 w 1227371"/>
                <a:gd name="connsiteY1" fmla="*/ 0 h 407783"/>
                <a:gd name="connsiteX2" fmla="*/ 817343 w 1227371"/>
                <a:gd name="connsiteY2" fmla="*/ 6293 h 407783"/>
                <a:gd name="connsiteX3" fmla="*/ 1227371 w 1227371"/>
                <a:gd name="connsiteY3" fmla="*/ 399601 h 407783"/>
                <a:gd name="connsiteX4" fmla="*/ 0 w 1227371"/>
                <a:gd name="connsiteY4" fmla="*/ 407783 h 407783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741" h="400944">
                  <a:moveTo>
                    <a:pt x="0" y="400944"/>
                  </a:moveTo>
                  <a:lnTo>
                    <a:pt x="388273" y="0"/>
                  </a:lnTo>
                  <a:lnTo>
                    <a:pt x="810713" y="6293"/>
                  </a:lnTo>
                  <a:lnTo>
                    <a:pt x="1220741" y="399601"/>
                  </a:lnTo>
                  <a:lnTo>
                    <a:pt x="0" y="400944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77C592C-5E6C-47C1-8E93-24F5587F4ADC}"/>
                </a:ext>
              </a:extLst>
            </p:cNvPr>
            <p:cNvSpPr/>
            <p:nvPr/>
          </p:nvSpPr>
          <p:spPr>
            <a:xfrm>
              <a:off x="9567986" y="-2465166"/>
              <a:ext cx="571500" cy="571500"/>
            </a:xfrm>
            <a:prstGeom prst="rect">
              <a:avLst/>
            </a:prstGeom>
            <a:solidFill>
              <a:srgbClr val="0F4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782D08D8-1CF8-4563-9A48-72B76AA38A82}"/>
                </a:ext>
              </a:extLst>
            </p:cNvPr>
            <p:cNvSpPr/>
            <p:nvPr/>
          </p:nvSpPr>
          <p:spPr>
            <a:xfrm>
              <a:off x="8691494" y="-1607716"/>
              <a:ext cx="564380" cy="569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E5CCA512-16CC-49F6-A3EA-EE421B49EB9A}"/>
              </a:ext>
            </a:extLst>
          </p:cNvPr>
          <p:cNvCxnSpPr/>
          <p:nvPr userDrawn="1"/>
        </p:nvCxnSpPr>
        <p:spPr>
          <a:xfrm>
            <a:off x="8277662" y="5377185"/>
            <a:ext cx="275318" cy="275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FD0F95E7-6534-40D3-A22D-019BE9900C9A}"/>
              </a:ext>
            </a:extLst>
          </p:cNvPr>
          <p:cNvCxnSpPr/>
          <p:nvPr userDrawn="1"/>
        </p:nvCxnSpPr>
        <p:spPr>
          <a:xfrm>
            <a:off x="8277662" y="5582414"/>
            <a:ext cx="275318" cy="275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>
            <a:extLst>
              <a:ext uri="{FF2B5EF4-FFF2-40B4-BE49-F238E27FC236}">
                <a16:creationId xmlns:a16="http://schemas.microsoft.com/office/drawing/2014/main" id="{21174C9E-D9A2-429E-9DFA-AC8E51EA5B86}"/>
              </a:ext>
            </a:extLst>
          </p:cNvPr>
          <p:cNvSpPr/>
          <p:nvPr userDrawn="1"/>
        </p:nvSpPr>
        <p:spPr>
          <a:xfrm>
            <a:off x="10990771" y="6250995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48CDC40-D434-4431-878B-3AE5CBB2EE16}"/>
              </a:ext>
            </a:extLst>
          </p:cNvPr>
          <p:cNvSpPr/>
          <p:nvPr userDrawn="1"/>
        </p:nvSpPr>
        <p:spPr>
          <a:xfrm>
            <a:off x="742429" y="5176785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B3172BC-B016-492E-879A-F8C2621AC618}"/>
              </a:ext>
            </a:extLst>
          </p:cNvPr>
          <p:cNvGrpSpPr/>
          <p:nvPr userDrawn="1"/>
        </p:nvGrpSpPr>
        <p:grpSpPr>
          <a:xfrm rot="2830329">
            <a:off x="1724653" y="5875497"/>
            <a:ext cx="368808" cy="368808"/>
            <a:chOff x="7908854" y="-334872"/>
            <a:chExt cx="995866" cy="995866"/>
          </a:xfrm>
        </p:grpSpPr>
        <p:sp>
          <p:nvSpPr>
            <p:cNvPr id="52" name="弦形 51">
              <a:extLst>
                <a:ext uri="{FF2B5EF4-FFF2-40B4-BE49-F238E27FC236}">
                  <a16:creationId xmlns:a16="http://schemas.microsoft.com/office/drawing/2014/main" id="{08DBD1AB-5EFC-413D-88CF-087258A6B0E7}"/>
                </a:ext>
              </a:extLst>
            </p:cNvPr>
            <p:cNvSpPr/>
            <p:nvPr/>
          </p:nvSpPr>
          <p:spPr>
            <a:xfrm>
              <a:off x="7908854" y="-334872"/>
              <a:ext cx="995866" cy="995866"/>
            </a:xfrm>
            <a:prstGeom prst="chord">
              <a:avLst>
                <a:gd name="adj1" fmla="val 2700000"/>
                <a:gd name="adj2" fmla="val 13214078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弦形 52">
              <a:extLst>
                <a:ext uri="{FF2B5EF4-FFF2-40B4-BE49-F238E27FC236}">
                  <a16:creationId xmlns:a16="http://schemas.microsoft.com/office/drawing/2014/main" id="{54AEA47A-ADF6-4B6F-8F55-5E484F7AE828}"/>
                </a:ext>
              </a:extLst>
            </p:cNvPr>
            <p:cNvSpPr/>
            <p:nvPr/>
          </p:nvSpPr>
          <p:spPr>
            <a:xfrm>
              <a:off x="8095500" y="-128113"/>
              <a:ext cx="642710" cy="642710"/>
            </a:xfrm>
            <a:prstGeom prst="chord">
              <a:avLst>
                <a:gd name="adj1" fmla="val 2700000"/>
                <a:gd name="adj2" fmla="val 13214078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F531972E-FF92-4093-8C15-2A898B812485}"/>
              </a:ext>
            </a:extLst>
          </p:cNvPr>
          <p:cNvSpPr/>
          <p:nvPr userDrawn="1"/>
        </p:nvSpPr>
        <p:spPr>
          <a:xfrm>
            <a:off x="3845433" y="5504059"/>
            <a:ext cx="978256" cy="843324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6D3F9601-A1BE-4D14-91B2-3E5F058B290C}"/>
              </a:ext>
            </a:extLst>
          </p:cNvPr>
          <p:cNvSpPr/>
          <p:nvPr userDrawn="1"/>
        </p:nvSpPr>
        <p:spPr>
          <a:xfrm>
            <a:off x="3731317" y="5444967"/>
            <a:ext cx="978256" cy="8433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十字形 55">
            <a:extLst>
              <a:ext uri="{FF2B5EF4-FFF2-40B4-BE49-F238E27FC236}">
                <a16:creationId xmlns:a16="http://schemas.microsoft.com/office/drawing/2014/main" id="{C184DBDF-D071-4CF1-A0A0-1568373E553B}"/>
              </a:ext>
            </a:extLst>
          </p:cNvPr>
          <p:cNvSpPr/>
          <p:nvPr userDrawn="1"/>
        </p:nvSpPr>
        <p:spPr>
          <a:xfrm>
            <a:off x="7278418" y="848926"/>
            <a:ext cx="293906" cy="293906"/>
          </a:xfrm>
          <a:prstGeom prst="plus">
            <a:avLst>
              <a:gd name="adj" fmla="val 36883"/>
            </a:avLst>
          </a:prstGeom>
          <a:pattFill prst="pct20">
            <a:fgClr>
              <a:schemeClr val="tx1"/>
            </a:fgClr>
            <a:bgClr>
              <a:srgbClr val="0F4CC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十字形 56">
            <a:extLst>
              <a:ext uri="{FF2B5EF4-FFF2-40B4-BE49-F238E27FC236}">
                <a16:creationId xmlns:a16="http://schemas.microsoft.com/office/drawing/2014/main" id="{A0A3E45F-E898-49DA-AFC1-CABEEF371BAD}"/>
              </a:ext>
            </a:extLst>
          </p:cNvPr>
          <p:cNvSpPr/>
          <p:nvPr userDrawn="1"/>
        </p:nvSpPr>
        <p:spPr>
          <a:xfrm>
            <a:off x="7228867" y="847036"/>
            <a:ext cx="293906" cy="293906"/>
          </a:xfrm>
          <a:prstGeom prst="plus">
            <a:avLst>
              <a:gd name="adj" fmla="val 3688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占位符 58">
            <a:extLst>
              <a:ext uri="{FF2B5EF4-FFF2-40B4-BE49-F238E27FC236}">
                <a16:creationId xmlns:a16="http://schemas.microsoft.com/office/drawing/2014/main" id="{3B85B211-EA51-4878-BC9C-CFD05EB035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0265" y="2475929"/>
            <a:ext cx="8186857" cy="1089529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7200" b="1" spc="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文娱行业年终汇报</a:t>
            </a:r>
          </a:p>
        </p:txBody>
      </p:sp>
      <p:sp>
        <p:nvSpPr>
          <p:cNvPr id="60" name="文本占位符 58">
            <a:extLst>
              <a:ext uri="{FF2B5EF4-FFF2-40B4-BE49-F238E27FC236}">
                <a16:creationId xmlns:a16="http://schemas.microsoft.com/office/drawing/2014/main" id="{00FFE8DE-2F21-4A7A-89C1-3F99A7E91A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8496" y="3586140"/>
            <a:ext cx="3093867" cy="3351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zh-CN" altLang="en-US" sz="1600" spc="6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 dirty="0"/>
              <a:t>文化 体育 娱乐</a:t>
            </a:r>
          </a:p>
        </p:txBody>
      </p:sp>
      <p:sp>
        <p:nvSpPr>
          <p:cNvPr id="61" name="文本占位符 58">
            <a:extLst>
              <a:ext uri="{FF2B5EF4-FFF2-40B4-BE49-F238E27FC236}">
                <a16:creationId xmlns:a16="http://schemas.microsoft.com/office/drawing/2014/main" id="{0547A734-E71B-4088-A6F4-88C140AFC7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8051" y="4264379"/>
            <a:ext cx="1313180" cy="313932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1600" b="1" spc="0" dirty="0" smtClean="0">
                <a:ln w="19050">
                  <a:noFill/>
                </a:ln>
                <a:solidFill>
                  <a:schemeClr val="bg1"/>
                </a:solidFill>
                <a:effectLst/>
              </a:defRPr>
            </a:lvl1pPr>
            <a:lvl2pPr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algn="ctr"/>
            <a:r>
              <a:rPr lang="en-US" altLang="zh-CN" dirty="0" err="1"/>
              <a:t>OfficePLUS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266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77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02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7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4BB73E62-20FA-4286-9631-EAB99754FE77}"/>
              </a:ext>
            </a:extLst>
          </p:cNvPr>
          <p:cNvGrpSpPr/>
          <p:nvPr userDrawn="1"/>
        </p:nvGrpSpPr>
        <p:grpSpPr>
          <a:xfrm>
            <a:off x="1493329" y="1110896"/>
            <a:ext cx="9205340" cy="4835854"/>
            <a:chOff x="1582675" y="1142234"/>
            <a:chExt cx="9205340" cy="483585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D0B8F6B-5E83-4FA0-93B0-B6EF1F52444B}"/>
                </a:ext>
              </a:extLst>
            </p:cNvPr>
            <p:cNvSpPr/>
            <p:nvPr userDrawn="1"/>
          </p:nvSpPr>
          <p:spPr>
            <a:xfrm>
              <a:off x="1647256" y="1263213"/>
              <a:ext cx="9140759" cy="4714875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457D5EF-380B-4090-BC56-5A6530A6E0B4}"/>
                </a:ext>
              </a:extLst>
            </p:cNvPr>
            <p:cNvSpPr/>
            <p:nvPr userDrawn="1"/>
          </p:nvSpPr>
          <p:spPr>
            <a:xfrm>
              <a:off x="2189559" y="1142234"/>
              <a:ext cx="8467200" cy="4714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ED518FB-C737-407A-B239-73C03725A072}"/>
                </a:ext>
              </a:extLst>
            </p:cNvPr>
            <p:cNvSpPr/>
            <p:nvPr userDrawn="1"/>
          </p:nvSpPr>
          <p:spPr>
            <a:xfrm>
              <a:off x="1582675" y="1142236"/>
              <a:ext cx="724012" cy="4714875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E860FA2-13C3-44B1-A6FA-3246EFB6FC56}"/>
                </a:ext>
              </a:extLst>
            </p:cNvPr>
            <p:cNvSpPr txBox="1"/>
            <p:nvPr userDrawn="1"/>
          </p:nvSpPr>
          <p:spPr>
            <a:xfrm rot="16200000">
              <a:off x="869345" y="3207285"/>
              <a:ext cx="21675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CONTENT</a:t>
              </a:r>
              <a:endParaRPr lang="zh-CN" altLang="en-US" sz="3200" b="1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2BA2F1E-FEF1-4CEC-9237-1696F0858F68}"/>
              </a:ext>
            </a:extLst>
          </p:cNvPr>
          <p:cNvGrpSpPr/>
          <p:nvPr userDrawn="1"/>
        </p:nvGrpSpPr>
        <p:grpSpPr>
          <a:xfrm>
            <a:off x="10203995" y="911250"/>
            <a:ext cx="363418" cy="276492"/>
            <a:chOff x="4248151" y="5407121"/>
            <a:chExt cx="603435" cy="428316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EF5532C-F0FF-44F6-B849-9D2EF7E353B1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688EA2C-10EA-4D29-9C79-912A4C2A8F50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5A380F0-556E-482A-9CD8-57C40D160605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351F641D-24C4-47E6-9CDD-39B1390A15AB}"/>
              </a:ext>
            </a:extLst>
          </p:cNvPr>
          <p:cNvSpPr/>
          <p:nvPr userDrawn="1"/>
        </p:nvSpPr>
        <p:spPr>
          <a:xfrm>
            <a:off x="2675335" y="641386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十字形 30">
            <a:extLst>
              <a:ext uri="{FF2B5EF4-FFF2-40B4-BE49-F238E27FC236}">
                <a16:creationId xmlns:a16="http://schemas.microsoft.com/office/drawing/2014/main" id="{B78E12D5-1267-4853-82DD-C58CC7D75D06}"/>
              </a:ext>
            </a:extLst>
          </p:cNvPr>
          <p:cNvSpPr/>
          <p:nvPr userDrawn="1"/>
        </p:nvSpPr>
        <p:spPr>
          <a:xfrm>
            <a:off x="804481" y="2854612"/>
            <a:ext cx="293906" cy="293906"/>
          </a:xfrm>
          <a:prstGeom prst="plus">
            <a:avLst>
              <a:gd name="adj" fmla="val 3688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1E68AFC8-318B-45E3-8E06-D85931FAAE4E}"/>
              </a:ext>
            </a:extLst>
          </p:cNvPr>
          <p:cNvSpPr/>
          <p:nvPr userDrawn="1"/>
        </p:nvSpPr>
        <p:spPr>
          <a:xfrm>
            <a:off x="11209735" y="6198961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8FE6569-E80E-441F-829E-8797E958D073}"/>
              </a:ext>
            </a:extLst>
          </p:cNvPr>
          <p:cNvGrpSpPr/>
          <p:nvPr userDrawn="1"/>
        </p:nvGrpSpPr>
        <p:grpSpPr>
          <a:xfrm>
            <a:off x="1311620" y="5432993"/>
            <a:ext cx="363418" cy="276492"/>
            <a:chOff x="4248151" y="5407121"/>
            <a:chExt cx="603435" cy="428316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F50B22F-E8B6-457E-BDFD-FAA83AC8988F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ADDC00F-7A25-4288-BBA5-904E22A55CBE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7FE8BE-6F0E-4AB7-8A3C-D30365B04849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十字形 36">
            <a:extLst>
              <a:ext uri="{FF2B5EF4-FFF2-40B4-BE49-F238E27FC236}">
                <a16:creationId xmlns:a16="http://schemas.microsoft.com/office/drawing/2014/main" id="{7A1D7CC0-7FAE-40D6-BFB4-E707842EC397}"/>
              </a:ext>
            </a:extLst>
          </p:cNvPr>
          <p:cNvSpPr/>
          <p:nvPr userDrawn="1"/>
        </p:nvSpPr>
        <p:spPr>
          <a:xfrm>
            <a:off x="11349722" y="4454883"/>
            <a:ext cx="146953" cy="146953"/>
          </a:xfrm>
          <a:prstGeom prst="plus">
            <a:avLst>
              <a:gd name="adj" fmla="val 3688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占位符 200">
            <a:extLst>
              <a:ext uri="{FF2B5EF4-FFF2-40B4-BE49-F238E27FC236}">
                <a16:creationId xmlns:a16="http://schemas.microsoft.com/office/drawing/2014/main" id="{6729249D-3DEF-44E6-B918-9E77E247F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3905" y="1705263"/>
            <a:ext cx="3190232" cy="4801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2800" b="1" i="1" smtClean="0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42" name="文本占位符 202">
            <a:extLst>
              <a:ext uri="{FF2B5EF4-FFF2-40B4-BE49-F238E27FC236}">
                <a16:creationId xmlns:a16="http://schemas.microsoft.com/office/drawing/2014/main" id="{1CB8933D-72B4-41BC-AE12-57FFD09EAC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6128" y="1378115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1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1" name="文本占位符 200">
            <a:extLst>
              <a:ext uri="{FF2B5EF4-FFF2-40B4-BE49-F238E27FC236}">
                <a16:creationId xmlns:a16="http://schemas.microsoft.com/office/drawing/2014/main" id="{8285AFB8-ECEF-4755-8F1F-9F42013CC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3905" y="3243697"/>
            <a:ext cx="3190232" cy="4801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2800" b="1" i="1" smtClean="0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52" name="文本占位符 202">
            <a:extLst>
              <a:ext uri="{FF2B5EF4-FFF2-40B4-BE49-F238E27FC236}">
                <a16:creationId xmlns:a16="http://schemas.microsoft.com/office/drawing/2014/main" id="{5DE03087-F425-41B0-AF0B-13A5DB0F30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128" y="2916549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1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4" name="文本占位符 200">
            <a:extLst>
              <a:ext uri="{FF2B5EF4-FFF2-40B4-BE49-F238E27FC236}">
                <a16:creationId xmlns:a16="http://schemas.microsoft.com/office/drawing/2014/main" id="{E1AC4482-42D0-47B2-8B76-AEB0C1845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63905" y="4753712"/>
            <a:ext cx="3190232" cy="4801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2800" b="1" i="1" smtClean="0">
                <a:solidFill>
                  <a:schemeClr val="bg1">
                    <a:alpha val="2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55" name="文本占位符 202">
            <a:extLst>
              <a:ext uri="{FF2B5EF4-FFF2-40B4-BE49-F238E27FC236}">
                <a16:creationId xmlns:a16="http://schemas.microsoft.com/office/drawing/2014/main" id="{195013BF-1292-4D23-B6C8-634617128A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128" y="4426564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1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0" name="文本占位符 198">
            <a:extLst>
              <a:ext uri="{FF2B5EF4-FFF2-40B4-BE49-F238E27FC236}">
                <a16:creationId xmlns:a16="http://schemas.microsoft.com/office/drawing/2014/main" id="{FDF49DBE-B6DA-4B1F-9456-B319EBC062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48681" y="1872094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50" name="文本占位符 198">
            <a:extLst>
              <a:ext uri="{FF2B5EF4-FFF2-40B4-BE49-F238E27FC236}">
                <a16:creationId xmlns:a16="http://schemas.microsoft.com/office/drawing/2014/main" id="{4962F8F8-0785-4148-B94F-C006D5FCC6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8681" y="3410528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53" name="文本占位符 198">
            <a:extLst>
              <a:ext uri="{FF2B5EF4-FFF2-40B4-BE49-F238E27FC236}">
                <a16:creationId xmlns:a16="http://schemas.microsoft.com/office/drawing/2014/main" id="{5D31A02B-58EE-4DE0-80D7-281609E3F5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48681" y="4920543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5F155B5-9AE6-4167-BC2E-1EA99715EEFC}"/>
              </a:ext>
            </a:extLst>
          </p:cNvPr>
          <p:cNvCxnSpPr/>
          <p:nvPr userDrawn="1"/>
        </p:nvCxnSpPr>
        <p:spPr>
          <a:xfrm>
            <a:off x="4916031" y="1717528"/>
            <a:ext cx="4074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8CD0631-6B87-4516-BDB5-6D9C98232E7C}"/>
              </a:ext>
            </a:extLst>
          </p:cNvPr>
          <p:cNvCxnSpPr/>
          <p:nvPr userDrawn="1"/>
        </p:nvCxnSpPr>
        <p:spPr>
          <a:xfrm>
            <a:off x="5156499" y="1636047"/>
            <a:ext cx="4074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91F1D28-2266-4153-A1EE-9E9B9A6BF509}"/>
              </a:ext>
            </a:extLst>
          </p:cNvPr>
          <p:cNvCxnSpPr/>
          <p:nvPr userDrawn="1"/>
        </p:nvCxnSpPr>
        <p:spPr>
          <a:xfrm>
            <a:off x="4916031" y="3232013"/>
            <a:ext cx="4074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F034A5A9-A552-4F15-B89E-4F730C97C1BE}"/>
              </a:ext>
            </a:extLst>
          </p:cNvPr>
          <p:cNvCxnSpPr/>
          <p:nvPr userDrawn="1"/>
        </p:nvCxnSpPr>
        <p:spPr>
          <a:xfrm>
            <a:off x="5156499" y="3150532"/>
            <a:ext cx="4074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F9BC052C-7CB6-4903-A620-78300B0B59FF}"/>
              </a:ext>
            </a:extLst>
          </p:cNvPr>
          <p:cNvCxnSpPr/>
          <p:nvPr userDrawn="1"/>
        </p:nvCxnSpPr>
        <p:spPr>
          <a:xfrm>
            <a:off x="4916031" y="4744584"/>
            <a:ext cx="4074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552443F4-41C7-48A6-BB17-391CB5B82AF3}"/>
              </a:ext>
            </a:extLst>
          </p:cNvPr>
          <p:cNvCxnSpPr/>
          <p:nvPr userDrawn="1"/>
        </p:nvCxnSpPr>
        <p:spPr>
          <a:xfrm>
            <a:off x="5156499" y="4663103"/>
            <a:ext cx="4074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1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4D0B8F6B-5E83-4FA0-93B0-B6EF1F52444B}"/>
              </a:ext>
            </a:extLst>
          </p:cNvPr>
          <p:cNvSpPr/>
          <p:nvPr userDrawn="1"/>
        </p:nvSpPr>
        <p:spPr>
          <a:xfrm>
            <a:off x="1624586" y="1390650"/>
            <a:ext cx="9140759" cy="460057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ED518FB-C737-407A-B239-73C03725A072}"/>
              </a:ext>
            </a:extLst>
          </p:cNvPr>
          <p:cNvSpPr/>
          <p:nvPr userDrawn="1"/>
        </p:nvSpPr>
        <p:spPr>
          <a:xfrm>
            <a:off x="1493330" y="1276350"/>
            <a:ext cx="9140759" cy="584775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860FA2-13C3-44B1-A6FA-3246EFB6FC56}"/>
              </a:ext>
            </a:extLst>
          </p:cNvPr>
          <p:cNvSpPr txBox="1"/>
          <p:nvPr userDrawn="1"/>
        </p:nvSpPr>
        <p:spPr>
          <a:xfrm>
            <a:off x="5012209" y="1276350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CONTENT</a:t>
            </a:r>
            <a:endParaRPr lang="zh-CN" altLang="en-US" sz="32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57D5EF-380B-4090-BC56-5A6530A6E0B4}"/>
              </a:ext>
            </a:extLst>
          </p:cNvPr>
          <p:cNvSpPr/>
          <p:nvPr userDrawn="1"/>
        </p:nvSpPr>
        <p:spPr>
          <a:xfrm>
            <a:off x="1493329" y="1861125"/>
            <a:ext cx="4602671" cy="1986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52C86A-5E8F-4891-9A64-2FD4990A54AD}"/>
              </a:ext>
            </a:extLst>
          </p:cNvPr>
          <p:cNvSpPr/>
          <p:nvPr userDrawn="1"/>
        </p:nvSpPr>
        <p:spPr>
          <a:xfrm>
            <a:off x="6096000" y="1861125"/>
            <a:ext cx="4538089" cy="1986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FF9E65A-E420-4ED6-82B1-D6BDBA3827BA}"/>
              </a:ext>
            </a:extLst>
          </p:cNvPr>
          <p:cNvSpPr/>
          <p:nvPr userDrawn="1"/>
        </p:nvSpPr>
        <p:spPr>
          <a:xfrm>
            <a:off x="1493329" y="3848100"/>
            <a:ext cx="4602671" cy="1986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255A507-9170-4DED-80A9-17FD2F95F920}"/>
              </a:ext>
            </a:extLst>
          </p:cNvPr>
          <p:cNvSpPr/>
          <p:nvPr userDrawn="1"/>
        </p:nvSpPr>
        <p:spPr>
          <a:xfrm>
            <a:off x="6096000" y="3848100"/>
            <a:ext cx="4538089" cy="1986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占位符 198">
            <a:extLst>
              <a:ext uri="{FF2B5EF4-FFF2-40B4-BE49-F238E27FC236}">
                <a16:creationId xmlns:a16="http://schemas.microsoft.com/office/drawing/2014/main" id="{D6A89ACD-82C1-43C8-BF2D-E182EAF86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2672" y="2841750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9" name="文本占位符 200">
            <a:extLst>
              <a:ext uri="{FF2B5EF4-FFF2-40B4-BE49-F238E27FC236}">
                <a16:creationId xmlns:a16="http://schemas.microsoft.com/office/drawing/2014/main" id="{041D3444-531D-460B-810B-55C0B68822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0870" y="2648932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0" name="文本占位符 202">
            <a:extLst>
              <a:ext uri="{FF2B5EF4-FFF2-40B4-BE49-F238E27FC236}">
                <a16:creationId xmlns:a16="http://schemas.microsoft.com/office/drawing/2014/main" id="{169AED87-4304-4816-8FF3-38BE768936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0217" y="2351398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7" name="文本占位符 198">
            <a:extLst>
              <a:ext uri="{FF2B5EF4-FFF2-40B4-BE49-F238E27FC236}">
                <a16:creationId xmlns:a16="http://schemas.microsoft.com/office/drawing/2014/main" id="{BDF2F7CB-4A19-49D2-9C01-625CB1A74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2672" y="4828725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18" name="文本占位符 200">
            <a:extLst>
              <a:ext uri="{FF2B5EF4-FFF2-40B4-BE49-F238E27FC236}">
                <a16:creationId xmlns:a16="http://schemas.microsoft.com/office/drawing/2014/main" id="{53A07A77-9FD7-436C-8876-E01AD971D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0870" y="4635907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9" name="文本占位符 202">
            <a:extLst>
              <a:ext uri="{FF2B5EF4-FFF2-40B4-BE49-F238E27FC236}">
                <a16:creationId xmlns:a16="http://schemas.microsoft.com/office/drawing/2014/main" id="{2EB2CB3A-73D0-4E20-B382-EF208C8E40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0217" y="4338373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文本占位符 198">
            <a:extLst>
              <a:ext uri="{FF2B5EF4-FFF2-40B4-BE49-F238E27FC236}">
                <a16:creationId xmlns:a16="http://schemas.microsoft.com/office/drawing/2014/main" id="{BF980AC8-CBBC-4D06-A76F-87061147E0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6338" y="2841750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21" name="文本占位符 200">
            <a:extLst>
              <a:ext uri="{FF2B5EF4-FFF2-40B4-BE49-F238E27FC236}">
                <a16:creationId xmlns:a16="http://schemas.microsoft.com/office/drawing/2014/main" id="{90F02165-68B3-4802-9F1C-8748301641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4536" y="2648932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22" name="文本占位符 202">
            <a:extLst>
              <a:ext uri="{FF2B5EF4-FFF2-40B4-BE49-F238E27FC236}">
                <a16:creationId xmlns:a16="http://schemas.microsoft.com/office/drawing/2014/main" id="{80965A4A-4AB2-466A-BF12-F61A4D0F3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883" y="2351398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3" name="文本占位符 198">
            <a:extLst>
              <a:ext uri="{FF2B5EF4-FFF2-40B4-BE49-F238E27FC236}">
                <a16:creationId xmlns:a16="http://schemas.microsoft.com/office/drawing/2014/main" id="{0B8E9543-E5E3-4209-85E0-2269CCB741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36338" y="4828725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24" name="文本占位符 200">
            <a:extLst>
              <a:ext uri="{FF2B5EF4-FFF2-40B4-BE49-F238E27FC236}">
                <a16:creationId xmlns:a16="http://schemas.microsoft.com/office/drawing/2014/main" id="{16A0C874-2522-4AF1-A7DF-55A9A4C7AB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4536" y="4635907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25" name="文本占位符 202">
            <a:extLst>
              <a:ext uri="{FF2B5EF4-FFF2-40B4-BE49-F238E27FC236}">
                <a16:creationId xmlns:a16="http://schemas.microsoft.com/office/drawing/2014/main" id="{3D6BBAFC-CD72-418B-AB7A-7D9F4EC8B7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3883" y="4338373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2BA2F1E-FEF1-4CEC-9237-1696F0858F68}"/>
              </a:ext>
            </a:extLst>
          </p:cNvPr>
          <p:cNvGrpSpPr/>
          <p:nvPr userDrawn="1"/>
        </p:nvGrpSpPr>
        <p:grpSpPr>
          <a:xfrm>
            <a:off x="10069676" y="1110896"/>
            <a:ext cx="363418" cy="276492"/>
            <a:chOff x="4248151" y="5407121"/>
            <a:chExt cx="603435" cy="428316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EF5532C-F0FF-44F6-B849-9D2EF7E353B1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688EA2C-10EA-4D29-9C79-912A4C2A8F50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5A380F0-556E-482A-9CD8-57C40D160605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351F641D-24C4-47E6-9CDD-39B1390A15AB}"/>
              </a:ext>
            </a:extLst>
          </p:cNvPr>
          <p:cNvSpPr/>
          <p:nvPr userDrawn="1"/>
        </p:nvSpPr>
        <p:spPr>
          <a:xfrm>
            <a:off x="2675335" y="641386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十字形 30">
            <a:extLst>
              <a:ext uri="{FF2B5EF4-FFF2-40B4-BE49-F238E27FC236}">
                <a16:creationId xmlns:a16="http://schemas.microsoft.com/office/drawing/2014/main" id="{B78E12D5-1267-4853-82DD-C58CC7D75D06}"/>
              </a:ext>
            </a:extLst>
          </p:cNvPr>
          <p:cNvSpPr/>
          <p:nvPr userDrawn="1"/>
        </p:nvSpPr>
        <p:spPr>
          <a:xfrm>
            <a:off x="804481" y="2854612"/>
            <a:ext cx="293906" cy="293906"/>
          </a:xfrm>
          <a:prstGeom prst="plus">
            <a:avLst>
              <a:gd name="adj" fmla="val 3688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1E68AFC8-318B-45E3-8E06-D85931FAAE4E}"/>
              </a:ext>
            </a:extLst>
          </p:cNvPr>
          <p:cNvSpPr/>
          <p:nvPr userDrawn="1"/>
        </p:nvSpPr>
        <p:spPr>
          <a:xfrm>
            <a:off x="11209735" y="6198961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8FE6569-E80E-441F-829E-8797E958D073}"/>
              </a:ext>
            </a:extLst>
          </p:cNvPr>
          <p:cNvGrpSpPr/>
          <p:nvPr userDrawn="1"/>
        </p:nvGrpSpPr>
        <p:grpSpPr>
          <a:xfrm>
            <a:off x="1311620" y="5432993"/>
            <a:ext cx="363418" cy="276492"/>
            <a:chOff x="4248151" y="5407121"/>
            <a:chExt cx="603435" cy="428316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F50B22F-E8B6-457E-BDFD-FAA83AC8988F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ADDC00F-7A25-4288-BBA5-904E22A55CBE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7FE8BE-6F0E-4AB7-8A3C-D30365B04849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十字形 36">
            <a:extLst>
              <a:ext uri="{FF2B5EF4-FFF2-40B4-BE49-F238E27FC236}">
                <a16:creationId xmlns:a16="http://schemas.microsoft.com/office/drawing/2014/main" id="{7A1D7CC0-7FAE-40D6-BFB4-E707842EC397}"/>
              </a:ext>
            </a:extLst>
          </p:cNvPr>
          <p:cNvSpPr/>
          <p:nvPr userDrawn="1"/>
        </p:nvSpPr>
        <p:spPr>
          <a:xfrm>
            <a:off x="11349722" y="4454883"/>
            <a:ext cx="146953" cy="146953"/>
          </a:xfrm>
          <a:prstGeom prst="plus">
            <a:avLst>
              <a:gd name="adj" fmla="val 3688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81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4D0B8F6B-5E83-4FA0-93B0-B6EF1F52444B}"/>
              </a:ext>
            </a:extLst>
          </p:cNvPr>
          <p:cNvSpPr/>
          <p:nvPr userDrawn="1"/>
        </p:nvSpPr>
        <p:spPr>
          <a:xfrm>
            <a:off x="1624586" y="958086"/>
            <a:ext cx="9140759" cy="510251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ED518FB-C737-407A-B239-73C03725A072}"/>
              </a:ext>
            </a:extLst>
          </p:cNvPr>
          <p:cNvSpPr/>
          <p:nvPr userDrawn="1"/>
        </p:nvSpPr>
        <p:spPr>
          <a:xfrm>
            <a:off x="1493330" y="843786"/>
            <a:ext cx="9140759" cy="584775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860FA2-13C3-44B1-A6FA-3246EFB6FC56}"/>
              </a:ext>
            </a:extLst>
          </p:cNvPr>
          <p:cNvSpPr txBox="1"/>
          <p:nvPr userDrawn="1"/>
        </p:nvSpPr>
        <p:spPr>
          <a:xfrm>
            <a:off x="5012209" y="843786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CONTENT</a:t>
            </a:r>
            <a:endParaRPr lang="zh-CN" altLang="en-US" sz="32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57D5EF-380B-4090-BC56-5A6530A6E0B4}"/>
              </a:ext>
            </a:extLst>
          </p:cNvPr>
          <p:cNvSpPr/>
          <p:nvPr userDrawn="1"/>
        </p:nvSpPr>
        <p:spPr>
          <a:xfrm>
            <a:off x="1493329" y="1428562"/>
            <a:ext cx="4602671" cy="149670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52C86A-5E8F-4891-9A64-2FD4990A54AD}"/>
              </a:ext>
            </a:extLst>
          </p:cNvPr>
          <p:cNvSpPr/>
          <p:nvPr userDrawn="1"/>
        </p:nvSpPr>
        <p:spPr>
          <a:xfrm>
            <a:off x="6096000" y="1428562"/>
            <a:ext cx="4538089" cy="149670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FF9E65A-E420-4ED6-82B1-D6BDBA3827BA}"/>
              </a:ext>
            </a:extLst>
          </p:cNvPr>
          <p:cNvSpPr/>
          <p:nvPr userDrawn="1"/>
        </p:nvSpPr>
        <p:spPr>
          <a:xfrm>
            <a:off x="1493329" y="2925164"/>
            <a:ext cx="4602671" cy="149670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255A507-9170-4DED-80A9-17FD2F95F920}"/>
              </a:ext>
            </a:extLst>
          </p:cNvPr>
          <p:cNvSpPr/>
          <p:nvPr userDrawn="1"/>
        </p:nvSpPr>
        <p:spPr>
          <a:xfrm>
            <a:off x="6096000" y="2925164"/>
            <a:ext cx="4538089" cy="149670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占位符 198">
            <a:extLst>
              <a:ext uri="{FF2B5EF4-FFF2-40B4-BE49-F238E27FC236}">
                <a16:creationId xmlns:a16="http://schemas.microsoft.com/office/drawing/2014/main" id="{D6A89ACD-82C1-43C8-BF2D-E182EAF86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2672" y="2168776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9" name="文本占位符 200">
            <a:extLst>
              <a:ext uri="{FF2B5EF4-FFF2-40B4-BE49-F238E27FC236}">
                <a16:creationId xmlns:a16="http://schemas.microsoft.com/office/drawing/2014/main" id="{041D3444-531D-460B-810B-55C0B68822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0870" y="1975958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0" name="文本占位符 202">
            <a:extLst>
              <a:ext uri="{FF2B5EF4-FFF2-40B4-BE49-F238E27FC236}">
                <a16:creationId xmlns:a16="http://schemas.microsoft.com/office/drawing/2014/main" id="{169AED87-4304-4816-8FF3-38BE768936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0217" y="1678424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7" name="文本占位符 198">
            <a:extLst>
              <a:ext uri="{FF2B5EF4-FFF2-40B4-BE49-F238E27FC236}">
                <a16:creationId xmlns:a16="http://schemas.microsoft.com/office/drawing/2014/main" id="{BDF2F7CB-4A19-49D2-9C01-625CB1A74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2672" y="3730689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18" name="文本占位符 200">
            <a:extLst>
              <a:ext uri="{FF2B5EF4-FFF2-40B4-BE49-F238E27FC236}">
                <a16:creationId xmlns:a16="http://schemas.microsoft.com/office/drawing/2014/main" id="{53A07A77-9FD7-436C-8876-E01AD971D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0870" y="3537871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9" name="文本占位符 202">
            <a:extLst>
              <a:ext uri="{FF2B5EF4-FFF2-40B4-BE49-F238E27FC236}">
                <a16:creationId xmlns:a16="http://schemas.microsoft.com/office/drawing/2014/main" id="{2EB2CB3A-73D0-4E20-B382-EF208C8E40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0217" y="3240337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文本占位符 198">
            <a:extLst>
              <a:ext uri="{FF2B5EF4-FFF2-40B4-BE49-F238E27FC236}">
                <a16:creationId xmlns:a16="http://schemas.microsoft.com/office/drawing/2014/main" id="{BF980AC8-CBBC-4D06-A76F-87061147E0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6338" y="2168776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21" name="文本占位符 200">
            <a:extLst>
              <a:ext uri="{FF2B5EF4-FFF2-40B4-BE49-F238E27FC236}">
                <a16:creationId xmlns:a16="http://schemas.microsoft.com/office/drawing/2014/main" id="{90F02165-68B3-4802-9F1C-8748301641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4536" y="1975958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22" name="文本占位符 202">
            <a:extLst>
              <a:ext uri="{FF2B5EF4-FFF2-40B4-BE49-F238E27FC236}">
                <a16:creationId xmlns:a16="http://schemas.microsoft.com/office/drawing/2014/main" id="{80965A4A-4AB2-466A-BF12-F61A4D0F3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883" y="1678424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3" name="文本占位符 198">
            <a:extLst>
              <a:ext uri="{FF2B5EF4-FFF2-40B4-BE49-F238E27FC236}">
                <a16:creationId xmlns:a16="http://schemas.microsoft.com/office/drawing/2014/main" id="{0B8E9543-E5E3-4209-85E0-2269CCB741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36338" y="3730689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24" name="文本占位符 200">
            <a:extLst>
              <a:ext uri="{FF2B5EF4-FFF2-40B4-BE49-F238E27FC236}">
                <a16:creationId xmlns:a16="http://schemas.microsoft.com/office/drawing/2014/main" id="{16A0C874-2522-4AF1-A7DF-55A9A4C7AB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4536" y="3537871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25" name="文本占位符 202">
            <a:extLst>
              <a:ext uri="{FF2B5EF4-FFF2-40B4-BE49-F238E27FC236}">
                <a16:creationId xmlns:a16="http://schemas.microsoft.com/office/drawing/2014/main" id="{3D6BBAFC-CD72-418B-AB7A-7D9F4EC8B7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3883" y="3240337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2BA2F1E-FEF1-4CEC-9237-1696F0858F68}"/>
              </a:ext>
            </a:extLst>
          </p:cNvPr>
          <p:cNvGrpSpPr/>
          <p:nvPr userDrawn="1"/>
        </p:nvGrpSpPr>
        <p:grpSpPr>
          <a:xfrm>
            <a:off x="10069676" y="678332"/>
            <a:ext cx="363418" cy="276492"/>
            <a:chOff x="4248151" y="5407121"/>
            <a:chExt cx="603435" cy="428316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EF5532C-F0FF-44F6-B849-9D2EF7E353B1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688EA2C-10EA-4D29-9C79-912A4C2A8F50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5A380F0-556E-482A-9CD8-57C40D160605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351F641D-24C4-47E6-9CDD-39B1390A15AB}"/>
              </a:ext>
            </a:extLst>
          </p:cNvPr>
          <p:cNvSpPr/>
          <p:nvPr userDrawn="1"/>
        </p:nvSpPr>
        <p:spPr>
          <a:xfrm>
            <a:off x="2675335" y="641386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十字形 30">
            <a:extLst>
              <a:ext uri="{FF2B5EF4-FFF2-40B4-BE49-F238E27FC236}">
                <a16:creationId xmlns:a16="http://schemas.microsoft.com/office/drawing/2014/main" id="{B78E12D5-1267-4853-82DD-C58CC7D75D06}"/>
              </a:ext>
            </a:extLst>
          </p:cNvPr>
          <p:cNvSpPr/>
          <p:nvPr userDrawn="1"/>
        </p:nvSpPr>
        <p:spPr>
          <a:xfrm>
            <a:off x="804481" y="2854612"/>
            <a:ext cx="293906" cy="293906"/>
          </a:xfrm>
          <a:prstGeom prst="plus">
            <a:avLst>
              <a:gd name="adj" fmla="val 3688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1E68AFC8-318B-45E3-8E06-D85931FAAE4E}"/>
              </a:ext>
            </a:extLst>
          </p:cNvPr>
          <p:cNvSpPr/>
          <p:nvPr userDrawn="1"/>
        </p:nvSpPr>
        <p:spPr>
          <a:xfrm>
            <a:off x="11209735" y="6198961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十字形 36">
            <a:extLst>
              <a:ext uri="{FF2B5EF4-FFF2-40B4-BE49-F238E27FC236}">
                <a16:creationId xmlns:a16="http://schemas.microsoft.com/office/drawing/2014/main" id="{7A1D7CC0-7FAE-40D6-BFB4-E707842EC397}"/>
              </a:ext>
            </a:extLst>
          </p:cNvPr>
          <p:cNvSpPr/>
          <p:nvPr userDrawn="1"/>
        </p:nvSpPr>
        <p:spPr>
          <a:xfrm>
            <a:off x="11349722" y="4454883"/>
            <a:ext cx="146953" cy="146953"/>
          </a:xfrm>
          <a:prstGeom prst="plus">
            <a:avLst>
              <a:gd name="adj" fmla="val 3688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E6CB1B7-3101-4A18-B9BD-0255CC83181C}"/>
              </a:ext>
            </a:extLst>
          </p:cNvPr>
          <p:cNvSpPr/>
          <p:nvPr userDrawn="1"/>
        </p:nvSpPr>
        <p:spPr>
          <a:xfrm>
            <a:off x="1493329" y="4421766"/>
            <a:ext cx="4602671" cy="149670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6B34796-EF7A-425A-ADB4-675AC92BCCC8}"/>
              </a:ext>
            </a:extLst>
          </p:cNvPr>
          <p:cNvSpPr/>
          <p:nvPr userDrawn="1"/>
        </p:nvSpPr>
        <p:spPr>
          <a:xfrm>
            <a:off x="6096000" y="4421766"/>
            <a:ext cx="4538089" cy="149670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文本占位符 198">
            <a:extLst>
              <a:ext uri="{FF2B5EF4-FFF2-40B4-BE49-F238E27FC236}">
                <a16:creationId xmlns:a16="http://schemas.microsoft.com/office/drawing/2014/main" id="{69189909-7618-462F-9725-9E0562A18E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2672" y="5146161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41" name="文本占位符 200">
            <a:extLst>
              <a:ext uri="{FF2B5EF4-FFF2-40B4-BE49-F238E27FC236}">
                <a16:creationId xmlns:a16="http://schemas.microsoft.com/office/drawing/2014/main" id="{BDDF2EE1-656F-4C9C-ADEB-383837844A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0870" y="4953343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42" name="文本占位符 202">
            <a:extLst>
              <a:ext uri="{FF2B5EF4-FFF2-40B4-BE49-F238E27FC236}">
                <a16:creationId xmlns:a16="http://schemas.microsoft.com/office/drawing/2014/main" id="{FAD7FB67-9856-4622-8F39-052B4E75C9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30217" y="4655809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3" name="文本占位符 198">
            <a:extLst>
              <a:ext uri="{FF2B5EF4-FFF2-40B4-BE49-F238E27FC236}">
                <a16:creationId xmlns:a16="http://schemas.microsoft.com/office/drawing/2014/main" id="{CB0F5FCB-E4AF-4D36-912E-FB81FD592F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6338" y="5146161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44" name="文本占位符 200">
            <a:extLst>
              <a:ext uri="{FF2B5EF4-FFF2-40B4-BE49-F238E27FC236}">
                <a16:creationId xmlns:a16="http://schemas.microsoft.com/office/drawing/2014/main" id="{382BCA06-A630-4880-B569-F0CAD5D010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4536" y="4953343"/>
            <a:ext cx="1453539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bg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45" name="文本占位符 202">
            <a:extLst>
              <a:ext uri="{FF2B5EF4-FFF2-40B4-BE49-F238E27FC236}">
                <a16:creationId xmlns:a16="http://schemas.microsoft.com/office/drawing/2014/main" id="{4EE70D95-6772-4A56-90B6-4A8CAF6084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3883" y="4655809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kumimoji="0" lang="zh-CN" altLang="en-US" sz="66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r>
              <a:rPr lang="en-US" altLang="zh-CN" dirty="0"/>
              <a:t>6</a:t>
            </a:r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8FE6569-E80E-441F-829E-8797E958D073}"/>
              </a:ext>
            </a:extLst>
          </p:cNvPr>
          <p:cNvGrpSpPr/>
          <p:nvPr userDrawn="1"/>
        </p:nvGrpSpPr>
        <p:grpSpPr>
          <a:xfrm>
            <a:off x="1311620" y="5000429"/>
            <a:ext cx="363418" cy="276492"/>
            <a:chOff x="4248151" y="5407121"/>
            <a:chExt cx="603435" cy="428316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F50B22F-E8B6-457E-BDFD-FAA83AC8988F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ADDC00F-7A25-4288-BBA5-904E22A55CBE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7FE8BE-6F0E-4AB7-8A3C-D30365B04849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750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33CF896-CF89-4B6B-B809-A0972AAD4115}"/>
              </a:ext>
            </a:extLst>
          </p:cNvPr>
          <p:cNvSpPr/>
          <p:nvPr userDrawn="1"/>
        </p:nvSpPr>
        <p:spPr>
          <a:xfrm>
            <a:off x="10137358" y="2652999"/>
            <a:ext cx="2054642" cy="2912995"/>
          </a:xfrm>
          <a:prstGeom prst="rect">
            <a:avLst/>
          </a:prstGeom>
          <a:pattFill prst="plai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913E28-756C-4A66-A43C-DAC2D30765FE}"/>
              </a:ext>
            </a:extLst>
          </p:cNvPr>
          <p:cNvSpPr/>
          <p:nvPr userDrawn="1"/>
        </p:nvSpPr>
        <p:spPr>
          <a:xfrm>
            <a:off x="8571702" y="0"/>
            <a:ext cx="3620298" cy="33038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053497-47BF-478B-97BE-CC03DD920472}"/>
              </a:ext>
            </a:extLst>
          </p:cNvPr>
          <p:cNvSpPr/>
          <p:nvPr userDrawn="1"/>
        </p:nvSpPr>
        <p:spPr>
          <a:xfrm>
            <a:off x="8754669" y="0"/>
            <a:ext cx="2236102" cy="240449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12B62A-A47A-42AF-A4F0-C071F15D76DE}"/>
              </a:ext>
            </a:extLst>
          </p:cNvPr>
          <p:cNvSpPr/>
          <p:nvPr userDrawn="1"/>
        </p:nvSpPr>
        <p:spPr>
          <a:xfrm>
            <a:off x="3983063" y="-5144"/>
            <a:ext cx="1179576" cy="1378682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489E14-69CF-4C49-88E5-CC69D54FA654}"/>
              </a:ext>
            </a:extLst>
          </p:cNvPr>
          <p:cNvSpPr/>
          <p:nvPr userDrawn="1"/>
        </p:nvSpPr>
        <p:spPr>
          <a:xfrm>
            <a:off x="-30925" y="3383888"/>
            <a:ext cx="2349871" cy="3489991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56254E-ED8E-459F-BB3B-CB4EC60EAB6B}"/>
              </a:ext>
            </a:extLst>
          </p:cNvPr>
          <p:cNvSpPr/>
          <p:nvPr userDrawn="1"/>
        </p:nvSpPr>
        <p:spPr>
          <a:xfrm>
            <a:off x="3943491" y="1047010"/>
            <a:ext cx="1219147" cy="9191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5F3B2E-F6B5-40D7-B42A-B4AC5FC1E234}"/>
              </a:ext>
            </a:extLst>
          </p:cNvPr>
          <p:cNvSpPr/>
          <p:nvPr userDrawn="1"/>
        </p:nvSpPr>
        <p:spPr>
          <a:xfrm>
            <a:off x="2099771" y="2825406"/>
            <a:ext cx="4788300" cy="3599705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C4475C-B5D1-489C-B377-50476EF7EE4A}"/>
              </a:ext>
            </a:extLst>
          </p:cNvPr>
          <p:cNvSpPr/>
          <p:nvPr userDrawn="1"/>
        </p:nvSpPr>
        <p:spPr>
          <a:xfrm>
            <a:off x="8364678" y="4851369"/>
            <a:ext cx="3827323" cy="200663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	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A50E5A6-FC0C-4519-A2A3-660A5C21152F}"/>
              </a:ext>
            </a:extLst>
          </p:cNvPr>
          <p:cNvSpPr/>
          <p:nvPr userDrawn="1"/>
        </p:nvSpPr>
        <p:spPr>
          <a:xfrm>
            <a:off x="2099770" y="4540027"/>
            <a:ext cx="2144105" cy="2317973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8A81B54-229B-49B3-AD1A-C88A35BC5B28}"/>
              </a:ext>
            </a:extLst>
          </p:cNvPr>
          <p:cNvSpPr/>
          <p:nvPr userDrawn="1"/>
        </p:nvSpPr>
        <p:spPr>
          <a:xfrm>
            <a:off x="-19583" y="-6769"/>
            <a:ext cx="4100017" cy="339065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34387BD-5CFC-4B70-8CC4-4E0F994B2C6C}"/>
              </a:ext>
            </a:extLst>
          </p:cNvPr>
          <p:cNvGrpSpPr/>
          <p:nvPr userDrawn="1"/>
        </p:nvGrpSpPr>
        <p:grpSpPr>
          <a:xfrm flipH="1">
            <a:off x="-621553" y="-429764"/>
            <a:ext cx="4019311" cy="3813652"/>
            <a:chOff x="8662701" y="-2465166"/>
            <a:chExt cx="1503893" cy="1426941"/>
          </a:xfrm>
        </p:grpSpPr>
        <p:sp>
          <p:nvSpPr>
            <p:cNvPr id="19" name="梯形 67">
              <a:extLst>
                <a:ext uri="{FF2B5EF4-FFF2-40B4-BE49-F238E27FC236}">
                  <a16:creationId xmlns:a16="http://schemas.microsoft.com/office/drawing/2014/main" id="{08ABCC4D-D790-476F-A0EF-A029CBFA741E}"/>
                </a:ext>
              </a:extLst>
            </p:cNvPr>
            <p:cNvSpPr/>
            <p:nvPr/>
          </p:nvSpPr>
          <p:spPr>
            <a:xfrm rot="18994299">
              <a:off x="8946477" y="-1814925"/>
              <a:ext cx="1220117" cy="400429"/>
            </a:xfrm>
            <a:custGeom>
              <a:avLst/>
              <a:gdLst>
                <a:gd name="connsiteX0" fmla="*/ 0 w 1282532"/>
                <a:gd name="connsiteY0" fmla="*/ 415690 h 415690"/>
                <a:gd name="connsiteX1" fmla="*/ 327011 w 1282532"/>
                <a:gd name="connsiteY1" fmla="*/ 0 h 415690"/>
                <a:gd name="connsiteX2" fmla="*/ 955521 w 1282532"/>
                <a:gd name="connsiteY2" fmla="*/ 0 h 415690"/>
                <a:gd name="connsiteX3" fmla="*/ 1282532 w 1282532"/>
                <a:gd name="connsiteY3" fmla="*/ 415690 h 415690"/>
                <a:gd name="connsiteX4" fmla="*/ 0 w 1282532"/>
                <a:gd name="connsiteY4" fmla="*/ 415690 h 415690"/>
                <a:gd name="connsiteX0" fmla="*/ 0 w 1258137"/>
                <a:gd name="connsiteY0" fmla="*/ 415690 h 415690"/>
                <a:gd name="connsiteX1" fmla="*/ 327011 w 1258137"/>
                <a:gd name="connsiteY1" fmla="*/ 0 h 415690"/>
                <a:gd name="connsiteX2" fmla="*/ 955521 w 1258137"/>
                <a:gd name="connsiteY2" fmla="*/ 0 h 415690"/>
                <a:gd name="connsiteX3" fmla="*/ 1258137 w 1258137"/>
                <a:gd name="connsiteY3" fmla="*/ 386040 h 415690"/>
                <a:gd name="connsiteX4" fmla="*/ 0 w 1258137"/>
                <a:gd name="connsiteY4" fmla="*/ 415690 h 415690"/>
                <a:gd name="connsiteX0" fmla="*/ 0 w 1247761"/>
                <a:gd name="connsiteY0" fmla="*/ 415690 h 415690"/>
                <a:gd name="connsiteX1" fmla="*/ 327011 w 1247761"/>
                <a:gd name="connsiteY1" fmla="*/ 0 h 415690"/>
                <a:gd name="connsiteX2" fmla="*/ 955521 w 1247761"/>
                <a:gd name="connsiteY2" fmla="*/ 0 h 415690"/>
                <a:gd name="connsiteX3" fmla="*/ 1247761 w 1247761"/>
                <a:gd name="connsiteY3" fmla="*/ 376218 h 415690"/>
                <a:gd name="connsiteX4" fmla="*/ 0 w 1247761"/>
                <a:gd name="connsiteY4" fmla="*/ 415690 h 415690"/>
                <a:gd name="connsiteX0" fmla="*/ 0 w 1234665"/>
                <a:gd name="connsiteY0" fmla="*/ 415690 h 415690"/>
                <a:gd name="connsiteX1" fmla="*/ 327011 w 1234665"/>
                <a:gd name="connsiteY1" fmla="*/ 0 h 415690"/>
                <a:gd name="connsiteX2" fmla="*/ 955521 w 1234665"/>
                <a:gd name="connsiteY2" fmla="*/ 0 h 415690"/>
                <a:gd name="connsiteX3" fmla="*/ 1234665 w 1234665"/>
                <a:gd name="connsiteY3" fmla="*/ 390053 h 415690"/>
                <a:gd name="connsiteX4" fmla="*/ 0 w 1234665"/>
                <a:gd name="connsiteY4" fmla="*/ 415690 h 415690"/>
                <a:gd name="connsiteX0" fmla="*/ 0 w 1287654"/>
                <a:gd name="connsiteY0" fmla="*/ 326185 h 390053"/>
                <a:gd name="connsiteX1" fmla="*/ 380000 w 1287654"/>
                <a:gd name="connsiteY1" fmla="*/ 0 h 390053"/>
                <a:gd name="connsiteX2" fmla="*/ 1008510 w 1287654"/>
                <a:gd name="connsiteY2" fmla="*/ 0 h 390053"/>
                <a:gd name="connsiteX3" fmla="*/ 1287654 w 1287654"/>
                <a:gd name="connsiteY3" fmla="*/ 390053 h 390053"/>
                <a:gd name="connsiteX4" fmla="*/ 0 w 1287654"/>
                <a:gd name="connsiteY4" fmla="*/ 326185 h 39005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956076 w 1235220"/>
                <a:gd name="connsiteY2" fmla="*/ 0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811325 w 1235220"/>
                <a:gd name="connsiteY2" fmla="*/ 3971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28579"/>
                <a:gd name="connsiteY0" fmla="*/ 395493 h 395493"/>
                <a:gd name="connsiteX1" fmla="*/ 327566 w 1228579"/>
                <a:gd name="connsiteY1" fmla="*/ 0 h 395493"/>
                <a:gd name="connsiteX2" fmla="*/ 811325 w 1228579"/>
                <a:gd name="connsiteY2" fmla="*/ 3971 h 395493"/>
                <a:gd name="connsiteX3" fmla="*/ 1228579 w 1228579"/>
                <a:gd name="connsiteY3" fmla="*/ 393604 h 395493"/>
                <a:gd name="connsiteX4" fmla="*/ 0 w 1228579"/>
                <a:gd name="connsiteY4" fmla="*/ 395493 h 395493"/>
                <a:gd name="connsiteX0" fmla="*/ 0 w 1216658"/>
                <a:gd name="connsiteY0" fmla="*/ 395493 h 395493"/>
                <a:gd name="connsiteX1" fmla="*/ 327566 w 1216658"/>
                <a:gd name="connsiteY1" fmla="*/ 0 h 395493"/>
                <a:gd name="connsiteX2" fmla="*/ 811325 w 1216658"/>
                <a:gd name="connsiteY2" fmla="*/ 3971 h 395493"/>
                <a:gd name="connsiteX3" fmla="*/ 1216658 w 1216658"/>
                <a:gd name="connsiteY3" fmla="*/ 388878 h 395493"/>
                <a:gd name="connsiteX4" fmla="*/ 0 w 1216658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2 h 395493"/>
                <a:gd name="connsiteX4" fmla="*/ 0 w 1220117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3 h 395493"/>
                <a:gd name="connsiteX4" fmla="*/ 0 w 1220117"/>
                <a:gd name="connsiteY4" fmla="*/ 395493 h 395493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17" h="400429">
                  <a:moveTo>
                    <a:pt x="0" y="400429"/>
                  </a:moveTo>
                  <a:lnTo>
                    <a:pt x="384701" y="0"/>
                  </a:lnTo>
                  <a:lnTo>
                    <a:pt x="811325" y="8907"/>
                  </a:lnTo>
                  <a:lnTo>
                    <a:pt x="1220117" y="397089"/>
                  </a:lnTo>
                  <a:lnTo>
                    <a:pt x="0" y="400429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梯形 66">
              <a:extLst>
                <a:ext uri="{FF2B5EF4-FFF2-40B4-BE49-F238E27FC236}">
                  <a16:creationId xmlns:a16="http://schemas.microsoft.com/office/drawing/2014/main" id="{4810560F-1BE8-4F60-A06D-30A1ACEA343B}"/>
                </a:ext>
              </a:extLst>
            </p:cNvPr>
            <p:cNvSpPr/>
            <p:nvPr/>
          </p:nvSpPr>
          <p:spPr>
            <a:xfrm rot="8153344">
              <a:off x="8662701" y="-2087330"/>
              <a:ext cx="1220741" cy="400944"/>
            </a:xfrm>
            <a:custGeom>
              <a:avLst/>
              <a:gdLst>
                <a:gd name="connsiteX0" fmla="*/ 0 w 1242654"/>
                <a:gd name="connsiteY0" fmla="*/ 401505 h 401505"/>
                <a:gd name="connsiteX1" fmla="*/ 315852 w 1242654"/>
                <a:gd name="connsiteY1" fmla="*/ 0 h 401505"/>
                <a:gd name="connsiteX2" fmla="*/ 926802 w 1242654"/>
                <a:gd name="connsiteY2" fmla="*/ 0 h 401505"/>
                <a:gd name="connsiteX3" fmla="*/ 1242654 w 1242654"/>
                <a:gd name="connsiteY3" fmla="*/ 401505 h 401505"/>
                <a:gd name="connsiteX4" fmla="*/ 0 w 1242654"/>
                <a:gd name="connsiteY4" fmla="*/ 401505 h 401505"/>
                <a:gd name="connsiteX0" fmla="*/ 0 w 1229133"/>
                <a:gd name="connsiteY0" fmla="*/ 401505 h 401505"/>
                <a:gd name="connsiteX1" fmla="*/ 315852 w 1229133"/>
                <a:gd name="connsiteY1" fmla="*/ 0 h 401505"/>
                <a:gd name="connsiteX2" fmla="*/ 926802 w 1229133"/>
                <a:gd name="connsiteY2" fmla="*/ 0 h 401505"/>
                <a:gd name="connsiteX3" fmla="*/ 1229133 w 1229133"/>
                <a:gd name="connsiteY3" fmla="*/ 398347 h 401505"/>
                <a:gd name="connsiteX4" fmla="*/ 0 w 1229133"/>
                <a:gd name="connsiteY4" fmla="*/ 401505 h 401505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926802 w 1229133"/>
                <a:gd name="connsiteY2" fmla="*/ 4621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817343 w 1229133"/>
                <a:gd name="connsiteY2" fmla="*/ 4636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7783 h 407783"/>
                <a:gd name="connsiteX1" fmla="*/ 394903 w 1229133"/>
                <a:gd name="connsiteY1" fmla="*/ 0 h 407783"/>
                <a:gd name="connsiteX2" fmla="*/ 817343 w 1229133"/>
                <a:gd name="connsiteY2" fmla="*/ 6293 h 407783"/>
                <a:gd name="connsiteX3" fmla="*/ 1229133 w 1229133"/>
                <a:gd name="connsiteY3" fmla="*/ 404625 h 407783"/>
                <a:gd name="connsiteX4" fmla="*/ 0 w 1229133"/>
                <a:gd name="connsiteY4" fmla="*/ 407783 h 407783"/>
                <a:gd name="connsiteX0" fmla="*/ 0 w 1227371"/>
                <a:gd name="connsiteY0" fmla="*/ 407783 h 407783"/>
                <a:gd name="connsiteX1" fmla="*/ 394903 w 1227371"/>
                <a:gd name="connsiteY1" fmla="*/ 0 h 407783"/>
                <a:gd name="connsiteX2" fmla="*/ 817343 w 1227371"/>
                <a:gd name="connsiteY2" fmla="*/ 6293 h 407783"/>
                <a:gd name="connsiteX3" fmla="*/ 1227371 w 1227371"/>
                <a:gd name="connsiteY3" fmla="*/ 399601 h 407783"/>
                <a:gd name="connsiteX4" fmla="*/ 0 w 1227371"/>
                <a:gd name="connsiteY4" fmla="*/ 407783 h 407783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741" h="400944">
                  <a:moveTo>
                    <a:pt x="0" y="400944"/>
                  </a:moveTo>
                  <a:lnTo>
                    <a:pt x="388273" y="0"/>
                  </a:lnTo>
                  <a:lnTo>
                    <a:pt x="810713" y="6293"/>
                  </a:lnTo>
                  <a:lnTo>
                    <a:pt x="1220741" y="399601"/>
                  </a:lnTo>
                  <a:lnTo>
                    <a:pt x="0" y="400944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0B264CF-CB88-4FF0-BBA4-D40ED7A2DB1F}"/>
                </a:ext>
              </a:extLst>
            </p:cNvPr>
            <p:cNvSpPr/>
            <p:nvPr/>
          </p:nvSpPr>
          <p:spPr>
            <a:xfrm>
              <a:off x="9567986" y="-2465166"/>
              <a:ext cx="571500" cy="5715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9C0FF90-4D9C-43B6-9918-645CBC937D21}"/>
                </a:ext>
              </a:extLst>
            </p:cNvPr>
            <p:cNvSpPr/>
            <p:nvPr/>
          </p:nvSpPr>
          <p:spPr>
            <a:xfrm>
              <a:off x="8684374" y="-1609725"/>
              <a:ext cx="571500" cy="571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1B662BF4-56A2-4349-889C-FDDF3ED67F90}"/>
              </a:ext>
            </a:extLst>
          </p:cNvPr>
          <p:cNvSpPr/>
          <p:nvPr userDrawn="1"/>
        </p:nvSpPr>
        <p:spPr>
          <a:xfrm>
            <a:off x="9905319" y="5433930"/>
            <a:ext cx="264128" cy="264128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AFA4E72-FA9E-4E62-BC7B-4BD70FFC5503}"/>
              </a:ext>
            </a:extLst>
          </p:cNvPr>
          <p:cNvGrpSpPr/>
          <p:nvPr userDrawn="1"/>
        </p:nvGrpSpPr>
        <p:grpSpPr>
          <a:xfrm>
            <a:off x="10818469" y="783458"/>
            <a:ext cx="363418" cy="276492"/>
            <a:chOff x="4248151" y="5407121"/>
            <a:chExt cx="603435" cy="428316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0307CBF-E424-47C1-9EE1-488773B77FA5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8BACBEE-0F7D-4FFE-910B-A10B4B0C9955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0869332-EC11-47D2-8135-4DBAD762E9FD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00A10B8-5AFF-4CE6-8E37-4B6D21111D27}"/>
              </a:ext>
            </a:extLst>
          </p:cNvPr>
          <p:cNvCxnSpPr/>
          <p:nvPr userDrawn="1"/>
        </p:nvCxnSpPr>
        <p:spPr>
          <a:xfrm>
            <a:off x="2245170" y="694501"/>
            <a:ext cx="275318" cy="275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8E704FC-CDD6-486C-8B4A-F7F62FD75547}"/>
              </a:ext>
            </a:extLst>
          </p:cNvPr>
          <p:cNvCxnSpPr/>
          <p:nvPr userDrawn="1"/>
        </p:nvCxnSpPr>
        <p:spPr>
          <a:xfrm>
            <a:off x="2374191" y="644472"/>
            <a:ext cx="275318" cy="275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E159D70F-6C97-4DCF-82F1-AC22E1F0A08E}"/>
              </a:ext>
            </a:extLst>
          </p:cNvPr>
          <p:cNvSpPr/>
          <p:nvPr userDrawn="1"/>
        </p:nvSpPr>
        <p:spPr>
          <a:xfrm>
            <a:off x="568282" y="4732259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094A8F2-D5A0-4EF1-9FAE-D5298C30F817}"/>
              </a:ext>
            </a:extLst>
          </p:cNvPr>
          <p:cNvGrpSpPr/>
          <p:nvPr userDrawn="1"/>
        </p:nvGrpSpPr>
        <p:grpSpPr>
          <a:xfrm flipH="1">
            <a:off x="10688356" y="2175581"/>
            <a:ext cx="503799" cy="477418"/>
            <a:chOff x="8660803" y="-2465166"/>
            <a:chExt cx="1505791" cy="1426941"/>
          </a:xfrm>
        </p:grpSpPr>
        <p:sp>
          <p:nvSpPr>
            <p:cNvPr id="36" name="梯形 67">
              <a:extLst>
                <a:ext uri="{FF2B5EF4-FFF2-40B4-BE49-F238E27FC236}">
                  <a16:creationId xmlns:a16="http://schemas.microsoft.com/office/drawing/2014/main" id="{F6253E3F-8B51-4A92-B930-731B3A3D0159}"/>
                </a:ext>
              </a:extLst>
            </p:cNvPr>
            <p:cNvSpPr/>
            <p:nvPr/>
          </p:nvSpPr>
          <p:spPr>
            <a:xfrm rot="18994299">
              <a:off x="8946477" y="-1814925"/>
              <a:ext cx="1220117" cy="400429"/>
            </a:xfrm>
            <a:custGeom>
              <a:avLst/>
              <a:gdLst>
                <a:gd name="connsiteX0" fmla="*/ 0 w 1282532"/>
                <a:gd name="connsiteY0" fmla="*/ 415690 h 415690"/>
                <a:gd name="connsiteX1" fmla="*/ 327011 w 1282532"/>
                <a:gd name="connsiteY1" fmla="*/ 0 h 415690"/>
                <a:gd name="connsiteX2" fmla="*/ 955521 w 1282532"/>
                <a:gd name="connsiteY2" fmla="*/ 0 h 415690"/>
                <a:gd name="connsiteX3" fmla="*/ 1282532 w 1282532"/>
                <a:gd name="connsiteY3" fmla="*/ 415690 h 415690"/>
                <a:gd name="connsiteX4" fmla="*/ 0 w 1282532"/>
                <a:gd name="connsiteY4" fmla="*/ 415690 h 415690"/>
                <a:gd name="connsiteX0" fmla="*/ 0 w 1258137"/>
                <a:gd name="connsiteY0" fmla="*/ 415690 h 415690"/>
                <a:gd name="connsiteX1" fmla="*/ 327011 w 1258137"/>
                <a:gd name="connsiteY1" fmla="*/ 0 h 415690"/>
                <a:gd name="connsiteX2" fmla="*/ 955521 w 1258137"/>
                <a:gd name="connsiteY2" fmla="*/ 0 h 415690"/>
                <a:gd name="connsiteX3" fmla="*/ 1258137 w 1258137"/>
                <a:gd name="connsiteY3" fmla="*/ 386040 h 415690"/>
                <a:gd name="connsiteX4" fmla="*/ 0 w 1258137"/>
                <a:gd name="connsiteY4" fmla="*/ 415690 h 415690"/>
                <a:gd name="connsiteX0" fmla="*/ 0 w 1247761"/>
                <a:gd name="connsiteY0" fmla="*/ 415690 h 415690"/>
                <a:gd name="connsiteX1" fmla="*/ 327011 w 1247761"/>
                <a:gd name="connsiteY1" fmla="*/ 0 h 415690"/>
                <a:gd name="connsiteX2" fmla="*/ 955521 w 1247761"/>
                <a:gd name="connsiteY2" fmla="*/ 0 h 415690"/>
                <a:gd name="connsiteX3" fmla="*/ 1247761 w 1247761"/>
                <a:gd name="connsiteY3" fmla="*/ 376218 h 415690"/>
                <a:gd name="connsiteX4" fmla="*/ 0 w 1247761"/>
                <a:gd name="connsiteY4" fmla="*/ 415690 h 415690"/>
                <a:gd name="connsiteX0" fmla="*/ 0 w 1234665"/>
                <a:gd name="connsiteY0" fmla="*/ 415690 h 415690"/>
                <a:gd name="connsiteX1" fmla="*/ 327011 w 1234665"/>
                <a:gd name="connsiteY1" fmla="*/ 0 h 415690"/>
                <a:gd name="connsiteX2" fmla="*/ 955521 w 1234665"/>
                <a:gd name="connsiteY2" fmla="*/ 0 h 415690"/>
                <a:gd name="connsiteX3" fmla="*/ 1234665 w 1234665"/>
                <a:gd name="connsiteY3" fmla="*/ 390053 h 415690"/>
                <a:gd name="connsiteX4" fmla="*/ 0 w 1234665"/>
                <a:gd name="connsiteY4" fmla="*/ 415690 h 415690"/>
                <a:gd name="connsiteX0" fmla="*/ 0 w 1287654"/>
                <a:gd name="connsiteY0" fmla="*/ 326185 h 390053"/>
                <a:gd name="connsiteX1" fmla="*/ 380000 w 1287654"/>
                <a:gd name="connsiteY1" fmla="*/ 0 h 390053"/>
                <a:gd name="connsiteX2" fmla="*/ 1008510 w 1287654"/>
                <a:gd name="connsiteY2" fmla="*/ 0 h 390053"/>
                <a:gd name="connsiteX3" fmla="*/ 1287654 w 1287654"/>
                <a:gd name="connsiteY3" fmla="*/ 390053 h 390053"/>
                <a:gd name="connsiteX4" fmla="*/ 0 w 1287654"/>
                <a:gd name="connsiteY4" fmla="*/ 326185 h 39005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956076 w 1235220"/>
                <a:gd name="connsiteY2" fmla="*/ 0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811325 w 1235220"/>
                <a:gd name="connsiteY2" fmla="*/ 3971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28579"/>
                <a:gd name="connsiteY0" fmla="*/ 395493 h 395493"/>
                <a:gd name="connsiteX1" fmla="*/ 327566 w 1228579"/>
                <a:gd name="connsiteY1" fmla="*/ 0 h 395493"/>
                <a:gd name="connsiteX2" fmla="*/ 811325 w 1228579"/>
                <a:gd name="connsiteY2" fmla="*/ 3971 h 395493"/>
                <a:gd name="connsiteX3" fmla="*/ 1228579 w 1228579"/>
                <a:gd name="connsiteY3" fmla="*/ 393604 h 395493"/>
                <a:gd name="connsiteX4" fmla="*/ 0 w 1228579"/>
                <a:gd name="connsiteY4" fmla="*/ 395493 h 395493"/>
                <a:gd name="connsiteX0" fmla="*/ 0 w 1216658"/>
                <a:gd name="connsiteY0" fmla="*/ 395493 h 395493"/>
                <a:gd name="connsiteX1" fmla="*/ 327566 w 1216658"/>
                <a:gd name="connsiteY1" fmla="*/ 0 h 395493"/>
                <a:gd name="connsiteX2" fmla="*/ 811325 w 1216658"/>
                <a:gd name="connsiteY2" fmla="*/ 3971 h 395493"/>
                <a:gd name="connsiteX3" fmla="*/ 1216658 w 1216658"/>
                <a:gd name="connsiteY3" fmla="*/ 388878 h 395493"/>
                <a:gd name="connsiteX4" fmla="*/ 0 w 1216658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2 h 395493"/>
                <a:gd name="connsiteX4" fmla="*/ 0 w 1220117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3 h 395493"/>
                <a:gd name="connsiteX4" fmla="*/ 0 w 1220117"/>
                <a:gd name="connsiteY4" fmla="*/ 395493 h 395493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17" h="400429">
                  <a:moveTo>
                    <a:pt x="0" y="400429"/>
                  </a:moveTo>
                  <a:lnTo>
                    <a:pt x="384701" y="0"/>
                  </a:lnTo>
                  <a:lnTo>
                    <a:pt x="811325" y="8907"/>
                  </a:lnTo>
                  <a:lnTo>
                    <a:pt x="1220117" y="397089"/>
                  </a:lnTo>
                  <a:lnTo>
                    <a:pt x="0" y="400429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梯形 66">
              <a:extLst>
                <a:ext uri="{FF2B5EF4-FFF2-40B4-BE49-F238E27FC236}">
                  <a16:creationId xmlns:a16="http://schemas.microsoft.com/office/drawing/2014/main" id="{AD4E139C-C2D8-43C6-B49A-4CA8F7BE58FC}"/>
                </a:ext>
              </a:extLst>
            </p:cNvPr>
            <p:cNvSpPr/>
            <p:nvPr/>
          </p:nvSpPr>
          <p:spPr>
            <a:xfrm rot="8153344">
              <a:off x="8660803" y="-2092016"/>
              <a:ext cx="1220741" cy="406399"/>
            </a:xfrm>
            <a:custGeom>
              <a:avLst/>
              <a:gdLst>
                <a:gd name="connsiteX0" fmla="*/ 0 w 1242654"/>
                <a:gd name="connsiteY0" fmla="*/ 401505 h 401505"/>
                <a:gd name="connsiteX1" fmla="*/ 315852 w 1242654"/>
                <a:gd name="connsiteY1" fmla="*/ 0 h 401505"/>
                <a:gd name="connsiteX2" fmla="*/ 926802 w 1242654"/>
                <a:gd name="connsiteY2" fmla="*/ 0 h 401505"/>
                <a:gd name="connsiteX3" fmla="*/ 1242654 w 1242654"/>
                <a:gd name="connsiteY3" fmla="*/ 401505 h 401505"/>
                <a:gd name="connsiteX4" fmla="*/ 0 w 1242654"/>
                <a:gd name="connsiteY4" fmla="*/ 401505 h 401505"/>
                <a:gd name="connsiteX0" fmla="*/ 0 w 1229133"/>
                <a:gd name="connsiteY0" fmla="*/ 401505 h 401505"/>
                <a:gd name="connsiteX1" fmla="*/ 315852 w 1229133"/>
                <a:gd name="connsiteY1" fmla="*/ 0 h 401505"/>
                <a:gd name="connsiteX2" fmla="*/ 926802 w 1229133"/>
                <a:gd name="connsiteY2" fmla="*/ 0 h 401505"/>
                <a:gd name="connsiteX3" fmla="*/ 1229133 w 1229133"/>
                <a:gd name="connsiteY3" fmla="*/ 398347 h 401505"/>
                <a:gd name="connsiteX4" fmla="*/ 0 w 1229133"/>
                <a:gd name="connsiteY4" fmla="*/ 401505 h 401505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926802 w 1229133"/>
                <a:gd name="connsiteY2" fmla="*/ 4621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817343 w 1229133"/>
                <a:gd name="connsiteY2" fmla="*/ 4636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7783 h 407783"/>
                <a:gd name="connsiteX1" fmla="*/ 394903 w 1229133"/>
                <a:gd name="connsiteY1" fmla="*/ 0 h 407783"/>
                <a:gd name="connsiteX2" fmla="*/ 817343 w 1229133"/>
                <a:gd name="connsiteY2" fmla="*/ 6293 h 407783"/>
                <a:gd name="connsiteX3" fmla="*/ 1229133 w 1229133"/>
                <a:gd name="connsiteY3" fmla="*/ 404625 h 407783"/>
                <a:gd name="connsiteX4" fmla="*/ 0 w 1229133"/>
                <a:gd name="connsiteY4" fmla="*/ 407783 h 407783"/>
                <a:gd name="connsiteX0" fmla="*/ 0 w 1227371"/>
                <a:gd name="connsiteY0" fmla="*/ 407783 h 407783"/>
                <a:gd name="connsiteX1" fmla="*/ 394903 w 1227371"/>
                <a:gd name="connsiteY1" fmla="*/ 0 h 407783"/>
                <a:gd name="connsiteX2" fmla="*/ 817343 w 1227371"/>
                <a:gd name="connsiteY2" fmla="*/ 6293 h 407783"/>
                <a:gd name="connsiteX3" fmla="*/ 1227371 w 1227371"/>
                <a:gd name="connsiteY3" fmla="*/ 399601 h 407783"/>
                <a:gd name="connsiteX4" fmla="*/ 0 w 1227371"/>
                <a:gd name="connsiteY4" fmla="*/ 407783 h 407783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741" h="400944">
                  <a:moveTo>
                    <a:pt x="0" y="400944"/>
                  </a:moveTo>
                  <a:lnTo>
                    <a:pt x="388273" y="0"/>
                  </a:lnTo>
                  <a:lnTo>
                    <a:pt x="810713" y="6293"/>
                  </a:lnTo>
                  <a:lnTo>
                    <a:pt x="1220741" y="399601"/>
                  </a:lnTo>
                  <a:lnTo>
                    <a:pt x="0" y="400944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31C6F24-E718-4D5D-AE49-6E1453DC4B9F}"/>
                </a:ext>
              </a:extLst>
            </p:cNvPr>
            <p:cNvSpPr/>
            <p:nvPr/>
          </p:nvSpPr>
          <p:spPr>
            <a:xfrm>
              <a:off x="9567986" y="-2465166"/>
              <a:ext cx="571500" cy="571500"/>
            </a:xfrm>
            <a:prstGeom prst="rect">
              <a:avLst/>
            </a:prstGeom>
            <a:solidFill>
              <a:srgbClr val="0F4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FBA39B4-CC72-439D-BA9D-858113D53826}"/>
                </a:ext>
              </a:extLst>
            </p:cNvPr>
            <p:cNvSpPr/>
            <p:nvPr/>
          </p:nvSpPr>
          <p:spPr>
            <a:xfrm>
              <a:off x="8691494" y="-1607716"/>
              <a:ext cx="564380" cy="569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D74D23B-B61B-44E0-B8C0-177366FBA474}"/>
              </a:ext>
            </a:extLst>
          </p:cNvPr>
          <p:cNvCxnSpPr/>
          <p:nvPr userDrawn="1"/>
        </p:nvCxnSpPr>
        <p:spPr>
          <a:xfrm>
            <a:off x="8277662" y="5377185"/>
            <a:ext cx="275318" cy="275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62347F0-1B7E-4D08-A64C-DE8EA81A800B}"/>
              </a:ext>
            </a:extLst>
          </p:cNvPr>
          <p:cNvCxnSpPr/>
          <p:nvPr userDrawn="1"/>
        </p:nvCxnSpPr>
        <p:spPr>
          <a:xfrm>
            <a:off x="8277662" y="5582414"/>
            <a:ext cx="275318" cy="275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79E829EC-AD0A-4D57-B21C-DB6DE6567AF0}"/>
              </a:ext>
            </a:extLst>
          </p:cNvPr>
          <p:cNvSpPr/>
          <p:nvPr userDrawn="1"/>
        </p:nvSpPr>
        <p:spPr>
          <a:xfrm>
            <a:off x="10990771" y="6250995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446B6A5-DC67-4BB9-A5E8-499D45F96CF8}"/>
              </a:ext>
            </a:extLst>
          </p:cNvPr>
          <p:cNvGrpSpPr/>
          <p:nvPr userDrawn="1"/>
        </p:nvGrpSpPr>
        <p:grpSpPr>
          <a:xfrm rot="2830329">
            <a:off x="1724653" y="5875497"/>
            <a:ext cx="368808" cy="368808"/>
            <a:chOff x="7908854" y="-334872"/>
            <a:chExt cx="995866" cy="995866"/>
          </a:xfrm>
        </p:grpSpPr>
        <p:sp>
          <p:nvSpPr>
            <p:cNvPr id="45" name="弦形 44">
              <a:extLst>
                <a:ext uri="{FF2B5EF4-FFF2-40B4-BE49-F238E27FC236}">
                  <a16:creationId xmlns:a16="http://schemas.microsoft.com/office/drawing/2014/main" id="{350CE9FB-138C-4481-9817-3834D3702F30}"/>
                </a:ext>
              </a:extLst>
            </p:cNvPr>
            <p:cNvSpPr/>
            <p:nvPr/>
          </p:nvSpPr>
          <p:spPr>
            <a:xfrm>
              <a:off x="7908854" y="-334872"/>
              <a:ext cx="995866" cy="995866"/>
            </a:xfrm>
            <a:prstGeom prst="chord">
              <a:avLst>
                <a:gd name="adj1" fmla="val 2700000"/>
                <a:gd name="adj2" fmla="val 13214078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弦形 45">
              <a:extLst>
                <a:ext uri="{FF2B5EF4-FFF2-40B4-BE49-F238E27FC236}">
                  <a16:creationId xmlns:a16="http://schemas.microsoft.com/office/drawing/2014/main" id="{2FB8423F-DDA1-494D-B228-B0B61F5E1CC7}"/>
                </a:ext>
              </a:extLst>
            </p:cNvPr>
            <p:cNvSpPr/>
            <p:nvPr/>
          </p:nvSpPr>
          <p:spPr>
            <a:xfrm>
              <a:off x="8095500" y="-128113"/>
              <a:ext cx="642710" cy="642710"/>
            </a:xfrm>
            <a:prstGeom prst="chord">
              <a:avLst>
                <a:gd name="adj1" fmla="val 2700000"/>
                <a:gd name="adj2" fmla="val 13214078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7" name="等腰三角形 46">
            <a:extLst>
              <a:ext uri="{FF2B5EF4-FFF2-40B4-BE49-F238E27FC236}">
                <a16:creationId xmlns:a16="http://schemas.microsoft.com/office/drawing/2014/main" id="{AA344316-62EA-4925-9828-AB533128B63B}"/>
              </a:ext>
            </a:extLst>
          </p:cNvPr>
          <p:cNvSpPr/>
          <p:nvPr userDrawn="1"/>
        </p:nvSpPr>
        <p:spPr>
          <a:xfrm>
            <a:off x="9568954" y="3099198"/>
            <a:ext cx="978256" cy="843324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>
            <a:extLst>
              <a:ext uri="{FF2B5EF4-FFF2-40B4-BE49-F238E27FC236}">
                <a16:creationId xmlns:a16="http://schemas.microsoft.com/office/drawing/2014/main" id="{CB545B05-06FC-4058-9E06-B34332569B9F}"/>
              </a:ext>
            </a:extLst>
          </p:cNvPr>
          <p:cNvSpPr/>
          <p:nvPr userDrawn="1"/>
        </p:nvSpPr>
        <p:spPr>
          <a:xfrm>
            <a:off x="9454838" y="3040106"/>
            <a:ext cx="978256" cy="8433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十字形 48">
            <a:extLst>
              <a:ext uri="{FF2B5EF4-FFF2-40B4-BE49-F238E27FC236}">
                <a16:creationId xmlns:a16="http://schemas.microsoft.com/office/drawing/2014/main" id="{37856B19-D418-4D2D-9B65-35DD07AC71F0}"/>
              </a:ext>
            </a:extLst>
          </p:cNvPr>
          <p:cNvSpPr/>
          <p:nvPr userDrawn="1"/>
        </p:nvSpPr>
        <p:spPr>
          <a:xfrm>
            <a:off x="1988338" y="3817468"/>
            <a:ext cx="293906" cy="293906"/>
          </a:xfrm>
          <a:prstGeom prst="plus">
            <a:avLst>
              <a:gd name="adj" fmla="val 36883"/>
            </a:avLst>
          </a:prstGeom>
          <a:pattFill prst="pct20">
            <a:fgClr>
              <a:schemeClr val="tx1"/>
            </a:fgClr>
            <a:bgClr>
              <a:srgbClr val="0F4CC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十字形 49">
            <a:extLst>
              <a:ext uri="{FF2B5EF4-FFF2-40B4-BE49-F238E27FC236}">
                <a16:creationId xmlns:a16="http://schemas.microsoft.com/office/drawing/2014/main" id="{A230FF2F-2A3A-4778-94E9-3485F5D7E027}"/>
              </a:ext>
            </a:extLst>
          </p:cNvPr>
          <p:cNvSpPr/>
          <p:nvPr userDrawn="1"/>
        </p:nvSpPr>
        <p:spPr>
          <a:xfrm>
            <a:off x="1938787" y="3815578"/>
            <a:ext cx="293906" cy="293906"/>
          </a:xfrm>
          <a:prstGeom prst="plus">
            <a:avLst>
              <a:gd name="adj" fmla="val 3688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A8C02B0-752C-48E3-A120-662ABAE92C09}"/>
              </a:ext>
            </a:extLst>
          </p:cNvPr>
          <p:cNvSpPr/>
          <p:nvPr userDrawn="1"/>
        </p:nvSpPr>
        <p:spPr>
          <a:xfrm>
            <a:off x="3209490" y="-6769"/>
            <a:ext cx="5768720" cy="68806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文本占位符 58">
            <a:extLst>
              <a:ext uri="{FF2B5EF4-FFF2-40B4-BE49-F238E27FC236}">
                <a16:creationId xmlns:a16="http://schemas.microsoft.com/office/drawing/2014/main" id="{D84D361B-8D52-42D8-8A34-6A69BF502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8604" y="1507486"/>
            <a:ext cx="1680268" cy="2848472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19900" b="1" spc="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文本占位符 198">
            <a:extLst>
              <a:ext uri="{FF2B5EF4-FFF2-40B4-BE49-F238E27FC236}">
                <a16:creationId xmlns:a16="http://schemas.microsoft.com/office/drawing/2014/main" id="{90114908-DFFC-4AF0-A618-946AE4E948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5104" y="4044811"/>
            <a:ext cx="182614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38716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1A87387-E553-41B6-9F8B-482DAF48D32B}"/>
              </a:ext>
            </a:extLst>
          </p:cNvPr>
          <p:cNvSpPr/>
          <p:nvPr userDrawn="1"/>
        </p:nvSpPr>
        <p:spPr>
          <a:xfrm>
            <a:off x="8991599" y="4429125"/>
            <a:ext cx="2924175" cy="2209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54E5D41-8128-4FF2-8CB0-3AA7B33A09E3}"/>
              </a:ext>
            </a:extLst>
          </p:cNvPr>
          <p:cNvGrpSpPr/>
          <p:nvPr userDrawn="1"/>
        </p:nvGrpSpPr>
        <p:grpSpPr>
          <a:xfrm>
            <a:off x="11471816" y="4336189"/>
            <a:ext cx="244308" cy="185872"/>
            <a:chOff x="4248151" y="5407121"/>
            <a:chExt cx="603435" cy="428316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45985C61-189A-4345-B463-58971B1104F2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BE81B895-490C-44DA-B1D7-1DAB2F226662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2EE24E76-8169-4788-A1C5-923F02CC2755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2C63173-7A83-45DD-ACF4-8D1E250B0745}"/>
              </a:ext>
            </a:extLst>
          </p:cNvPr>
          <p:cNvGrpSpPr/>
          <p:nvPr userDrawn="1"/>
        </p:nvGrpSpPr>
        <p:grpSpPr>
          <a:xfrm flipH="1">
            <a:off x="326844" y="6279017"/>
            <a:ext cx="313564" cy="297520"/>
            <a:chOff x="8662701" y="-2465166"/>
            <a:chExt cx="1503893" cy="1426941"/>
          </a:xfrm>
        </p:grpSpPr>
        <p:sp>
          <p:nvSpPr>
            <p:cNvPr id="8" name="梯形 67">
              <a:extLst>
                <a:ext uri="{FF2B5EF4-FFF2-40B4-BE49-F238E27FC236}">
                  <a16:creationId xmlns:a16="http://schemas.microsoft.com/office/drawing/2014/main" id="{66FAA68E-E8FF-4EEF-8448-B60A84DCE591}"/>
                </a:ext>
              </a:extLst>
            </p:cNvPr>
            <p:cNvSpPr/>
            <p:nvPr/>
          </p:nvSpPr>
          <p:spPr>
            <a:xfrm rot="18994299">
              <a:off x="8946477" y="-1814925"/>
              <a:ext cx="1220117" cy="400429"/>
            </a:xfrm>
            <a:custGeom>
              <a:avLst/>
              <a:gdLst>
                <a:gd name="connsiteX0" fmla="*/ 0 w 1282532"/>
                <a:gd name="connsiteY0" fmla="*/ 415690 h 415690"/>
                <a:gd name="connsiteX1" fmla="*/ 327011 w 1282532"/>
                <a:gd name="connsiteY1" fmla="*/ 0 h 415690"/>
                <a:gd name="connsiteX2" fmla="*/ 955521 w 1282532"/>
                <a:gd name="connsiteY2" fmla="*/ 0 h 415690"/>
                <a:gd name="connsiteX3" fmla="*/ 1282532 w 1282532"/>
                <a:gd name="connsiteY3" fmla="*/ 415690 h 415690"/>
                <a:gd name="connsiteX4" fmla="*/ 0 w 1282532"/>
                <a:gd name="connsiteY4" fmla="*/ 415690 h 415690"/>
                <a:gd name="connsiteX0" fmla="*/ 0 w 1258137"/>
                <a:gd name="connsiteY0" fmla="*/ 415690 h 415690"/>
                <a:gd name="connsiteX1" fmla="*/ 327011 w 1258137"/>
                <a:gd name="connsiteY1" fmla="*/ 0 h 415690"/>
                <a:gd name="connsiteX2" fmla="*/ 955521 w 1258137"/>
                <a:gd name="connsiteY2" fmla="*/ 0 h 415690"/>
                <a:gd name="connsiteX3" fmla="*/ 1258137 w 1258137"/>
                <a:gd name="connsiteY3" fmla="*/ 386040 h 415690"/>
                <a:gd name="connsiteX4" fmla="*/ 0 w 1258137"/>
                <a:gd name="connsiteY4" fmla="*/ 415690 h 415690"/>
                <a:gd name="connsiteX0" fmla="*/ 0 w 1247761"/>
                <a:gd name="connsiteY0" fmla="*/ 415690 h 415690"/>
                <a:gd name="connsiteX1" fmla="*/ 327011 w 1247761"/>
                <a:gd name="connsiteY1" fmla="*/ 0 h 415690"/>
                <a:gd name="connsiteX2" fmla="*/ 955521 w 1247761"/>
                <a:gd name="connsiteY2" fmla="*/ 0 h 415690"/>
                <a:gd name="connsiteX3" fmla="*/ 1247761 w 1247761"/>
                <a:gd name="connsiteY3" fmla="*/ 376218 h 415690"/>
                <a:gd name="connsiteX4" fmla="*/ 0 w 1247761"/>
                <a:gd name="connsiteY4" fmla="*/ 415690 h 415690"/>
                <a:gd name="connsiteX0" fmla="*/ 0 w 1234665"/>
                <a:gd name="connsiteY0" fmla="*/ 415690 h 415690"/>
                <a:gd name="connsiteX1" fmla="*/ 327011 w 1234665"/>
                <a:gd name="connsiteY1" fmla="*/ 0 h 415690"/>
                <a:gd name="connsiteX2" fmla="*/ 955521 w 1234665"/>
                <a:gd name="connsiteY2" fmla="*/ 0 h 415690"/>
                <a:gd name="connsiteX3" fmla="*/ 1234665 w 1234665"/>
                <a:gd name="connsiteY3" fmla="*/ 390053 h 415690"/>
                <a:gd name="connsiteX4" fmla="*/ 0 w 1234665"/>
                <a:gd name="connsiteY4" fmla="*/ 415690 h 415690"/>
                <a:gd name="connsiteX0" fmla="*/ 0 w 1287654"/>
                <a:gd name="connsiteY0" fmla="*/ 326185 h 390053"/>
                <a:gd name="connsiteX1" fmla="*/ 380000 w 1287654"/>
                <a:gd name="connsiteY1" fmla="*/ 0 h 390053"/>
                <a:gd name="connsiteX2" fmla="*/ 1008510 w 1287654"/>
                <a:gd name="connsiteY2" fmla="*/ 0 h 390053"/>
                <a:gd name="connsiteX3" fmla="*/ 1287654 w 1287654"/>
                <a:gd name="connsiteY3" fmla="*/ 390053 h 390053"/>
                <a:gd name="connsiteX4" fmla="*/ 0 w 1287654"/>
                <a:gd name="connsiteY4" fmla="*/ 326185 h 39005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956076 w 1235220"/>
                <a:gd name="connsiteY2" fmla="*/ 0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811325 w 1235220"/>
                <a:gd name="connsiteY2" fmla="*/ 3971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28579"/>
                <a:gd name="connsiteY0" fmla="*/ 395493 h 395493"/>
                <a:gd name="connsiteX1" fmla="*/ 327566 w 1228579"/>
                <a:gd name="connsiteY1" fmla="*/ 0 h 395493"/>
                <a:gd name="connsiteX2" fmla="*/ 811325 w 1228579"/>
                <a:gd name="connsiteY2" fmla="*/ 3971 h 395493"/>
                <a:gd name="connsiteX3" fmla="*/ 1228579 w 1228579"/>
                <a:gd name="connsiteY3" fmla="*/ 393604 h 395493"/>
                <a:gd name="connsiteX4" fmla="*/ 0 w 1228579"/>
                <a:gd name="connsiteY4" fmla="*/ 395493 h 395493"/>
                <a:gd name="connsiteX0" fmla="*/ 0 w 1216658"/>
                <a:gd name="connsiteY0" fmla="*/ 395493 h 395493"/>
                <a:gd name="connsiteX1" fmla="*/ 327566 w 1216658"/>
                <a:gd name="connsiteY1" fmla="*/ 0 h 395493"/>
                <a:gd name="connsiteX2" fmla="*/ 811325 w 1216658"/>
                <a:gd name="connsiteY2" fmla="*/ 3971 h 395493"/>
                <a:gd name="connsiteX3" fmla="*/ 1216658 w 1216658"/>
                <a:gd name="connsiteY3" fmla="*/ 388878 h 395493"/>
                <a:gd name="connsiteX4" fmla="*/ 0 w 1216658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2 h 395493"/>
                <a:gd name="connsiteX4" fmla="*/ 0 w 1220117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3 h 395493"/>
                <a:gd name="connsiteX4" fmla="*/ 0 w 1220117"/>
                <a:gd name="connsiteY4" fmla="*/ 395493 h 395493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17" h="400429">
                  <a:moveTo>
                    <a:pt x="0" y="400429"/>
                  </a:moveTo>
                  <a:lnTo>
                    <a:pt x="384701" y="0"/>
                  </a:lnTo>
                  <a:lnTo>
                    <a:pt x="811325" y="8907"/>
                  </a:lnTo>
                  <a:lnTo>
                    <a:pt x="1220117" y="397089"/>
                  </a:lnTo>
                  <a:lnTo>
                    <a:pt x="0" y="40042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66">
              <a:extLst>
                <a:ext uri="{FF2B5EF4-FFF2-40B4-BE49-F238E27FC236}">
                  <a16:creationId xmlns:a16="http://schemas.microsoft.com/office/drawing/2014/main" id="{8FFE61B7-E460-4D52-83B0-873D1085DFB8}"/>
                </a:ext>
              </a:extLst>
            </p:cNvPr>
            <p:cNvSpPr/>
            <p:nvPr/>
          </p:nvSpPr>
          <p:spPr>
            <a:xfrm rot="8153344">
              <a:off x="8662701" y="-2087330"/>
              <a:ext cx="1220741" cy="400944"/>
            </a:xfrm>
            <a:custGeom>
              <a:avLst/>
              <a:gdLst>
                <a:gd name="connsiteX0" fmla="*/ 0 w 1242654"/>
                <a:gd name="connsiteY0" fmla="*/ 401505 h 401505"/>
                <a:gd name="connsiteX1" fmla="*/ 315852 w 1242654"/>
                <a:gd name="connsiteY1" fmla="*/ 0 h 401505"/>
                <a:gd name="connsiteX2" fmla="*/ 926802 w 1242654"/>
                <a:gd name="connsiteY2" fmla="*/ 0 h 401505"/>
                <a:gd name="connsiteX3" fmla="*/ 1242654 w 1242654"/>
                <a:gd name="connsiteY3" fmla="*/ 401505 h 401505"/>
                <a:gd name="connsiteX4" fmla="*/ 0 w 1242654"/>
                <a:gd name="connsiteY4" fmla="*/ 401505 h 401505"/>
                <a:gd name="connsiteX0" fmla="*/ 0 w 1229133"/>
                <a:gd name="connsiteY0" fmla="*/ 401505 h 401505"/>
                <a:gd name="connsiteX1" fmla="*/ 315852 w 1229133"/>
                <a:gd name="connsiteY1" fmla="*/ 0 h 401505"/>
                <a:gd name="connsiteX2" fmla="*/ 926802 w 1229133"/>
                <a:gd name="connsiteY2" fmla="*/ 0 h 401505"/>
                <a:gd name="connsiteX3" fmla="*/ 1229133 w 1229133"/>
                <a:gd name="connsiteY3" fmla="*/ 398347 h 401505"/>
                <a:gd name="connsiteX4" fmla="*/ 0 w 1229133"/>
                <a:gd name="connsiteY4" fmla="*/ 401505 h 401505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926802 w 1229133"/>
                <a:gd name="connsiteY2" fmla="*/ 4621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817343 w 1229133"/>
                <a:gd name="connsiteY2" fmla="*/ 4636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7783 h 407783"/>
                <a:gd name="connsiteX1" fmla="*/ 394903 w 1229133"/>
                <a:gd name="connsiteY1" fmla="*/ 0 h 407783"/>
                <a:gd name="connsiteX2" fmla="*/ 817343 w 1229133"/>
                <a:gd name="connsiteY2" fmla="*/ 6293 h 407783"/>
                <a:gd name="connsiteX3" fmla="*/ 1229133 w 1229133"/>
                <a:gd name="connsiteY3" fmla="*/ 404625 h 407783"/>
                <a:gd name="connsiteX4" fmla="*/ 0 w 1229133"/>
                <a:gd name="connsiteY4" fmla="*/ 407783 h 407783"/>
                <a:gd name="connsiteX0" fmla="*/ 0 w 1227371"/>
                <a:gd name="connsiteY0" fmla="*/ 407783 h 407783"/>
                <a:gd name="connsiteX1" fmla="*/ 394903 w 1227371"/>
                <a:gd name="connsiteY1" fmla="*/ 0 h 407783"/>
                <a:gd name="connsiteX2" fmla="*/ 817343 w 1227371"/>
                <a:gd name="connsiteY2" fmla="*/ 6293 h 407783"/>
                <a:gd name="connsiteX3" fmla="*/ 1227371 w 1227371"/>
                <a:gd name="connsiteY3" fmla="*/ 399601 h 407783"/>
                <a:gd name="connsiteX4" fmla="*/ 0 w 1227371"/>
                <a:gd name="connsiteY4" fmla="*/ 407783 h 407783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741" h="400944">
                  <a:moveTo>
                    <a:pt x="0" y="400944"/>
                  </a:moveTo>
                  <a:lnTo>
                    <a:pt x="388273" y="0"/>
                  </a:lnTo>
                  <a:lnTo>
                    <a:pt x="810713" y="6293"/>
                  </a:lnTo>
                  <a:lnTo>
                    <a:pt x="1220741" y="399601"/>
                  </a:lnTo>
                  <a:lnTo>
                    <a:pt x="0" y="400944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06486AD-6C2A-44D3-896A-AEC83A83F263}"/>
                </a:ext>
              </a:extLst>
            </p:cNvPr>
            <p:cNvSpPr/>
            <p:nvPr/>
          </p:nvSpPr>
          <p:spPr>
            <a:xfrm>
              <a:off x="9567986" y="-2465166"/>
              <a:ext cx="571500" cy="5715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1733A02-413F-4517-B8FC-26B21BD35996}"/>
                </a:ext>
              </a:extLst>
            </p:cNvPr>
            <p:cNvSpPr/>
            <p:nvPr/>
          </p:nvSpPr>
          <p:spPr>
            <a:xfrm>
              <a:off x="8684374" y="-1609725"/>
              <a:ext cx="571500" cy="57150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33862F24-5903-41C6-928F-699911C438FF}"/>
              </a:ext>
            </a:extLst>
          </p:cNvPr>
          <p:cNvSpPr/>
          <p:nvPr userDrawn="1"/>
        </p:nvSpPr>
        <p:spPr>
          <a:xfrm>
            <a:off x="271926" y="142875"/>
            <a:ext cx="2924175" cy="2209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7427785-40CA-4663-96C9-A40B7A42457A}"/>
              </a:ext>
            </a:extLst>
          </p:cNvPr>
          <p:cNvSpPr/>
          <p:nvPr userDrawn="1"/>
        </p:nvSpPr>
        <p:spPr>
          <a:xfrm>
            <a:off x="695325" y="1114425"/>
            <a:ext cx="10797050" cy="5194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503C60B-8699-4D50-9432-E7E4F3E6F92A}"/>
              </a:ext>
            </a:extLst>
          </p:cNvPr>
          <p:cNvSpPr/>
          <p:nvPr userDrawn="1"/>
        </p:nvSpPr>
        <p:spPr>
          <a:xfrm>
            <a:off x="695325" y="549276"/>
            <a:ext cx="10801350" cy="56514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占位符 198">
            <a:extLst>
              <a:ext uri="{FF2B5EF4-FFF2-40B4-BE49-F238E27FC236}">
                <a16:creationId xmlns:a16="http://schemas.microsoft.com/office/drawing/2014/main" id="{2681DF67-C527-4721-9B5B-D2AA967185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8114" y="619485"/>
            <a:ext cx="14157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E8BAFA3-4DEE-4457-A479-ED576ED252EF}"/>
              </a:ext>
            </a:extLst>
          </p:cNvPr>
          <p:cNvGrpSpPr/>
          <p:nvPr userDrawn="1"/>
        </p:nvGrpSpPr>
        <p:grpSpPr>
          <a:xfrm>
            <a:off x="207028" y="1084555"/>
            <a:ext cx="244308" cy="185872"/>
            <a:chOff x="4248151" y="5407121"/>
            <a:chExt cx="603435" cy="428316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1D8BA05-C45C-489E-B070-0B9827831B4C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701F89F-E34A-47B0-8811-6A9A48D06DF9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A9D699D-CE37-4131-A29D-EA10649BEF32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0FD78F1E-C8F0-4EAB-A3F4-D0A96A83B584}"/>
              </a:ext>
            </a:extLst>
          </p:cNvPr>
          <p:cNvSpPr/>
          <p:nvPr userDrawn="1"/>
        </p:nvSpPr>
        <p:spPr>
          <a:xfrm>
            <a:off x="11600260" y="439511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十字形 16">
            <a:extLst>
              <a:ext uri="{FF2B5EF4-FFF2-40B4-BE49-F238E27FC236}">
                <a16:creationId xmlns:a16="http://schemas.microsoft.com/office/drawing/2014/main" id="{ED447D91-B3F7-4431-A4B0-AF18AD947ECF}"/>
              </a:ext>
            </a:extLst>
          </p:cNvPr>
          <p:cNvSpPr/>
          <p:nvPr userDrawn="1"/>
        </p:nvSpPr>
        <p:spPr>
          <a:xfrm>
            <a:off x="11736045" y="5153312"/>
            <a:ext cx="231488" cy="231488"/>
          </a:xfrm>
          <a:prstGeom prst="plus">
            <a:avLst>
              <a:gd name="adj" fmla="val 38940"/>
            </a:avLst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5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F66073-2B05-4214-8CE2-E3EA9BCC853E}"/>
              </a:ext>
            </a:extLst>
          </p:cNvPr>
          <p:cNvSpPr/>
          <p:nvPr userDrawn="1"/>
        </p:nvSpPr>
        <p:spPr>
          <a:xfrm>
            <a:off x="9144996" y="3096272"/>
            <a:ext cx="3041827" cy="3735652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B61784-9F54-4159-9979-08F72F2389EC}"/>
              </a:ext>
            </a:extLst>
          </p:cNvPr>
          <p:cNvSpPr/>
          <p:nvPr userDrawn="1"/>
        </p:nvSpPr>
        <p:spPr>
          <a:xfrm>
            <a:off x="8636685" y="3282213"/>
            <a:ext cx="2338528" cy="359166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06AF6F1-7F22-4BFF-9485-11B6C0EB23A9}"/>
              </a:ext>
            </a:extLst>
          </p:cNvPr>
          <p:cNvSpPr/>
          <p:nvPr userDrawn="1"/>
        </p:nvSpPr>
        <p:spPr>
          <a:xfrm>
            <a:off x="8051857" y="-6769"/>
            <a:ext cx="4158690" cy="3390657"/>
          </a:xfrm>
          <a:prstGeom prst="rect">
            <a:avLst/>
          </a:prstGeom>
          <a:pattFill prst="open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952F2BB-6C66-4E30-9E1B-B739FA77CC88}"/>
              </a:ext>
            </a:extLst>
          </p:cNvPr>
          <p:cNvSpPr/>
          <p:nvPr userDrawn="1"/>
        </p:nvSpPr>
        <p:spPr>
          <a:xfrm>
            <a:off x="6412950" y="-224"/>
            <a:ext cx="2236102" cy="240449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218BDB8-159D-46FB-A123-0E7959B2C77F}"/>
              </a:ext>
            </a:extLst>
          </p:cNvPr>
          <p:cNvSpPr/>
          <p:nvPr userDrawn="1"/>
        </p:nvSpPr>
        <p:spPr>
          <a:xfrm>
            <a:off x="2211335" y="3937740"/>
            <a:ext cx="6466736" cy="2912995"/>
          </a:xfrm>
          <a:prstGeom prst="rect">
            <a:avLst/>
          </a:prstGeom>
          <a:pattFill prst="plai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0AD5422-388C-4384-A618-A920DCA47AEE}"/>
              </a:ext>
            </a:extLst>
          </p:cNvPr>
          <p:cNvSpPr/>
          <p:nvPr userDrawn="1"/>
        </p:nvSpPr>
        <p:spPr>
          <a:xfrm>
            <a:off x="5460015" y="4187947"/>
            <a:ext cx="1308152" cy="130815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85EABF-DB31-4FB1-8377-DB0CF9075827}"/>
              </a:ext>
            </a:extLst>
          </p:cNvPr>
          <p:cNvSpPr/>
          <p:nvPr userDrawn="1"/>
        </p:nvSpPr>
        <p:spPr>
          <a:xfrm>
            <a:off x="4630004" y="1971130"/>
            <a:ext cx="4100017" cy="290888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73170E-0E06-4C8A-93B9-AE3E8E62A87C}"/>
              </a:ext>
            </a:extLst>
          </p:cNvPr>
          <p:cNvSpPr/>
          <p:nvPr userDrawn="1"/>
        </p:nvSpPr>
        <p:spPr>
          <a:xfrm>
            <a:off x="3983063" y="-5144"/>
            <a:ext cx="1179576" cy="1378682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C3F6D1-895D-4566-BC17-4F81509CABBE}"/>
              </a:ext>
            </a:extLst>
          </p:cNvPr>
          <p:cNvSpPr/>
          <p:nvPr userDrawn="1"/>
        </p:nvSpPr>
        <p:spPr>
          <a:xfrm>
            <a:off x="-30925" y="3383888"/>
            <a:ext cx="2349871" cy="3489991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6B769ED-7A1B-4B0D-9CF1-D9354792B23D}"/>
              </a:ext>
            </a:extLst>
          </p:cNvPr>
          <p:cNvSpPr/>
          <p:nvPr userDrawn="1"/>
        </p:nvSpPr>
        <p:spPr>
          <a:xfrm>
            <a:off x="-19583" y="-6769"/>
            <a:ext cx="4100017" cy="339065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accent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7B8A363-080B-4D2E-8E9A-D65408BDCAEB}"/>
              </a:ext>
            </a:extLst>
          </p:cNvPr>
          <p:cNvGrpSpPr/>
          <p:nvPr userDrawn="1"/>
        </p:nvGrpSpPr>
        <p:grpSpPr>
          <a:xfrm flipH="1">
            <a:off x="4869477" y="-6769"/>
            <a:ext cx="3980449" cy="3813652"/>
            <a:chOff x="8677242" y="-2465166"/>
            <a:chExt cx="1489352" cy="1426941"/>
          </a:xfrm>
        </p:grpSpPr>
        <p:sp>
          <p:nvSpPr>
            <p:cNvPr id="14" name="梯形 66">
              <a:extLst>
                <a:ext uri="{FF2B5EF4-FFF2-40B4-BE49-F238E27FC236}">
                  <a16:creationId xmlns:a16="http://schemas.microsoft.com/office/drawing/2014/main" id="{7DBF6C7E-49EC-4B0C-AE4E-626F730AA814}"/>
                </a:ext>
              </a:extLst>
            </p:cNvPr>
            <p:cNvSpPr/>
            <p:nvPr/>
          </p:nvSpPr>
          <p:spPr>
            <a:xfrm rot="8153344">
              <a:off x="8677242" y="-2100349"/>
              <a:ext cx="1220741" cy="442725"/>
            </a:xfrm>
            <a:custGeom>
              <a:avLst/>
              <a:gdLst>
                <a:gd name="connsiteX0" fmla="*/ 0 w 1242654"/>
                <a:gd name="connsiteY0" fmla="*/ 401505 h 401505"/>
                <a:gd name="connsiteX1" fmla="*/ 315852 w 1242654"/>
                <a:gd name="connsiteY1" fmla="*/ 0 h 401505"/>
                <a:gd name="connsiteX2" fmla="*/ 926802 w 1242654"/>
                <a:gd name="connsiteY2" fmla="*/ 0 h 401505"/>
                <a:gd name="connsiteX3" fmla="*/ 1242654 w 1242654"/>
                <a:gd name="connsiteY3" fmla="*/ 401505 h 401505"/>
                <a:gd name="connsiteX4" fmla="*/ 0 w 1242654"/>
                <a:gd name="connsiteY4" fmla="*/ 401505 h 401505"/>
                <a:gd name="connsiteX0" fmla="*/ 0 w 1229133"/>
                <a:gd name="connsiteY0" fmla="*/ 401505 h 401505"/>
                <a:gd name="connsiteX1" fmla="*/ 315852 w 1229133"/>
                <a:gd name="connsiteY1" fmla="*/ 0 h 401505"/>
                <a:gd name="connsiteX2" fmla="*/ 926802 w 1229133"/>
                <a:gd name="connsiteY2" fmla="*/ 0 h 401505"/>
                <a:gd name="connsiteX3" fmla="*/ 1229133 w 1229133"/>
                <a:gd name="connsiteY3" fmla="*/ 398347 h 401505"/>
                <a:gd name="connsiteX4" fmla="*/ 0 w 1229133"/>
                <a:gd name="connsiteY4" fmla="*/ 401505 h 401505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926802 w 1229133"/>
                <a:gd name="connsiteY2" fmla="*/ 4621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6126 h 406126"/>
                <a:gd name="connsiteX1" fmla="*/ 396612 w 1229133"/>
                <a:gd name="connsiteY1" fmla="*/ 0 h 406126"/>
                <a:gd name="connsiteX2" fmla="*/ 817343 w 1229133"/>
                <a:gd name="connsiteY2" fmla="*/ 4636 h 406126"/>
                <a:gd name="connsiteX3" fmla="*/ 1229133 w 1229133"/>
                <a:gd name="connsiteY3" fmla="*/ 402968 h 406126"/>
                <a:gd name="connsiteX4" fmla="*/ 0 w 1229133"/>
                <a:gd name="connsiteY4" fmla="*/ 406126 h 406126"/>
                <a:gd name="connsiteX0" fmla="*/ 0 w 1229133"/>
                <a:gd name="connsiteY0" fmla="*/ 407783 h 407783"/>
                <a:gd name="connsiteX1" fmla="*/ 394903 w 1229133"/>
                <a:gd name="connsiteY1" fmla="*/ 0 h 407783"/>
                <a:gd name="connsiteX2" fmla="*/ 817343 w 1229133"/>
                <a:gd name="connsiteY2" fmla="*/ 6293 h 407783"/>
                <a:gd name="connsiteX3" fmla="*/ 1229133 w 1229133"/>
                <a:gd name="connsiteY3" fmla="*/ 404625 h 407783"/>
                <a:gd name="connsiteX4" fmla="*/ 0 w 1229133"/>
                <a:gd name="connsiteY4" fmla="*/ 407783 h 407783"/>
                <a:gd name="connsiteX0" fmla="*/ 0 w 1227371"/>
                <a:gd name="connsiteY0" fmla="*/ 407783 h 407783"/>
                <a:gd name="connsiteX1" fmla="*/ 394903 w 1227371"/>
                <a:gd name="connsiteY1" fmla="*/ 0 h 407783"/>
                <a:gd name="connsiteX2" fmla="*/ 817343 w 1227371"/>
                <a:gd name="connsiteY2" fmla="*/ 6293 h 407783"/>
                <a:gd name="connsiteX3" fmla="*/ 1227371 w 1227371"/>
                <a:gd name="connsiteY3" fmla="*/ 399601 h 407783"/>
                <a:gd name="connsiteX4" fmla="*/ 0 w 1227371"/>
                <a:gd name="connsiteY4" fmla="*/ 407783 h 407783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00944 h 400944"/>
                <a:gd name="connsiteX1" fmla="*/ 388273 w 1220741"/>
                <a:gd name="connsiteY1" fmla="*/ 0 h 400944"/>
                <a:gd name="connsiteX2" fmla="*/ 810713 w 1220741"/>
                <a:gd name="connsiteY2" fmla="*/ 6293 h 400944"/>
                <a:gd name="connsiteX3" fmla="*/ 1220741 w 1220741"/>
                <a:gd name="connsiteY3" fmla="*/ 399601 h 400944"/>
                <a:gd name="connsiteX4" fmla="*/ 0 w 1220741"/>
                <a:gd name="connsiteY4" fmla="*/ 400944 h 400944"/>
                <a:gd name="connsiteX0" fmla="*/ 0 w 1220741"/>
                <a:gd name="connsiteY0" fmla="*/ 442725 h 442725"/>
                <a:gd name="connsiteX1" fmla="*/ 319574 w 1220741"/>
                <a:gd name="connsiteY1" fmla="*/ 0 h 442725"/>
                <a:gd name="connsiteX2" fmla="*/ 810713 w 1220741"/>
                <a:gd name="connsiteY2" fmla="*/ 48074 h 442725"/>
                <a:gd name="connsiteX3" fmla="*/ 1220741 w 1220741"/>
                <a:gd name="connsiteY3" fmla="*/ 441382 h 442725"/>
                <a:gd name="connsiteX4" fmla="*/ 0 w 1220741"/>
                <a:gd name="connsiteY4" fmla="*/ 442725 h 44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741" h="442725">
                  <a:moveTo>
                    <a:pt x="0" y="442725"/>
                  </a:moveTo>
                  <a:lnTo>
                    <a:pt x="319574" y="0"/>
                  </a:lnTo>
                  <a:lnTo>
                    <a:pt x="810713" y="48074"/>
                  </a:lnTo>
                  <a:lnTo>
                    <a:pt x="1220741" y="441382"/>
                  </a:lnTo>
                  <a:lnTo>
                    <a:pt x="0" y="442725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梯形 67">
              <a:extLst>
                <a:ext uri="{FF2B5EF4-FFF2-40B4-BE49-F238E27FC236}">
                  <a16:creationId xmlns:a16="http://schemas.microsoft.com/office/drawing/2014/main" id="{ACC24551-99B1-47A9-9044-B7CF2F252609}"/>
                </a:ext>
              </a:extLst>
            </p:cNvPr>
            <p:cNvSpPr/>
            <p:nvPr/>
          </p:nvSpPr>
          <p:spPr>
            <a:xfrm rot="18994299">
              <a:off x="8946477" y="-1814925"/>
              <a:ext cx="1220117" cy="400429"/>
            </a:xfrm>
            <a:custGeom>
              <a:avLst/>
              <a:gdLst>
                <a:gd name="connsiteX0" fmla="*/ 0 w 1282532"/>
                <a:gd name="connsiteY0" fmla="*/ 415690 h 415690"/>
                <a:gd name="connsiteX1" fmla="*/ 327011 w 1282532"/>
                <a:gd name="connsiteY1" fmla="*/ 0 h 415690"/>
                <a:gd name="connsiteX2" fmla="*/ 955521 w 1282532"/>
                <a:gd name="connsiteY2" fmla="*/ 0 h 415690"/>
                <a:gd name="connsiteX3" fmla="*/ 1282532 w 1282532"/>
                <a:gd name="connsiteY3" fmla="*/ 415690 h 415690"/>
                <a:gd name="connsiteX4" fmla="*/ 0 w 1282532"/>
                <a:gd name="connsiteY4" fmla="*/ 415690 h 415690"/>
                <a:gd name="connsiteX0" fmla="*/ 0 w 1258137"/>
                <a:gd name="connsiteY0" fmla="*/ 415690 h 415690"/>
                <a:gd name="connsiteX1" fmla="*/ 327011 w 1258137"/>
                <a:gd name="connsiteY1" fmla="*/ 0 h 415690"/>
                <a:gd name="connsiteX2" fmla="*/ 955521 w 1258137"/>
                <a:gd name="connsiteY2" fmla="*/ 0 h 415690"/>
                <a:gd name="connsiteX3" fmla="*/ 1258137 w 1258137"/>
                <a:gd name="connsiteY3" fmla="*/ 386040 h 415690"/>
                <a:gd name="connsiteX4" fmla="*/ 0 w 1258137"/>
                <a:gd name="connsiteY4" fmla="*/ 415690 h 415690"/>
                <a:gd name="connsiteX0" fmla="*/ 0 w 1247761"/>
                <a:gd name="connsiteY0" fmla="*/ 415690 h 415690"/>
                <a:gd name="connsiteX1" fmla="*/ 327011 w 1247761"/>
                <a:gd name="connsiteY1" fmla="*/ 0 h 415690"/>
                <a:gd name="connsiteX2" fmla="*/ 955521 w 1247761"/>
                <a:gd name="connsiteY2" fmla="*/ 0 h 415690"/>
                <a:gd name="connsiteX3" fmla="*/ 1247761 w 1247761"/>
                <a:gd name="connsiteY3" fmla="*/ 376218 h 415690"/>
                <a:gd name="connsiteX4" fmla="*/ 0 w 1247761"/>
                <a:gd name="connsiteY4" fmla="*/ 415690 h 415690"/>
                <a:gd name="connsiteX0" fmla="*/ 0 w 1234665"/>
                <a:gd name="connsiteY0" fmla="*/ 415690 h 415690"/>
                <a:gd name="connsiteX1" fmla="*/ 327011 w 1234665"/>
                <a:gd name="connsiteY1" fmla="*/ 0 h 415690"/>
                <a:gd name="connsiteX2" fmla="*/ 955521 w 1234665"/>
                <a:gd name="connsiteY2" fmla="*/ 0 h 415690"/>
                <a:gd name="connsiteX3" fmla="*/ 1234665 w 1234665"/>
                <a:gd name="connsiteY3" fmla="*/ 390053 h 415690"/>
                <a:gd name="connsiteX4" fmla="*/ 0 w 1234665"/>
                <a:gd name="connsiteY4" fmla="*/ 415690 h 415690"/>
                <a:gd name="connsiteX0" fmla="*/ 0 w 1287654"/>
                <a:gd name="connsiteY0" fmla="*/ 326185 h 390053"/>
                <a:gd name="connsiteX1" fmla="*/ 380000 w 1287654"/>
                <a:gd name="connsiteY1" fmla="*/ 0 h 390053"/>
                <a:gd name="connsiteX2" fmla="*/ 1008510 w 1287654"/>
                <a:gd name="connsiteY2" fmla="*/ 0 h 390053"/>
                <a:gd name="connsiteX3" fmla="*/ 1287654 w 1287654"/>
                <a:gd name="connsiteY3" fmla="*/ 390053 h 390053"/>
                <a:gd name="connsiteX4" fmla="*/ 0 w 1287654"/>
                <a:gd name="connsiteY4" fmla="*/ 326185 h 39005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956076 w 1235220"/>
                <a:gd name="connsiteY2" fmla="*/ 0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35220"/>
                <a:gd name="connsiteY0" fmla="*/ 395493 h 395493"/>
                <a:gd name="connsiteX1" fmla="*/ 327566 w 1235220"/>
                <a:gd name="connsiteY1" fmla="*/ 0 h 395493"/>
                <a:gd name="connsiteX2" fmla="*/ 811325 w 1235220"/>
                <a:gd name="connsiteY2" fmla="*/ 3971 h 395493"/>
                <a:gd name="connsiteX3" fmla="*/ 1235220 w 1235220"/>
                <a:gd name="connsiteY3" fmla="*/ 390053 h 395493"/>
                <a:gd name="connsiteX4" fmla="*/ 0 w 1235220"/>
                <a:gd name="connsiteY4" fmla="*/ 395493 h 395493"/>
                <a:gd name="connsiteX0" fmla="*/ 0 w 1228579"/>
                <a:gd name="connsiteY0" fmla="*/ 395493 h 395493"/>
                <a:gd name="connsiteX1" fmla="*/ 327566 w 1228579"/>
                <a:gd name="connsiteY1" fmla="*/ 0 h 395493"/>
                <a:gd name="connsiteX2" fmla="*/ 811325 w 1228579"/>
                <a:gd name="connsiteY2" fmla="*/ 3971 h 395493"/>
                <a:gd name="connsiteX3" fmla="*/ 1228579 w 1228579"/>
                <a:gd name="connsiteY3" fmla="*/ 393604 h 395493"/>
                <a:gd name="connsiteX4" fmla="*/ 0 w 1228579"/>
                <a:gd name="connsiteY4" fmla="*/ 395493 h 395493"/>
                <a:gd name="connsiteX0" fmla="*/ 0 w 1216658"/>
                <a:gd name="connsiteY0" fmla="*/ 395493 h 395493"/>
                <a:gd name="connsiteX1" fmla="*/ 327566 w 1216658"/>
                <a:gd name="connsiteY1" fmla="*/ 0 h 395493"/>
                <a:gd name="connsiteX2" fmla="*/ 811325 w 1216658"/>
                <a:gd name="connsiteY2" fmla="*/ 3971 h 395493"/>
                <a:gd name="connsiteX3" fmla="*/ 1216658 w 1216658"/>
                <a:gd name="connsiteY3" fmla="*/ 388878 h 395493"/>
                <a:gd name="connsiteX4" fmla="*/ 0 w 1216658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2 h 395493"/>
                <a:gd name="connsiteX4" fmla="*/ 0 w 1220117"/>
                <a:gd name="connsiteY4" fmla="*/ 395493 h 395493"/>
                <a:gd name="connsiteX0" fmla="*/ 0 w 1220117"/>
                <a:gd name="connsiteY0" fmla="*/ 395493 h 395493"/>
                <a:gd name="connsiteX1" fmla="*/ 327566 w 1220117"/>
                <a:gd name="connsiteY1" fmla="*/ 0 h 395493"/>
                <a:gd name="connsiteX2" fmla="*/ 811325 w 1220117"/>
                <a:gd name="connsiteY2" fmla="*/ 3971 h 395493"/>
                <a:gd name="connsiteX3" fmla="*/ 1220117 w 1220117"/>
                <a:gd name="connsiteY3" fmla="*/ 392153 h 395493"/>
                <a:gd name="connsiteX4" fmla="*/ 0 w 1220117"/>
                <a:gd name="connsiteY4" fmla="*/ 395493 h 395493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  <a:gd name="connsiteX0" fmla="*/ 0 w 1220117"/>
                <a:gd name="connsiteY0" fmla="*/ 400429 h 400429"/>
                <a:gd name="connsiteX1" fmla="*/ 384701 w 1220117"/>
                <a:gd name="connsiteY1" fmla="*/ 0 h 400429"/>
                <a:gd name="connsiteX2" fmla="*/ 811325 w 1220117"/>
                <a:gd name="connsiteY2" fmla="*/ 8907 h 400429"/>
                <a:gd name="connsiteX3" fmla="*/ 1220117 w 1220117"/>
                <a:gd name="connsiteY3" fmla="*/ 397089 h 400429"/>
                <a:gd name="connsiteX4" fmla="*/ 0 w 1220117"/>
                <a:gd name="connsiteY4" fmla="*/ 400429 h 4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17" h="400429">
                  <a:moveTo>
                    <a:pt x="0" y="400429"/>
                  </a:moveTo>
                  <a:lnTo>
                    <a:pt x="384701" y="0"/>
                  </a:lnTo>
                  <a:lnTo>
                    <a:pt x="811325" y="8907"/>
                  </a:lnTo>
                  <a:lnTo>
                    <a:pt x="1220117" y="397089"/>
                  </a:lnTo>
                  <a:lnTo>
                    <a:pt x="0" y="400429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5A4246B-4439-4DA8-AA3D-FE9D28BFC246}"/>
                </a:ext>
              </a:extLst>
            </p:cNvPr>
            <p:cNvSpPr/>
            <p:nvPr/>
          </p:nvSpPr>
          <p:spPr>
            <a:xfrm>
              <a:off x="9567986" y="-2465166"/>
              <a:ext cx="571500" cy="5715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19751AB-3332-43A3-A4E0-A3C1572715F1}"/>
                </a:ext>
              </a:extLst>
            </p:cNvPr>
            <p:cNvSpPr/>
            <p:nvPr/>
          </p:nvSpPr>
          <p:spPr>
            <a:xfrm>
              <a:off x="8684374" y="-1609725"/>
              <a:ext cx="571500" cy="571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96F5E25B-2D59-4EE9-87E4-948A53258BB5}"/>
              </a:ext>
            </a:extLst>
          </p:cNvPr>
          <p:cNvSpPr/>
          <p:nvPr userDrawn="1"/>
        </p:nvSpPr>
        <p:spPr>
          <a:xfrm>
            <a:off x="568282" y="4732259"/>
            <a:ext cx="109764" cy="1097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56ECB24-B8D7-479A-A318-070329314719}"/>
              </a:ext>
            </a:extLst>
          </p:cNvPr>
          <p:cNvSpPr/>
          <p:nvPr userDrawn="1"/>
        </p:nvSpPr>
        <p:spPr>
          <a:xfrm>
            <a:off x="1064667" y="-6769"/>
            <a:ext cx="4690048" cy="68806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32C4EFF-763A-4A29-9134-0D34ACBCCFD6}"/>
              </a:ext>
            </a:extLst>
          </p:cNvPr>
          <p:cNvSpPr/>
          <p:nvPr userDrawn="1"/>
        </p:nvSpPr>
        <p:spPr>
          <a:xfrm>
            <a:off x="7308945" y="3383888"/>
            <a:ext cx="2144105" cy="2317973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592138-8D96-49DC-A1BB-4B4A6564F1EA}"/>
              </a:ext>
            </a:extLst>
          </p:cNvPr>
          <p:cNvGrpSpPr/>
          <p:nvPr userDrawn="1"/>
        </p:nvGrpSpPr>
        <p:grpSpPr>
          <a:xfrm rot="20702286">
            <a:off x="534784" y="865019"/>
            <a:ext cx="525666" cy="428013"/>
            <a:chOff x="147375" y="314082"/>
            <a:chExt cx="1133915" cy="923270"/>
          </a:xfrm>
        </p:grpSpPr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D74F18DE-FA68-49B7-BB2C-CB13DAF9C902}"/>
                </a:ext>
              </a:extLst>
            </p:cNvPr>
            <p:cNvSpPr/>
            <p:nvPr/>
          </p:nvSpPr>
          <p:spPr>
            <a:xfrm>
              <a:off x="303034" y="394028"/>
              <a:ext cx="978256" cy="843324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A195A7E2-82DB-4464-BBE4-DD26AE0DAB7D}"/>
                </a:ext>
              </a:extLst>
            </p:cNvPr>
            <p:cNvSpPr/>
            <p:nvPr/>
          </p:nvSpPr>
          <p:spPr>
            <a:xfrm>
              <a:off x="147375" y="314082"/>
              <a:ext cx="978256" cy="84332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41AC6695-323A-4EBA-9405-A53120DAE74F}"/>
              </a:ext>
            </a:extLst>
          </p:cNvPr>
          <p:cNvSpPr/>
          <p:nvPr userDrawn="1"/>
        </p:nvSpPr>
        <p:spPr>
          <a:xfrm>
            <a:off x="6416524" y="-6769"/>
            <a:ext cx="4690048" cy="68806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B954ED1-0D87-423B-BFA7-28168778E67D}"/>
              </a:ext>
            </a:extLst>
          </p:cNvPr>
          <p:cNvGrpSpPr/>
          <p:nvPr userDrawn="1"/>
        </p:nvGrpSpPr>
        <p:grpSpPr>
          <a:xfrm>
            <a:off x="6157834" y="5802967"/>
            <a:ext cx="363418" cy="276492"/>
            <a:chOff x="4248151" y="5407121"/>
            <a:chExt cx="603435" cy="428316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8B70044F-8EB2-4219-8BF1-688FD57E6AD9}"/>
                </a:ext>
              </a:extLst>
            </p:cNvPr>
            <p:cNvSpPr/>
            <p:nvPr/>
          </p:nvSpPr>
          <p:spPr>
            <a:xfrm flipV="1">
              <a:off x="4248151" y="5407121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D78E0FF-9608-4B85-869B-D3C7523B366C}"/>
                </a:ext>
              </a:extLst>
            </p:cNvPr>
            <p:cNvSpPr/>
            <p:nvPr/>
          </p:nvSpPr>
          <p:spPr>
            <a:xfrm flipV="1">
              <a:off x="4248151" y="5547184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9CBB918-DE24-401A-A2C1-EE8D59FF5721}"/>
                </a:ext>
              </a:extLst>
            </p:cNvPr>
            <p:cNvSpPr/>
            <p:nvPr/>
          </p:nvSpPr>
          <p:spPr>
            <a:xfrm flipV="1">
              <a:off x="4248151" y="5699008"/>
              <a:ext cx="603435" cy="136429"/>
            </a:xfrm>
            <a:custGeom>
              <a:avLst/>
              <a:gdLst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857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4813 w 523875"/>
                <a:gd name="connsiteY3" fmla="*/ 9525 h 123825"/>
                <a:gd name="connsiteX4" fmla="*/ 523875 w 523875"/>
                <a:gd name="connsiteY4" fmla="*/ 104775 h 123825"/>
                <a:gd name="connsiteX0" fmla="*/ 0 w 523875"/>
                <a:gd name="connsiteY0" fmla="*/ 114300 h 123825"/>
                <a:gd name="connsiteX1" fmla="*/ 133350 w 523875"/>
                <a:gd name="connsiteY1" fmla="*/ 0 h 123825"/>
                <a:gd name="connsiteX2" fmla="*/ 276225 w 523875"/>
                <a:gd name="connsiteY2" fmla="*/ 123825 h 123825"/>
                <a:gd name="connsiteX3" fmla="*/ 409575 w 523875"/>
                <a:gd name="connsiteY3" fmla="*/ 2381 h 123825"/>
                <a:gd name="connsiteX4" fmla="*/ 523875 w 523875"/>
                <a:gd name="connsiteY4" fmla="*/ 104775 h 123825"/>
                <a:gd name="connsiteX0" fmla="*/ 0 w 538162"/>
                <a:gd name="connsiteY0" fmla="*/ 114300 h 135732"/>
                <a:gd name="connsiteX1" fmla="*/ 133350 w 538162"/>
                <a:gd name="connsiteY1" fmla="*/ 0 h 135732"/>
                <a:gd name="connsiteX2" fmla="*/ 276225 w 538162"/>
                <a:gd name="connsiteY2" fmla="*/ 123825 h 135732"/>
                <a:gd name="connsiteX3" fmla="*/ 409575 w 538162"/>
                <a:gd name="connsiteY3" fmla="*/ 2381 h 135732"/>
                <a:gd name="connsiteX4" fmla="*/ 538162 w 538162"/>
                <a:gd name="connsiteY4" fmla="*/ 135732 h 135732"/>
                <a:gd name="connsiteX0" fmla="*/ 0 w 547687"/>
                <a:gd name="connsiteY0" fmla="*/ 114300 h 123825"/>
                <a:gd name="connsiteX1" fmla="*/ 133350 w 547687"/>
                <a:gd name="connsiteY1" fmla="*/ 0 h 123825"/>
                <a:gd name="connsiteX2" fmla="*/ 276225 w 547687"/>
                <a:gd name="connsiteY2" fmla="*/ 123825 h 123825"/>
                <a:gd name="connsiteX3" fmla="*/ 409575 w 547687"/>
                <a:gd name="connsiteY3" fmla="*/ 2381 h 123825"/>
                <a:gd name="connsiteX4" fmla="*/ 547687 w 547687"/>
                <a:gd name="connsiteY4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123825">
                  <a:moveTo>
                    <a:pt x="0" y="114300"/>
                  </a:moveTo>
                  <a:lnTo>
                    <a:pt x="133350" y="0"/>
                  </a:lnTo>
                  <a:lnTo>
                    <a:pt x="276225" y="123825"/>
                  </a:lnTo>
                  <a:lnTo>
                    <a:pt x="409575" y="2381"/>
                  </a:lnTo>
                  <a:cubicBezTo>
                    <a:pt x="447675" y="27781"/>
                    <a:pt x="509587" y="98425"/>
                    <a:pt x="547687" y="1238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十字形 32">
            <a:extLst>
              <a:ext uri="{FF2B5EF4-FFF2-40B4-BE49-F238E27FC236}">
                <a16:creationId xmlns:a16="http://schemas.microsoft.com/office/drawing/2014/main" id="{9456671B-F3E1-4961-9A2F-45BC5044577D}"/>
              </a:ext>
            </a:extLst>
          </p:cNvPr>
          <p:cNvSpPr/>
          <p:nvPr userDrawn="1"/>
        </p:nvSpPr>
        <p:spPr>
          <a:xfrm>
            <a:off x="11564920" y="1041098"/>
            <a:ext cx="293906" cy="293906"/>
          </a:xfrm>
          <a:prstGeom prst="plus">
            <a:avLst>
              <a:gd name="adj" fmla="val 3688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图片占位符 36">
            <a:extLst>
              <a:ext uri="{FF2B5EF4-FFF2-40B4-BE49-F238E27FC236}">
                <a16:creationId xmlns:a16="http://schemas.microsoft.com/office/drawing/2014/main" id="{9336F17A-52FE-4473-AC7E-79A6CFE19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4525" y="1249363"/>
            <a:ext cx="2946400" cy="166528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outerShdw dist="50800" dir="1800000" algn="ctr" rotWithShape="0">
              <a:schemeClr val="accent2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8" name="图片占位符 36">
            <a:extLst>
              <a:ext uri="{FF2B5EF4-FFF2-40B4-BE49-F238E27FC236}">
                <a16:creationId xmlns:a16="http://schemas.microsoft.com/office/drawing/2014/main" id="{ED8A3945-9FC7-44EF-8337-E4FB6ED991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6928" y="1249363"/>
            <a:ext cx="2946400" cy="166528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outerShdw dist="50800" dir="1800000" algn="ctr" rotWithShape="0">
              <a:schemeClr val="accent2"/>
            </a:outerShdw>
          </a:effec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39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66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1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af-ZA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Microsoft JhengHei UI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/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75888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80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3" r:id="rId4"/>
    <p:sldLayoutId id="2147483651" r:id="rId5"/>
    <p:sldLayoutId id="2147483652" r:id="rId6"/>
    <p:sldLayoutId id="2147483657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242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4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3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931617D-DB99-41DA-8A20-D37D25CCC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0269" y="2475929"/>
            <a:ext cx="8186857" cy="1089529"/>
          </a:xfrm>
        </p:spPr>
        <p:txBody>
          <a:bodyPr/>
          <a:lstStyle/>
          <a:p>
            <a:r>
              <a:rPr lang="zh-CN" altLang="en-US" dirty="0"/>
              <a:t>文娱行业年终报告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7C1C58-D2DE-4413-8F46-E901EF236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文化 娱乐 体育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DC8386-1176-47CD-B9CF-88BC8EE3E2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8051" y="4264379"/>
            <a:ext cx="1313181" cy="313932"/>
          </a:xfrm>
        </p:spPr>
        <p:txBody>
          <a:bodyPr/>
          <a:lstStyle/>
          <a:p>
            <a:r>
              <a:rPr lang="en-US" altLang="zh-CN" dirty="0" err="1"/>
              <a:t>OfficePLUS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534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5027" y="619485"/>
            <a:ext cx="1721945" cy="424732"/>
          </a:xfrm>
        </p:spPr>
        <p:txBody>
          <a:bodyPr/>
          <a:lstStyle/>
          <a:p>
            <a:r>
              <a:rPr lang="af-ZA" altLang="zh-CN" dirty="0"/>
              <a:t>SWOT</a:t>
            </a:r>
            <a:r>
              <a:rPr lang="zh-CN" altLang="en-US" dirty="0"/>
              <a:t>分析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C0BB2E-558F-46CE-A307-E4349904B960}"/>
              </a:ext>
            </a:extLst>
          </p:cNvPr>
          <p:cNvSpPr txBox="1"/>
          <p:nvPr/>
        </p:nvSpPr>
        <p:spPr>
          <a:xfrm>
            <a:off x="1346364" y="1888621"/>
            <a:ext cx="1245854" cy="1685077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7200" b="1" spc="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11500" dirty="0"/>
              <a:t>S</a:t>
            </a:r>
            <a:endParaRPr lang="zh-CN" altLang="en-US" sz="115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D3CADE-A18B-4263-935E-C09D7562511C}"/>
              </a:ext>
            </a:extLst>
          </p:cNvPr>
          <p:cNvSpPr/>
          <p:nvPr/>
        </p:nvSpPr>
        <p:spPr>
          <a:xfrm>
            <a:off x="2669130" y="2458668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B611DF-2210-4152-AEE0-F72EDB12AD51}"/>
              </a:ext>
            </a:extLst>
          </p:cNvPr>
          <p:cNvSpPr txBox="1"/>
          <p:nvPr/>
        </p:nvSpPr>
        <p:spPr>
          <a:xfrm>
            <a:off x="2669130" y="206808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2C129F-5EDD-4CCE-BD75-2508791832F2}"/>
              </a:ext>
            </a:extLst>
          </p:cNvPr>
          <p:cNvSpPr txBox="1"/>
          <p:nvPr/>
        </p:nvSpPr>
        <p:spPr>
          <a:xfrm>
            <a:off x="6133244" y="1888621"/>
            <a:ext cx="1653017" cy="1685077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7200" b="1" spc="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11500" dirty="0">
                <a:effectLst>
                  <a:outerShdw dist="63500" dir="3000000" algn="ctr" rotWithShape="0">
                    <a:schemeClr val="accent2"/>
                  </a:outerShdw>
                </a:effectLst>
              </a:rPr>
              <a:t>W</a:t>
            </a:r>
            <a:endParaRPr lang="zh-CN" altLang="en-US" sz="11500" dirty="0">
              <a:effectLst>
                <a:outerShdw dist="63500" dir="3000000" algn="ctr" rotWithShape="0">
                  <a:schemeClr val="accent2"/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5EA168-35FD-441A-9AC1-A69E2CAE272E}"/>
              </a:ext>
            </a:extLst>
          </p:cNvPr>
          <p:cNvSpPr/>
          <p:nvPr/>
        </p:nvSpPr>
        <p:spPr>
          <a:xfrm>
            <a:off x="7659591" y="2458668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A72CA5-9819-4818-BF6E-F55EBA0D0D8B}"/>
              </a:ext>
            </a:extLst>
          </p:cNvPr>
          <p:cNvSpPr txBox="1"/>
          <p:nvPr/>
        </p:nvSpPr>
        <p:spPr>
          <a:xfrm>
            <a:off x="7659591" y="206808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2EBDE8-ADA8-4A48-9AF6-CFC19332C1D0}"/>
              </a:ext>
            </a:extLst>
          </p:cNvPr>
          <p:cNvSpPr txBox="1"/>
          <p:nvPr/>
        </p:nvSpPr>
        <p:spPr>
          <a:xfrm>
            <a:off x="1264610" y="3851866"/>
            <a:ext cx="1409361" cy="1685077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7200" b="1" spc="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11500" dirty="0">
                <a:effectLst>
                  <a:outerShdw dist="63500" dir="3000000" algn="ctr" rotWithShape="0">
                    <a:schemeClr val="accent2"/>
                  </a:outerShdw>
                </a:effectLst>
              </a:rPr>
              <a:t>O</a:t>
            </a:r>
            <a:endParaRPr lang="zh-CN" altLang="en-US" sz="11500" dirty="0">
              <a:effectLst>
                <a:outerShdw dist="63500" dir="3000000" algn="ctr" rotWithShape="0">
                  <a:schemeClr val="accent2"/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7E422D-3307-44DA-9019-F828900789A5}"/>
              </a:ext>
            </a:extLst>
          </p:cNvPr>
          <p:cNvSpPr/>
          <p:nvPr/>
        </p:nvSpPr>
        <p:spPr>
          <a:xfrm>
            <a:off x="2669130" y="4421913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F88CF9-8483-4C36-984E-04032B2F292C}"/>
              </a:ext>
            </a:extLst>
          </p:cNvPr>
          <p:cNvSpPr txBox="1"/>
          <p:nvPr/>
        </p:nvSpPr>
        <p:spPr>
          <a:xfrm>
            <a:off x="2669130" y="40313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D733AB-EC4F-4911-80F5-CAB3E9A84DC1}"/>
              </a:ext>
            </a:extLst>
          </p:cNvPr>
          <p:cNvSpPr txBox="1"/>
          <p:nvPr/>
        </p:nvSpPr>
        <p:spPr>
          <a:xfrm>
            <a:off x="6378503" y="3851866"/>
            <a:ext cx="1162498" cy="1685077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7200" b="1" spc="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11500" dirty="0"/>
              <a:t>T</a:t>
            </a:r>
            <a:endParaRPr lang="zh-CN" altLang="en-US" sz="115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E1DF60-F290-42CB-AE93-EC915B58F138}"/>
              </a:ext>
            </a:extLst>
          </p:cNvPr>
          <p:cNvSpPr/>
          <p:nvPr/>
        </p:nvSpPr>
        <p:spPr>
          <a:xfrm>
            <a:off x="7659591" y="4421913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1495B0-70EB-4DA8-AEB2-E18C3B7080BC}"/>
              </a:ext>
            </a:extLst>
          </p:cNvPr>
          <p:cNvSpPr txBox="1"/>
          <p:nvPr/>
        </p:nvSpPr>
        <p:spPr>
          <a:xfrm>
            <a:off x="7659591" y="40313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192832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4338" y="619485"/>
            <a:ext cx="1603324" cy="424732"/>
          </a:xfrm>
        </p:spPr>
        <p:txBody>
          <a:bodyPr/>
          <a:lstStyle/>
          <a:p>
            <a:r>
              <a:rPr lang="en-US" altLang="zh-CN" dirty="0"/>
              <a:t>PEST</a:t>
            </a:r>
            <a:r>
              <a:rPr lang="zh-CN" altLang="en-US" dirty="0"/>
              <a:t>分析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E30A70-F3D2-464D-8A79-61A91185CEEE}"/>
              </a:ext>
            </a:extLst>
          </p:cNvPr>
          <p:cNvSpPr txBox="1"/>
          <p:nvPr/>
        </p:nvSpPr>
        <p:spPr>
          <a:xfrm>
            <a:off x="4732584" y="1834128"/>
            <a:ext cx="1245855" cy="1685077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500" b="1" spc="60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P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029B25-2ACB-4797-9863-7BDD5C6A671C}"/>
              </a:ext>
            </a:extLst>
          </p:cNvPr>
          <p:cNvSpPr/>
          <p:nvPr/>
        </p:nvSpPr>
        <p:spPr>
          <a:xfrm>
            <a:off x="3924302" y="2025744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政治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367DAA-D592-45AB-BC2D-F431C9A9A9CA}"/>
              </a:ext>
            </a:extLst>
          </p:cNvPr>
          <p:cNvSpPr/>
          <p:nvPr/>
        </p:nvSpPr>
        <p:spPr>
          <a:xfrm>
            <a:off x="1443211" y="2349606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55AA28-D640-4507-B96C-2A9796E33935}"/>
              </a:ext>
            </a:extLst>
          </p:cNvPr>
          <p:cNvSpPr txBox="1"/>
          <p:nvPr/>
        </p:nvSpPr>
        <p:spPr>
          <a:xfrm>
            <a:off x="4732584" y="3814282"/>
            <a:ext cx="1245855" cy="1685077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500" b="1" spc="60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F26E68-CCBF-4B35-8DD8-9DDADEF56626}"/>
              </a:ext>
            </a:extLst>
          </p:cNvPr>
          <p:cNvSpPr/>
          <p:nvPr/>
        </p:nvSpPr>
        <p:spPr>
          <a:xfrm>
            <a:off x="3924302" y="4008147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社会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097FE2-FB14-4A50-B475-ADE100618D85}"/>
              </a:ext>
            </a:extLst>
          </p:cNvPr>
          <p:cNvSpPr/>
          <p:nvPr/>
        </p:nvSpPr>
        <p:spPr>
          <a:xfrm>
            <a:off x="1442595" y="4341965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41DB53-6532-42A8-9B42-EA1916DA6CF4}"/>
              </a:ext>
            </a:extLst>
          </p:cNvPr>
          <p:cNvSpPr txBox="1"/>
          <p:nvPr/>
        </p:nvSpPr>
        <p:spPr>
          <a:xfrm>
            <a:off x="6326371" y="1834127"/>
            <a:ext cx="1245855" cy="1685077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500" b="1" spc="60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E282FB-C673-45C1-AFE9-03D6B0AE0C99}"/>
              </a:ext>
            </a:extLst>
          </p:cNvPr>
          <p:cNvSpPr/>
          <p:nvPr/>
        </p:nvSpPr>
        <p:spPr>
          <a:xfrm>
            <a:off x="7572226" y="2022267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经济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7735FA0-FBFD-4F73-8776-F47B85FB3D26}"/>
              </a:ext>
            </a:extLst>
          </p:cNvPr>
          <p:cNvSpPr/>
          <p:nvPr/>
        </p:nvSpPr>
        <p:spPr>
          <a:xfrm>
            <a:off x="7572226" y="2349606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FCCCA3-7021-4F4C-BFC7-57A93D3D3A43}"/>
              </a:ext>
            </a:extLst>
          </p:cNvPr>
          <p:cNvSpPr txBox="1"/>
          <p:nvPr/>
        </p:nvSpPr>
        <p:spPr>
          <a:xfrm>
            <a:off x="6347927" y="3814282"/>
            <a:ext cx="1162499" cy="1685077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500" b="1" spc="60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91043A5-65F0-4B89-8929-7B2A4843EB7C}"/>
              </a:ext>
            </a:extLst>
          </p:cNvPr>
          <p:cNvSpPr/>
          <p:nvPr/>
        </p:nvSpPr>
        <p:spPr>
          <a:xfrm>
            <a:off x="7572226" y="4008147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技术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9EA8C18-0667-49A7-AD0F-9EEFA8DC335B}"/>
              </a:ext>
            </a:extLst>
          </p:cNvPr>
          <p:cNvSpPr/>
          <p:nvPr/>
        </p:nvSpPr>
        <p:spPr>
          <a:xfrm>
            <a:off x="7572226" y="4341964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29083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占位符 198">
            <a:extLst>
              <a:ext uri="{FF2B5EF4-FFF2-40B4-BE49-F238E27FC236}">
                <a16:creationId xmlns:a16="http://schemas.microsoft.com/office/drawing/2014/main" id="{E0B8416F-2E3D-4273-A960-54B17B7A76CA}"/>
              </a:ext>
            </a:extLst>
          </p:cNvPr>
          <p:cNvSpPr txBox="1">
            <a:spLocks/>
          </p:cNvSpPr>
          <p:nvPr/>
        </p:nvSpPr>
        <p:spPr>
          <a:xfrm>
            <a:off x="2855691" y="3796969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200" b="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输入标题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F64342D-A7D8-4FC5-9FD6-4F41D1A05631}"/>
              </a:ext>
            </a:extLst>
          </p:cNvPr>
          <p:cNvSpPr/>
          <p:nvPr/>
        </p:nvSpPr>
        <p:spPr>
          <a:xfrm>
            <a:off x="1781550" y="4394874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6" name="文本占位符 198">
            <a:extLst>
              <a:ext uri="{FF2B5EF4-FFF2-40B4-BE49-F238E27FC236}">
                <a16:creationId xmlns:a16="http://schemas.microsoft.com/office/drawing/2014/main" id="{ED53D254-273D-422C-B9DA-D109F47ECA70}"/>
              </a:ext>
            </a:extLst>
          </p:cNvPr>
          <p:cNvSpPr txBox="1">
            <a:spLocks/>
          </p:cNvSpPr>
          <p:nvPr/>
        </p:nvSpPr>
        <p:spPr>
          <a:xfrm>
            <a:off x="8207548" y="3796969"/>
            <a:ext cx="11079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200" b="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输入标题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FFDFEE29-8E9C-44A2-95D1-1E848176A8D8}"/>
              </a:ext>
            </a:extLst>
          </p:cNvPr>
          <p:cNvSpPr/>
          <p:nvPr/>
        </p:nvSpPr>
        <p:spPr>
          <a:xfrm>
            <a:off x="7133407" y="4394874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81" name="图片占位符 80" descr="图片包含 自然, 夜空, 水, 男人&#10;&#10;描述已自动生成">
            <a:extLst>
              <a:ext uri="{FF2B5EF4-FFF2-40B4-BE49-F238E27FC236}">
                <a16:creationId xmlns:a16="http://schemas.microsoft.com/office/drawing/2014/main" id="{9069BD8B-6F2F-494C-9454-9EA0324284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" r="238"/>
          <a:stretch>
            <a:fillRect/>
          </a:stretch>
        </p:blipFill>
        <p:spPr/>
      </p:pic>
      <p:pic>
        <p:nvPicPr>
          <p:cNvPr id="83" name="图片占位符 82" descr="图片包含 自然, 夜空, 水, 男人&#10;&#10;描述已自动生成">
            <a:extLst>
              <a:ext uri="{FF2B5EF4-FFF2-40B4-BE49-F238E27FC236}">
                <a16:creationId xmlns:a16="http://schemas.microsoft.com/office/drawing/2014/main" id="{5403F021-92F3-41B9-A286-F679EAE98F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" r="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08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4370" y="619485"/>
            <a:ext cx="1143263" cy="424732"/>
          </a:xfrm>
        </p:spPr>
        <p:txBody>
          <a:bodyPr/>
          <a:lstStyle/>
          <a:p>
            <a:r>
              <a:rPr lang="zh-CN" altLang="en-US" dirty="0"/>
              <a:t>数据页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47AD0614-FF1C-41FB-B4F6-0E211B142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055675"/>
              </p:ext>
            </p:extLst>
          </p:nvPr>
        </p:nvGraphicFramePr>
        <p:xfrm>
          <a:off x="981606" y="1663699"/>
          <a:ext cx="7547467" cy="416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B1C27934-C3AB-4FCB-9412-762459599464}"/>
              </a:ext>
            </a:extLst>
          </p:cNvPr>
          <p:cNvSpPr/>
          <p:nvPr/>
        </p:nvSpPr>
        <p:spPr>
          <a:xfrm>
            <a:off x="8838650" y="2186302"/>
            <a:ext cx="2371744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标题数字等都可以通过点击和重新输入进行更改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985230D-637A-4AEF-B2F0-1593F0A67704}"/>
              </a:ext>
            </a:extLst>
          </p:cNvPr>
          <p:cNvSpPr/>
          <p:nvPr/>
        </p:nvSpPr>
        <p:spPr>
          <a:xfrm>
            <a:off x="8838650" y="3641675"/>
            <a:ext cx="2371744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标题数字等都可以通过点击和重新输入进行更改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6840EE-399A-47D0-8EA7-0E874835F010}"/>
              </a:ext>
            </a:extLst>
          </p:cNvPr>
          <p:cNvSpPr/>
          <p:nvPr/>
        </p:nvSpPr>
        <p:spPr>
          <a:xfrm>
            <a:off x="8838650" y="5097048"/>
            <a:ext cx="2371744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标题数字等都可以通过点击和重新输入进行更改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26857A-B231-4C01-A0A3-B4EC55CE0223}"/>
              </a:ext>
            </a:extLst>
          </p:cNvPr>
          <p:cNvSpPr txBox="1"/>
          <p:nvPr/>
        </p:nvSpPr>
        <p:spPr>
          <a:xfrm>
            <a:off x="8838650" y="1786192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8D1124-6F97-452D-A164-867460801A50}"/>
              </a:ext>
            </a:extLst>
          </p:cNvPr>
          <p:cNvSpPr txBox="1"/>
          <p:nvPr/>
        </p:nvSpPr>
        <p:spPr>
          <a:xfrm>
            <a:off x="8838650" y="4696938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675303-E6DC-4CAE-8433-A9F8DF6E8BE1}"/>
              </a:ext>
            </a:extLst>
          </p:cNvPr>
          <p:cNvSpPr txBox="1"/>
          <p:nvPr/>
        </p:nvSpPr>
        <p:spPr>
          <a:xfrm>
            <a:off x="8838650" y="3241565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7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6512" y="619485"/>
            <a:ext cx="1418978" cy="424732"/>
          </a:xfrm>
        </p:spPr>
        <p:txBody>
          <a:bodyPr/>
          <a:lstStyle/>
          <a:p>
            <a:r>
              <a:rPr lang="zh-CN" altLang="en-US" dirty="0"/>
              <a:t>循环逻辑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7896E93-3647-4F41-8FAD-03FF5E7AD3A5}"/>
              </a:ext>
            </a:extLst>
          </p:cNvPr>
          <p:cNvGrpSpPr/>
          <p:nvPr/>
        </p:nvGrpSpPr>
        <p:grpSpPr>
          <a:xfrm>
            <a:off x="4772025" y="2247900"/>
            <a:ext cx="2647950" cy="2628900"/>
            <a:chOff x="4772025" y="2247900"/>
            <a:chExt cx="2647950" cy="26289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FF628E9-FC47-4AD6-BB83-0BDD0BBD0D8B}"/>
                </a:ext>
              </a:extLst>
            </p:cNvPr>
            <p:cNvSpPr/>
            <p:nvPr/>
          </p:nvSpPr>
          <p:spPr>
            <a:xfrm>
              <a:off x="5162550" y="2638425"/>
              <a:ext cx="1866900" cy="18669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2FEE2A0-58A3-4D9B-82E7-649D020B67DE}"/>
                </a:ext>
              </a:extLst>
            </p:cNvPr>
            <p:cNvSpPr/>
            <p:nvPr/>
          </p:nvSpPr>
          <p:spPr>
            <a:xfrm>
              <a:off x="4772025" y="2247900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7695ED5-98A3-40CC-AD3A-BA902AEEF889}"/>
                </a:ext>
              </a:extLst>
            </p:cNvPr>
            <p:cNvSpPr/>
            <p:nvPr/>
          </p:nvSpPr>
          <p:spPr>
            <a:xfrm>
              <a:off x="6638925" y="2247900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4BE4F30-0E96-4BA1-9D65-B75B44E7A16D}"/>
                </a:ext>
              </a:extLst>
            </p:cNvPr>
            <p:cNvSpPr/>
            <p:nvPr/>
          </p:nvSpPr>
          <p:spPr>
            <a:xfrm>
              <a:off x="6638925" y="4095750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9302E6A-B29B-4F48-A4F0-61942A28F5BD}"/>
                </a:ext>
              </a:extLst>
            </p:cNvPr>
            <p:cNvSpPr/>
            <p:nvPr/>
          </p:nvSpPr>
          <p:spPr>
            <a:xfrm>
              <a:off x="4772025" y="4095750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2725920-1754-4F44-BF19-1B1E2826F42B}"/>
              </a:ext>
            </a:extLst>
          </p:cNvPr>
          <p:cNvGrpSpPr/>
          <p:nvPr/>
        </p:nvGrpSpPr>
        <p:grpSpPr>
          <a:xfrm>
            <a:off x="4829175" y="2272132"/>
            <a:ext cx="667381" cy="671798"/>
            <a:chOff x="5581019" y="2172151"/>
            <a:chExt cx="946021" cy="952282"/>
          </a:xfrm>
        </p:grpSpPr>
        <p:grpSp>
          <p:nvGrpSpPr>
            <p:cNvPr id="54" name="图形 2" descr="带标记的地图">
              <a:extLst>
                <a:ext uri="{FF2B5EF4-FFF2-40B4-BE49-F238E27FC236}">
                  <a16:creationId xmlns:a16="http://schemas.microsoft.com/office/drawing/2014/main" id="{B1B09CF5-5BF2-4904-A46F-554519EB3BCB}"/>
                </a:ext>
              </a:extLst>
            </p:cNvPr>
            <p:cNvGrpSpPr/>
            <p:nvPr/>
          </p:nvGrpSpPr>
          <p:grpSpPr>
            <a:xfrm>
              <a:off x="5612640" y="2172151"/>
              <a:ext cx="914400" cy="914400"/>
              <a:chOff x="6139402" y="388456"/>
              <a:chExt cx="914400" cy="914400"/>
            </a:xfrm>
            <a:solidFill>
              <a:schemeClr val="accent1"/>
            </a:solidFill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959DF64D-5C6B-49C3-A75A-96E3CB3D13E3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AB7C718A-1973-4C36-B504-7AF02B1DA9C0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5" name="图形 2" descr="带标记的地图">
              <a:extLst>
                <a:ext uri="{FF2B5EF4-FFF2-40B4-BE49-F238E27FC236}">
                  <a16:creationId xmlns:a16="http://schemas.microsoft.com/office/drawing/2014/main" id="{8634609E-B437-48B2-9CCD-C7212A4EEAEC}"/>
                </a:ext>
              </a:extLst>
            </p:cNvPr>
            <p:cNvGrpSpPr/>
            <p:nvPr/>
          </p:nvGrpSpPr>
          <p:grpSpPr>
            <a:xfrm>
              <a:off x="5581019" y="2210033"/>
              <a:ext cx="914400" cy="914400"/>
              <a:chOff x="6139402" y="388456"/>
              <a:chExt cx="914400" cy="914400"/>
            </a:xfrm>
            <a:solidFill>
              <a:schemeClr val="bg1"/>
            </a:solidFill>
          </p:grpSpPr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D0C4F829-36A8-452B-AD89-2A8E63A4B8DC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01DDB240-F387-4984-B57E-386F513CB64B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AA639A14-46D4-4001-B90B-2C08C373B017}"/>
              </a:ext>
            </a:extLst>
          </p:cNvPr>
          <p:cNvGrpSpPr/>
          <p:nvPr/>
        </p:nvGrpSpPr>
        <p:grpSpPr>
          <a:xfrm>
            <a:off x="6695759" y="2272132"/>
            <a:ext cx="667381" cy="671798"/>
            <a:chOff x="5581019" y="2172151"/>
            <a:chExt cx="946021" cy="952282"/>
          </a:xfrm>
        </p:grpSpPr>
        <p:grpSp>
          <p:nvGrpSpPr>
            <p:cNvPr id="61" name="图形 2" descr="带标记的地图">
              <a:extLst>
                <a:ext uri="{FF2B5EF4-FFF2-40B4-BE49-F238E27FC236}">
                  <a16:creationId xmlns:a16="http://schemas.microsoft.com/office/drawing/2014/main" id="{0E806CB2-45A5-4326-8ACA-4457A782E62C}"/>
                </a:ext>
              </a:extLst>
            </p:cNvPr>
            <p:cNvGrpSpPr/>
            <p:nvPr/>
          </p:nvGrpSpPr>
          <p:grpSpPr>
            <a:xfrm>
              <a:off x="5612640" y="2172151"/>
              <a:ext cx="914400" cy="914400"/>
              <a:chOff x="6139402" y="388456"/>
              <a:chExt cx="914400" cy="914400"/>
            </a:xfrm>
            <a:solidFill>
              <a:schemeClr val="accent1"/>
            </a:solidFill>
          </p:grpSpPr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09BC6B4F-BD7B-4FAD-8A7C-A7010D9C6965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5E2206A8-6944-4FD6-B6BB-94455F3D3943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2" name="图形 2" descr="带标记的地图">
              <a:extLst>
                <a:ext uri="{FF2B5EF4-FFF2-40B4-BE49-F238E27FC236}">
                  <a16:creationId xmlns:a16="http://schemas.microsoft.com/office/drawing/2014/main" id="{F753026B-1F89-480E-8C1E-A1E94BC574C6}"/>
                </a:ext>
              </a:extLst>
            </p:cNvPr>
            <p:cNvGrpSpPr/>
            <p:nvPr/>
          </p:nvGrpSpPr>
          <p:grpSpPr>
            <a:xfrm>
              <a:off x="5581019" y="2210033"/>
              <a:ext cx="914400" cy="914400"/>
              <a:chOff x="6139402" y="388456"/>
              <a:chExt cx="914400" cy="914400"/>
            </a:xfrm>
            <a:solidFill>
              <a:schemeClr val="bg1"/>
            </a:solidFill>
          </p:grpSpPr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8C0BF002-8A62-422B-A85C-8314A303CFFC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9DC1F402-0616-43BB-8463-4E4DDB474F6C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FA94BF4-D786-4063-AC0D-3901988206CA}"/>
              </a:ext>
            </a:extLst>
          </p:cNvPr>
          <p:cNvGrpSpPr/>
          <p:nvPr/>
        </p:nvGrpSpPr>
        <p:grpSpPr>
          <a:xfrm>
            <a:off x="4829175" y="4114800"/>
            <a:ext cx="667381" cy="671798"/>
            <a:chOff x="5581019" y="2172151"/>
            <a:chExt cx="946021" cy="952282"/>
          </a:xfrm>
        </p:grpSpPr>
        <p:grpSp>
          <p:nvGrpSpPr>
            <p:cNvPr id="68" name="图形 2" descr="带标记的地图">
              <a:extLst>
                <a:ext uri="{FF2B5EF4-FFF2-40B4-BE49-F238E27FC236}">
                  <a16:creationId xmlns:a16="http://schemas.microsoft.com/office/drawing/2014/main" id="{3F87981A-D1F4-45C7-80EA-2D90C332724E}"/>
                </a:ext>
              </a:extLst>
            </p:cNvPr>
            <p:cNvGrpSpPr/>
            <p:nvPr/>
          </p:nvGrpSpPr>
          <p:grpSpPr>
            <a:xfrm>
              <a:off x="5612640" y="2172151"/>
              <a:ext cx="914400" cy="914400"/>
              <a:chOff x="6139402" y="388456"/>
              <a:chExt cx="914400" cy="914400"/>
            </a:xfrm>
            <a:solidFill>
              <a:schemeClr val="accent1"/>
            </a:solidFill>
          </p:grpSpPr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A4F65B82-326A-4A74-94DB-7B62EC4138EA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CD5E3649-7AF3-4317-83C8-49FFD30C78D7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9" name="图形 2" descr="带标记的地图">
              <a:extLst>
                <a:ext uri="{FF2B5EF4-FFF2-40B4-BE49-F238E27FC236}">
                  <a16:creationId xmlns:a16="http://schemas.microsoft.com/office/drawing/2014/main" id="{A8E2B06B-74D5-4531-9CD5-DA4C9040AD45}"/>
                </a:ext>
              </a:extLst>
            </p:cNvPr>
            <p:cNvGrpSpPr/>
            <p:nvPr/>
          </p:nvGrpSpPr>
          <p:grpSpPr>
            <a:xfrm>
              <a:off x="5581019" y="2210033"/>
              <a:ext cx="914400" cy="914400"/>
              <a:chOff x="6139402" y="388456"/>
              <a:chExt cx="914400" cy="914400"/>
            </a:xfrm>
            <a:solidFill>
              <a:schemeClr val="bg1"/>
            </a:solidFill>
          </p:grpSpPr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3249254F-EE5B-47A7-A1B7-B2371282CC7E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11AD9E31-3895-427F-92CE-A396328CD1D1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DD57F294-BBF8-4156-9F45-EED6B47ED73D}"/>
              </a:ext>
            </a:extLst>
          </p:cNvPr>
          <p:cNvGrpSpPr/>
          <p:nvPr/>
        </p:nvGrpSpPr>
        <p:grpSpPr>
          <a:xfrm>
            <a:off x="6684605" y="4114800"/>
            <a:ext cx="667381" cy="671798"/>
            <a:chOff x="5581019" y="2172151"/>
            <a:chExt cx="946021" cy="952282"/>
          </a:xfrm>
        </p:grpSpPr>
        <p:grpSp>
          <p:nvGrpSpPr>
            <p:cNvPr id="75" name="图形 2" descr="带标记的地图">
              <a:extLst>
                <a:ext uri="{FF2B5EF4-FFF2-40B4-BE49-F238E27FC236}">
                  <a16:creationId xmlns:a16="http://schemas.microsoft.com/office/drawing/2014/main" id="{211BA461-6FFB-457C-8CF8-4E372BB5F4DA}"/>
                </a:ext>
              </a:extLst>
            </p:cNvPr>
            <p:cNvGrpSpPr/>
            <p:nvPr/>
          </p:nvGrpSpPr>
          <p:grpSpPr>
            <a:xfrm>
              <a:off x="5612640" y="2172151"/>
              <a:ext cx="914400" cy="914400"/>
              <a:chOff x="6139402" y="388456"/>
              <a:chExt cx="914400" cy="914400"/>
            </a:xfrm>
            <a:solidFill>
              <a:schemeClr val="accent1"/>
            </a:solidFill>
          </p:grpSpPr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237BEBC7-9061-4C06-A6A5-DE40D0915E5F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18EBD8FA-1551-4B74-94E5-CBEB8F2C75E2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6" name="图形 2" descr="带标记的地图">
              <a:extLst>
                <a:ext uri="{FF2B5EF4-FFF2-40B4-BE49-F238E27FC236}">
                  <a16:creationId xmlns:a16="http://schemas.microsoft.com/office/drawing/2014/main" id="{A0E24265-02B1-4903-9EC9-B63A3937C52F}"/>
                </a:ext>
              </a:extLst>
            </p:cNvPr>
            <p:cNvGrpSpPr/>
            <p:nvPr/>
          </p:nvGrpSpPr>
          <p:grpSpPr>
            <a:xfrm>
              <a:off x="5581019" y="2210033"/>
              <a:ext cx="914400" cy="914400"/>
              <a:chOff x="6139402" y="388456"/>
              <a:chExt cx="914400" cy="914400"/>
            </a:xfrm>
            <a:solidFill>
              <a:schemeClr val="bg1"/>
            </a:solidFill>
          </p:grpSpPr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A9A70CE7-FDF7-47C7-AAAB-F9B2C7F6B720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DB7275CD-ED57-49D4-B86E-122462438462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1" name="矩形 80">
            <a:extLst>
              <a:ext uri="{FF2B5EF4-FFF2-40B4-BE49-F238E27FC236}">
                <a16:creationId xmlns:a16="http://schemas.microsoft.com/office/drawing/2014/main" id="{86D51DD2-6916-4405-A54B-474037A09479}"/>
              </a:ext>
            </a:extLst>
          </p:cNvPr>
          <p:cNvSpPr/>
          <p:nvPr/>
        </p:nvSpPr>
        <p:spPr>
          <a:xfrm>
            <a:off x="7619654" y="2247900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CE17C153-C914-481E-828E-07FC2FF1E16C}"/>
              </a:ext>
            </a:extLst>
          </p:cNvPr>
          <p:cNvSpPr txBox="1"/>
          <p:nvPr/>
        </p:nvSpPr>
        <p:spPr>
          <a:xfrm>
            <a:off x="7619654" y="185731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E8A376C-7F5A-461F-871D-86EB514A50B7}"/>
              </a:ext>
            </a:extLst>
          </p:cNvPr>
          <p:cNvSpPr/>
          <p:nvPr/>
        </p:nvSpPr>
        <p:spPr>
          <a:xfrm>
            <a:off x="7619654" y="4590423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1724D7A9-8DB0-48D9-B3FA-4F5A02349274}"/>
              </a:ext>
            </a:extLst>
          </p:cNvPr>
          <p:cNvSpPr txBox="1"/>
          <p:nvPr/>
        </p:nvSpPr>
        <p:spPr>
          <a:xfrm>
            <a:off x="7619654" y="419983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84FB9042-01E2-4810-82BF-D6D464A74841}"/>
              </a:ext>
            </a:extLst>
          </p:cNvPr>
          <p:cNvSpPr/>
          <p:nvPr/>
        </p:nvSpPr>
        <p:spPr>
          <a:xfrm>
            <a:off x="1106035" y="4590423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A50AA14-D32A-4744-9DDF-E873F36A0A3E}"/>
              </a:ext>
            </a:extLst>
          </p:cNvPr>
          <p:cNvSpPr txBox="1"/>
          <p:nvPr/>
        </p:nvSpPr>
        <p:spPr>
          <a:xfrm>
            <a:off x="3373319" y="419983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FF5C200A-B4C5-4F5D-A8E3-9705E6CCE75F}"/>
              </a:ext>
            </a:extLst>
          </p:cNvPr>
          <p:cNvSpPr/>
          <p:nvPr/>
        </p:nvSpPr>
        <p:spPr>
          <a:xfrm>
            <a:off x="1106035" y="2245070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F00848C3-F0D4-4208-B094-8C83B7F4E17B}"/>
              </a:ext>
            </a:extLst>
          </p:cNvPr>
          <p:cNvSpPr txBox="1"/>
          <p:nvPr/>
        </p:nvSpPr>
        <p:spPr>
          <a:xfrm>
            <a:off x="3373319" y="185448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89" name="等腰三角形 88">
            <a:extLst>
              <a:ext uri="{FF2B5EF4-FFF2-40B4-BE49-F238E27FC236}">
                <a16:creationId xmlns:a16="http://schemas.microsoft.com/office/drawing/2014/main" id="{06E58895-7FAE-4287-BCE6-582DB68E1564}"/>
              </a:ext>
            </a:extLst>
          </p:cNvPr>
          <p:cNvSpPr/>
          <p:nvPr/>
        </p:nvSpPr>
        <p:spPr>
          <a:xfrm rot="5400000">
            <a:off x="5983541" y="2520238"/>
            <a:ext cx="265174" cy="228600"/>
          </a:xfrm>
          <a:prstGeom prst="triangle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等腰三角形 89">
            <a:extLst>
              <a:ext uri="{FF2B5EF4-FFF2-40B4-BE49-F238E27FC236}">
                <a16:creationId xmlns:a16="http://schemas.microsoft.com/office/drawing/2014/main" id="{A7A0EAC2-451B-4344-853B-B5F746718C51}"/>
              </a:ext>
            </a:extLst>
          </p:cNvPr>
          <p:cNvSpPr/>
          <p:nvPr/>
        </p:nvSpPr>
        <p:spPr>
          <a:xfrm rot="16200000" flipH="1">
            <a:off x="5983541" y="4379998"/>
            <a:ext cx="265174" cy="228600"/>
          </a:xfrm>
          <a:prstGeom prst="triangle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等腰三角形 90">
            <a:extLst>
              <a:ext uri="{FF2B5EF4-FFF2-40B4-BE49-F238E27FC236}">
                <a16:creationId xmlns:a16="http://schemas.microsoft.com/office/drawing/2014/main" id="{386FE7FA-3F52-4EB3-A511-4F1DC4458191}"/>
              </a:ext>
            </a:extLst>
          </p:cNvPr>
          <p:cNvSpPr/>
          <p:nvPr/>
        </p:nvSpPr>
        <p:spPr>
          <a:xfrm>
            <a:off x="5020908" y="3419475"/>
            <a:ext cx="265174" cy="228600"/>
          </a:xfrm>
          <a:prstGeom prst="triangle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等腰三角形 91">
            <a:extLst>
              <a:ext uri="{FF2B5EF4-FFF2-40B4-BE49-F238E27FC236}">
                <a16:creationId xmlns:a16="http://schemas.microsoft.com/office/drawing/2014/main" id="{43C83C75-E1D4-4147-8956-C8020CEB3F6F}"/>
              </a:ext>
            </a:extLst>
          </p:cNvPr>
          <p:cNvSpPr/>
          <p:nvPr/>
        </p:nvSpPr>
        <p:spPr>
          <a:xfrm flipV="1">
            <a:off x="6893090" y="3419475"/>
            <a:ext cx="265174" cy="228600"/>
          </a:xfrm>
          <a:prstGeom prst="triangle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73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B7DD3F6-3D77-46DB-8EF7-9B3CC87AE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2150F388-6B8E-4299-93BE-CAB505B58B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5104" y="4044811"/>
            <a:ext cx="1826141" cy="535531"/>
          </a:xfrm>
        </p:spPr>
        <p:txBody>
          <a:bodyPr/>
          <a:lstStyle/>
          <a:p>
            <a:r>
              <a:rPr lang="zh-CN" altLang="en-US" dirty="0"/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68416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2003" y="619485"/>
            <a:ext cx="1107996" cy="424732"/>
          </a:xfrm>
        </p:spPr>
        <p:txBody>
          <a:bodyPr/>
          <a:lstStyle/>
          <a:p>
            <a:r>
              <a:rPr lang="zh-CN" altLang="en-US" dirty="0"/>
              <a:t>甘特图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71E54AB-EDF5-4C92-9EB3-412AC4CDD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13788"/>
              </p:ext>
            </p:extLst>
          </p:nvPr>
        </p:nvGraphicFramePr>
        <p:xfrm>
          <a:off x="1124903" y="1843262"/>
          <a:ext cx="9942194" cy="395064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1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6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JULY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AUG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SEPT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OCT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项目一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: 圆角 3">
            <a:extLst>
              <a:ext uri="{FF2B5EF4-FFF2-40B4-BE49-F238E27FC236}">
                <a16:creationId xmlns:a16="http://schemas.microsoft.com/office/drawing/2014/main" id="{3F057DA9-EB8C-4AE1-BB0F-5855C3EC8BAC}"/>
              </a:ext>
            </a:extLst>
          </p:cNvPr>
          <p:cNvSpPr/>
          <p:nvPr/>
        </p:nvSpPr>
        <p:spPr>
          <a:xfrm>
            <a:off x="2459635" y="2791252"/>
            <a:ext cx="4810125" cy="228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outerShdw dist="50800" dir="1800000" sx="99000" sy="99000" algn="ctr" rotWithShape="0">
              <a:schemeClr val="accent1"/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F357E-F28A-4217-AE47-FBFB14B1E599}"/>
              </a:ext>
            </a:extLst>
          </p:cNvPr>
          <p:cNvSpPr/>
          <p:nvPr/>
        </p:nvSpPr>
        <p:spPr>
          <a:xfrm>
            <a:off x="3961410" y="3585221"/>
            <a:ext cx="2348890" cy="228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outerShdw dist="50800" dir="1800000" sx="99000" sy="99000" algn="ctr" rotWithShape="0">
              <a:schemeClr val="accent1"/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1D1173B-CEAB-48DD-9B45-BE9E922E36A3}"/>
              </a:ext>
            </a:extLst>
          </p:cNvPr>
          <p:cNvSpPr/>
          <p:nvPr/>
        </p:nvSpPr>
        <p:spPr>
          <a:xfrm>
            <a:off x="6120254" y="4431459"/>
            <a:ext cx="2614323" cy="228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outerShdw dist="50800" dir="1800000" sx="99000" sy="99000" algn="ctr" rotWithShape="0">
              <a:schemeClr val="accent1"/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1FA277B-CF0B-4A46-85CC-2C0889262D3B}"/>
              </a:ext>
            </a:extLst>
          </p:cNvPr>
          <p:cNvSpPr/>
          <p:nvPr/>
        </p:nvSpPr>
        <p:spPr>
          <a:xfrm>
            <a:off x="6096000" y="5260234"/>
            <a:ext cx="4971097" cy="228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outerShdw dist="50800" dir="1800000" sx="99000" sy="99000" algn="ctr" rotWithShape="0">
              <a:schemeClr val="accent1"/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22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2004" y="619485"/>
            <a:ext cx="1107996" cy="424732"/>
          </a:xfrm>
        </p:spPr>
        <p:txBody>
          <a:bodyPr/>
          <a:lstStyle/>
          <a:p>
            <a:r>
              <a:rPr lang="zh-CN" altLang="en-US" dirty="0"/>
              <a:t>时间轴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3EB8239-DD55-4A25-A059-F70C73335162}"/>
              </a:ext>
            </a:extLst>
          </p:cNvPr>
          <p:cNvCxnSpPr>
            <a:cxnSpLocks/>
          </p:cNvCxnSpPr>
          <p:nvPr/>
        </p:nvCxnSpPr>
        <p:spPr>
          <a:xfrm>
            <a:off x="1622276" y="3691783"/>
            <a:ext cx="9188154" cy="0"/>
          </a:xfrm>
          <a:prstGeom prst="straightConnector1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D0CEBD3E-8717-47A8-B04F-6F1985F984B7}"/>
              </a:ext>
            </a:extLst>
          </p:cNvPr>
          <p:cNvSpPr/>
          <p:nvPr/>
        </p:nvSpPr>
        <p:spPr>
          <a:xfrm>
            <a:off x="1905713" y="3572142"/>
            <a:ext cx="239282" cy="2392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0D1DA54-886B-43C4-BE36-1A6E759CE7AE}"/>
              </a:ext>
            </a:extLst>
          </p:cNvPr>
          <p:cNvSpPr/>
          <p:nvPr/>
        </p:nvSpPr>
        <p:spPr>
          <a:xfrm>
            <a:off x="3974427" y="3572142"/>
            <a:ext cx="239282" cy="2392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9F601A8-986F-445A-9237-68FCB90A0C31}"/>
              </a:ext>
            </a:extLst>
          </p:cNvPr>
          <p:cNvSpPr/>
          <p:nvPr/>
        </p:nvSpPr>
        <p:spPr>
          <a:xfrm>
            <a:off x="6043141" y="3572142"/>
            <a:ext cx="239282" cy="2392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2A60B99-3EB4-4F55-B52A-60461B361939}"/>
              </a:ext>
            </a:extLst>
          </p:cNvPr>
          <p:cNvSpPr/>
          <p:nvPr/>
        </p:nvSpPr>
        <p:spPr>
          <a:xfrm>
            <a:off x="8111856" y="3572142"/>
            <a:ext cx="239282" cy="2392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F965070-9A9F-45C0-9F24-01F2AB7A065A}"/>
              </a:ext>
            </a:extLst>
          </p:cNvPr>
          <p:cNvGrpSpPr/>
          <p:nvPr/>
        </p:nvGrpSpPr>
        <p:grpSpPr>
          <a:xfrm>
            <a:off x="1494088" y="1557900"/>
            <a:ext cx="3231735" cy="1727958"/>
            <a:chOff x="1823541" y="1962150"/>
            <a:chExt cx="8506321" cy="2438400"/>
          </a:xfrm>
        </p:grpSpPr>
        <p:sp>
          <p:nvSpPr>
            <p:cNvPr id="22" name="对话气泡: 矩形 21">
              <a:extLst>
                <a:ext uri="{FF2B5EF4-FFF2-40B4-BE49-F238E27FC236}">
                  <a16:creationId xmlns:a16="http://schemas.microsoft.com/office/drawing/2014/main" id="{C352FD76-3766-4690-ADE4-C4DFF278E4F0}"/>
                </a:ext>
              </a:extLst>
            </p:cNvPr>
            <p:cNvSpPr/>
            <p:nvPr/>
          </p:nvSpPr>
          <p:spPr>
            <a:xfrm>
              <a:off x="1957387" y="20764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pattFill prst="pct90">
              <a:fgClr>
                <a:schemeClr val="accent1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对话气泡: 矩形 22">
              <a:extLst>
                <a:ext uri="{FF2B5EF4-FFF2-40B4-BE49-F238E27FC236}">
                  <a16:creationId xmlns:a16="http://schemas.microsoft.com/office/drawing/2014/main" id="{CE17EED5-BF75-423C-B889-F42B15CA9279}"/>
                </a:ext>
              </a:extLst>
            </p:cNvPr>
            <p:cNvSpPr/>
            <p:nvPr/>
          </p:nvSpPr>
          <p:spPr>
            <a:xfrm>
              <a:off x="1823541" y="19621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C26CB1E0-9803-48C0-BC73-F58F8B96E784}"/>
              </a:ext>
            </a:extLst>
          </p:cNvPr>
          <p:cNvSpPr txBox="1"/>
          <p:nvPr/>
        </p:nvSpPr>
        <p:spPr>
          <a:xfrm>
            <a:off x="1650903" y="16136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2015</a:t>
            </a:r>
            <a:endParaRPr lang="zh-CN" altLang="en-US" b="1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831B9F-0460-4C94-8E5B-258D81012CBB}"/>
              </a:ext>
            </a:extLst>
          </p:cNvPr>
          <p:cNvSpPr/>
          <p:nvPr/>
        </p:nvSpPr>
        <p:spPr>
          <a:xfrm>
            <a:off x="1622276" y="1909141"/>
            <a:ext cx="286426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AE6CBC7-F848-4AE4-A1F4-3C989A8C3A29}"/>
              </a:ext>
            </a:extLst>
          </p:cNvPr>
          <p:cNvGrpSpPr/>
          <p:nvPr/>
        </p:nvGrpSpPr>
        <p:grpSpPr>
          <a:xfrm>
            <a:off x="5655889" y="1557900"/>
            <a:ext cx="3231735" cy="1727958"/>
            <a:chOff x="1823541" y="1962150"/>
            <a:chExt cx="8506321" cy="2438400"/>
          </a:xfrm>
        </p:grpSpPr>
        <p:sp>
          <p:nvSpPr>
            <p:cNvPr id="27" name="对话气泡: 矩形 26">
              <a:extLst>
                <a:ext uri="{FF2B5EF4-FFF2-40B4-BE49-F238E27FC236}">
                  <a16:creationId xmlns:a16="http://schemas.microsoft.com/office/drawing/2014/main" id="{C79A53C8-CFDB-46F6-83C4-F0FF319F9B7C}"/>
                </a:ext>
              </a:extLst>
            </p:cNvPr>
            <p:cNvSpPr/>
            <p:nvPr/>
          </p:nvSpPr>
          <p:spPr>
            <a:xfrm>
              <a:off x="1957387" y="20764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pattFill prst="pct90">
              <a:fgClr>
                <a:schemeClr val="accent1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对话气泡: 矩形 27">
              <a:extLst>
                <a:ext uri="{FF2B5EF4-FFF2-40B4-BE49-F238E27FC236}">
                  <a16:creationId xmlns:a16="http://schemas.microsoft.com/office/drawing/2014/main" id="{F296B127-5424-446A-9DFF-6A7B7EA2DF7E}"/>
                </a:ext>
              </a:extLst>
            </p:cNvPr>
            <p:cNvSpPr/>
            <p:nvPr/>
          </p:nvSpPr>
          <p:spPr>
            <a:xfrm>
              <a:off x="1823541" y="19621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B200B776-13E3-415D-A844-D454FAE7BA61}"/>
              </a:ext>
            </a:extLst>
          </p:cNvPr>
          <p:cNvSpPr txBox="1"/>
          <p:nvPr/>
        </p:nvSpPr>
        <p:spPr>
          <a:xfrm>
            <a:off x="5812704" y="16136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2017</a:t>
            </a:r>
            <a:endParaRPr lang="zh-CN" altLang="en-US" b="1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E9E9286-E89F-418F-84FF-3006FACADC70}"/>
              </a:ext>
            </a:extLst>
          </p:cNvPr>
          <p:cNvSpPr/>
          <p:nvPr/>
        </p:nvSpPr>
        <p:spPr>
          <a:xfrm>
            <a:off x="5784077" y="1909141"/>
            <a:ext cx="286426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D3372CE-9B81-4E9F-B4D3-D5FF793F86C7}"/>
              </a:ext>
            </a:extLst>
          </p:cNvPr>
          <p:cNvGrpSpPr/>
          <p:nvPr/>
        </p:nvGrpSpPr>
        <p:grpSpPr>
          <a:xfrm rot="10800000" flipH="1">
            <a:off x="3502350" y="4217349"/>
            <a:ext cx="3231735" cy="1727958"/>
            <a:chOff x="1823541" y="1962150"/>
            <a:chExt cx="8506321" cy="2438400"/>
          </a:xfrm>
        </p:grpSpPr>
        <p:sp>
          <p:nvSpPr>
            <p:cNvPr id="32" name="对话气泡: 矩形 31">
              <a:extLst>
                <a:ext uri="{FF2B5EF4-FFF2-40B4-BE49-F238E27FC236}">
                  <a16:creationId xmlns:a16="http://schemas.microsoft.com/office/drawing/2014/main" id="{94FD5CE4-58F5-4017-AA79-904C301A8A5F}"/>
                </a:ext>
              </a:extLst>
            </p:cNvPr>
            <p:cNvSpPr/>
            <p:nvPr/>
          </p:nvSpPr>
          <p:spPr>
            <a:xfrm>
              <a:off x="1957387" y="20764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pattFill prst="pct90">
              <a:fgClr>
                <a:schemeClr val="accent2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对话气泡: 矩形 32">
              <a:extLst>
                <a:ext uri="{FF2B5EF4-FFF2-40B4-BE49-F238E27FC236}">
                  <a16:creationId xmlns:a16="http://schemas.microsoft.com/office/drawing/2014/main" id="{D6377E5B-8AD6-4C2F-9A54-796208880127}"/>
                </a:ext>
              </a:extLst>
            </p:cNvPr>
            <p:cNvSpPr/>
            <p:nvPr/>
          </p:nvSpPr>
          <p:spPr>
            <a:xfrm>
              <a:off x="1823541" y="19621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A9FD89A-CC01-4DB4-8E27-1FBBA7EC7FCD}"/>
              </a:ext>
            </a:extLst>
          </p:cNvPr>
          <p:cNvGrpSpPr/>
          <p:nvPr/>
        </p:nvGrpSpPr>
        <p:grpSpPr>
          <a:xfrm rot="10800000" flipH="1">
            <a:off x="7723973" y="4217349"/>
            <a:ext cx="3231735" cy="1727958"/>
            <a:chOff x="1823541" y="1962150"/>
            <a:chExt cx="8506321" cy="2438400"/>
          </a:xfrm>
        </p:grpSpPr>
        <p:sp>
          <p:nvSpPr>
            <p:cNvPr id="35" name="对话气泡: 矩形 34">
              <a:extLst>
                <a:ext uri="{FF2B5EF4-FFF2-40B4-BE49-F238E27FC236}">
                  <a16:creationId xmlns:a16="http://schemas.microsoft.com/office/drawing/2014/main" id="{FD7B38AE-E6B0-42AD-8708-77245DA137F2}"/>
                </a:ext>
              </a:extLst>
            </p:cNvPr>
            <p:cNvSpPr/>
            <p:nvPr/>
          </p:nvSpPr>
          <p:spPr>
            <a:xfrm>
              <a:off x="1957387" y="20764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pattFill prst="pct90">
              <a:fgClr>
                <a:schemeClr val="accent2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对话气泡: 矩形 35">
              <a:extLst>
                <a:ext uri="{FF2B5EF4-FFF2-40B4-BE49-F238E27FC236}">
                  <a16:creationId xmlns:a16="http://schemas.microsoft.com/office/drawing/2014/main" id="{0E4CB629-F9E0-4039-B374-00A346ED1DA9}"/>
                </a:ext>
              </a:extLst>
            </p:cNvPr>
            <p:cNvSpPr/>
            <p:nvPr/>
          </p:nvSpPr>
          <p:spPr>
            <a:xfrm>
              <a:off x="1823541" y="19621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0E64F3C9-71D1-4A68-83E5-8ACBD4E71198}"/>
              </a:ext>
            </a:extLst>
          </p:cNvPr>
          <p:cNvSpPr txBox="1"/>
          <p:nvPr/>
        </p:nvSpPr>
        <p:spPr>
          <a:xfrm>
            <a:off x="3658865" y="43746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2016</a:t>
            </a:r>
            <a:endParaRPr lang="zh-CN" altLang="en-US" b="1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5442933-7232-41BF-A794-1EA37FC3FBFA}"/>
              </a:ext>
            </a:extLst>
          </p:cNvPr>
          <p:cNvSpPr/>
          <p:nvPr/>
        </p:nvSpPr>
        <p:spPr>
          <a:xfrm>
            <a:off x="3630238" y="4670046"/>
            <a:ext cx="286426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D202D73-4F68-4B8C-AE89-BFD3B2686241}"/>
              </a:ext>
            </a:extLst>
          </p:cNvPr>
          <p:cNvSpPr txBox="1"/>
          <p:nvPr/>
        </p:nvSpPr>
        <p:spPr>
          <a:xfrm>
            <a:off x="7897579" y="43746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2019</a:t>
            </a:r>
            <a:endParaRPr lang="zh-CN" altLang="en-US" b="1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963CC5C-69F7-49C0-B7E9-5B8EB220442F}"/>
              </a:ext>
            </a:extLst>
          </p:cNvPr>
          <p:cNvSpPr/>
          <p:nvPr/>
        </p:nvSpPr>
        <p:spPr>
          <a:xfrm>
            <a:off x="7868952" y="4670046"/>
            <a:ext cx="286426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92390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75BC9BBE-EC43-43E2-9F0A-D6569B792E6D}"/>
              </a:ext>
            </a:extLst>
          </p:cNvPr>
          <p:cNvGrpSpPr/>
          <p:nvPr/>
        </p:nvGrpSpPr>
        <p:grpSpPr>
          <a:xfrm>
            <a:off x="3382139" y="1583108"/>
            <a:ext cx="2572233" cy="4282676"/>
            <a:chOff x="3341068" y="1489105"/>
            <a:chExt cx="2572233" cy="428267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3F41855-DCAB-4F80-94E7-00D4D2A35B2C}"/>
                </a:ext>
              </a:extLst>
            </p:cNvPr>
            <p:cNvSpPr/>
            <p:nvPr/>
          </p:nvSpPr>
          <p:spPr>
            <a:xfrm>
              <a:off x="3419475" y="1600201"/>
              <a:ext cx="2493826" cy="417158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31231F8-4431-41B5-9DB9-3A6A691F0B9F}"/>
                </a:ext>
              </a:extLst>
            </p:cNvPr>
            <p:cNvSpPr/>
            <p:nvPr/>
          </p:nvSpPr>
          <p:spPr>
            <a:xfrm>
              <a:off x="3341068" y="1489105"/>
              <a:ext cx="2493826" cy="41715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116" y="619485"/>
            <a:ext cx="1415772" cy="424732"/>
          </a:xfrm>
        </p:spPr>
        <p:txBody>
          <a:bodyPr/>
          <a:lstStyle/>
          <a:p>
            <a:r>
              <a:rPr lang="zh-CN" altLang="en-US" dirty="0"/>
              <a:t>四项图文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A7A83E-BB05-4D64-8FC7-5EAE1F559261}"/>
              </a:ext>
            </a:extLst>
          </p:cNvPr>
          <p:cNvSpPr/>
          <p:nvPr/>
        </p:nvSpPr>
        <p:spPr>
          <a:xfrm>
            <a:off x="921412" y="4061586"/>
            <a:ext cx="2177388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点击输入您的具体内容，用简洁的语言文字进行阐述，精准的词汇表达胜过长篇大论的文字表述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A83761-8775-4897-AA08-DFBC926A110C}"/>
              </a:ext>
            </a:extLst>
          </p:cNvPr>
          <p:cNvSpPr txBox="1"/>
          <p:nvPr/>
        </p:nvSpPr>
        <p:spPr>
          <a:xfrm>
            <a:off x="921412" y="3661476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4C70825-DC11-439F-B8FD-2AAD4C20ECA9}"/>
              </a:ext>
            </a:extLst>
          </p:cNvPr>
          <p:cNvCxnSpPr/>
          <p:nvPr/>
        </p:nvCxnSpPr>
        <p:spPr>
          <a:xfrm>
            <a:off x="1092200" y="3509076"/>
            <a:ext cx="311423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DF254D4-15ED-42F0-B0A9-9565C2BD0C2B}"/>
              </a:ext>
            </a:extLst>
          </p:cNvPr>
          <p:cNvSpPr txBox="1"/>
          <p:nvPr/>
        </p:nvSpPr>
        <p:spPr>
          <a:xfrm>
            <a:off x="921412" y="2388500"/>
            <a:ext cx="2031325" cy="1089529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500" b="1" spc="60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7200" spc="0" dirty="0">
                <a:sym typeface="微软雅黑" panose="020B0503020204020204" pitchFamily="34" charset="-122"/>
              </a:rPr>
              <a:t>80%</a:t>
            </a:r>
            <a:endParaRPr lang="zh-CN" altLang="en-US" sz="7200" spc="0" dirty="0">
              <a:sym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3A2F61-F558-4979-90CE-2BABA2106D33}"/>
              </a:ext>
            </a:extLst>
          </p:cNvPr>
          <p:cNvSpPr/>
          <p:nvPr/>
        </p:nvSpPr>
        <p:spPr>
          <a:xfrm>
            <a:off x="3645341" y="4061586"/>
            <a:ext cx="2177388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点击输入您的具体内容，用简洁的语言文字进行阐述，精准的词汇表达胜过长篇大论的文字表述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134B53-4958-481F-8E43-4A3653193621}"/>
              </a:ext>
            </a:extLst>
          </p:cNvPr>
          <p:cNvSpPr txBox="1"/>
          <p:nvPr/>
        </p:nvSpPr>
        <p:spPr>
          <a:xfrm>
            <a:off x="3645341" y="3661476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7E20EED-1F08-4CBA-A954-B34380DEA73B}"/>
              </a:ext>
            </a:extLst>
          </p:cNvPr>
          <p:cNvCxnSpPr/>
          <p:nvPr/>
        </p:nvCxnSpPr>
        <p:spPr>
          <a:xfrm>
            <a:off x="3816129" y="3509076"/>
            <a:ext cx="311423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8AB49AD-481C-4CC9-ADD6-A339C5D2CB57}"/>
              </a:ext>
            </a:extLst>
          </p:cNvPr>
          <p:cNvSpPr txBox="1"/>
          <p:nvPr/>
        </p:nvSpPr>
        <p:spPr>
          <a:xfrm>
            <a:off x="3645341" y="2388500"/>
            <a:ext cx="1850186" cy="1015663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spc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ym typeface="微软雅黑" panose="020B0503020204020204" pitchFamily="34" charset="-122"/>
              </a:rPr>
              <a:t>60%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597E295-39BB-4174-BE79-69BAAD5E670C}"/>
              </a:ext>
            </a:extLst>
          </p:cNvPr>
          <p:cNvSpPr/>
          <p:nvPr/>
        </p:nvSpPr>
        <p:spPr>
          <a:xfrm>
            <a:off x="6369270" y="4061586"/>
            <a:ext cx="2177388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点击输入您的具体内容，用简洁的语言文字进行阐述，精准的词汇表达胜过长篇大论的文字表述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1A0949-176F-4435-8754-976BFEB5D24F}"/>
              </a:ext>
            </a:extLst>
          </p:cNvPr>
          <p:cNvSpPr txBox="1"/>
          <p:nvPr/>
        </p:nvSpPr>
        <p:spPr>
          <a:xfrm>
            <a:off x="6369270" y="3661476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8673FAA-2C47-4D76-BAFD-0EAF36EFDF7D}"/>
              </a:ext>
            </a:extLst>
          </p:cNvPr>
          <p:cNvCxnSpPr/>
          <p:nvPr/>
        </p:nvCxnSpPr>
        <p:spPr>
          <a:xfrm>
            <a:off x="6540058" y="3509076"/>
            <a:ext cx="311423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4CEB808-5657-49D5-8C48-EDC064EA8725}"/>
              </a:ext>
            </a:extLst>
          </p:cNvPr>
          <p:cNvSpPr txBox="1"/>
          <p:nvPr/>
        </p:nvSpPr>
        <p:spPr>
          <a:xfrm>
            <a:off x="6369270" y="2388500"/>
            <a:ext cx="1850186" cy="1015663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spc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ym typeface="微软雅黑" panose="020B0503020204020204" pitchFamily="34" charset="-122"/>
              </a:rPr>
              <a:t>50%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D0231B1-3115-48EF-9CFD-6F3CAE155BB2}"/>
              </a:ext>
            </a:extLst>
          </p:cNvPr>
          <p:cNvSpPr/>
          <p:nvPr/>
        </p:nvSpPr>
        <p:spPr>
          <a:xfrm>
            <a:off x="9093200" y="4061586"/>
            <a:ext cx="2177388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点击输入您的具体内容，用简洁的语言文字进行阐述，精准的词汇表达胜过长篇大论的文字表述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A0E25F-15C4-4921-980D-5632E28FF7A2}"/>
              </a:ext>
            </a:extLst>
          </p:cNvPr>
          <p:cNvSpPr txBox="1"/>
          <p:nvPr/>
        </p:nvSpPr>
        <p:spPr>
          <a:xfrm>
            <a:off x="9093200" y="3661476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5D89303-334C-45F2-8E30-DFE672758DD2}"/>
              </a:ext>
            </a:extLst>
          </p:cNvPr>
          <p:cNvCxnSpPr/>
          <p:nvPr/>
        </p:nvCxnSpPr>
        <p:spPr>
          <a:xfrm>
            <a:off x="9263988" y="3509076"/>
            <a:ext cx="311423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6FDFE71-7ED9-4CE5-94A0-EFAD47277305}"/>
              </a:ext>
            </a:extLst>
          </p:cNvPr>
          <p:cNvSpPr txBox="1"/>
          <p:nvPr/>
        </p:nvSpPr>
        <p:spPr>
          <a:xfrm>
            <a:off x="9093200" y="2388500"/>
            <a:ext cx="1850186" cy="1015663"/>
          </a:xfrm>
          <a:prstGeom prst="rect">
            <a:avLst/>
          </a:prstGeom>
          <a:noFill/>
          <a:effectLst>
            <a:outerShdw blurRad="63500" dist="88900" sx="102000" sy="102000" algn="ctr" rotWithShape="0">
              <a:schemeClr val="tx1"/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spc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3000000" algn="ctr" rotWithShape="0">
                    <a:schemeClr val="accent1"/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ym typeface="微软雅黑" panose="020B0503020204020204" pitchFamily="34" charset="-122"/>
              </a:rPr>
              <a:t>90%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715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A45BFA67-2F4D-4BF7-A89E-B9B899093717}"/>
              </a:ext>
            </a:extLst>
          </p:cNvPr>
          <p:cNvSpPr/>
          <p:nvPr/>
        </p:nvSpPr>
        <p:spPr>
          <a:xfrm>
            <a:off x="1691163" y="0"/>
            <a:ext cx="8809673" cy="6858000"/>
          </a:xfrm>
          <a:prstGeom prst="parallelogram">
            <a:avLst/>
          </a:prstGeom>
          <a:pattFill prst="pct20">
            <a:fgClr>
              <a:schemeClr val="accent3">
                <a:lumMod val="40000"/>
                <a:lumOff val="60000"/>
              </a:schemeClr>
            </a:fgClr>
            <a:bgClr>
              <a:schemeClr val="accent3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18010DB-54AA-4C86-8D36-90F649624EE7}"/>
              </a:ext>
            </a:extLst>
          </p:cNvPr>
          <p:cNvGrpSpPr/>
          <p:nvPr/>
        </p:nvGrpSpPr>
        <p:grpSpPr>
          <a:xfrm>
            <a:off x="959619" y="1714500"/>
            <a:ext cx="10234166" cy="2933700"/>
            <a:chOff x="1823541" y="1962150"/>
            <a:chExt cx="8506321" cy="2438400"/>
          </a:xfrm>
        </p:grpSpPr>
        <p:sp>
          <p:nvSpPr>
            <p:cNvPr id="3" name="对话气泡: 矩形 2">
              <a:extLst>
                <a:ext uri="{FF2B5EF4-FFF2-40B4-BE49-F238E27FC236}">
                  <a16:creationId xmlns:a16="http://schemas.microsoft.com/office/drawing/2014/main" id="{A84D7918-47C4-4B73-8EB8-E9E96FBBE6F9}"/>
                </a:ext>
              </a:extLst>
            </p:cNvPr>
            <p:cNvSpPr/>
            <p:nvPr/>
          </p:nvSpPr>
          <p:spPr>
            <a:xfrm>
              <a:off x="1957387" y="20764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pattFill prst="pct90">
              <a:fgClr>
                <a:schemeClr val="accent1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对话气泡: 矩形 11">
              <a:extLst>
                <a:ext uri="{FF2B5EF4-FFF2-40B4-BE49-F238E27FC236}">
                  <a16:creationId xmlns:a16="http://schemas.microsoft.com/office/drawing/2014/main" id="{4F11C78B-BEA7-4956-A71C-23F45F437152}"/>
                </a:ext>
              </a:extLst>
            </p:cNvPr>
            <p:cNvSpPr/>
            <p:nvPr/>
          </p:nvSpPr>
          <p:spPr>
            <a:xfrm>
              <a:off x="1823541" y="19621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A8981941-4BE0-48FC-BA8F-CB5541CED6BE}"/>
              </a:ext>
            </a:extLst>
          </p:cNvPr>
          <p:cNvSpPr/>
          <p:nvPr/>
        </p:nvSpPr>
        <p:spPr>
          <a:xfrm>
            <a:off x="2414418" y="2785252"/>
            <a:ext cx="7363164" cy="102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B22B1C-714E-44B6-BA4B-60AEE4FE1A10}"/>
              </a:ext>
            </a:extLst>
          </p:cNvPr>
          <p:cNvSpPr/>
          <p:nvPr/>
        </p:nvSpPr>
        <p:spPr>
          <a:xfrm>
            <a:off x="5428343" y="2084354"/>
            <a:ext cx="1335314" cy="5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39807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4F8FD943-370B-4CA6-8FA0-E79B6FAF35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 dirty="0"/>
              <a:t>Performance review</a:t>
            </a:r>
            <a:endParaRPr lang="zh-CN" altLang="en-US" dirty="0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54C08DB1-88FB-4A97-ACCC-C497D3D15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756824E5-833C-432B-8CA6-FB118A236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af-ZA" altLang="zh-CN" dirty="0"/>
              <a:t>Experience</a:t>
            </a:r>
            <a:endParaRPr lang="zh-CN" altLang="en-US" dirty="0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194ADF6D-E8B2-4C49-BF85-7F250340D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DA5DACDD-C8C9-4F74-99A5-7F0F3C4E29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63905" y="4753712"/>
            <a:ext cx="2620654" cy="480131"/>
          </a:xfrm>
        </p:spPr>
        <p:txBody>
          <a:bodyPr/>
          <a:lstStyle/>
          <a:p>
            <a:r>
              <a:rPr lang="af-ZA" altLang="zh-CN" dirty="0"/>
              <a:t>New Year plan</a:t>
            </a:r>
            <a:endParaRPr lang="zh-CN" altLang="en-US" dirty="0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77F6543F-887B-4C87-9EBC-1BC7CAE8BF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E9AE7F9A-83CA-425C-8FF8-DEED239C3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B447F2CE-9F23-4DE9-B1A8-B024DE1F3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心得体会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23F5C61C-072E-44AB-9F19-D2A6CA6FD0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48681" y="4920543"/>
            <a:ext cx="1107996" cy="341632"/>
          </a:xfrm>
        </p:spPr>
        <p:txBody>
          <a:bodyPr/>
          <a:lstStyle/>
          <a:p>
            <a:r>
              <a:rPr lang="zh-CN" altLang="en-US" dirty="0"/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265702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931617D-DB99-41DA-8A20-D37D25CCC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1091" y="2475929"/>
            <a:ext cx="2185214" cy="1089529"/>
          </a:xfrm>
        </p:spPr>
        <p:txBody>
          <a:bodyPr/>
          <a:lstStyle/>
          <a:p>
            <a:r>
              <a:rPr lang="zh-CN" altLang="en-US" dirty="0"/>
              <a:t>谢谢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7C1C58-D2DE-4413-8F46-E901EF236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文化 娱乐 体育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DC8386-1176-47CD-B9CF-88BC8EE3E2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8051" y="4264379"/>
            <a:ext cx="1313181" cy="313932"/>
          </a:xfrm>
        </p:spPr>
        <p:txBody>
          <a:bodyPr/>
          <a:lstStyle/>
          <a:p>
            <a:r>
              <a:rPr lang="en-US" altLang="zh-CN" dirty="0" err="1"/>
              <a:t>OfficePLUS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8361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2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188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253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71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0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B7DD3F6-3D77-46DB-8EF7-9B3CC87AE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2150F388-6B8E-4299-93BE-CAB505B58B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5104" y="4044811"/>
            <a:ext cx="1826141" cy="535531"/>
          </a:xfrm>
        </p:spPr>
        <p:txBody>
          <a:bodyPr/>
          <a:lstStyle/>
          <a:p>
            <a:r>
              <a:rPr lang="zh-CN" altLang="en-US" dirty="0"/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64600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81D689-EC51-4930-83E3-02E704FE5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114" y="619485"/>
            <a:ext cx="1415772" cy="424732"/>
          </a:xfrm>
        </p:spPr>
        <p:txBody>
          <a:bodyPr/>
          <a:lstStyle/>
          <a:p>
            <a:r>
              <a:rPr lang="zh-CN" altLang="en-US" dirty="0"/>
              <a:t>数据图表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7211E551-6948-497F-A088-EBD06F702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803212"/>
              </p:ext>
            </p:extLst>
          </p:nvPr>
        </p:nvGraphicFramePr>
        <p:xfrm>
          <a:off x="695325" y="1637819"/>
          <a:ext cx="10801350" cy="435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516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117" y="619485"/>
            <a:ext cx="1415772" cy="424732"/>
          </a:xfrm>
        </p:spPr>
        <p:txBody>
          <a:bodyPr/>
          <a:lstStyle/>
          <a:p>
            <a:r>
              <a:rPr lang="zh-CN" altLang="en-US" dirty="0"/>
              <a:t>三项图文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84EDC7F-E389-4534-A151-E8100DFD2B94}"/>
              </a:ext>
            </a:extLst>
          </p:cNvPr>
          <p:cNvSpPr txBox="1"/>
          <p:nvPr/>
        </p:nvSpPr>
        <p:spPr>
          <a:xfrm>
            <a:off x="1822683" y="338380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C3A6325-825E-4382-81E4-00C785E9811F}"/>
              </a:ext>
            </a:extLst>
          </p:cNvPr>
          <p:cNvSpPr/>
          <p:nvPr/>
        </p:nvSpPr>
        <p:spPr>
          <a:xfrm>
            <a:off x="1019545" y="3775538"/>
            <a:ext cx="261168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65585B6-8051-442E-A1B8-D3AF3D3EC040}"/>
              </a:ext>
            </a:extLst>
          </p:cNvPr>
          <p:cNvGrpSpPr/>
          <p:nvPr/>
        </p:nvGrpSpPr>
        <p:grpSpPr>
          <a:xfrm>
            <a:off x="1868184" y="2172151"/>
            <a:ext cx="946021" cy="952282"/>
            <a:chOff x="1868184" y="2172151"/>
            <a:chExt cx="946021" cy="952282"/>
          </a:xfrm>
        </p:grpSpPr>
        <p:grpSp>
          <p:nvGrpSpPr>
            <p:cNvPr id="44" name="图形 25" descr="罗盘">
              <a:extLst>
                <a:ext uri="{FF2B5EF4-FFF2-40B4-BE49-F238E27FC236}">
                  <a16:creationId xmlns:a16="http://schemas.microsoft.com/office/drawing/2014/main" id="{3E830E5C-5FA8-4234-883A-69A63DED6ED3}"/>
                </a:ext>
              </a:extLst>
            </p:cNvPr>
            <p:cNvGrpSpPr/>
            <p:nvPr/>
          </p:nvGrpSpPr>
          <p:grpSpPr>
            <a:xfrm>
              <a:off x="1899805" y="2172151"/>
              <a:ext cx="914400" cy="914400"/>
              <a:chOff x="1868184" y="2438633"/>
              <a:chExt cx="914400" cy="914400"/>
            </a:xfrm>
            <a:solidFill>
              <a:schemeClr val="accent1"/>
            </a:solidFill>
          </p:grpSpPr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AC286618-A2C0-4923-849C-16C62D95C0D1}"/>
                  </a:ext>
                </a:extLst>
              </p:cNvPr>
              <p:cNvSpPr/>
              <p:nvPr/>
            </p:nvSpPr>
            <p:spPr>
              <a:xfrm>
                <a:off x="1963434" y="2533883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57150 h 723900"/>
                  <a:gd name="connsiteX6" fmla="*/ 666750 w 723900"/>
                  <a:gd name="connsiteY6" fmla="*/ 361950 h 723900"/>
                  <a:gd name="connsiteX7" fmla="*/ 361950 w 723900"/>
                  <a:gd name="connsiteY7" fmla="*/ 666750 h 723900"/>
                  <a:gd name="connsiteX8" fmla="*/ 57150 w 723900"/>
                  <a:gd name="connsiteY8" fmla="*/ 361950 h 723900"/>
                  <a:gd name="connsiteX9" fmla="*/ 361950 w 723900"/>
                  <a:gd name="connsiteY9" fmla="*/ 5715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57150"/>
                    </a:moveTo>
                    <a:cubicBezTo>
                      <a:pt x="529590" y="57150"/>
                      <a:pt x="666750" y="194310"/>
                      <a:pt x="666750" y="361950"/>
                    </a:cubicBezTo>
                    <a:cubicBezTo>
                      <a:pt x="666750" y="529590"/>
                      <a:pt x="529590" y="666750"/>
                      <a:pt x="361950" y="666750"/>
                    </a:cubicBezTo>
                    <a:cubicBezTo>
                      <a:pt x="194310" y="666750"/>
                      <a:pt x="57150" y="529590"/>
                      <a:pt x="57150" y="361950"/>
                    </a:cubicBezTo>
                    <a:cubicBezTo>
                      <a:pt x="57150" y="194310"/>
                      <a:pt x="194310" y="57150"/>
                      <a:pt x="361950" y="57150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10F82763-D6B0-43FD-AD6B-CBC4DB94DB59}"/>
                  </a:ext>
                </a:extLst>
              </p:cNvPr>
              <p:cNvSpPr/>
              <p:nvPr/>
            </p:nvSpPr>
            <p:spPr>
              <a:xfrm>
                <a:off x="2176794" y="2749147"/>
                <a:ext cx="295275" cy="295275"/>
              </a:xfrm>
              <a:custGeom>
                <a:avLst/>
                <a:gdLst>
                  <a:gd name="connsiteX0" fmla="*/ 0 w 295275"/>
                  <a:gd name="connsiteY0" fmla="*/ 295275 h 295275"/>
                  <a:gd name="connsiteX1" fmla="*/ 209550 w 295275"/>
                  <a:gd name="connsiteY1" fmla="*/ 209550 h 295275"/>
                  <a:gd name="connsiteX2" fmla="*/ 295275 w 295275"/>
                  <a:gd name="connsiteY2" fmla="*/ 0 h 295275"/>
                  <a:gd name="connsiteX3" fmla="*/ 85725 w 295275"/>
                  <a:gd name="connsiteY3" fmla="*/ 87630 h 295275"/>
                  <a:gd name="connsiteX4" fmla="*/ 0 w 295275"/>
                  <a:gd name="connsiteY4" fmla="*/ 295275 h 295275"/>
                  <a:gd name="connsiteX5" fmla="*/ 148590 w 295275"/>
                  <a:gd name="connsiteY5" fmla="*/ 127635 h 295275"/>
                  <a:gd name="connsiteX6" fmla="*/ 167640 w 295275"/>
                  <a:gd name="connsiteY6" fmla="*/ 146685 h 295275"/>
                  <a:gd name="connsiteX7" fmla="*/ 148590 w 295275"/>
                  <a:gd name="connsiteY7" fmla="*/ 165735 h 295275"/>
                  <a:gd name="connsiteX8" fmla="*/ 129540 w 295275"/>
                  <a:gd name="connsiteY8" fmla="*/ 146685 h 295275"/>
                  <a:gd name="connsiteX9" fmla="*/ 148590 w 295275"/>
                  <a:gd name="connsiteY9" fmla="*/ 12763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295275">
                    <a:moveTo>
                      <a:pt x="0" y="295275"/>
                    </a:moveTo>
                    <a:lnTo>
                      <a:pt x="209550" y="209550"/>
                    </a:lnTo>
                    <a:lnTo>
                      <a:pt x="295275" y="0"/>
                    </a:lnTo>
                    <a:lnTo>
                      <a:pt x="85725" y="87630"/>
                    </a:lnTo>
                    <a:lnTo>
                      <a:pt x="0" y="295275"/>
                    </a:lnTo>
                    <a:close/>
                    <a:moveTo>
                      <a:pt x="148590" y="127635"/>
                    </a:moveTo>
                    <a:cubicBezTo>
                      <a:pt x="160020" y="127635"/>
                      <a:pt x="167640" y="135255"/>
                      <a:pt x="167640" y="146685"/>
                    </a:cubicBezTo>
                    <a:cubicBezTo>
                      <a:pt x="167640" y="158115"/>
                      <a:pt x="160020" y="165735"/>
                      <a:pt x="148590" y="165735"/>
                    </a:cubicBezTo>
                    <a:cubicBezTo>
                      <a:pt x="137160" y="165735"/>
                      <a:pt x="129540" y="158115"/>
                      <a:pt x="129540" y="146685"/>
                    </a:cubicBezTo>
                    <a:cubicBezTo>
                      <a:pt x="129540" y="135255"/>
                      <a:pt x="137160" y="127635"/>
                      <a:pt x="148590" y="127635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4" name="图形 25" descr="罗盘">
              <a:extLst>
                <a:ext uri="{FF2B5EF4-FFF2-40B4-BE49-F238E27FC236}">
                  <a16:creationId xmlns:a16="http://schemas.microsoft.com/office/drawing/2014/main" id="{B39E1C5B-AAC2-4DEE-86B7-E6E3479EDA62}"/>
                </a:ext>
              </a:extLst>
            </p:cNvPr>
            <p:cNvGrpSpPr/>
            <p:nvPr/>
          </p:nvGrpSpPr>
          <p:grpSpPr>
            <a:xfrm>
              <a:off x="1868184" y="2210033"/>
              <a:ext cx="914400" cy="914400"/>
              <a:chOff x="1868184" y="2438633"/>
              <a:chExt cx="914400" cy="914400"/>
            </a:xfrm>
            <a:solidFill>
              <a:schemeClr val="bg1"/>
            </a:solidFill>
          </p:grpSpPr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2E6F757D-E648-4C7D-8007-88D4C6F59CFF}"/>
                  </a:ext>
                </a:extLst>
              </p:cNvPr>
              <p:cNvSpPr/>
              <p:nvPr/>
            </p:nvSpPr>
            <p:spPr>
              <a:xfrm>
                <a:off x="1963434" y="2533883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57150 h 723900"/>
                  <a:gd name="connsiteX6" fmla="*/ 666750 w 723900"/>
                  <a:gd name="connsiteY6" fmla="*/ 361950 h 723900"/>
                  <a:gd name="connsiteX7" fmla="*/ 361950 w 723900"/>
                  <a:gd name="connsiteY7" fmla="*/ 666750 h 723900"/>
                  <a:gd name="connsiteX8" fmla="*/ 57150 w 723900"/>
                  <a:gd name="connsiteY8" fmla="*/ 361950 h 723900"/>
                  <a:gd name="connsiteX9" fmla="*/ 361950 w 723900"/>
                  <a:gd name="connsiteY9" fmla="*/ 5715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57150"/>
                    </a:moveTo>
                    <a:cubicBezTo>
                      <a:pt x="529590" y="57150"/>
                      <a:pt x="666750" y="194310"/>
                      <a:pt x="666750" y="361950"/>
                    </a:cubicBezTo>
                    <a:cubicBezTo>
                      <a:pt x="666750" y="529590"/>
                      <a:pt x="529590" y="666750"/>
                      <a:pt x="361950" y="666750"/>
                    </a:cubicBezTo>
                    <a:cubicBezTo>
                      <a:pt x="194310" y="666750"/>
                      <a:pt x="57150" y="529590"/>
                      <a:pt x="57150" y="361950"/>
                    </a:cubicBezTo>
                    <a:cubicBezTo>
                      <a:pt x="57150" y="194310"/>
                      <a:pt x="194310" y="57150"/>
                      <a:pt x="361950" y="57150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12168B8B-08C7-4CC8-88D5-ED6D8A1ECCF1}"/>
                  </a:ext>
                </a:extLst>
              </p:cNvPr>
              <p:cNvSpPr/>
              <p:nvPr/>
            </p:nvSpPr>
            <p:spPr>
              <a:xfrm>
                <a:off x="2176794" y="2749147"/>
                <a:ext cx="295275" cy="295275"/>
              </a:xfrm>
              <a:custGeom>
                <a:avLst/>
                <a:gdLst>
                  <a:gd name="connsiteX0" fmla="*/ 0 w 295275"/>
                  <a:gd name="connsiteY0" fmla="*/ 295275 h 295275"/>
                  <a:gd name="connsiteX1" fmla="*/ 209550 w 295275"/>
                  <a:gd name="connsiteY1" fmla="*/ 209550 h 295275"/>
                  <a:gd name="connsiteX2" fmla="*/ 295275 w 295275"/>
                  <a:gd name="connsiteY2" fmla="*/ 0 h 295275"/>
                  <a:gd name="connsiteX3" fmla="*/ 85725 w 295275"/>
                  <a:gd name="connsiteY3" fmla="*/ 87630 h 295275"/>
                  <a:gd name="connsiteX4" fmla="*/ 0 w 295275"/>
                  <a:gd name="connsiteY4" fmla="*/ 295275 h 295275"/>
                  <a:gd name="connsiteX5" fmla="*/ 148590 w 295275"/>
                  <a:gd name="connsiteY5" fmla="*/ 127635 h 295275"/>
                  <a:gd name="connsiteX6" fmla="*/ 167640 w 295275"/>
                  <a:gd name="connsiteY6" fmla="*/ 146685 h 295275"/>
                  <a:gd name="connsiteX7" fmla="*/ 148590 w 295275"/>
                  <a:gd name="connsiteY7" fmla="*/ 165735 h 295275"/>
                  <a:gd name="connsiteX8" fmla="*/ 129540 w 295275"/>
                  <a:gd name="connsiteY8" fmla="*/ 146685 h 295275"/>
                  <a:gd name="connsiteX9" fmla="*/ 148590 w 295275"/>
                  <a:gd name="connsiteY9" fmla="*/ 12763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295275">
                    <a:moveTo>
                      <a:pt x="0" y="295275"/>
                    </a:moveTo>
                    <a:lnTo>
                      <a:pt x="209550" y="209550"/>
                    </a:lnTo>
                    <a:lnTo>
                      <a:pt x="295275" y="0"/>
                    </a:lnTo>
                    <a:lnTo>
                      <a:pt x="85725" y="87630"/>
                    </a:lnTo>
                    <a:lnTo>
                      <a:pt x="0" y="295275"/>
                    </a:lnTo>
                    <a:close/>
                    <a:moveTo>
                      <a:pt x="148590" y="127635"/>
                    </a:moveTo>
                    <a:cubicBezTo>
                      <a:pt x="160020" y="127635"/>
                      <a:pt x="167640" y="135255"/>
                      <a:pt x="167640" y="146685"/>
                    </a:cubicBezTo>
                    <a:cubicBezTo>
                      <a:pt x="167640" y="158115"/>
                      <a:pt x="160020" y="165735"/>
                      <a:pt x="148590" y="165735"/>
                    </a:cubicBezTo>
                    <a:cubicBezTo>
                      <a:pt x="137160" y="165735"/>
                      <a:pt x="129540" y="158115"/>
                      <a:pt x="129540" y="146685"/>
                    </a:cubicBezTo>
                    <a:cubicBezTo>
                      <a:pt x="129540" y="135255"/>
                      <a:pt x="137160" y="127635"/>
                      <a:pt x="148590" y="127635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6AC434A-1A47-41C7-96A4-7C28D7CED17A}"/>
              </a:ext>
            </a:extLst>
          </p:cNvPr>
          <p:cNvSpPr txBox="1"/>
          <p:nvPr/>
        </p:nvSpPr>
        <p:spPr>
          <a:xfrm>
            <a:off x="5490016" y="338380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1FD46AD-F0E5-4366-8459-E74DC668E4D4}"/>
              </a:ext>
            </a:extLst>
          </p:cNvPr>
          <p:cNvSpPr/>
          <p:nvPr/>
        </p:nvSpPr>
        <p:spPr>
          <a:xfrm>
            <a:off x="4686878" y="3775538"/>
            <a:ext cx="261168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59458B2-6DF7-4E5B-A3ED-043366A30002}"/>
              </a:ext>
            </a:extLst>
          </p:cNvPr>
          <p:cNvSpPr txBox="1"/>
          <p:nvPr/>
        </p:nvSpPr>
        <p:spPr>
          <a:xfrm>
            <a:off x="9117110" y="338380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891832D-7889-48BE-9B11-370E3EFB8AC0}"/>
              </a:ext>
            </a:extLst>
          </p:cNvPr>
          <p:cNvSpPr/>
          <p:nvPr/>
        </p:nvSpPr>
        <p:spPr>
          <a:xfrm>
            <a:off x="8313972" y="3775538"/>
            <a:ext cx="261168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1F3F33A-AF63-45A2-AF14-D74A1565A9E2}"/>
              </a:ext>
            </a:extLst>
          </p:cNvPr>
          <p:cNvGrpSpPr/>
          <p:nvPr/>
        </p:nvGrpSpPr>
        <p:grpSpPr>
          <a:xfrm>
            <a:off x="5581019" y="2172151"/>
            <a:ext cx="946021" cy="952282"/>
            <a:chOff x="5581019" y="2172151"/>
            <a:chExt cx="946021" cy="952282"/>
          </a:xfrm>
        </p:grpSpPr>
        <p:grpSp>
          <p:nvGrpSpPr>
            <p:cNvPr id="47" name="图形 2" descr="带标记的地图">
              <a:extLst>
                <a:ext uri="{FF2B5EF4-FFF2-40B4-BE49-F238E27FC236}">
                  <a16:creationId xmlns:a16="http://schemas.microsoft.com/office/drawing/2014/main" id="{5C88B265-744B-47B7-AE76-B724C2C4053D}"/>
                </a:ext>
              </a:extLst>
            </p:cNvPr>
            <p:cNvGrpSpPr/>
            <p:nvPr/>
          </p:nvGrpSpPr>
          <p:grpSpPr>
            <a:xfrm>
              <a:off x="5612640" y="2172151"/>
              <a:ext cx="914400" cy="914400"/>
              <a:chOff x="6139402" y="388456"/>
              <a:chExt cx="914400" cy="914400"/>
            </a:xfrm>
            <a:solidFill>
              <a:schemeClr val="accent1"/>
            </a:solidFill>
          </p:grpSpPr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97219D5F-4E64-44B3-8610-3F08CD0E333B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8944BAC0-C31A-4BE6-AD77-615CCF7C2841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1" name="图形 2" descr="带标记的地图">
              <a:extLst>
                <a:ext uri="{FF2B5EF4-FFF2-40B4-BE49-F238E27FC236}">
                  <a16:creationId xmlns:a16="http://schemas.microsoft.com/office/drawing/2014/main" id="{7E4110DD-227D-4C5C-875D-916EFDAC1911}"/>
                </a:ext>
              </a:extLst>
            </p:cNvPr>
            <p:cNvGrpSpPr/>
            <p:nvPr/>
          </p:nvGrpSpPr>
          <p:grpSpPr>
            <a:xfrm>
              <a:off x="5581019" y="2210033"/>
              <a:ext cx="914400" cy="914400"/>
              <a:chOff x="6139402" y="388456"/>
              <a:chExt cx="914400" cy="914400"/>
            </a:xfrm>
            <a:solidFill>
              <a:schemeClr val="bg1"/>
            </a:solidFill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15C04D09-5C65-48B8-A0F1-BF7A53A093B8}"/>
                  </a:ext>
                </a:extLst>
              </p:cNvPr>
              <p:cNvSpPr/>
              <p:nvPr/>
            </p:nvSpPr>
            <p:spPr>
              <a:xfrm>
                <a:off x="6687033" y="536002"/>
                <a:ext cx="200080" cy="304891"/>
              </a:xfrm>
              <a:custGeom>
                <a:avLst/>
                <a:gdLst>
                  <a:gd name="connsiteX0" fmla="*/ 100068 w 200080"/>
                  <a:gd name="connsiteY0" fmla="*/ 140109 h 304891"/>
                  <a:gd name="connsiteX1" fmla="*/ 59111 w 200080"/>
                  <a:gd name="connsiteY1" fmla="*/ 97246 h 304891"/>
                  <a:gd name="connsiteX2" fmla="*/ 101021 w 200080"/>
                  <a:gd name="connsiteY2" fmla="*/ 55336 h 304891"/>
                  <a:gd name="connsiteX3" fmla="*/ 142931 w 200080"/>
                  <a:gd name="connsiteY3" fmla="*/ 97246 h 304891"/>
                  <a:gd name="connsiteX4" fmla="*/ 130548 w 200080"/>
                  <a:gd name="connsiteY4" fmla="*/ 126774 h 304891"/>
                  <a:gd name="connsiteX5" fmla="*/ 100068 w 200080"/>
                  <a:gd name="connsiteY5" fmla="*/ 140109 h 304891"/>
                  <a:gd name="connsiteX6" fmla="*/ 59111 w 200080"/>
                  <a:gd name="connsiteY6" fmla="*/ 7711 h 304891"/>
                  <a:gd name="connsiteX7" fmla="*/ 11486 w 200080"/>
                  <a:gd name="connsiteY7" fmla="*/ 50574 h 304891"/>
                  <a:gd name="connsiteX8" fmla="*/ 6723 w 200080"/>
                  <a:gd name="connsiteY8" fmla="*/ 132489 h 304891"/>
                  <a:gd name="connsiteX9" fmla="*/ 52443 w 200080"/>
                  <a:gd name="connsiteY9" fmla="*/ 231549 h 304891"/>
                  <a:gd name="connsiteX10" fmla="*/ 82923 w 200080"/>
                  <a:gd name="connsiteY10" fmla="*/ 294414 h 304891"/>
                  <a:gd name="connsiteX11" fmla="*/ 100068 w 200080"/>
                  <a:gd name="connsiteY11" fmla="*/ 304891 h 304891"/>
                  <a:gd name="connsiteX12" fmla="*/ 117213 w 200080"/>
                  <a:gd name="connsiteY12" fmla="*/ 294414 h 304891"/>
                  <a:gd name="connsiteX13" fmla="*/ 147693 w 200080"/>
                  <a:gd name="connsiteY13" fmla="*/ 231549 h 304891"/>
                  <a:gd name="connsiteX14" fmla="*/ 193413 w 200080"/>
                  <a:gd name="connsiteY14" fmla="*/ 133441 h 304891"/>
                  <a:gd name="connsiteX15" fmla="*/ 200081 w 200080"/>
                  <a:gd name="connsiteY15" fmla="*/ 97246 h 304891"/>
                  <a:gd name="connsiteX16" fmla="*/ 59111 w 200080"/>
                  <a:gd name="connsiteY16" fmla="*/ 7711 h 30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80" h="304891">
                    <a:moveTo>
                      <a:pt x="100068" y="140109"/>
                    </a:moveTo>
                    <a:cubicBezTo>
                      <a:pt x="77208" y="140109"/>
                      <a:pt x="58158" y="121059"/>
                      <a:pt x="59111" y="97246"/>
                    </a:cubicBezTo>
                    <a:cubicBezTo>
                      <a:pt x="59111" y="74386"/>
                      <a:pt x="78161" y="55336"/>
                      <a:pt x="101021" y="55336"/>
                    </a:cubicBezTo>
                    <a:cubicBezTo>
                      <a:pt x="123881" y="55336"/>
                      <a:pt x="142931" y="74386"/>
                      <a:pt x="142931" y="97246"/>
                    </a:cubicBezTo>
                    <a:cubicBezTo>
                      <a:pt x="142931" y="108676"/>
                      <a:pt x="138168" y="119154"/>
                      <a:pt x="130548" y="126774"/>
                    </a:cubicBezTo>
                    <a:cubicBezTo>
                      <a:pt x="121976" y="135346"/>
                      <a:pt x="111498" y="140109"/>
                      <a:pt x="100068" y="140109"/>
                    </a:cubicBezTo>
                    <a:close/>
                    <a:moveTo>
                      <a:pt x="59111" y="7711"/>
                    </a:moveTo>
                    <a:cubicBezTo>
                      <a:pt x="38156" y="15331"/>
                      <a:pt x="21963" y="31524"/>
                      <a:pt x="11486" y="50574"/>
                    </a:cubicBezTo>
                    <a:cubicBezTo>
                      <a:pt x="-1849" y="76291"/>
                      <a:pt x="-3754" y="105819"/>
                      <a:pt x="6723" y="132489"/>
                    </a:cubicBezTo>
                    <a:lnTo>
                      <a:pt x="52443" y="231549"/>
                    </a:lnTo>
                    <a:lnTo>
                      <a:pt x="82923" y="294414"/>
                    </a:lnTo>
                    <a:cubicBezTo>
                      <a:pt x="85781" y="301081"/>
                      <a:pt x="92448" y="304891"/>
                      <a:pt x="100068" y="304891"/>
                    </a:cubicBezTo>
                    <a:cubicBezTo>
                      <a:pt x="107688" y="304891"/>
                      <a:pt x="114356" y="301081"/>
                      <a:pt x="117213" y="294414"/>
                    </a:cubicBezTo>
                    <a:lnTo>
                      <a:pt x="147693" y="231549"/>
                    </a:lnTo>
                    <a:lnTo>
                      <a:pt x="193413" y="133441"/>
                    </a:lnTo>
                    <a:cubicBezTo>
                      <a:pt x="198176" y="122011"/>
                      <a:pt x="200081" y="109629"/>
                      <a:pt x="200081" y="97246"/>
                    </a:cubicBezTo>
                    <a:cubicBezTo>
                      <a:pt x="200081" y="30571"/>
                      <a:pt x="131501" y="-19911"/>
                      <a:pt x="59111" y="77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BC7CCACB-B0ED-4870-8AEA-7FDF7A1D51B9}"/>
                  </a:ext>
                </a:extLst>
              </p:cNvPr>
              <p:cNvSpPr/>
              <p:nvPr/>
            </p:nvSpPr>
            <p:spPr>
              <a:xfrm>
                <a:off x="6215602" y="621818"/>
                <a:ext cx="762000" cy="533400"/>
              </a:xfrm>
              <a:custGeom>
                <a:avLst/>
                <a:gdLst>
                  <a:gd name="connsiteX0" fmla="*/ 361950 w 762000"/>
                  <a:gd name="connsiteY0" fmla="*/ 460058 h 533400"/>
                  <a:gd name="connsiteX1" fmla="*/ 209550 w 762000"/>
                  <a:gd name="connsiteY1" fmla="*/ 383858 h 533400"/>
                  <a:gd name="connsiteX2" fmla="*/ 209550 w 762000"/>
                  <a:gd name="connsiteY2" fmla="*/ 73343 h 533400"/>
                  <a:gd name="connsiteX3" fmla="*/ 361950 w 762000"/>
                  <a:gd name="connsiteY3" fmla="*/ 149543 h 533400"/>
                  <a:gd name="connsiteX4" fmla="*/ 361950 w 762000"/>
                  <a:gd name="connsiteY4" fmla="*/ 460058 h 533400"/>
                  <a:gd name="connsiteX5" fmla="*/ 171450 w 762000"/>
                  <a:gd name="connsiteY5" fmla="*/ 383858 h 533400"/>
                  <a:gd name="connsiteX6" fmla="*/ 57150 w 762000"/>
                  <a:gd name="connsiteY6" fmla="*/ 441008 h 533400"/>
                  <a:gd name="connsiteX7" fmla="*/ 57150 w 762000"/>
                  <a:gd name="connsiteY7" fmla="*/ 130493 h 533400"/>
                  <a:gd name="connsiteX8" fmla="*/ 171450 w 762000"/>
                  <a:gd name="connsiteY8" fmla="*/ 73343 h 533400"/>
                  <a:gd name="connsiteX9" fmla="*/ 171450 w 762000"/>
                  <a:gd name="connsiteY9" fmla="*/ 383858 h 533400"/>
                  <a:gd name="connsiteX10" fmla="*/ 699135 w 762000"/>
                  <a:gd name="connsiteY10" fmla="*/ 63818 h 533400"/>
                  <a:gd name="connsiteX11" fmla="*/ 699135 w 762000"/>
                  <a:gd name="connsiteY11" fmla="*/ 63818 h 533400"/>
                  <a:gd name="connsiteX12" fmla="*/ 675323 w 762000"/>
                  <a:gd name="connsiteY12" fmla="*/ 115252 h 533400"/>
                  <a:gd name="connsiteX13" fmla="*/ 704850 w 762000"/>
                  <a:gd name="connsiteY13" fmla="*/ 130493 h 533400"/>
                  <a:gd name="connsiteX14" fmla="*/ 704850 w 762000"/>
                  <a:gd name="connsiteY14" fmla="*/ 441008 h 533400"/>
                  <a:gd name="connsiteX15" fmla="*/ 590550 w 762000"/>
                  <a:gd name="connsiteY15" fmla="*/ 383858 h 533400"/>
                  <a:gd name="connsiteX16" fmla="*/ 590550 w 762000"/>
                  <a:gd name="connsiteY16" fmla="*/ 257175 h 533400"/>
                  <a:gd name="connsiteX17" fmla="*/ 552450 w 762000"/>
                  <a:gd name="connsiteY17" fmla="*/ 257175 h 533400"/>
                  <a:gd name="connsiteX18" fmla="*/ 552450 w 762000"/>
                  <a:gd name="connsiteY18" fmla="*/ 383858 h 533400"/>
                  <a:gd name="connsiteX19" fmla="*/ 400050 w 762000"/>
                  <a:gd name="connsiteY19" fmla="*/ 460058 h 533400"/>
                  <a:gd name="connsiteX20" fmla="*/ 400050 w 762000"/>
                  <a:gd name="connsiteY20" fmla="*/ 149543 h 533400"/>
                  <a:gd name="connsiteX21" fmla="*/ 467678 w 762000"/>
                  <a:gd name="connsiteY21" fmla="*/ 115252 h 533400"/>
                  <a:gd name="connsiteX22" fmla="*/ 443865 w 762000"/>
                  <a:gd name="connsiteY22" fmla="*/ 63818 h 533400"/>
                  <a:gd name="connsiteX23" fmla="*/ 381000 w 762000"/>
                  <a:gd name="connsiteY23" fmla="*/ 95250 h 533400"/>
                  <a:gd name="connsiteX24" fmla="*/ 190500 w 762000"/>
                  <a:gd name="connsiteY24" fmla="*/ 0 h 533400"/>
                  <a:gd name="connsiteX25" fmla="*/ 0 w 762000"/>
                  <a:gd name="connsiteY25" fmla="*/ 95250 h 533400"/>
                  <a:gd name="connsiteX26" fmla="*/ 0 w 762000"/>
                  <a:gd name="connsiteY26" fmla="*/ 533400 h 533400"/>
                  <a:gd name="connsiteX27" fmla="*/ 190500 w 762000"/>
                  <a:gd name="connsiteY27" fmla="*/ 438150 h 533400"/>
                  <a:gd name="connsiteX28" fmla="*/ 381000 w 762000"/>
                  <a:gd name="connsiteY28" fmla="*/ 533400 h 533400"/>
                  <a:gd name="connsiteX29" fmla="*/ 571500 w 762000"/>
                  <a:gd name="connsiteY29" fmla="*/ 438150 h 533400"/>
                  <a:gd name="connsiteX30" fmla="*/ 762000 w 762000"/>
                  <a:gd name="connsiteY30" fmla="*/ 533400 h 533400"/>
                  <a:gd name="connsiteX31" fmla="*/ 762000 w 762000"/>
                  <a:gd name="connsiteY31" fmla="*/ 95250 h 533400"/>
                  <a:gd name="connsiteX32" fmla="*/ 699135 w 762000"/>
                  <a:gd name="connsiteY32" fmla="*/ 6381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62000" h="533400">
                    <a:moveTo>
                      <a:pt x="361950" y="460058"/>
                    </a:moveTo>
                    <a:lnTo>
                      <a:pt x="209550" y="383858"/>
                    </a:lnTo>
                    <a:lnTo>
                      <a:pt x="209550" y="73343"/>
                    </a:lnTo>
                    <a:lnTo>
                      <a:pt x="361950" y="149543"/>
                    </a:lnTo>
                    <a:lnTo>
                      <a:pt x="361950" y="460058"/>
                    </a:lnTo>
                    <a:close/>
                    <a:moveTo>
                      <a:pt x="171450" y="383858"/>
                    </a:moveTo>
                    <a:lnTo>
                      <a:pt x="57150" y="441008"/>
                    </a:lnTo>
                    <a:lnTo>
                      <a:pt x="57150" y="130493"/>
                    </a:lnTo>
                    <a:lnTo>
                      <a:pt x="171450" y="73343"/>
                    </a:lnTo>
                    <a:lnTo>
                      <a:pt x="171450" y="383858"/>
                    </a:lnTo>
                    <a:close/>
                    <a:moveTo>
                      <a:pt x="699135" y="63818"/>
                    </a:moveTo>
                    <a:lnTo>
                      <a:pt x="699135" y="63818"/>
                    </a:lnTo>
                    <a:lnTo>
                      <a:pt x="675323" y="115252"/>
                    </a:lnTo>
                    <a:lnTo>
                      <a:pt x="704850" y="130493"/>
                    </a:lnTo>
                    <a:lnTo>
                      <a:pt x="704850" y="441008"/>
                    </a:lnTo>
                    <a:lnTo>
                      <a:pt x="590550" y="383858"/>
                    </a:lnTo>
                    <a:lnTo>
                      <a:pt x="590550" y="257175"/>
                    </a:lnTo>
                    <a:lnTo>
                      <a:pt x="552450" y="257175"/>
                    </a:lnTo>
                    <a:lnTo>
                      <a:pt x="552450" y="383858"/>
                    </a:lnTo>
                    <a:lnTo>
                      <a:pt x="400050" y="460058"/>
                    </a:lnTo>
                    <a:lnTo>
                      <a:pt x="400050" y="149543"/>
                    </a:lnTo>
                    <a:lnTo>
                      <a:pt x="467678" y="115252"/>
                    </a:lnTo>
                    <a:lnTo>
                      <a:pt x="443865" y="63818"/>
                    </a:lnTo>
                    <a:lnTo>
                      <a:pt x="381000" y="95250"/>
                    </a:lnTo>
                    <a:lnTo>
                      <a:pt x="190500" y="0"/>
                    </a:lnTo>
                    <a:lnTo>
                      <a:pt x="0" y="95250"/>
                    </a:lnTo>
                    <a:lnTo>
                      <a:pt x="0" y="533400"/>
                    </a:lnTo>
                    <a:lnTo>
                      <a:pt x="190500" y="438150"/>
                    </a:lnTo>
                    <a:lnTo>
                      <a:pt x="381000" y="533400"/>
                    </a:lnTo>
                    <a:lnTo>
                      <a:pt x="571500" y="438150"/>
                    </a:lnTo>
                    <a:lnTo>
                      <a:pt x="762000" y="533400"/>
                    </a:lnTo>
                    <a:lnTo>
                      <a:pt x="762000" y="95250"/>
                    </a:lnTo>
                    <a:lnTo>
                      <a:pt x="699135" y="63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B060999-3FCB-4512-B5BB-71AEC314A1E0}"/>
              </a:ext>
            </a:extLst>
          </p:cNvPr>
          <p:cNvGrpSpPr/>
          <p:nvPr/>
        </p:nvGrpSpPr>
        <p:grpSpPr>
          <a:xfrm>
            <a:off x="9257861" y="2310263"/>
            <a:ext cx="755521" cy="761782"/>
            <a:chOff x="9257861" y="2310263"/>
            <a:chExt cx="755521" cy="761782"/>
          </a:xfrm>
        </p:grpSpPr>
        <p:grpSp>
          <p:nvGrpSpPr>
            <p:cNvPr id="50" name="图形 23" descr="地球仪亚洲和澳大利亚">
              <a:extLst>
                <a:ext uri="{FF2B5EF4-FFF2-40B4-BE49-F238E27FC236}">
                  <a16:creationId xmlns:a16="http://schemas.microsoft.com/office/drawing/2014/main" id="{6A1EDD12-DA8F-482A-A822-89AB4E43FCFE}"/>
                </a:ext>
              </a:extLst>
            </p:cNvPr>
            <p:cNvGrpSpPr/>
            <p:nvPr/>
          </p:nvGrpSpPr>
          <p:grpSpPr>
            <a:xfrm>
              <a:off x="9289482" y="2310263"/>
              <a:ext cx="723900" cy="723900"/>
              <a:chOff x="8674384" y="-361950"/>
              <a:chExt cx="723900" cy="723900"/>
            </a:xfrm>
            <a:solidFill>
              <a:schemeClr val="accent1"/>
            </a:solidFill>
          </p:grpSpPr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37B192DE-DC7C-4202-9669-4E45E85D95E2}"/>
                  </a:ext>
                </a:extLst>
              </p:cNvPr>
              <p:cNvSpPr/>
              <p:nvPr/>
            </p:nvSpPr>
            <p:spPr>
              <a:xfrm>
                <a:off x="8674384" y="-361950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85800 h 723900"/>
                  <a:gd name="connsiteX6" fmla="*/ 38100 w 723900"/>
                  <a:gd name="connsiteY6" fmla="*/ 361950 h 723900"/>
                  <a:gd name="connsiteX7" fmla="*/ 38100 w 723900"/>
                  <a:gd name="connsiteY7" fmla="*/ 348615 h 723900"/>
                  <a:gd name="connsiteX8" fmla="*/ 51435 w 723900"/>
                  <a:gd name="connsiteY8" fmla="*/ 331470 h 723900"/>
                  <a:gd name="connsiteX9" fmla="*/ 66675 w 723900"/>
                  <a:gd name="connsiteY9" fmla="*/ 323850 h 723900"/>
                  <a:gd name="connsiteX10" fmla="*/ 99060 w 723900"/>
                  <a:gd name="connsiteY10" fmla="*/ 323850 h 723900"/>
                  <a:gd name="connsiteX11" fmla="*/ 107632 w 723900"/>
                  <a:gd name="connsiteY11" fmla="*/ 329565 h 723900"/>
                  <a:gd name="connsiteX12" fmla="*/ 141923 w 723900"/>
                  <a:gd name="connsiteY12" fmla="*/ 398145 h 723900"/>
                  <a:gd name="connsiteX13" fmla="*/ 144780 w 723900"/>
                  <a:gd name="connsiteY13" fmla="*/ 401955 h 723900"/>
                  <a:gd name="connsiteX14" fmla="*/ 156210 w 723900"/>
                  <a:gd name="connsiteY14" fmla="*/ 409575 h 723900"/>
                  <a:gd name="connsiteX15" fmla="*/ 171450 w 723900"/>
                  <a:gd name="connsiteY15" fmla="*/ 401955 h 723900"/>
                  <a:gd name="connsiteX16" fmla="*/ 171450 w 723900"/>
                  <a:gd name="connsiteY16" fmla="*/ 370523 h 723900"/>
                  <a:gd name="connsiteX17" fmla="*/ 177165 w 723900"/>
                  <a:gd name="connsiteY17" fmla="*/ 357188 h 723900"/>
                  <a:gd name="connsiteX18" fmla="*/ 201930 w 723900"/>
                  <a:gd name="connsiteY18" fmla="*/ 332423 h 723900"/>
                  <a:gd name="connsiteX19" fmla="*/ 216218 w 723900"/>
                  <a:gd name="connsiteY19" fmla="*/ 333375 h 723900"/>
                  <a:gd name="connsiteX20" fmla="*/ 244793 w 723900"/>
                  <a:gd name="connsiteY20" fmla="*/ 369570 h 723900"/>
                  <a:gd name="connsiteX21" fmla="*/ 252413 w 723900"/>
                  <a:gd name="connsiteY21" fmla="*/ 373380 h 723900"/>
                  <a:gd name="connsiteX22" fmla="*/ 259080 w 723900"/>
                  <a:gd name="connsiteY22" fmla="*/ 373380 h 723900"/>
                  <a:gd name="connsiteX23" fmla="*/ 272415 w 723900"/>
                  <a:gd name="connsiteY23" fmla="*/ 379095 h 723900"/>
                  <a:gd name="connsiteX24" fmla="*/ 280035 w 723900"/>
                  <a:gd name="connsiteY24" fmla="*/ 386715 h 723900"/>
                  <a:gd name="connsiteX25" fmla="*/ 293370 w 723900"/>
                  <a:gd name="connsiteY25" fmla="*/ 392430 h 723900"/>
                  <a:gd name="connsiteX26" fmla="*/ 295275 w 723900"/>
                  <a:gd name="connsiteY26" fmla="*/ 392430 h 723900"/>
                  <a:gd name="connsiteX27" fmla="*/ 304800 w 723900"/>
                  <a:gd name="connsiteY27" fmla="*/ 382905 h 723900"/>
                  <a:gd name="connsiteX28" fmla="*/ 304800 w 723900"/>
                  <a:gd name="connsiteY28" fmla="*/ 360045 h 723900"/>
                  <a:gd name="connsiteX29" fmla="*/ 299085 w 723900"/>
                  <a:gd name="connsiteY29" fmla="*/ 351473 h 723900"/>
                  <a:gd name="connsiteX30" fmla="*/ 290513 w 723900"/>
                  <a:gd name="connsiteY30" fmla="*/ 347663 h 723900"/>
                  <a:gd name="connsiteX31" fmla="*/ 284798 w 723900"/>
                  <a:gd name="connsiteY31" fmla="*/ 339090 h 723900"/>
                  <a:gd name="connsiteX32" fmla="*/ 284798 w 723900"/>
                  <a:gd name="connsiteY32" fmla="*/ 323850 h 723900"/>
                  <a:gd name="connsiteX33" fmla="*/ 294323 w 723900"/>
                  <a:gd name="connsiteY33" fmla="*/ 314325 h 723900"/>
                  <a:gd name="connsiteX34" fmla="*/ 318135 w 723900"/>
                  <a:gd name="connsiteY34" fmla="*/ 314325 h 723900"/>
                  <a:gd name="connsiteX35" fmla="*/ 325755 w 723900"/>
                  <a:gd name="connsiteY35" fmla="*/ 310515 h 723900"/>
                  <a:gd name="connsiteX36" fmla="*/ 339090 w 723900"/>
                  <a:gd name="connsiteY36" fmla="*/ 290513 h 723900"/>
                  <a:gd name="connsiteX37" fmla="*/ 341948 w 723900"/>
                  <a:gd name="connsiteY37" fmla="*/ 280035 h 723900"/>
                  <a:gd name="connsiteX38" fmla="*/ 341948 w 723900"/>
                  <a:gd name="connsiteY38" fmla="*/ 260033 h 723900"/>
                  <a:gd name="connsiteX39" fmla="*/ 340995 w 723900"/>
                  <a:gd name="connsiteY39" fmla="*/ 255270 h 723900"/>
                  <a:gd name="connsiteX40" fmla="*/ 334328 w 723900"/>
                  <a:gd name="connsiteY40" fmla="*/ 226695 h 723900"/>
                  <a:gd name="connsiteX41" fmla="*/ 339090 w 723900"/>
                  <a:gd name="connsiteY41" fmla="*/ 216218 h 723900"/>
                  <a:gd name="connsiteX42" fmla="*/ 343853 w 723900"/>
                  <a:gd name="connsiteY42" fmla="*/ 214313 h 723900"/>
                  <a:gd name="connsiteX43" fmla="*/ 356235 w 723900"/>
                  <a:gd name="connsiteY43" fmla="*/ 217170 h 723900"/>
                  <a:gd name="connsiteX44" fmla="*/ 370523 w 723900"/>
                  <a:gd name="connsiteY44" fmla="*/ 239077 h 723900"/>
                  <a:gd name="connsiteX45" fmla="*/ 380048 w 723900"/>
                  <a:gd name="connsiteY45" fmla="*/ 239077 h 723900"/>
                  <a:gd name="connsiteX46" fmla="*/ 381953 w 723900"/>
                  <a:gd name="connsiteY46" fmla="*/ 201930 h 723900"/>
                  <a:gd name="connsiteX47" fmla="*/ 389573 w 723900"/>
                  <a:gd name="connsiteY47" fmla="*/ 183833 h 723900"/>
                  <a:gd name="connsiteX48" fmla="*/ 414338 w 723900"/>
                  <a:gd name="connsiteY48" fmla="*/ 164783 h 723900"/>
                  <a:gd name="connsiteX49" fmla="*/ 418148 w 723900"/>
                  <a:gd name="connsiteY49" fmla="*/ 157163 h 723900"/>
                  <a:gd name="connsiteX50" fmla="*/ 418148 w 723900"/>
                  <a:gd name="connsiteY50" fmla="*/ 152400 h 723900"/>
                  <a:gd name="connsiteX51" fmla="*/ 427673 w 723900"/>
                  <a:gd name="connsiteY51" fmla="*/ 142875 h 723900"/>
                  <a:gd name="connsiteX52" fmla="*/ 437198 w 723900"/>
                  <a:gd name="connsiteY52" fmla="*/ 133350 h 723900"/>
                  <a:gd name="connsiteX53" fmla="*/ 437198 w 723900"/>
                  <a:gd name="connsiteY53" fmla="*/ 131445 h 723900"/>
                  <a:gd name="connsiteX54" fmla="*/ 429578 w 723900"/>
                  <a:gd name="connsiteY54" fmla="*/ 121920 h 723900"/>
                  <a:gd name="connsiteX55" fmla="*/ 412433 w 723900"/>
                  <a:gd name="connsiteY55" fmla="*/ 118110 h 723900"/>
                  <a:gd name="connsiteX56" fmla="*/ 406718 w 723900"/>
                  <a:gd name="connsiteY56" fmla="*/ 102870 h 723900"/>
                  <a:gd name="connsiteX57" fmla="*/ 418148 w 723900"/>
                  <a:gd name="connsiteY57" fmla="*/ 87630 h 723900"/>
                  <a:gd name="connsiteX58" fmla="*/ 441008 w 723900"/>
                  <a:gd name="connsiteY58" fmla="*/ 76200 h 723900"/>
                  <a:gd name="connsiteX59" fmla="*/ 470535 w 723900"/>
                  <a:gd name="connsiteY59" fmla="*/ 76200 h 723900"/>
                  <a:gd name="connsiteX60" fmla="*/ 487680 w 723900"/>
                  <a:gd name="connsiteY60" fmla="*/ 64770 h 723900"/>
                  <a:gd name="connsiteX61" fmla="*/ 685800 w 723900"/>
                  <a:gd name="connsiteY61" fmla="*/ 361950 h 723900"/>
                  <a:gd name="connsiteX62" fmla="*/ 361950 w 723900"/>
                  <a:gd name="connsiteY62" fmla="*/ 685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85800"/>
                    </a:moveTo>
                    <a:cubicBezTo>
                      <a:pt x="183833" y="685800"/>
                      <a:pt x="38100" y="540068"/>
                      <a:pt x="38100" y="361950"/>
                    </a:cubicBezTo>
                    <a:cubicBezTo>
                      <a:pt x="38100" y="357188"/>
                      <a:pt x="38100" y="353378"/>
                      <a:pt x="38100" y="348615"/>
                    </a:cubicBezTo>
                    <a:lnTo>
                      <a:pt x="51435" y="331470"/>
                    </a:lnTo>
                    <a:cubicBezTo>
                      <a:pt x="55245" y="326708"/>
                      <a:pt x="60960" y="323850"/>
                      <a:pt x="66675" y="323850"/>
                    </a:cubicBezTo>
                    <a:lnTo>
                      <a:pt x="99060" y="323850"/>
                    </a:lnTo>
                    <a:cubicBezTo>
                      <a:pt x="102870" y="323850"/>
                      <a:pt x="105728" y="325755"/>
                      <a:pt x="107632" y="329565"/>
                    </a:cubicBezTo>
                    <a:lnTo>
                      <a:pt x="141923" y="398145"/>
                    </a:lnTo>
                    <a:cubicBezTo>
                      <a:pt x="142875" y="400050"/>
                      <a:pt x="143828" y="401003"/>
                      <a:pt x="144780" y="401955"/>
                    </a:cubicBezTo>
                    <a:lnTo>
                      <a:pt x="156210" y="409575"/>
                    </a:lnTo>
                    <a:cubicBezTo>
                      <a:pt x="162878" y="413385"/>
                      <a:pt x="171450" y="409575"/>
                      <a:pt x="171450" y="401955"/>
                    </a:cubicBezTo>
                    <a:lnTo>
                      <a:pt x="171450" y="370523"/>
                    </a:lnTo>
                    <a:cubicBezTo>
                      <a:pt x="171450" y="365760"/>
                      <a:pt x="173355" y="360998"/>
                      <a:pt x="177165" y="357188"/>
                    </a:cubicBezTo>
                    <a:lnTo>
                      <a:pt x="201930" y="332423"/>
                    </a:lnTo>
                    <a:cubicBezTo>
                      <a:pt x="205740" y="328613"/>
                      <a:pt x="212408" y="328613"/>
                      <a:pt x="216218" y="333375"/>
                    </a:cubicBezTo>
                    <a:lnTo>
                      <a:pt x="244793" y="369570"/>
                    </a:lnTo>
                    <a:cubicBezTo>
                      <a:pt x="246698" y="371475"/>
                      <a:pt x="249555" y="373380"/>
                      <a:pt x="252413" y="373380"/>
                    </a:cubicBezTo>
                    <a:lnTo>
                      <a:pt x="259080" y="373380"/>
                    </a:lnTo>
                    <a:cubicBezTo>
                      <a:pt x="263843" y="373380"/>
                      <a:pt x="268605" y="375285"/>
                      <a:pt x="272415" y="379095"/>
                    </a:cubicBezTo>
                    <a:lnTo>
                      <a:pt x="280035" y="386715"/>
                    </a:lnTo>
                    <a:cubicBezTo>
                      <a:pt x="283845" y="390525"/>
                      <a:pt x="288608" y="392430"/>
                      <a:pt x="293370" y="392430"/>
                    </a:cubicBezTo>
                    <a:lnTo>
                      <a:pt x="295275" y="392430"/>
                    </a:lnTo>
                    <a:cubicBezTo>
                      <a:pt x="300990" y="392430"/>
                      <a:pt x="304800" y="388620"/>
                      <a:pt x="304800" y="382905"/>
                    </a:cubicBezTo>
                    <a:lnTo>
                      <a:pt x="304800" y="360045"/>
                    </a:lnTo>
                    <a:cubicBezTo>
                      <a:pt x="304800" y="356235"/>
                      <a:pt x="302895" y="353378"/>
                      <a:pt x="299085" y="351473"/>
                    </a:cubicBezTo>
                    <a:lnTo>
                      <a:pt x="290513" y="347663"/>
                    </a:lnTo>
                    <a:cubicBezTo>
                      <a:pt x="287655" y="345758"/>
                      <a:pt x="284798" y="342900"/>
                      <a:pt x="284798" y="339090"/>
                    </a:cubicBezTo>
                    <a:lnTo>
                      <a:pt x="284798" y="323850"/>
                    </a:lnTo>
                    <a:cubicBezTo>
                      <a:pt x="284798" y="318135"/>
                      <a:pt x="288608" y="314325"/>
                      <a:pt x="294323" y="314325"/>
                    </a:cubicBezTo>
                    <a:lnTo>
                      <a:pt x="318135" y="314325"/>
                    </a:lnTo>
                    <a:cubicBezTo>
                      <a:pt x="320993" y="314325"/>
                      <a:pt x="323850" y="312420"/>
                      <a:pt x="325755" y="310515"/>
                    </a:cubicBezTo>
                    <a:lnTo>
                      <a:pt x="339090" y="290513"/>
                    </a:lnTo>
                    <a:cubicBezTo>
                      <a:pt x="340995" y="287655"/>
                      <a:pt x="341948" y="283845"/>
                      <a:pt x="341948" y="280035"/>
                    </a:cubicBezTo>
                    <a:lnTo>
                      <a:pt x="341948" y="260033"/>
                    </a:lnTo>
                    <a:cubicBezTo>
                      <a:pt x="341948" y="258127"/>
                      <a:pt x="341948" y="257175"/>
                      <a:pt x="340995" y="255270"/>
                    </a:cubicBezTo>
                    <a:lnTo>
                      <a:pt x="334328" y="226695"/>
                    </a:lnTo>
                    <a:cubicBezTo>
                      <a:pt x="333375" y="221933"/>
                      <a:pt x="335280" y="218123"/>
                      <a:pt x="339090" y="216218"/>
                    </a:cubicBezTo>
                    <a:lnTo>
                      <a:pt x="343853" y="214313"/>
                    </a:lnTo>
                    <a:cubicBezTo>
                      <a:pt x="348615" y="212408"/>
                      <a:pt x="353378" y="213360"/>
                      <a:pt x="356235" y="217170"/>
                    </a:cubicBezTo>
                    <a:cubicBezTo>
                      <a:pt x="356235" y="217170"/>
                      <a:pt x="364808" y="235268"/>
                      <a:pt x="370523" y="239077"/>
                    </a:cubicBezTo>
                    <a:cubicBezTo>
                      <a:pt x="372428" y="240030"/>
                      <a:pt x="378143" y="240983"/>
                      <a:pt x="380048" y="239077"/>
                    </a:cubicBezTo>
                    <a:cubicBezTo>
                      <a:pt x="385763" y="233363"/>
                      <a:pt x="383858" y="214313"/>
                      <a:pt x="381953" y="201930"/>
                    </a:cubicBezTo>
                    <a:cubicBezTo>
                      <a:pt x="381000" y="195263"/>
                      <a:pt x="383858" y="188595"/>
                      <a:pt x="389573" y="183833"/>
                    </a:cubicBezTo>
                    <a:lnTo>
                      <a:pt x="414338" y="164783"/>
                    </a:lnTo>
                    <a:cubicBezTo>
                      <a:pt x="417195" y="162878"/>
                      <a:pt x="418148" y="160020"/>
                      <a:pt x="418148" y="157163"/>
                    </a:cubicBezTo>
                    <a:lnTo>
                      <a:pt x="418148" y="152400"/>
                    </a:lnTo>
                    <a:cubicBezTo>
                      <a:pt x="418148" y="146685"/>
                      <a:pt x="421958" y="142875"/>
                      <a:pt x="427673" y="142875"/>
                    </a:cubicBezTo>
                    <a:cubicBezTo>
                      <a:pt x="433388" y="142875"/>
                      <a:pt x="437198" y="139065"/>
                      <a:pt x="437198" y="133350"/>
                    </a:cubicBezTo>
                    <a:lnTo>
                      <a:pt x="437198" y="131445"/>
                    </a:lnTo>
                    <a:cubicBezTo>
                      <a:pt x="437198" y="126682"/>
                      <a:pt x="434340" y="122873"/>
                      <a:pt x="429578" y="121920"/>
                    </a:cubicBezTo>
                    <a:lnTo>
                      <a:pt x="412433" y="118110"/>
                    </a:lnTo>
                    <a:cubicBezTo>
                      <a:pt x="405765" y="116205"/>
                      <a:pt x="402908" y="108585"/>
                      <a:pt x="406718" y="102870"/>
                    </a:cubicBezTo>
                    <a:lnTo>
                      <a:pt x="418148" y="87630"/>
                    </a:lnTo>
                    <a:cubicBezTo>
                      <a:pt x="423863" y="80010"/>
                      <a:pt x="432435" y="76200"/>
                      <a:pt x="441008" y="76200"/>
                    </a:cubicBezTo>
                    <a:lnTo>
                      <a:pt x="470535" y="76200"/>
                    </a:lnTo>
                    <a:cubicBezTo>
                      <a:pt x="478155" y="76200"/>
                      <a:pt x="484823" y="71438"/>
                      <a:pt x="487680" y="64770"/>
                    </a:cubicBezTo>
                    <a:cubicBezTo>
                      <a:pt x="604838" y="114300"/>
                      <a:pt x="685800" y="228600"/>
                      <a:pt x="685800" y="361950"/>
                    </a:cubicBezTo>
                    <a:cubicBezTo>
                      <a:pt x="685800" y="540068"/>
                      <a:pt x="540068" y="685800"/>
                      <a:pt x="361950" y="68580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CB8F05F2-CFC9-48EE-B10E-45CC30432887}"/>
                  </a:ext>
                </a:extLst>
              </p:cNvPr>
              <p:cNvSpPr/>
              <p:nvPr/>
            </p:nvSpPr>
            <p:spPr>
              <a:xfrm>
                <a:off x="9014913" y="125491"/>
                <a:ext cx="191571" cy="131683"/>
              </a:xfrm>
              <a:custGeom>
                <a:avLst/>
                <a:gdLst>
                  <a:gd name="connsiteX0" fmla="*/ 184298 w 191571"/>
                  <a:gd name="connsiteY0" fmla="*/ 68818 h 131683"/>
                  <a:gd name="connsiteX1" fmla="*/ 180488 w 191571"/>
                  <a:gd name="connsiteY1" fmla="*/ 62151 h 131683"/>
                  <a:gd name="connsiteX2" fmla="*/ 143340 w 191571"/>
                  <a:gd name="connsiteY2" fmla="*/ 5953 h 131683"/>
                  <a:gd name="connsiteX3" fmla="*/ 126195 w 191571"/>
                  <a:gd name="connsiteY3" fmla="*/ 10716 h 131683"/>
                  <a:gd name="connsiteX4" fmla="*/ 126195 w 191571"/>
                  <a:gd name="connsiteY4" fmla="*/ 17383 h 131683"/>
                  <a:gd name="connsiteX5" fmla="*/ 116670 w 191571"/>
                  <a:gd name="connsiteY5" fmla="*/ 26908 h 131683"/>
                  <a:gd name="connsiteX6" fmla="*/ 112860 w 191571"/>
                  <a:gd name="connsiteY6" fmla="*/ 26908 h 131683"/>
                  <a:gd name="connsiteX7" fmla="*/ 104288 w 191571"/>
                  <a:gd name="connsiteY7" fmla="*/ 21193 h 131683"/>
                  <a:gd name="connsiteX8" fmla="*/ 96668 w 191571"/>
                  <a:gd name="connsiteY8" fmla="*/ 5001 h 131683"/>
                  <a:gd name="connsiteX9" fmla="*/ 79523 w 191571"/>
                  <a:gd name="connsiteY9" fmla="*/ 5001 h 131683"/>
                  <a:gd name="connsiteX10" fmla="*/ 71903 w 191571"/>
                  <a:gd name="connsiteY10" fmla="*/ 13573 h 131683"/>
                  <a:gd name="connsiteX11" fmla="*/ 65235 w 191571"/>
                  <a:gd name="connsiteY11" fmla="*/ 16431 h 131683"/>
                  <a:gd name="connsiteX12" fmla="*/ 58568 w 191571"/>
                  <a:gd name="connsiteY12" fmla="*/ 16431 h 131683"/>
                  <a:gd name="connsiteX13" fmla="*/ 45233 w 191571"/>
                  <a:gd name="connsiteY13" fmla="*/ 22146 h 131683"/>
                  <a:gd name="connsiteX14" fmla="*/ 7133 w 191571"/>
                  <a:gd name="connsiteY14" fmla="*/ 52626 h 131683"/>
                  <a:gd name="connsiteX15" fmla="*/ 3323 w 191571"/>
                  <a:gd name="connsiteY15" fmla="*/ 78343 h 131683"/>
                  <a:gd name="connsiteX16" fmla="*/ 28088 w 191571"/>
                  <a:gd name="connsiteY16" fmla="*/ 119301 h 131683"/>
                  <a:gd name="connsiteX17" fmla="*/ 57615 w 191571"/>
                  <a:gd name="connsiteY17" fmla="*/ 123111 h 131683"/>
                  <a:gd name="connsiteX18" fmla="*/ 75713 w 191571"/>
                  <a:gd name="connsiteY18" fmla="*/ 105013 h 131683"/>
                  <a:gd name="connsiteX19" fmla="*/ 101430 w 191571"/>
                  <a:gd name="connsiteY19" fmla="*/ 104061 h 131683"/>
                  <a:gd name="connsiteX20" fmla="*/ 132863 w 191571"/>
                  <a:gd name="connsiteY20" fmla="*/ 129778 h 131683"/>
                  <a:gd name="connsiteX21" fmla="*/ 138578 w 191571"/>
                  <a:gd name="connsiteY21" fmla="*/ 131683 h 131683"/>
                  <a:gd name="connsiteX22" fmla="*/ 164295 w 191571"/>
                  <a:gd name="connsiteY22" fmla="*/ 131683 h 131683"/>
                  <a:gd name="connsiteX23" fmla="*/ 173820 w 191571"/>
                  <a:gd name="connsiteY23" fmla="*/ 122158 h 131683"/>
                  <a:gd name="connsiteX24" fmla="*/ 173820 w 191571"/>
                  <a:gd name="connsiteY24" fmla="*/ 108823 h 131683"/>
                  <a:gd name="connsiteX25" fmla="*/ 179535 w 191571"/>
                  <a:gd name="connsiteY25" fmla="*/ 100251 h 131683"/>
                  <a:gd name="connsiteX26" fmla="*/ 186203 w 191571"/>
                  <a:gd name="connsiteY26" fmla="*/ 97393 h 131683"/>
                  <a:gd name="connsiteX27" fmla="*/ 190965 w 191571"/>
                  <a:gd name="connsiteY27" fmla="*/ 85963 h 131683"/>
                  <a:gd name="connsiteX28" fmla="*/ 184298 w 191571"/>
                  <a:gd name="connsiteY28" fmla="*/ 68818 h 13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1571" h="131683">
                    <a:moveTo>
                      <a:pt x="184298" y="68818"/>
                    </a:moveTo>
                    <a:cubicBezTo>
                      <a:pt x="183345" y="66913"/>
                      <a:pt x="182393" y="64056"/>
                      <a:pt x="180488" y="62151"/>
                    </a:cubicBezTo>
                    <a:lnTo>
                      <a:pt x="143340" y="5953"/>
                    </a:lnTo>
                    <a:cubicBezTo>
                      <a:pt x="138578" y="-1667"/>
                      <a:pt x="126195" y="1191"/>
                      <a:pt x="126195" y="10716"/>
                    </a:cubicBezTo>
                    <a:lnTo>
                      <a:pt x="126195" y="17383"/>
                    </a:lnTo>
                    <a:cubicBezTo>
                      <a:pt x="126195" y="23098"/>
                      <a:pt x="122385" y="26908"/>
                      <a:pt x="116670" y="26908"/>
                    </a:cubicBezTo>
                    <a:lnTo>
                      <a:pt x="112860" y="26908"/>
                    </a:lnTo>
                    <a:cubicBezTo>
                      <a:pt x="109050" y="26908"/>
                      <a:pt x="106193" y="25003"/>
                      <a:pt x="104288" y="21193"/>
                    </a:cubicBezTo>
                    <a:lnTo>
                      <a:pt x="96668" y="5001"/>
                    </a:lnTo>
                    <a:cubicBezTo>
                      <a:pt x="92858" y="-1667"/>
                      <a:pt x="83333" y="-1667"/>
                      <a:pt x="79523" y="5001"/>
                    </a:cubicBezTo>
                    <a:lnTo>
                      <a:pt x="71903" y="13573"/>
                    </a:lnTo>
                    <a:cubicBezTo>
                      <a:pt x="69998" y="15478"/>
                      <a:pt x="67140" y="16431"/>
                      <a:pt x="65235" y="16431"/>
                    </a:cubicBezTo>
                    <a:lnTo>
                      <a:pt x="58568" y="16431"/>
                    </a:lnTo>
                    <a:cubicBezTo>
                      <a:pt x="53805" y="16431"/>
                      <a:pt x="49043" y="18336"/>
                      <a:pt x="45233" y="22146"/>
                    </a:cubicBezTo>
                    <a:lnTo>
                      <a:pt x="7133" y="52626"/>
                    </a:lnTo>
                    <a:cubicBezTo>
                      <a:pt x="-487" y="59293"/>
                      <a:pt x="-2392" y="70723"/>
                      <a:pt x="3323" y="78343"/>
                    </a:cubicBezTo>
                    <a:lnTo>
                      <a:pt x="28088" y="119301"/>
                    </a:lnTo>
                    <a:cubicBezTo>
                      <a:pt x="34755" y="129778"/>
                      <a:pt x="49043" y="131683"/>
                      <a:pt x="57615" y="123111"/>
                    </a:cubicBezTo>
                    <a:lnTo>
                      <a:pt x="75713" y="105013"/>
                    </a:lnTo>
                    <a:cubicBezTo>
                      <a:pt x="82380" y="98346"/>
                      <a:pt x="93810" y="97393"/>
                      <a:pt x="101430" y="104061"/>
                    </a:cubicBezTo>
                    <a:lnTo>
                      <a:pt x="132863" y="129778"/>
                    </a:lnTo>
                    <a:cubicBezTo>
                      <a:pt x="134768" y="130731"/>
                      <a:pt x="136673" y="131683"/>
                      <a:pt x="138578" y="131683"/>
                    </a:cubicBezTo>
                    <a:lnTo>
                      <a:pt x="164295" y="131683"/>
                    </a:lnTo>
                    <a:cubicBezTo>
                      <a:pt x="170010" y="131683"/>
                      <a:pt x="173820" y="127873"/>
                      <a:pt x="173820" y="122158"/>
                    </a:cubicBezTo>
                    <a:lnTo>
                      <a:pt x="173820" y="108823"/>
                    </a:lnTo>
                    <a:cubicBezTo>
                      <a:pt x="173820" y="105013"/>
                      <a:pt x="175725" y="102156"/>
                      <a:pt x="179535" y="100251"/>
                    </a:cubicBezTo>
                    <a:lnTo>
                      <a:pt x="186203" y="97393"/>
                    </a:lnTo>
                    <a:cubicBezTo>
                      <a:pt x="190013" y="95488"/>
                      <a:pt x="192870" y="90726"/>
                      <a:pt x="190965" y="85963"/>
                    </a:cubicBezTo>
                    <a:lnTo>
                      <a:pt x="184298" y="68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7CDAA701-9CCD-455C-BEC8-17843436887C}"/>
                  </a:ext>
                </a:extLst>
              </p:cNvPr>
              <p:cNvSpPr/>
              <p:nvPr/>
            </p:nvSpPr>
            <p:spPr>
              <a:xfrm>
                <a:off x="9093484" y="57150"/>
                <a:ext cx="76200" cy="44767"/>
              </a:xfrm>
              <a:custGeom>
                <a:avLst/>
                <a:gdLst>
                  <a:gd name="connsiteX0" fmla="*/ 0 w 76200"/>
                  <a:gd name="connsiteY0" fmla="*/ 9525 h 44767"/>
                  <a:gd name="connsiteX1" fmla="*/ 23813 w 76200"/>
                  <a:gd name="connsiteY1" fmla="*/ 40957 h 44767"/>
                  <a:gd name="connsiteX2" fmla="*/ 35243 w 76200"/>
                  <a:gd name="connsiteY2" fmla="*/ 43815 h 44767"/>
                  <a:gd name="connsiteX3" fmla="*/ 47625 w 76200"/>
                  <a:gd name="connsiteY3" fmla="*/ 38100 h 44767"/>
                  <a:gd name="connsiteX4" fmla="*/ 63818 w 76200"/>
                  <a:gd name="connsiteY4" fmla="*/ 43815 h 44767"/>
                  <a:gd name="connsiteX5" fmla="*/ 76200 w 76200"/>
                  <a:gd name="connsiteY5" fmla="*/ 35243 h 44767"/>
                  <a:gd name="connsiteX6" fmla="*/ 76200 w 76200"/>
                  <a:gd name="connsiteY6" fmla="*/ 35243 h 44767"/>
                  <a:gd name="connsiteX7" fmla="*/ 71438 w 76200"/>
                  <a:gd name="connsiteY7" fmla="*/ 26670 h 44767"/>
                  <a:gd name="connsiteX8" fmla="*/ 30480 w 76200"/>
                  <a:gd name="connsiteY8" fmla="*/ 1905 h 44767"/>
                  <a:gd name="connsiteX9" fmla="*/ 25718 w 76200"/>
                  <a:gd name="connsiteY9" fmla="*/ 0 h 44767"/>
                  <a:gd name="connsiteX10" fmla="*/ 0 w 76200"/>
                  <a:gd name="connsiteY10" fmla="*/ 0 h 44767"/>
                  <a:gd name="connsiteX11" fmla="*/ 0 w 76200"/>
                  <a:gd name="connsiteY11" fmla="*/ 9525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44767">
                    <a:moveTo>
                      <a:pt x="0" y="9525"/>
                    </a:moveTo>
                    <a:lnTo>
                      <a:pt x="23813" y="40957"/>
                    </a:lnTo>
                    <a:cubicBezTo>
                      <a:pt x="26670" y="44768"/>
                      <a:pt x="31432" y="45720"/>
                      <a:pt x="35243" y="43815"/>
                    </a:cubicBezTo>
                    <a:lnTo>
                      <a:pt x="47625" y="38100"/>
                    </a:lnTo>
                    <a:lnTo>
                      <a:pt x="63818" y="43815"/>
                    </a:lnTo>
                    <a:cubicBezTo>
                      <a:pt x="69532" y="45720"/>
                      <a:pt x="76200" y="40957"/>
                      <a:pt x="76200" y="35243"/>
                    </a:cubicBezTo>
                    <a:lnTo>
                      <a:pt x="76200" y="35243"/>
                    </a:lnTo>
                    <a:cubicBezTo>
                      <a:pt x="76200" y="31432"/>
                      <a:pt x="74295" y="28575"/>
                      <a:pt x="71438" y="26670"/>
                    </a:cubicBezTo>
                    <a:lnTo>
                      <a:pt x="30480" y="1905"/>
                    </a:lnTo>
                    <a:cubicBezTo>
                      <a:pt x="29527" y="0"/>
                      <a:pt x="27623" y="0"/>
                      <a:pt x="25718" y="0"/>
                    </a:cubicBezTo>
                    <a:lnTo>
                      <a:pt x="0" y="0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8D6467C3-7182-42F8-85E9-C6B0E425017F}"/>
                  </a:ext>
                </a:extLst>
              </p:cNvPr>
              <p:cNvSpPr/>
              <p:nvPr/>
            </p:nvSpPr>
            <p:spPr>
              <a:xfrm>
                <a:off x="8987813" y="42089"/>
                <a:ext cx="38399" cy="39460"/>
              </a:xfrm>
              <a:custGeom>
                <a:avLst/>
                <a:gdLst>
                  <a:gd name="connsiteX0" fmla="*/ 32328 w 38399"/>
                  <a:gd name="connsiteY0" fmla="*/ 32205 h 39460"/>
                  <a:gd name="connsiteX1" fmla="*/ 38043 w 38399"/>
                  <a:gd name="connsiteY1" fmla="*/ 11250 h 39460"/>
                  <a:gd name="connsiteX2" fmla="*/ 35185 w 38399"/>
                  <a:gd name="connsiteY2" fmla="*/ 2678 h 39460"/>
                  <a:gd name="connsiteX3" fmla="*/ 22803 w 38399"/>
                  <a:gd name="connsiteY3" fmla="*/ 1725 h 39460"/>
                  <a:gd name="connsiteX4" fmla="*/ 3753 w 38399"/>
                  <a:gd name="connsiteY4" fmla="*/ 16013 h 39460"/>
                  <a:gd name="connsiteX5" fmla="*/ 5658 w 38399"/>
                  <a:gd name="connsiteY5" fmla="*/ 32205 h 39460"/>
                  <a:gd name="connsiteX6" fmla="*/ 18993 w 38399"/>
                  <a:gd name="connsiteY6" fmla="*/ 38873 h 39460"/>
                  <a:gd name="connsiteX7" fmla="*/ 32328 w 38399"/>
                  <a:gd name="connsiteY7" fmla="*/ 32205 h 3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99" h="39460">
                    <a:moveTo>
                      <a:pt x="32328" y="32205"/>
                    </a:moveTo>
                    <a:lnTo>
                      <a:pt x="38043" y="11250"/>
                    </a:lnTo>
                    <a:cubicBezTo>
                      <a:pt x="38995" y="8393"/>
                      <a:pt x="38043" y="4583"/>
                      <a:pt x="35185" y="2678"/>
                    </a:cubicBezTo>
                    <a:cubicBezTo>
                      <a:pt x="32328" y="-180"/>
                      <a:pt x="26613" y="-1132"/>
                      <a:pt x="22803" y="1725"/>
                    </a:cubicBezTo>
                    <a:lnTo>
                      <a:pt x="3753" y="16013"/>
                    </a:lnTo>
                    <a:cubicBezTo>
                      <a:pt x="-1962" y="19823"/>
                      <a:pt x="-1010" y="29348"/>
                      <a:pt x="5658" y="32205"/>
                    </a:cubicBezTo>
                    <a:lnTo>
                      <a:pt x="18993" y="38873"/>
                    </a:lnTo>
                    <a:cubicBezTo>
                      <a:pt x="24708" y="40778"/>
                      <a:pt x="30423" y="37920"/>
                      <a:pt x="32328" y="3220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8113210D-060C-41B2-A50F-70CA2B7A5E02}"/>
                  </a:ext>
                </a:extLst>
              </p:cNvPr>
              <p:cNvSpPr/>
              <p:nvPr/>
            </p:nvSpPr>
            <p:spPr>
              <a:xfrm>
                <a:off x="8912509" y="50662"/>
                <a:ext cx="95250" cy="62106"/>
              </a:xfrm>
              <a:custGeom>
                <a:avLst/>
                <a:gdLst>
                  <a:gd name="connsiteX0" fmla="*/ 16193 w 95250"/>
                  <a:gd name="connsiteY0" fmla="*/ 1725 h 62106"/>
                  <a:gd name="connsiteX1" fmla="*/ 3810 w 95250"/>
                  <a:gd name="connsiteY1" fmla="*/ 2678 h 62106"/>
                  <a:gd name="connsiteX2" fmla="*/ 0 w 95250"/>
                  <a:gd name="connsiteY2" fmla="*/ 6488 h 62106"/>
                  <a:gd name="connsiteX3" fmla="*/ 56198 w 95250"/>
                  <a:gd name="connsiteY3" fmla="*/ 53160 h 62106"/>
                  <a:gd name="connsiteX4" fmla="*/ 59055 w 95250"/>
                  <a:gd name="connsiteY4" fmla="*/ 55065 h 62106"/>
                  <a:gd name="connsiteX5" fmla="*/ 80010 w 95250"/>
                  <a:gd name="connsiteY5" fmla="*/ 61733 h 62106"/>
                  <a:gd name="connsiteX6" fmla="*/ 89535 w 95250"/>
                  <a:gd name="connsiteY6" fmla="*/ 59828 h 62106"/>
                  <a:gd name="connsiteX7" fmla="*/ 95250 w 95250"/>
                  <a:gd name="connsiteY7" fmla="*/ 54113 h 62106"/>
                  <a:gd name="connsiteX8" fmla="*/ 16193 w 95250"/>
                  <a:gd name="connsiteY8" fmla="*/ 1725 h 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62106">
                    <a:moveTo>
                      <a:pt x="16193" y="1725"/>
                    </a:moveTo>
                    <a:cubicBezTo>
                      <a:pt x="12382" y="-1132"/>
                      <a:pt x="7620" y="-180"/>
                      <a:pt x="3810" y="2678"/>
                    </a:cubicBezTo>
                    <a:lnTo>
                      <a:pt x="0" y="6488"/>
                    </a:lnTo>
                    <a:lnTo>
                      <a:pt x="56198" y="53160"/>
                    </a:lnTo>
                    <a:cubicBezTo>
                      <a:pt x="57150" y="54113"/>
                      <a:pt x="58102" y="54113"/>
                      <a:pt x="59055" y="55065"/>
                    </a:cubicBezTo>
                    <a:lnTo>
                      <a:pt x="80010" y="61733"/>
                    </a:lnTo>
                    <a:cubicBezTo>
                      <a:pt x="83820" y="62685"/>
                      <a:pt x="87630" y="61733"/>
                      <a:pt x="89535" y="59828"/>
                    </a:cubicBezTo>
                    <a:lnTo>
                      <a:pt x="95250" y="54113"/>
                    </a:lnTo>
                    <a:cubicBezTo>
                      <a:pt x="55245" y="42683"/>
                      <a:pt x="16193" y="1725"/>
                      <a:pt x="16193" y="172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0944DB28-7E6D-4871-BB1C-28F7ECA5D8D9}"/>
                  </a:ext>
                </a:extLst>
              </p:cNvPr>
              <p:cNvSpPr/>
              <p:nvPr/>
            </p:nvSpPr>
            <p:spPr>
              <a:xfrm>
                <a:off x="9055083" y="-163353"/>
                <a:ext cx="58671" cy="68354"/>
              </a:xfrm>
              <a:custGeom>
                <a:avLst/>
                <a:gdLst>
                  <a:gd name="connsiteX0" fmla="*/ 9826 w 58671"/>
                  <a:gd name="connsiteY0" fmla="*/ 68104 h 68354"/>
                  <a:gd name="connsiteX1" fmla="*/ 57451 w 58671"/>
                  <a:gd name="connsiteY1" fmla="*/ 1429 h 68354"/>
                  <a:gd name="connsiteX2" fmla="*/ 47926 w 58671"/>
                  <a:gd name="connsiteY2" fmla="*/ 1429 h 68354"/>
                  <a:gd name="connsiteX3" fmla="*/ 301 w 58671"/>
                  <a:gd name="connsiteY3" fmla="*/ 58579 h 68354"/>
                  <a:gd name="connsiteX4" fmla="*/ 9826 w 58671"/>
                  <a:gd name="connsiteY4" fmla="*/ 68104 h 6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1" h="68354">
                    <a:moveTo>
                      <a:pt x="9826" y="68104"/>
                    </a:moveTo>
                    <a:cubicBezTo>
                      <a:pt x="35543" y="50959"/>
                      <a:pt x="65071" y="30956"/>
                      <a:pt x="57451" y="1429"/>
                    </a:cubicBezTo>
                    <a:cubicBezTo>
                      <a:pt x="56498" y="-476"/>
                      <a:pt x="48878" y="-476"/>
                      <a:pt x="47926" y="1429"/>
                    </a:cubicBezTo>
                    <a:cubicBezTo>
                      <a:pt x="44116" y="18574"/>
                      <a:pt x="40306" y="32861"/>
                      <a:pt x="301" y="58579"/>
                    </a:cubicBezTo>
                    <a:cubicBezTo>
                      <a:pt x="-1604" y="60484"/>
                      <a:pt x="6016" y="70009"/>
                      <a:pt x="9826" y="6810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4" name="图形 23" descr="地球仪亚洲和澳大利亚">
              <a:extLst>
                <a:ext uri="{FF2B5EF4-FFF2-40B4-BE49-F238E27FC236}">
                  <a16:creationId xmlns:a16="http://schemas.microsoft.com/office/drawing/2014/main" id="{802AEF0C-C68B-4378-BC74-CDE0F94D4896}"/>
                </a:ext>
              </a:extLst>
            </p:cNvPr>
            <p:cNvGrpSpPr/>
            <p:nvPr/>
          </p:nvGrpSpPr>
          <p:grpSpPr>
            <a:xfrm>
              <a:off x="9257861" y="2348145"/>
              <a:ext cx="723900" cy="723900"/>
              <a:chOff x="8674384" y="-361950"/>
              <a:chExt cx="723900" cy="723900"/>
            </a:xfrm>
            <a:solidFill>
              <a:schemeClr val="bg1"/>
            </a:solidFill>
          </p:grpSpPr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4AA579DD-1902-4152-9F4F-0D96661A6192}"/>
                  </a:ext>
                </a:extLst>
              </p:cNvPr>
              <p:cNvSpPr/>
              <p:nvPr/>
            </p:nvSpPr>
            <p:spPr>
              <a:xfrm>
                <a:off x="8674384" y="-361950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85800 h 723900"/>
                  <a:gd name="connsiteX6" fmla="*/ 38100 w 723900"/>
                  <a:gd name="connsiteY6" fmla="*/ 361950 h 723900"/>
                  <a:gd name="connsiteX7" fmla="*/ 38100 w 723900"/>
                  <a:gd name="connsiteY7" fmla="*/ 348615 h 723900"/>
                  <a:gd name="connsiteX8" fmla="*/ 51435 w 723900"/>
                  <a:gd name="connsiteY8" fmla="*/ 331470 h 723900"/>
                  <a:gd name="connsiteX9" fmla="*/ 66675 w 723900"/>
                  <a:gd name="connsiteY9" fmla="*/ 323850 h 723900"/>
                  <a:gd name="connsiteX10" fmla="*/ 99060 w 723900"/>
                  <a:gd name="connsiteY10" fmla="*/ 323850 h 723900"/>
                  <a:gd name="connsiteX11" fmla="*/ 107632 w 723900"/>
                  <a:gd name="connsiteY11" fmla="*/ 329565 h 723900"/>
                  <a:gd name="connsiteX12" fmla="*/ 141923 w 723900"/>
                  <a:gd name="connsiteY12" fmla="*/ 398145 h 723900"/>
                  <a:gd name="connsiteX13" fmla="*/ 144780 w 723900"/>
                  <a:gd name="connsiteY13" fmla="*/ 401955 h 723900"/>
                  <a:gd name="connsiteX14" fmla="*/ 156210 w 723900"/>
                  <a:gd name="connsiteY14" fmla="*/ 409575 h 723900"/>
                  <a:gd name="connsiteX15" fmla="*/ 171450 w 723900"/>
                  <a:gd name="connsiteY15" fmla="*/ 401955 h 723900"/>
                  <a:gd name="connsiteX16" fmla="*/ 171450 w 723900"/>
                  <a:gd name="connsiteY16" fmla="*/ 370523 h 723900"/>
                  <a:gd name="connsiteX17" fmla="*/ 177165 w 723900"/>
                  <a:gd name="connsiteY17" fmla="*/ 357188 h 723900"/>
                  <a:gd name="connsiteX18" fmla="*/ 201930 w 723900"/>
                  <a:gd name="connsiteY18" fmla="*/ 332423 h 723900"/>
                  <a:gd name="connsiteX19" fmla="*/ 216218 w 723900"/>
                  <a:gd name="connsiteY19" fmla="*/ 333375 h 723900"/>
                  <a:gd name="connsiteX20" fmla="*/ 244793 w 723900"/>
                  <a:gd name="connsiteY20" fmla="*/ 369570 h 723900"/>
                  <a:gd name="connsiteX21" fmla="*/ 252413 w 723900"/>
                  <a:gd name="connsiteY21" fmla="*/ 373380 h 723900"/>
                  <a:gd name="connsiteX22" fmla="*/ 259080 w 723900"/>
                  <a:gd name="connsiteY22" fmla="*/ 373380 h 723900"/>
                  <a:gd name="connsiteX23" fmla="*/ 272415 w 723900"/>
                  <a:gd name="connsiteY23" fmla="*/ 379095 h 723900"/>
                  <a:gd name="connsiteX24" fmla="*/ 280035 w 723900"/>
                  <a:gd name="connsiteY24" fmla="*/ 386715 h 723900"/>
                  <a:gd name="connsiteX25" fmla="*/ 293370 w 723900"/>
                  <a:gd name="connsiteY25" fmla="*/ 392430 h 723900"/>
                  <a:gd name="connsiteX26" fmla="*/ 295275 w 723900"/>
                  <a:gd name="connsiteY26" fmla="*/ 392430 h 723900"/>
                  <a:gd name="connsiteX27" fmla="*/ 304800 w 723900"/>
                  <a:gd name="connsiteY27" fmla="*/ 382905 h 723900"/>
                  <a:gd name="connsiteX28" fmla="*/ 304800 w 723900"/>
                  <a:gd name="connsiteY28" fmla="*/ 360045 h 723900"/>
                  <a:gd name="connsiteX29" fmla="*/ 299085 w 723900"/>
                  <a:gd name="connsiteY29" fmla="*/ 351473 h 723900"/>
                  <a:gd name="connsiteX30" fmla="*/ 290513 w 723900"/>
                  <a:gd name="connsiteY30" fmla="*/ 347663 h 723900"/>
                  <a:gd name="connsiteX31" fmla="*/ 284798 w 723900"/>
                  <a:gd name="connsiteY31" fmla="*/ 339090 h 723900"/>
                  <a:gd name="connsiteX32" fmla="*/ 284798 w 723900"/>
                  <a:gd name="connsiteY32" fmla="*/ 323850 h 723900"/>
                  <a:gd name="connsiteX33" fmla="*/ 294323 w 723900"/>
                  <a:gd name="connsiteY33" fmla="*/ 314325 h 723900"/>
                  <a:gd name="connsiteX34" fmla="*/ 318135 w 723900"/>
                  <a:gd name="connsiteY34" fmla="*/ 314325 h 723900"/>
                  <a:gd name="connsiteX35" fmla="*/ 325755 w 723900"/>
                  <a:gd name="connsiteY35" fmla="*/ 310515 h 723900"/>
                  <a:gd name="connsiteX36" fmla="*/ 339090 w 723900"/>
                  <a:gd name="connsiteY36" fmla="*/ 290513 h 723900"/>
                  <a:gd name="connsiteX37" fmla="*/ 341948 w 723900"/>
                  <a:gd name="connsiteY37" fmla="*/ 280035 h 723900"/>
                  <a:gd name="connsiteX38" fmla="*/ 341948 w 723900"/>
                  <a:gd name="connsiteY38" fmla="*/ 260033 h 723900"/>
                  <a:gd name="connsiteX39" fmla="*/ 340995 w 723900"/>
                  <a:gd name="connsiteY39" fmla="*/ 255270 h 723900"/>
                  <a:gd name="connsiteX40" fmla="*/ 334328 w 723900"/>
                  <a:gd name="connsiteY40" fmla="*/ 226695 h 723900"/>
                  <a:gd name="connsiteX41" fmla="*/ 339090 w 723900"/>
                  <a:gd name="connsiteY41" fmla="*/ 216218 h 723900"/>
                  <a:gd name="connsiteX42" fmla="*/ 343853 w 723900"/>
                  <a:gd name="connsiteY42" fmla="*/ 214313 h 723900"/>
                  <a:gd name="connsiteX43" fmla="*/ 356235 w 723900"/>
                  <a:gd name="connsiteY43" fmla="*/ 217170 h 723900"/>
                  <a:gd name="connsiteX44" fmla="*/ 370523 w 723900"/>
                  <a:gd name="connsiteY44" fmla="*/ 239077 h 723900"/>
                  <a:gd name="connsiteX45" fmla="*/ 380048 w 723900"/>
                  <a:gd name="connsiteY45" fmla="*/ 239077 h 723900"/>
                  <a:gd name="connsiteX46" fmla="*/ 381953 w 723900"/>
                  <a:gd name="connsiteY46" fmla="*/ 201930 h 723900"/>
                  <a:gd name="connsiteX47" fmla="*/ 389573 w 723900"/>
                  <a:gd name="connsiteY47" fmla="*/ 183833 h 723900"/>
                  <a:gd name="connsiteX48" fmla="*/ 414338 w 723900"/>
                  <a:gd name="connsiteY48" fmla="*/ 164783 h 723900"/>
                  <a:gd name="connsiteX49" fmla="*/ 418148 w 723900"/>
                  <a:gd name="connsiteY49" fmla="*/ 157163 h 723900"/>
                  <a:gd name="connsiteX50" fmla="*/ 418148 w 723900"/>
                  <a:gd name="connsiteY50" fmla="*/ 152400 h 723900"/>
                  <a:gd name="connsiteX51" fmla="*/ 427673 w 723900"/>
                  <a:gd name="connsiteY51" fmla="*/ 142875 h 723900"/>
                  <a:gd name="connsiteX52" fmla="*/ 437198 w 723900"/>
                  <a:gd name="connsiteY52" fmla="*/ 133350 h 723900"/>
                  <a:gd name="connsiteX53" fmla="*/ 437198 w 723900"/>
                  <a:gd name="connsiteY53" fmla="*/ 131445 h 723900"/>
                  <a:gd name="connsiteX54" fmla="*/ 429578 w 723900"/>
                  <a:gd name="connsiteY54" fmla="*/ 121920 h 723900"/>
                  <a:gd name="connsiteX55" fmla="*/ 412433 w 723900"/>
                  <a:gd name="connsiteY55" fmla="*/ 118110 h 723900"/>
                  <a:gd name="connsiteX56" fmla="*/ 406718 w 723900"/>
                  <a:gd name="connsiteY56" fmla="*/ 102870 h 723900"/>
                  <a:gd name="connsiteX57" fmla="*/ 418148 w 723900"/>
                  <a:gd name="connsiteY57" fmla="*/ 87630 h 723900"/>
                  <a:gd name="connsiteX58" fmla="*/ 441008 w 723900"/>
                  <a:gd name="connsiteY58" fmla="*/ 76200 h 723900"/>
                  <a:gd name="connsiteX59" fmla="*/ 470535 w 723900"/>
                  <a:gd name="connsiteY59" fmla="*/ 76200 h 723900"/>
                  <a:gd name="connsiteX60" fmla="*/ 487680 w 723900"/>
                  <a:gd name="connsiteY60" fmla="*/ 64770 h 723900"/>
                  <a:gd name="connsiteX61" fmla="*/ 685800 w 723900"/>
                  <a:gd name="connsiteY61" fmla="*/ 361950 h 723900"/>
                  <a:gd name="connsiteX62" fmla="*/ 361950 w 723900"/>
                  <a:gd name="connsiteY62" fmla="*/ 685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85800"/>
                    </a:moveTo>
                    <a:cubicBezTo>
                      <a:pt x="183833" y="685800"/>
                      <a:pt x="38100" y="540068"/>
                      <a:pt x="38100" y="361950"/>
                    </a:cubicBezTo>
                    <a:cubicBezTo>
                      <a:pt x="38100" y="357188"/>
                      <a:pt x="38100" y="353378"/>
                      <a:pt x="38100" y="348615"/>
                    </a:cubicBezTo>
                    <a:lnTo>
                      <a:pt x="51435" y="331470"/>
                    </a:lnTo>
                    <a:cubicBezTo>
                      <a:pt x="55245" y="326708"/>
                      <a:pt x="60960" y="323850"/>
                      <a:pt x="66675" y="323850"/>
                    </a:cubicBezTo>
                    <a:lnTo>
                      <a:pt x="99060" y="323850"/>
                    </a:lnTo>
                    <a:cubicBezTo>
                      <a:pt x="102870" y="323850"/>
                      <a:pt x="105728" y="325755"/>
                      <a:pt x="107632" y="329565"/>
                    </a:cubicBezTo>
                    <a:lnTo>
                      <a:pt x="141923" y="398145"/>
                    </a:lnTo>
                    <a:cubicBezTo>
                      <a:pt x="142875" y="400050"/>
                      <a:pt x="143828" y="401003"/>
                      <a:pt x="144780" y="401955"/>
                    </a:cubicBezTo>
                    <a:lnTo>
                      <a:pt x="156210" y="409575"/>
                    </a:lnTo>
                    <a:cubicBezTo>
                      <a:pt x="162878" y="413385"/>
                      <a:pt x="171450" y="409575"/>
                      <a:pt x="171450" y="401955"/>
                    </a:cubicBezTo>
                    <a:lnTo>
                      <a:pt x="171450" y="370523"/>
                    </a:lnTo>
                    <a:cubicBezTo>
                      <a:pt x="171450" y="365760"/>
                      <a:pt x="173355" y="360998"/>
                      <a:pt x="177165" y="357188"/>
                    </a:cubicBezTo>
                    <a:lnTo>
                      <a:pt x="201930" y="332423"/>
                    </a:lnTo>
                    <a:cubicBezTo>
                      <a:pt x="205740" y="328613"/>
                      <a:pt x="212408" y="328613"/>
                      <a:pt x="216218" y="333375"/>
                    </a:cubicBezTo>
                    <a:lnTo>
                      <a:pt x="244793" y="369570"/>
                    </a:lnTo>
                    <a:cubicBezTo>
                      <a:pt x="246698" y="371475"/>
                      <a:pt x="249555" y="373380"/>
                      <a:pt x="252413" y="373380"/>
                    </a:cubicBezTo>
                    <a:lnTo>
                      <a:pt x="259080" y="373380"/>
                    </a:lnTo>
                    <a:cubicBezTo>
                      <a:pt x="263843" y="373380"/>
                      <a:pt x="268605" y="375285"/>
                      <a:pt x="272415" y="379095"/>
                    </a:cubicBezTo>
                    <a:lnTo>
                      <a:pt x="280035" y="386715"/>
                    </a:lnTo>
                    <a:cubicBezTo>
                      <a:pt x="283845" y="390525"/>
                      <a:pt x="288608" y="392430"/>
                      <a:pt x="293370" y="392430"/>
                    </a:cubicBezTo>
                    <a:lnTo>
                      <a:pt x="295275" y="392430"/>
                    </a:lnTo>
                    <a:cubicBezTo>
                      <a:pt x="300990" y="392430"/>
                      <a:pt x="304800" y="388620"/>
                      <a:pt x="304800" y="382905"/>
                    </a:cubicBezTo>
                    <a:lnTo>
                      <a:pt x="304800" y="360045"/>
                    </a:lnTo>
                    <a:cubicBezTo>
                      <a:pt x="304800" y="356235"/>
                      <a:pt x="302895" y="353378"/>
                      <a:pt x="299085" y="351473"/>
                    </a:cubicBezTo>
                    <a:lnTo>
                      <a:pt x="290513" y="347663"/>
                    </a:lnTo>
                    <a:cubicBezTo>
                      <a:pt x="287655" y="345758"/>
                      <a:pt x="284798" y="342900"/>
                      <a:pt x="284798" y="339090"/>
                    </a:cubicBezTo>
                    <a:lnTo>
                      <a:pt x="284798" y="323850"/>
                    </a:lnTo>
                    <a:cubicBezTo>
                      <a:pt x="284798" y="318135"/>
                      <a:pt x="288608" y="314325"/>
                      <a:pt x="294323" y="314325"/>
                    </a:cubicBezTo>
                    <a:lnTo>
                      <a:pt x="318135" y="314325"/>
                    </a:lnTo>
                    <a:cubicBezTo>
                      <a:pt x="320993" y="314325"/>
                      <a:pt x="323850" y="312420"/>
                      <a:pt x="325755" y="310515"/>
                    </a:cubicBezTo>
                    <a:lnTo>
                      <a:pt x="339090" y="290513"/>
                    </a:lnTo>
                    <a:cubicBezTo>
                      <a:pt x="340995" y="287655"/>
                      <a:pt x="341948" y="283845"/>
                      <a:pt x="341948" y="280035"/>
                    </a:cubicBezTo>
                    <a:lnTo>
                      <a:pt x="341948" y="260033"/>
                    </a:lnTo>
                    <a:cubicBezTo>
                      <a:pt x="341948" y="258127"/>
                      <a:pt x="341948" y="257175"/>
                      <a:pt x="340995" y="255270"/>
                    </a:cubicBezTo>
                    <a:lnTo>
                      <a:pt x="334328" y="226695"/>
                    </a:lnTo>
                    <a:cubicBezTo>
                      <a:pt x="333375" y="221933"/>
                      <a:pt x="335280" y="218123"/>
                      <a:pt x="339090" y="216218"/>
                    </a:cubicBezTo>
                    <a:lnTo>
                      <a:pt x="343853" y="214313"/>
                    </a:lnTo>
                    <a:cubicBezTo>
                      <a:pt x="348615" y="212408"/>
                      <a:pt x="353378" y="213360"/>
                      <a:pt x="356235" y="217170"/>
                    </a:cubicBezTo>
                    <a:cubicBezTo>
                      <a:pt x="356235" y="217170"/>
                      <a:pt x="364808" y="235268"/>
                      <a:pt x="370523" y="239077"/>
                    </a:cubicBezTo>
                    <a:cubicBezTo>
                      <a:pt x="372428" y="240030"/>
                      <a:pt x="378143" y="240983"/>
                      <a:pt x="380048" y="239077"/>
                    </a:cubicBezTo>
                    <a:cubicBezTo>
                      <a:pt x="385763" y="233363"/>
                      <a:pt x="383858" y="214313"/>
                      <a:pt x="381953" y="201930"/>
                    </a:cubicBezTo>
                    <a:cubicBezTo>
                      <a:pt x="381000" y="195263"/>
                      <a:pt x="383858" y="188595"/>
                      <a:pt x="389573" y="183833"/>
                    </a:cubicBezTo>
                    <a:lnTo>
                      <a:pt x="414338" y="164783"/>
                    </a:lnTo>
                    <a:cubicBezTo>
                      <a:pt x="417195" y="162878"/>
                      <a:pt x="418148" y="160020"/>
                      <a:pt x="418148" y="157163"/>
                    </a:cubicBezTo>
                    <a:lnTo>
                      <a:pt x="418148" y="152400"/>
                    </a:lnTo>
                    <a:cubicBezTo>
                      <a:pt x="418148" y="146685"/>
                      <a:pt x="421958" y="142875"/>
                      <a:pt x="427673" y="142875"/>
                    </a:cubicBezTo>
                    <a:cubicBezTo>
                      <a:pt x="433388" y="142875"/>
                      <a:pt x="437198" y="139065"/>
                      <a:pt x="437198" y="133350"/>
                    </a:cubicBezTo>
                    <a:lnTo>
                      <a:pt x="437198" y="131445"/>
                    </a:lnTo>
                    <a:cubicBezTo>
                      <a:pt x="437198" y="126682"/>
                      <a:pt x="434340" y="122873"/>
                      <a:pt x="429578" y="121920"/>
                    </a:cubicBezTo>
                    <a:lnTo>
                      <a:pt x="412433" y="118110"/>
                    </a:lnTo>
                    <a:cubicBezTo>
                      <a:pt x="405765" y="116205"/>
                      <a:pt x="402908" y="108585"/>
                      <a:pt x="406718" y="102870"/>
                    </a:cubicBezTo>
                    <a:lnTo>
                      <a:pt x="418148" y="87630"/>
                    </a:lnTo>
                    <a:cubicBezTo>
                      <a:pt x="423863" y="80010"/>
                      <a:pt x="432435" y="76200"/>
                      <a:pt x="441008" y="76200"/>
                    </a:cubicBezTo>
                    <a:lnTo>
                      <a:pt x="470535" y="76200"/>
                    </a:lnTo>
                    <a:cubicBezTo>
                      <a:pt x="478155" y="76200"/>
                      <a:pt x="484823" y="71438"/>
                      <a:pt x="487680" y="64770"/>
                    </a:cubicBezTo>
                    <a:cubicBezTo>
                      <a:pt x="604838" y="114300"/>
                      <a:pt x="685800" y="228600"/>
                      <a:pt x="685800" y="361950"/>
                    </a:cubicBezTo>
                    <a:cubicBezTo>
                      <a:pt x="685800" y="540068"/>
                      <a:pt x="540068" y="685800"/>
                      <a:pt x="361950" y="68580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04AE443A-7640-40B0-B0EB-E183D9DA9226}"/>
                  </a:ext>
                </a:extLst>
              </p:cNvPr>
              <p:cNvSpPr/>
              <p:nvPr/>
            </p:nvSpPr>
            <p:spPr>
              <a:xfrm>
                <a:off x="9014913" y="125491"/>
                <a:ext cx="191571" cy="131683"/>
              </a:xfrm>
              <a:custGeom>
                <a:avLst/>
                <a:gdLst>
                  <a:gd name="connsiteX0" fmla="*/ 184298 w 191571"/>
                  <a:gd name="connsiteY0" fmla="*/ 68818 h 131683"/>
                  <a:gd name="connsiteX1" fmla="*/ 180488 w 191571"/>
                  <a:gd name="connsiteY1" fmla="*/ 62151 h 131683"/>
                  <a:gd name="connsiteX2" fmla="*/ 143340 w 191571"/>
                  <a:gd name="connsiteY2" fmla="*/ 5953 h 131683"/>
                  <a:gd name="connsiteX3" fmla="*/ 126195 w 191571"/>
                  <a:gd name="connsiteY3" fmla="*/ 10716 h 131683"/>
                  <a:gd name="connsiteX4" fmla="*/ 126195 w 191571"/>
                  <a:gd name="connsiteY4" fmla="*/ 17383 h 131683"/>
                  <a:gd name="connsiteX5" fmla="*/ 116670 w 191571"/>
                  <a:gd name="connsiteY5" fmla="*/ 26908 h 131683"/>
                  <a:gd name="connsiteX6" fmla="*/ 112860 w 191571"/>
                  <a:gd name="connsiteY6" fmla="*/ 26908 h 131683"/>
                  <a:gd name="connsiteX7" fmla="*/ 104288 w 191571"/>
                  <a:gd name="connsiteY7" fmla="*/ 21193 h 131683"/>
                  <a:gd name="connsiteX8" fmla="*/ 96668 w 191571"/>
                  <a:gd name="connsiteY8" fmla="*/ 5001 h 131683"/>
                  <a:gd name="connsiteX9" fmla="*/ 79523 w 191571"/>
                  <a:gd name="connsiteY9" fmla="*/ 5001 h 131683"/>
                  <a:gd name="connsiteX10" fmla="*/ 71903 w 191571"/>
                  <a:gd name="connsiteY10" fmla="*/ 13573 h 131683"/>
                  <a:gd name="connsiteX11" fmla="*/ 65235 w 191571"/>
                  <a:gd name="connsiteY11" fmla="*/ 16431 h 131683"/>
                  <a:gd name="connsiteX12" fmla="*/ 58568 w 191571"/>
                  <a:gd name="connsiteY12" fmla="*/ 16431 h 131683"/>
                  <a:gd name="connsiteX13" fmla="*/ 45233 w 191571"/>
                  <a:gd name="connsiteY13" fmla="*/ 22146 h 131683"/>
                  <a:gd name="connsiteX14" fmla="*/ 7133 w 191571"/>
                  <a:gd name="connsiteY14" fmla="*/ 52626 h 131683"/>
                  <a:gd name="connsiteX15" fmla="*/ 3323 w 191571"/>
                  <a:gd name="connsiteY15" fmla="*/ 78343 h 131683"/>
                  <a:gd name="connsiteX16" fmla="*/ 28088 w 191571"/>
                  <a:gd name="connsiteY16" fmla="*/ 119301 h 131683"/>
                  <a:gd name="connsiteX17" fmla="*/ 57615 w 191571"/>
                  <a:gd name="connsiteY17" fmla="*/ 123111 h 131683"/>
                  <a:gd name="connsiteX18" fmla="*/ 75713 w 191571"/>
                  <a:gd name="connsiteY18" fmla="*/ 105013 h 131683"/>
                  <a:gd name="connsiteX19" fmla="*/ 101430 w 191571"/>
                  <a:gd name="connsiteY19" fmla="*/ 104061 h 131683"/>
                  <a:gd name="connsiteX20" fmla="*/ 132863 w 191571"/>
                  <a:gd name="connsiteY20" fmla="*/ 129778 h 131683"/>
                  <a:gd name="connsiteX21" fmla="*/ 138578 w 191571"/>
                  <a:gd name="connsiteY21" fmla="*/ 131683 h 131683"/>
                  <a:gd name="connsiteX22" fmla="*/ 164295 w 191571"/>
                  <a:gd name="connsiteY22" fmla="*/ 131683 h 131683"/>
                  <a:gd name="connsiteX23" fmla="*/ 173820 w 191571"/>
                  <a:gd name="connsiteY23" fmla="*/ 122158 h 131683"/>
                  <a:gd name="connsiteX24" fmla="*/ 173820 w 191571"/>
                  <a:gd name="connsiteY24" fmla="*/ 108823 h 131683"/>
                  <a:gd name="connsiteX25" fmla="*/ 179535 w 191571"/>
                  <a:gd name="connsiteY25" fmla="*/ 100251 h 131683"/>
                  <a:gd name="connsiteX26" fmla="*/ 186203 w 191571"/>
                  <a:gd name="connsiteY26" fmla="*/ 97393 h 131683"/>
                  <a:gd name="connsiteX27" fmla="*/ 190965 w 191571"/>
                  <a:gd name="connsiteY27" fmla="*/ 85963 h 131683"/>
                  <a:gd name="connsiteX28" fmla="*/ 184298 w 191571"/>
                  <a:gd name="connsiteY28" fmla="*/ 68818 h 13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1571" h="131683">
                    <a:moveTo>
                      <a:pt x="184298" y="68818"/>
                    </a:moveTo>
                    <a:cubicBezTo>
                      <a:pt x="183345" y="66913"/>
                      <a:pt x="182393" y="64056"/>
                      <a:pt x="180488" y="62151"/>
                    </a:cubicBezTo>
                    <a:lnTo>
                      <a:pt x="143340" y="5953"/>
                    </a:lnTo>
                    <a:cubicBezTo>
                      <a:pt x="138578" y="-1667"/>
                      <a:pt x="126195" y="1191"/>
                      <a:pt x="126195" y="10716"/>
                    </a:cubicBezTo>
                    <a:lnTo>
                      <a:pt x="126195" y="17383"/>
                    </a:lnTo>
                    <a:cubicBezTo>
                      <a:pt x="126195" y="23098"/>
                      <a:pt x="122385" y="26908"/>
                      <a:pt x="116670" y="26908"/>
                    </a:cubicBezTo>
                    <a:lnTo>
                      <a:pt x="112860" y="26908"/>
                    </a:lnTo>
                    <a:cubicBezTo>
                      <a:pt x="109050" y="26908"/>
                      <a:pt x="106193" y="25003"/>
                      <a:pt x="104288" y="21193"/>
                    </a:cubicBezTo>
                    <a:lnTo>
                      <a:pt x="96668" y="5001"/>
                    </a:lnTo>
                    <a:cubicBezTo>
                      <a:pt x="92858" y="-1667"/>
                      <a:pt x="83333" y="-1667"/>
                      <a:pt x="79523" y="5001"/>
                    </a:cubicBezTo>
                    <a:lnTo>
                      <a:pt x="71903" y="13573"/>
                    </a:lnTo>
                    <a:cubicBezTo>
                      <a:pt x="69998" y="15478"/>
                      <a:pt x="67140" y="16431"/>
                      <a:pt x="65235" y="16431"/>
                    </a:cubicBezTo>
                    <a:lnTo>
                      <a:pt x="58568" y="16431"/>
                    </a:lnTo>
                    <a:cubicBezTo>
                      <a:pt x="53805" y="16431"/>
                      <a:pt x="49043" y="18336"/>
                      <a:pt x="45233" y="22146"/>
                    </a:cubicBezTo>
                    <a:lnTo>
                      <a:pt x="7133" y="52626"/>
                    </a:lnTo>
                    <a:cubicBezTo>
                      <a:pt x="-487" y="59293"/>
                      <a:pt x="-2392" y="70723"/>
                      <a:pt x="3323" y="78343"/>
                    </a:cubicBezTo>
                    <a:lnTo>
                      <a:pt x="28088" y="119301"/>
                    </a:lnTo>
                    <a:cubicBezTo>
                      <a:pt x="34755" y="129778"/>
                      <a:pt x="49043" y="131683"/>
                      <a:pt x="57615" y="123111"/>
                    </a:cubicBezTo>
                    <a:lnTo>
                      <a:pt x="75713" y="105013"/>
                    </a:lnTo>
                    <a:cubicBezTo>
                      <a:pt x="82380" y="98346"/>
                      <a:pt x="93810" y="97393"/>
                      <a:pt x="101430" y="104061"/>
                    </a:cubicBezTo>
                    <a:lnTo>
                      <a:pt x="132863" y="129778"/>
                    </a:lnTo>
                    <a:cubicBezTo>
                      <a:pt x="134768" y="130731"/>
                      <a:pt x="136673" y="131683"/>
                      <a:pt x="138578" y="131683"/>
                    </a:cubicBezTo>
                    <a:lnTo>
                      <a:pt x="164295" y="131683"/>
                    </a:lnTo>
                    <a:cubicBezTo>
                      <a:pt x="170010" y="131683"/>
                      <a:pt x="173820" y="127873"/>
                      <a:pt x="173820" y="122158"/>
                    </a:cubicBezTo>
                    <a:lnTo>
                      <a:pt x="173820" y="108823"/>
                    </a:lnTo>
                    <a:cubicBezTo>
                      <a:pt x="173820" y="105013"/>
                      <a:pt x="175725" y="102156"/>
                      <a:pt x="179535" y="100251"/>
                    </a:cubicBezTo>
                    <a:lnTo>
                      <a:pt x="186203" y="97393"/>
                    </a:lnTo>
                    <a:cubicBezTo>
                      <a:pt x="190013" y="95488"/>
                      <a:pt x="192870" y="90726"/>
                      <a:pt x="190965" y="85963"/>
                    </a:cubicBezTo>
                    <a:lnTo>
                      <a:pt x="184298" y="6881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C733C841-BE3B-4A5F-A634-8AE628063F51}"/>
                  </a:ext>
                </a:extLst>
              </p:cNvPr>
              <p:cNvSpPr/>
              <p:nvPr/>
            </p:nvSpPr>
            <p:spPr>
              <a:xfrm>
                <a:off x="9093484" y="57150"/>
                <a:ext cx="76200" cy="44767"/>
              </a:xfrm>
              <a:custGeom>
                <a:avLst/>
                <a:gdLst>
                  <a:gd name="connsiteX0" fmla="*/ 0 w 76200"/>
                  <a:gd name="connsiteY0" fmla="*/ 9525 h 44767"/>
                  <a:gd name="connsiteX1" fmla="*/ 23813 w 76200"/>
                  <a:gd name="connsiteY1" fmla="*/ 40957 h 44767"/>
                  <a:gd name="connsiteX2" fmla="*/ 35243 w 76200"/>
                  <a:gd name="connsiteY2" fmla="*/ 43815 h 44767"/>
                  <a:gd name="connsiteX3" fmla="*/ 47625 w 76200"/>
                  <a:gd name="connsiteY3" fmla="*/ 38100 h 44767"/>
                  <a:gd name="connsiteX4" fmla="*/ 63818 w 76200"/>
                  <a:gd name="connsiteY4" fmla="*/ 43815 h 44767"/>
                  <a:gd name="connsiteX5" fmla="*/ 76200 w 76200"/>
                  <a:gd name="connsiteY5" fmla="*/ 35243 h 44767"/>
                  <a:gd name="connsiteX6" fmla="*/ 76200 w 76200"/>
                  <a:gd name="connsiteY6" fmla="*/ 35243 h 44767"/>
                  <a:gd name="connsiteX7" fmla="*/ 71438 w 76200"/>
                  <a:gd name="connsiteY7" fmla="*/ 26670 h 44767"/>
                  <a:gd name="connsiteX8" fmla="*/ 30480 w 76200"/>
                  <a:gd name="connsiteY8" fmla="*/ 1905 h 44767"/>
                  <a:gd name="connsiteX9" fmla="*/ 25718 w 76200"/>
                  <a:gd name="connsiteY9" fmla="*/ 0 h 44767"/>
                  <a:gd name="connsiteX10" fmla="*/ 0 w 76200"/>
                  <a:gd name="connsiteY10" fmla="*/ 0 h 44767"/>
                  <a:gd name="connsiteX11" fmla="*/ 0 w 76200"/>
                  <a:gd name="connsiteY11" fmla="*/ 9525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44767">
                    <a:moveTo>
                      <a:pt x="0" y="9525"/>
                    </a:moveTo>
                    <a:lnTo>
                      <a:pt x="23813" y="40957"/>
                    </a:lnTo>
                    <a:cubicBezTo>
                      <a:pt x="26670" y="44768"/>
                      <a:pt x="31432" y="45720"/>
                      <a:pt x="35243" y="43815"/>
                    </a:cubicBezTo>
                    <a:lnTo>
                      <a:pt x="47625" y="38100"/>
                    </a:lnTo>
                    <a:lnTo>
                      <a:pt x="63818" y="43815"/>
                    </a:lnTo>
                    <a:cubicBezTo>
                      <a:pt x="69532" y="45720"/>
                      <a:pt x="76200" y="40957"/>
                      <a:pt x="76200" y="35243"/>
                    </a:cubicBezTo>
                    <a:lnTo>
                      <a:pt x="76200" y="35243"/>
                    </a:lnTo>
                    <a:cubicBezTo>
                      <a:pt x="76200" y="31432"/>
                      <a:pt x="74295" y="28575"/>
                      <a:pt x="71438" y="26670"/>
                    </a:cubicBezTo>
                    <a:lnTo>
                      <a:pt x="30480" y="1905"/>
                    </a:lnTo>
                    <a:cubicBezTo>
                      <a:pt x="29527" y="0"/>
                      <a:pt x="27623" y="0"/>
                      <a:pt x="25718" y="0"/>
                    </a:cubicBezTo>
                    <a:lnTo>
                      <a:pt x="0" y="0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CA2D87B9-1E15-49EA-A372-467DD8AC1B9D}"/>
                  </a:ext>
                </a:extLst>
              </p:cNvPr>
              <p:cNvSpPr/>
              <p:nvPr/>
            </p:nvSpPr>
            <p:spPr>
              <a:xfrm>
                <a:off x="8987813" y="42089"/>
                <a:ext cx="38399" cy="39460"/>
              </a:xfrm>
              <a:custGeom>
                <a:avLst/>
                <a:gdLst>
                  <a:gd name="connsiteX0" fmla="*/ 32328 w 38399"/>
                  <a:gd name="connsiteY0" fmla="*/ 32205 h 39460"/>
                  <a:gd name="connsiteX1" fmla="*/ 38043 w 38399"/>
                  <a:gd name="connsiteY1" fmla="*/ 11250 h 39460"/>
                  <a:gd name="connsiteX2" fmla="*/ 35185 w 38399"/>
                  <a:gd name="connsiteY2" fmla="*/ 2678 h 39460"/>
                  <a:gd name="connsiteX3" fmla="*/ 22803 w 38399"/>
                  <a:gd name="connsiteY3" fmla="*/ 1725 h 39460"/>
                  <a:gd name="connsiteX4" fmla="*/ 3753 w 38399"/>
                  <a:gd name="connsiteY4" fmla="*/ 16013 h 39460"/>
                  <a:gd name="connsiteX5" fmla="*/ 5658 w 38399"/>
                  <a:gd name="connsiteY5" fmla="*/ 32205 h 39460"/>
                  <a:gd name="connsiteX6" fmla="*/ 18993 w 38399"/>
                  <a:gd name="connsiteY6" fmla="*/ 38873 h 39460"/>
                  <a:gd name="connsiteX7" fmla="*/ 32328 w 38399"/>
                  <a:gd name="connsiteY7" fmla="*/ 32205 h 3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99" h="39460">
                    <a:moveTo>
                      <a:pt x="32328" y="32205"/>
                    </a:moveTo>
                    <a:lnTo>
                      <a:pt x="38043" y="11250"/>
                    </a:lnTo>
                    <a:cubicBezTo>
                      <a:pt x="38995" y="8393"/>
                      <a:pt x="38043" y="4583"/>
                      <a:pt x="35185" y="2678"/>
                    </a:cubicBezTo>
                    <a:cubicBezTo>
                      <a:pt x="32328" y="-180"/>
                      <a:pt x="26613" y="-1132"/>
                      <a:pt x="22803" y="1725"/>
                    </a:cubicBezTo>
                    <a:lnTo>
                      <a:pt x="3753" y="16013"/>
                    </a:lnTo>
                    <a:cubicBezTo>
                      <a:pt x="-1962" y="19823"/>
                      <a:pt x="-1010" y="29348"/>
                      <a:pt x="5658" y="32205"/>
                    </a:cubicBezTo>
                    <a:lnTo>
                      <a:pt x="18993" y="38873"/>
                    </a:lnTo>
                    <a:cubicBezTo>
                      <a:pt x="24708" y="40778"/>
                      <a:pt x="30423" y="37920"/>
                      <a:pt x="32328" y="3220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C7AC0734-BE8F-4E99-ABBF-875F3B3459CC}"/>
                  </a:ext>
                </a:extLst>
              </p:cNvPr>
              <p:cNvSpPr/>
              <p:nvPr/>
            </p:nvSpPr>
            <p:spPr>
              <a:xfrm>
                <a:off x="8912509" y="50662"/>
                <a:ext cx="95250" cy="62106"/>
              </a:xfrm>
              <a:custGeom>
                <a:avLst/>
                <a:gdLst>
                  <a:gd name="connsiteX0" fmla="*/ 16193 w 95250"/>
                  <a:gd name="connsiteY0" fmla="*/ 1725 h 62106"/>
                  <a:gd name="connsiteX1" fmla="*/ 3810 w 95250"/>
                  <a:gd name="connsiteY1" fmla="*/ 2678 h 62106"/>
                  <a:gd name="connsiteX2" fmla="*/ 0 w 95250"/>
                  <a:gd name="connsiteY2" fmla="*/ 6488 h 62106"/>
                  <a:gd name="connsiteX3" fmla="*/ 56198 w 95250"/>
                  <a:gd name="connsiteY3" fmla="*/ 53160 h 62106"/>
                  <a:gd name="connsiteX4" fmla="*/ 59055 w 95250"/>
                  <a:gd name="connsiteY4" fmla="*/ 55065 h 62106"/>
                  <a:gd name="connsiteX5" fmla="*/ 80010 w 95250"/>
                  <a:gd name="connsiteY5" fmla="*/ 61733 h 62106"/>
                  <a:gd name="connsiteX6" fmla="*/ 89535 w 95250"/>
                  <a:gd name="connsiteY6" fmla="*/ 59828 h 62106"/>
                  <a:gd name="connsiteX7" fmla="*/ 95250 w 95250"/>
                  <a:gd name="connsiteY7" fmla="*/ 54113 h 62106"/>
                  <a:gd name="connsiteX8" fmla="*/ 16193 w 95250"/>
                  <a:gd name="connsiteY8" fmla="*/ 1725 h 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62106">
                    <a:moveTo>
                      <a:pt x="16193" y="1725"/>
                    </a:moveTo>
                    <a:cubicBezTo>
                      <a:pt x="12382" y="-1132"/>
                      <a:pt x="7620" y="-180"/>
                      <a:pt x="3810" y="2678"/>
                    </a:cubicBezTo>
                    <a:lnTo>
                      <a:pt x="0" y="6488"/>
                    </a:lnTo>
                    <a:lnTo>
                      <a:pt x="56198" y="53160"/>
                    </a:lnTo>
                    <a:cubicBezTo>
                      <a:pt x="57150" y="54113"/>
                      <a:pt x="58102" y="54113"/>
                      <a:pt x="59055" y="55065"/>
                    </a:cubicBezTo>
                    <a:lnTo>
                      <a:pt x="80010" y="61733"/>
                    </a:lnTo>
                    <a:cubicBezTo>
                      <a:pt x="83820" y="62685"/>
                      <a:pt x="87630" y="61733"/>
                      <a:pt x="89535" y="59828"/>
                    </a:cubicBezTo>
                    <a:lnTo>
                      <a:pt x="95250" y="54113"/>
                    </a:lnTo>
                    <a:cubicBezTo>
                      <a:pt x="55245" y="42683"/>
                      <a:pt x="16193" y="1725"/>
                      <a:pt x="16193" y="172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693382EF-62AA-4697-8E14-744002F1818E}"/>
                  </a:ext>
                </a:extLst>
              </p:cNvPr>
              <p:cNvSpPr/>
              <p:nvPr/>
            </p:nvSpPr>
            <p:spPr>
              <a:xfrm>
                <a:off x="9055083" y="-163353"/>
                <a:ext cx="58671" cy="68354"/>
              </a:xfrm>
              <a:custGeom>
                <a:avLst/>
                <a:gdLst>
                  <a:gd name="connsiteX0" fmla="*/ 9826 w 58671"/>
                  <a:gd name="connsiteY0" fmla="*/ 68104 h 68354"/>
                  <a:gd name="connsiteX1" fmla="*/ 57451 w 58671"/>
                  <a:gd name="connsiteY1" fmla="*/ 1429 h 68354"/>
                  <a:gd name="connsiteX2" fmla="*/ 47926 w 58671"/>
                  <a:gd name="connsiteY2" fmla="*/ 1429 h 68354"/>
                  <a:gd name="connsiteX3" fmla="*/ 301 w 58671"/>
                  <a:gd name="connsiteY3" fmla="*/ 58579 h 68354"/>
                  <a:gd name="connsiteX4" fmla="*/ 9826 w 58671"/>
                  <a:gd name="connsiteY4" fmla="*/ 68104 h 6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1" h="68354">
                    <a:moveTo>
                      <a:pt x="9826" y="68104"/>
                    </a:moveTo>
                    <a:cubicBezTo>
                      <a:pt x="35543" y="50959"/>
                      <a:pt x="65071" y="30956"/>
                      <a:pt x="57451" y="1429"/>
                    </a:cubicBezTo>
                    <a:cubicBezTo>
                      <a:pt x="56498" y="-476"/>
                      <a:pt x="48878" y="-476"/>
                      <a:pt x="47926" y="1429"/>
                    </a:cubicBezTo>
                    <a:cubicBezTo>
                      <a:pt x="44116" y="18574"/>
                      <a:pt x="40306" y="32861"/>
                      <a:pt x="301" y="58579"/>
                    </a:cubicBezTo>
                    <a:cubicBezTo>
                      <a:pt x="-1604" y="60484"/>
                      <a:pt x="6016" y="70009"/>
                      <a:pt x="9826" y="6810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86266CE-9E8D-4657-8E16-E04D4D511625}"/>
              </a:ext>
            </a:extLst>
          </p:cNvPr>
          <p:cNvCxnSpPr/>
          <p:nvPr/>
        </p:nvCxnSpPr>
        <p:spPr>
          <a:xfrm>
            <a:off x="3975100" y="1779255"/>
            <a:ext cx="0" cy="38862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16AE996-4327-497A-95E3-C6D35082428A}"/>
              </a:ext>
            </a:extLst>
          </p:cNvPr>
          <p:cNvCxnSpPr/>
          <p:nvPr/>
        </p:nvCxnSpPr>
        <p:spPr>
          <a:xfrm>
            <a:off x="7886700" y="1779255"/>
            <a:ext cx="0" cy="38862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16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A45BFA67-2F4D-4BF7-A89E-B9B899093717}"/>
              </a:ext>
            </a:extLst>
          </p:cNvPr>
          <p:cNvSpPr/>
          <p:nvPr/>
        </p:nvSpPr>
        <p:spPr>
          <a:xfrm>
            <a:off x="-2118837" y="0"/>
            <a:ext cx="8809673" cy="6858000"/>
          </a:xfrm>
          <a:prstGeom prst="parallelogram">
            <a:avLst/>
          </a:prstGeom>
          <a:pattFill prst="pct20">
            <a:fgClr>
              <a:schemeClr val="accent3">
                <a:lumMod val="40000"/>
                <a:lumOff val="60000"/>
              </a:schemeClr>
            </a:fgClr>
            <a:bgClr>
              <a:schemeClr val="accent3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18010DB-54AA-4C86-8D36-90F649624EE7}"/>
              </a:ext>
            </a:extLst>
          </p:cNvPr>
          <p:cNvGrpSpPr/>
          <p:nvPr/>
        </p:nvGrpSpPr>
        <p:grpSpPr>
          <a:xfrm>
            <a:off x="959619" y="1714500"/>
            <a:ext cx="10234166" cy="2933700"/>
            <a:chOff x="1823541" y="1962150"/>
            <a:chExt cx="8506321" cy="2438400"/>
          </a:xfrm>
        </p:grpSpPr>
        <p:sp>
          <p:nvSpPr>
            <p:cNvPr id="3" name="对话气泡: 矩形 2">
              <a:extLst>
                <a:ext uri="{FF2B5EF4-FFF2-40B4-BE49-F238E27FC236}">
                  <a16:creationId xmlns:a16="http://schemas.microsoft.com/office/drawing/2014/main" id="{A84D7918-47C4-4B73-8EB8-E9E96FBBE6F9}"/>
                </a:ext>
              </a:extLst>
            </p:cNvPr>
            <p:cNvSpPr/>
            <p:nvPr/>
          </p:nvSpPr>
          <p:spPr>
            <a:xfrm>
              <a:off x="1957387" y="20764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pattFill prst="pct90">
              <a:fgClr>
                <a:schemeClr val="accent1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对话气泡: 矩形 11">
              <a:extLst>
                <a:ext uri="{FF2B5EF4-FFF2-40B4-BE49-F238E27FC236}">
                  <a16:creationId xmlns:a16="http://schemas.microsoft.com/office/drawing/2014/main" id="{4F11C78B-BEA7-4956-A71C-23F45F437152}"/>
                </a:ext>
              </a:extLst>
            </p:cNvPr>
            <p:cNvSpPr/>
            <p:nvPr/>
          </p:nvSpPr>
          <p:spPr>
            <a:xfrm>
              <a:off x="1823541" y="1962150"/>
              <a:ext cx="8372475" cy="2324100"/>
            </a:xfrm>
            <a:prstGeom prst="wedgeRectCallout">
              <a:avLst>
                <a:gd name="adj1" fmla="val -33347"/>
                <a:gd name="adj2" fmla="val 6209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形 4" descr="左引号">
            <a:extLst>
              <a:ext uri="{FF2B5EF4-FFF2-40B4-BE49-F238E27FC236}">
                <a16:creationId xmlns:a16="http://schemas.microsoft.com/office/drawing/2014/main" id="{86A8C971-1F43-4A33-A10F-3EBC1B4A8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5063" y="1889344"/>
            <a:ext cx="1669612" cy="1669612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A8981941-4BE0-48FC-BA8F-CB5541CED6BE}"/>
              </a:ext>
            </a:extLst>
          </p:cNvPr>
          <p:cNvSpPr/>
          <p:nvPr/>
        </p:nvSpPr>
        <p:spPr>
          <a:xfrm>
            <a:off x="2414418" y="2785252"/>
            <a:ext cx="7363164" cy="70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3850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114" y="619485"/>
            <a:ext cx="1415772" cy="424732"/>
          </a:xfrm>
        </p:spPr>
        <p:txBody>
          <a:bodyPr/>
          <a:lstStyle/>
          <a:p>
            <a:r>
              <a:rPr lang="zh-CN" altLang="en-US" dirty="0"/>
              <a:t>数据图表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88EFFF93-8264-4456-8EA0-B1A786E71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378859"/>
              </p:ext>
            </p:extLst>
          </p:nvPr>
        </p:nvGraphicFramePr>
        <p:xfrm>
          <a:off x="2063968" y="1617571"/>
          <a:ext cx="3663732" cy="325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325EC799-7862-484C-8E43-E04B96048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8724"/>
              </p:ext>
            </p:extLst>
          </p:nvPr>
        </p:nvGraphicFramePr>
        <p:xfrm>
          <a:off x="6273800" y="1617571"/>
          <a:ext cx="3663732" cy="325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81AA2C07-F284-4CBE-96C5-CE1CD7C60A06}"/>
              </a:ext>
            </a:extLst>
          </p:cNvPr>
          <p:cNvSpPr/>
          <p:nvPr/>
        </p:nvSpPr>
        <p:spPr>
          <a:xfrm>
            <a:off x="2640650" y="5418530"/>
            <a:ext cx="6910700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46003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id="{E642D13D-AECC-4189-A5D3-1FB49FF2FD09}"/>
              </a:ext>
            </a:extLst>
          </p:cNvPr>
          <p:cNvSpPr/>
          <p:nvPr/>
        </p:nvSpPr>
        <p:spPr>
          <a:xfrm>
            <a:off x="4268057" y="2184256"/>
            <a:ext cx="1080000" cy="1080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DB449E6-4D0A-4FFD-886E-8BE08E681FC5}"/>
              </a:ext>
            </a:extLst>
          </p:cNvPr>
          <p:cNvSpPr/>
          <p:nvPr/>
        </p:nvSpPr>
        <p:spPr>
          <a:xfrm>
            <a:off x="7039769" y="2184256"/>
            <a:ext cx="1080000" cy="1080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CED0D220-774A-49ED-980E-C84CF43FA236}"/>
              </a:ext>
            </a:extLst>
          </p:cNvPr>
          <p:cNvSpPr/>
          <p:nvPr/>
        </p:nvSpPr>
        <p:spPr>
          <a:xfrm>
            <a:off x="9743927" y="2184256"/>
            <a:ext cx="1080000" cy="1080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7AA19CF-74C6-4A8F-825D-3FAFCD9364B3}"/>
              </a:ext>
            </a:extLst>
          </p:cNvPr>
          <p:cNvSpPr/>
          <p:nvPr/>
        </p:nvSpPr>
        <p:spPr>
          <a:xfrm>
            <a:off x="1608889" y="2184256"/>
            <a:ext cx="1080000" cy="1080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B822AE-58B4-4D92-A63E-0BAFE16EF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116" y="619485"/>
            <a:ext cx="1415772" cy="424732"/>
          </a:xfrm>
        </p:spPr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pic>
        <p:nvPicPr>
          <p:cNvPr id="3" name="图片 2" descr="图片包含 人员, 服装, 照片, 领带&#10;&#10;描述已自动生成">
            <a:extLst>
              <a:ext uri="{FF2B5EF4-FFF2-40B4-BE49-F238E27FC236}">
                <a16:creationId xmlns:a16="http://schemas.microsoft.com/office/drawing/2014/main" id="{62316DB2-7A93-4027-8859-1CD4C8A1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14" y="2110189"/>
            <a:ext cx="1080000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FD0ED6-FB2B-478C-83D8-BFEACC4F5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506" y="2110189"/>
            <a:ext cx="1080000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9B461E-EDCE-41FC-AC7D-758345A30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225" y="2110189"/>
            <a:ext cx="1073933" cy="10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F42523-E0EC-4124-887B-523E92A8F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7879" y="2110189"/>
            <a:ext cx="1080000" cy="108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6B392B-48DA-476D-A0BF-618CBF8D48AE}"/>
              </a:ext>
            </a:extLst>
          </p:cNvPr>
          <p:cNvSpPr txBox="1"/>
          <p:nvPr/>
        </p:nvSpPr>
        <p:spPr>
          <a:xfrm>
            <a:off x="1654017" y="335288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NAME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9078B5-3A6A-40FC-9316-7480D710AEB0}"/>
              </a:ext>
            </a:extLst>
          </p:cNvPr>
          <p:cNvSpPr txBox="1"/>
          <p:nvPr/>
        </p:nvSpPr>
        <p:spPr>
          <a:xfrm>
            <a:off x="1571463" y="3655089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头衔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荣誉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6BE906-C0F0-4F85-9610-17F3A2E2A875}"/>
              </a:ext>
            </a:extLst>
          </p:cNvPr>
          <p:cNvSpPr txBox="1"/>
          <p:nvPr/>
        </p:nvSpPr>
        <p:spPr>
          <a:xfrm>
            <a:off x="1316421" y="3980887"/>
            <a:ext cx="1462586" cy="58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用几句话简单介绍一下人物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D69EAFD-4DE8-4359-9648-767951D0CF54}"/>
              </a:ext>
            </a:extLst>
          </p:cNvPr>
          <p:cNvSpPr/>
          <p:nvPr/>
        </p:nvSpPr>
        <p:spPr>
          <a:xfrm>
            <a:off x="1507714" y="2110189"/>
            <a:ext cx="1080000" cy="10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C40A2B9-D4E0-46D6-AB3B-3763CAC3AECD}"/>
              </a:ext>
            </a:extLst>
          </p:cNvPr>
          <p:cNvSpPr txBox="1"/>
          <p:nvPr/>
        </p:nvSpPr>
        <p:spPr>
          <a:xfrm>
            <a:off x="4313185" y="335288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NAME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96D2B7C-3FB4-46A4-9D0D-C1B2176E5E3B}"/>
              </a:ext>
            </a:extLst>
          </p:cNvPr>
          <p:cNvSpPr txBox="1"/>
          <p:nvPr/>
        </p:nvSpPr>
        <p:spPr>
          <a:xfrm>
            <a:off x="4230631" y="3655089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头衔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荣誉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EEC2F52-3258-4CA9-8FD4-0DBF463148FF}"/>
              </a:ext>
            </a:extLst>
          </p:cNvPr>
          <p:cNvSpPr txBox="1"/>
          <p:nvPr/>
        </p:nvSpPr>
        <p:spPr>
          <a:xfrm>
            <a:off x="3975589" y="3980887"/>
            <a:ext cx="1462586" cy="58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用几句话简单介绍一下人物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DABD561-DAEF-4FF5-91BB-948C2928DD58}"/>
              </a:ext>
            </a:extLst>
          </p:cNvPr>
          <p:cNvSpPr/>
          <p:nvPr/>
        </p:nvSpPr>
        <p:spPr>
          <a:xfrm>
            <a:off x="4166882" y="2110189"/>
            <a:ext cx="1080000" cy="10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DE42885-4F3A-4BFB-84D4-66CF9395E6B2}"/>
              </a:ext>
            </a:extLst>
          </p:cNvPr>
          <p:cNvSpPr txBox="1"/>
          <p:nvPr/>
        </p:nvSpPr>
        <p:spPr>
          <a:xfrm>
            <a:off x="7084897" y="335288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NAME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B3F8073-B6B7-445B-A51B-AE8C040EA0A4}"/>
              </a:ext>
            </a:extLst>
          </p:cNvPr>
          <p:cNvSpPr txBox="1"/>
          <p:nvPr/>
        </p:nvSpPr>
        <p:spPr>
          <a:xfrm>
            <a:off x="7002343" y="3655089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头衔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荣誉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9861E2E-B09E-4927-AF66-79650A2AA868}"/>
              </a:ext>
            </a:extLst>
          </p:cNvPr>
          <p:cNvSpPr txBox="1"/>
          <p:nvPr/>
        </p:nvSpPr>
        <p:spPr>
          <a:xfrm>
            <a:off x="6747301" y="3980887"/>
            <a:ext cx="1462586" cy="58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用几句话简单介绍一下人物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71EE630-8C24-4BCA-8500-64124B6A450D}"/>
              </a:ext>
            </a:extLst>
          </p:cNvPr>
          <p:cNvSpPr/>
          <p:nvPr/>
        </p:nvSpPr>
        <p:spPr>
          <a:xfrm>
            <a:off x="6938594" y="2110189"/>
            <a:ext cx="1080000" cy="10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B22C495-F6F2-406E-9944-582A34157DB8}"/>
              </a:ext>
            </a:extLst>
          </p:cNvPr>
          <p:cNvSpPr txBox="1"/>
          <p:nvPr/>
        </p:nvSpPr>
        <p:spPr>
          <a:xfrm>
            <a:off x="9789055" y="335288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NAME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B8CFD2E-93AC-4413-9D03-4F1CF60569D4}"/>
              </a:ext>
            </a:extLst>
          </p:cNvPr>
          <p:cNvSpPr txBox="1"/>
          <p:nvPr/>
        </p:nvSpPr>
        <p:spPr>
          <a:xfrm>
            <a:off x="9706501" y="3655089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头衔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荣誉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3657895-F8AC-47C2-95B9-342158AFBFE2}"/>
              </a:ext>
            </a:extLst>
          </p:cNvPr>
          <p:cNvSpPr txBox="1"/>
          <p:nvPr/>
        </p:nvSpPr>
        <p:spPr>
          <a:xfrm>
            <a:off x="9451459" y="3980887"/>
            <a:ext cx="1462586" cy="58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用几句话简单介绍一下人物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ABE7642-2299-40C6-8114-307D7B8C1658}"/>
              </a:ext>
            </a:extLst>
          </p:cNvPr>
          <p:cNvSpPr/>
          <p:nvPr/>
        </p:nvSpPr>
        <p:spPr>
          <a:xfrm>
            <a:off x="9642752" y="2110189"/>
            <a:ext cx="1080000" cy="10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F792247-B486-4FA9-8E41-ED333C61FE0C}"/>
              </a:ext>
            </a:extLst>
          </p:cNvPr>
          <p:cNvSpPr/>
          <p:nvPr/>
        </p:nvSpPr>
        <p:spPr>
          <a:xfrm>
            <a:off x="2587714" y="5128854"/>
            <a:ext cx="7016572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202091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B7DD3F6-3D77-46DB-8EF7-9B3CC87AE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2150F388-6B8E-4299-93BE-CAB505B58B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5104" y="4044811"/>
            <a:ext cx="1826141" cy="535531"/>
          </a:xfrm>
        </p:spPr>
        <p:txBody>
          <a:bodyPr/>
          <a:lstStyle/>
          <a:p>
            <a:r>
              <a:rPr lang="zh-CN" altLang="en-US" dirty="0"/>
              <a:t>心得体会</a:t>
            </a:r>
          </a:p>
        </p:txBody>
      </p:sp>
    </p:spTree>
    <p:extLst>
      <p:ext uri="{BB962C8B-B14F-4D97-AF65-F5344CB8AC3E}">
        <p14:creationId xmlns:p14="http://schemas.microsoft.com/office/powerpoint/2010/main" val="77634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孟菲斯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4CC5"/>
      </a:accent1>
      <a:accent2>
        <a:srgbClr val="FC035D"/>
      </a:accent2>
      <a:accent3>
        <a:srgbClr val="FFE129"/>
      </a:accent3>
      <a:accent4>
        <a:srgbClr val="FD418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Microsoft JhengHei UI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0DD819-7727-4C0C-AE02-30B6E15CE085}"/>
</file>

<file path=customXml/itemProps2.xml><?xml version="1.0" encoding="utf-8"?>
<ds:datastoreItem xmlns:ds="http://schemas.openxmlformats.org/officeDocument/2006/customXml" ds:itemID="{F9A31C37-1775-4395-AF95-CDDC64662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E72F85-7E44-4504-8DB6-1BA3818363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1133</Words>
  <Application>Microsoft Office PowerPoint</Application>
  <PresentationFormat>宽屏</PresentationFormat>
  <Paragraphs>135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宋体</vt:lpstr>
      <vt:lpstr>Arial</vt:lpstr>
      <vt:lpstr>Century Gothic</vt:lpstr>
      <vt:lpstr>Segoe UI Light</vt:lpstr>
      <vt:lpstr>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Weisheng Zhu</dc:creator>
  <cp:lastModifiedBy>Weisheng Zhu</cp:lastModifiedBy>
  <cp:revision>15</cp:revision>
  <dcterms:created xsi:type="dcterms:W3CDTF">2019-11-05T02:31:54Z</dcterms:created>
  <dcterms:modified xsi:type="dcterms:W3CDTF">2019-11-07T07:06:26Z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t-weiszh@microsoft.com</vt:lpwstr>
  </property>
  <property fmtid="{D5CDD505-2E9C-101B-9397-08002B2CF9AE}" pid="5" name="MSIP_Label_f42aa342-8706-4288-bd11-ebb85995028c_SetDate">
    <vt:lpwstr>2019-11-05T06:23:23.8589289Z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2e408743-fcb2-45c2-a628-56bdcf8315d2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0x0101004D520B0621022B4CA37193CEB4BD4006</vt:lpwstr>
  </property>
</Properties>
</file>