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0" r:id="rId4"/>
    <p:sldId id="264" r:id="rId5"/>
    <p:sldId id="265" r:id="rId6"/>
    <p:sldId id="268" r:id="rId7"/>
    <p:sldId id="266" r:id="rId8"/>
    <p:sldId id="267" r:id="rId9"/>
    <p:sldId id="263" r:id="rId10"/>
    <p:sldId id="269" r:id="rId11"/>
    <p:sldId id="270" r:id="rId12"/>
    <p:sldId id="271" r:id="rId13"/>
    <p:sldId id="272" r:id="rId14"/>
    <p:sldId id="273" r:id="rId15"/>
    <p:sldId id="262" r:id="rId16"/>
    <p:sldId id="274" r:id="rId17"/>
    <p:sldId id="279" r:id="rId18"/>
    <p:sldId id="280" r:id="rId19"/>
    <p:sldId id="281" r:id="rId20"/>
    <p:sldId id="26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05" userDrawn="1">
          <p15:clr>
            <a:srgbClr val="A4A3A4"/>
          </p15:clr>
        </p15:guide>
        <p15:guide id="2" pos="6675" userDrawn="1">
          <p15:clr>
            <a:srgbClr val="A4A3A4"/>
          </p15:clr>
        </p15:guide>
        <p15:guide id="3" orient="horz" pos="618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0FD"/>
    <a:srgbClr val="3D72C1"/>
    <a:srgbClr val="D62627"/>
    <a:srgbClr val="F9BC5A"/>
    <a:srgbClr val="21262A"/>
    <a:srgbClr val="73EBC8"/>
    <a:srgbClr val="34D6C2"/>
    <a:srgbClr val="F47D9B"/>
    <a:srgbClr val="43CEF8"/>
    <a:srgbClr val="39A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3" autoAdjust="0"/>
    <p:restoredTop sz="96115" autoAdjust="0"/>
  </p:normalViewPr>
  <p:slideViewPr>
    <p:cSldViewPr snapToGrid="0" showGuides="1">
      <p:cViewPr varScale="1">
        <p:scale>
          <a:sx n="107" d="100"/>
          <a:sy n="107" d="100"/>
        </p:scale>
        <p:origin x="101" y="360"/>
      </p:cViewPr>
      <p:guideLst>
        <p:guide pos="1005"/>
        <p:guide pos="6675"/>
        <p:guide orient="horz" pos="618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25E-2"/>
          <c:y val="0.11593887191446148"/>
          <c:w val="0.9770833333333333"/>
          <c:h val="0.732787815180279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50800" dist="127000" dir="5400000" algn="tl" rotWithShape="0">
                <a:schemeClr val="accent1">
                  <a:alpha val="20000"/>
                </a:schemeClr>
              </a:outerShdw>
            </a:effectLst>
          </c:spPr>
          <c:marker>
            <c:symbol val="circle"/>
            <c:size val="11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>
                <a:outerShdw blurRad="50800" dist="127000" dir="5400000" algn="tl" rotWithShape="0">
                  <a:schemeClr val="accent1">
                    <a:alpha val="20000"/>
                  </a:schemeClr>
                </a:outerShdw>
              </a:effectLst>
            </c:spPr>
          </c:marker>
          <c:dLbls>
            <c:dLbl>
              <c:idx val="4"/>
              <c:layout>
                <c:manualLayout>
                  <c:x val="-2.3809931914008351E-2"/>
                  <c:y val="-7.73781004912685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50-430C-A5F9-2F40E7ECFA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阶段1</c:v>
                </c:pt>
                <c:pt idx="1">
                  <c:v>阶段2</c:v>
                </c:pt>
                <c:pt idx="2">
                  <c:v>阶段 3</c:v>
                </c:pt>
                <c:pt idx="3">
                  <c:v>阶段 4</c:v>
                </c:pt>
                <c:pt idx="4">
                  <c:v>阶段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2.4</c:v>
                </c:pt>
                <c:pt idx="1">
                  <c:v>3.8</c:v>
                </c:pt>
                <c:pt idx="2">
                  <c:v>3.5</c:v>
                </c:pt>
                <c:pt idx="3">
                  <c:v>4.4000000000000004</c:v>
                </c:pt>
                <c:pt idx="4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50-430C-A5F9-2F40E7ECF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0920383"/>
        <c:axId val="630929119"/>
      </c:lineChart>
      <c:catAx>
        <c:axId val="6309203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630929119"/>
        <c:crosses val="autoZero"/>
        <c:auto val="1"/>
        <c:lblAlgn val="ctr"/>
        <c:lblOffset val="100"/>
        <c:noMultiLvlLbl val="0"/>
      </c:catAx>
      <c:valAx>
        <c:axId val="6309291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092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968714844302721"/>
          <c:y val="5.2241396386262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1452796274529305E-2"/>
          <c:y val="0.20454515969698087"/>
          <c:w val="0.86940398353014692"/>
          <c:h val="0.54372377053148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92-400E-94F3-F7A2651527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92-400E-94F3-F7A265152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134599"/>
        <c:axId val="159134927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E592-400E-94F3-F7A265152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134599"/>
        <c:axId val="159134927"/>
      </c:lineChart>
      <c:catAx>
        <c:axId val="1591345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9134927"/>
        <c:crosses val="autoZero"/>
        <c:auto val="1"/>
        <c:lblAlgn val="ctr"/>
        <c:lblOffset val="100"/>
        <c:noMultiLvlLbl val="0"/>
      </c:catAx>
      <c:valAx>
        <c:axId val="15913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91345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客户激励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6687268761094125E-2"/>
          <c:y val="9.7840882165080148E-2"/>
          <c:w val="0.85932474447951079"/>
          <c:h val="0.7766044164915316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2225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chemeClr val="bg1"/>
                </a:solidFill>
                <a:ln w="222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9C-48EB-A423-816FA1E1A55A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chemeClr val="bg1"/>
                </a:solidFill>
                <a:ln w="222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9C-48EB-A423-816FA1E1A55A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bg1"/>
                </a:solidFill>
                <a:ln w="222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9C-48EB-A423-816FA1E1A55A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bg1"/>
                </a:solidFill>
                <a:ln w="222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9C-48EB-A423-816FA1E1A55A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chemeClr val="bg1"/>
                </a:solidFill>
                <a:ln w="222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879C-48EB-A423-816FA1E1A55A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chemeClr val="bg1"/>
                </a:solidFill>
                <a:ln w="222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879C-48EB-A423-816FA1E1A55A}"/>
              </c:ext>
            </c:extLst>
          </c:dPt>
          <c:cat>
            <c:strRef>
              <c:f>Sheet1!$A$2:$A$8</c:f>
              <c:strCache>
                <c:ptCount val="6"/>
                <c:pt idx="0">
                  <c:v>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50</c:v>
                </c:pt>
                <c:pt idx="1">
                  <c:v>100</c:v>
                </c:pt>
                <c:pt idx="2">
                  <c:v>90</c:v>
                </c:pt>
                <c:pt idx="3">
                  <c:v>160</c:v>
                </c:pt>
                <c:pt idx="4">
                  <c:v>140</c:v>
                </c:pt>
                <c:pt idx="5">
                  <c:v>150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879C-48EB-A423-816FA1E1A55A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Sheet1!$A$2:$A$8</c:f>
              <c:strCache>
                <c:ptCount val="6"/>
                <c:pt idx="0">
                  <c:v>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879C-48EB-A423-816FA1E1A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822127"/>
        <c:axId val="684813807"/>
      </c:lineChart>
      <c:catAx>
        <c:axId val="684822127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 w="12700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00" b="0" i="0" u="none" strike="noStrike" kern="1200" baseline="0">
                <a:solidFill>
                  <a:schemeClr val="accent2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684813807"/>
        <c:crosses val="autoZero"/>
        <c:auto val="1"/>
        <c:lblAlgn val="ctr"/>
        <c:lblOffset val="100"/>
        <c:noMultiLvlLbl val="0"/>
      </c:catAx>
      <c:valAx>
        <c:axId val="684813807"/>
        <c:scaling>
          <c:orientation val="minMax"/>
          <c:max val="2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accent2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684822127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altLang="zh-CN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/>
              <a:t>佣金或奖金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altLang="zh-CN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4823369713403133E-2"/>
          <c:y val="0.10200080218942946"/>
          <c:w val="0.84693503015639038"/>
          <c:h val="0.77235668112648015"/>
        </c:manualLayout>
      </c:layout>
      <c:area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2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/>
          </c:spPr>
          <c:cat>
            <c:strRef>
              <c:f>Sheet1!$A$2:$A$7</c:f>
              <c:strCache>
                <c:ptCount val="6"/>
                <c:pt idx="0">
                  <c:v>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125</c:v>
                </c:pt>
                <c:pt idx="1">
                  <c:v>110</c:v>
                </c:pt>
                <c:pt idx="2">
                  <c:v>120</c:v>
                </c:pt>
                <c:pt idx="3">
                  <c:v>80</c:v>
                </c:pt>
                <c:pt idx="4">
                  <c:v>100</c:v>
                </c:pt>
                <c:pt idx="5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F-4708-8871-B5D6DC59F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042319"/>
        <c:axId val="65043151"/>
      </c:areaChart>
      <c:lineChart>
        <c:grouping val="standar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系列3</c:v>
                </c:pt>
              </c:strCache>
            </c:strRef>
          </c:tx>
          <c:spPr>
            <a:ln w="2222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125</c:v>
                </c:pt>
                <c:pt idx="1">
                  <c:v>110</c:v>
                </c:pt>
                <c:pt idx="2">
                  <c:v>120</c:v>
                </c:pt>
                <c:pt idx="3">
                  <c:v>80</c:v>
                </c:pt>
                <c:pt idx="4">
                  <c:v>100</c:v>
                </c:pt>
                <c:pt idx="5">
                  <c:v>110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0F-4708-8871-B5D6DC59F137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系列 12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19050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Sheet1!$A$2:$A$7</c:f>
              <c:strCache>
                <c:ptCount val="6"/>
                <c:pt idx="0">
                  <c:v>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80</c:v>
                </c:pt>
                <c:pt idx="1">
                  <c:v>120</c:v>
                </c:pt>
                <c:pt idx="2">
                  <c:v>150</c:v>
                </c:pt>
                <c:pt idx="3">
                  <c:v>100</c:v>
                </c:pt>
                <c:pt idx="4">
                  <c:v>140</c:v>
                </c:pt>
                <c:pt idx="5">
                  <c:v>150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F0F-4708-8871-B5D6DC59F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042319"/>
        <c:axId val="65043151"/>
      </c:lineChart>
      <c:catAx>
        <c:axId val="650423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accent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altLang="zh-CN" sz="1000" b="0" i="0" u="none" strike="noStrike" kern="1200" baseline="0">
                <a:solidFill>
                  <a:schemeClr val="accent2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65043151"/>
        <c:crosses val="autoZero"/>
        <c:auto val="1"/>
        <c:lblAlgn val="ctr"/>
        <c:lblOffset val="100"/>
        <c:noMultiLvlLbl val="0"/>
      </c:catAx>
      <c:valAx>
        <c:axId val="65043151"/>
        <c:scaling>
          <c:orientation val="minMax"/>
          <c:max val="18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accent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altLang="zh-CN" sz="1050" b="0" i="0" u="none" strike="noStrike" kern="1200" baseline="0">
                <a:solidFill>
                  <a:schemeClr val="accent2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65042319"/>
        <c:crosses val="autoZero"/>
        <c:crossBetween val="midCat"/>
        <c:majorUnit val="6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alt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201AD86-87C1-F34F-A570-94653B2133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83CAC2-274D-AA49-9273-0BB99AAEE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/>
              <a:t>2022/8/1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DFFCAF-3164-5B4A-A7AA-1F95C1C80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173253-261F-124A-8FD0-6B2BCD6EB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7726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30C6B-F34A-4F02-BACE-D18C28E3B70A}" type="datetimeFigureOut">
              <a:rPr lang="zh-CN" altLang="en-US" smtClean="0"/>
              <a:t>2022/8/1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DD2B1-1A58-4FDB-AD54-64407EF7A1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7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0CE24273-8FF7-03F4-8117-D9F9E7A16372}"/>
              </a:ext>
            </a:extLst>
          </p:cNvPr>
          <p:cNvGrpSpPr/>
          <p:nvPr userDrawn="1"/>
        </p:nvGrpSpPr>
        <p:grpSpPr>
          <a:xfrm>
            <a:off x="0" y="-6183"/>
            <a:ext cx="2770115" cy="1698983"/>
            <a:chOff x="0" y="-6183"/>
            <a:chExt cx="2770115" cy="1698983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8D701F11-58FA-CCF7-8D28-410207B9C3B9}"/>
                </a:ext>
              </a:extLst>
            </p:cNvPr>
            <p:cNvSpPr/>
            <p:nvPr userDrawn="1"/>
          </p:nvSpPr>
          <p:spPr>
            <a:xfrm>
              <a:off x="58" y="-6183"/>
              <a:ext cx="2530302" cy="1366709"/>
            </a:xfrm>
            <a:custGeom>
              <a:avLst/>
              <a:gdLst>
                <a:gd name="connsiteX0" fmla="*/ 1226123 w 2530302"/>
                <a:gd name="connsiteY0" fmla="*/ 1203417 h 1366709"/>
                <a:gd name="connsiteX1" fmla="*/ 1594230 w 2530302"/>
                <a:gd name="connsiteY1" fmla="*/ 918272 h 1366709"/>
                <a:gd name="connsiteX2" fmla="*/ 2027463 w 2530302"/>
                <a:gd name="connsiteY2" fmla="*/ 871687 h 1366709"/>
                <a:gd name="connsiteX3" fmla="*/ 2435643 w 2530302"/>
                <a:gd name="connsiteY3" fmla="*/ 745073 h 1366709"/>
                <a:gd name="connsiteX4" fmla="*/ 2449959 w 2530302"/>
                <a:gd name="connsiteY4" fmla="*/ 225769 h 1366709"/>
                <a:gd name="connsiteX5" fmla="*/ 2214802 w 2530302"/>
                <a:gd name="connsiteY5" fmla="*/ 0 h 1366709"/>
                <a:gd name="connsiteX6" fmla="*/ 0 w 2530302"/>
                <a:gd name="connsiteY6" fmla="*/ 0 h 1366709"/>
                <a:gd name="connsiteX7" fmla="*/ 0 w 2530302"/>
                <a:gd name="connsiteY7" fmla="*/ 1141167 h 1366709"/>
                <a:gd name="connsiteX8" fmla="*/ 331378 w 2530302"/>
                <a:gd name="connsiteY8" fmla="*/ 1305858 h 1366709"/>
                <a:gd name="connsiteX9" fmla="*/ 1226123 w 2530302"/>
                <a:gd name="connsiteY9" fmla="*/ 1203417 h 136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0302" h="1366709">
                  <a:moveTo>
                    <a:pt x="1226123" y="1203417"/>
                  </a:moveTo>
                  <a:cubicBezTo>
                    <a:pt x="1351505" y="1110892"/>
                    <a:pt x="1451071" y="979819"/>
                    <a:pt x="1594230" y="918272"/>
                  </a:cubicBezTo>
                  <a:cubicBezTo>
                    <a:pt x="1728706" y="860481"/>
                    <a:pt x="1881135" y="872684"/>
                    <a:pt x="2027463" y="871687"/>
                  </a:cubicBezTo>
                  <a:cubicBezTo>
                    <a:pt x="2173790" y="870689"/>
                    <a:pt x="2333143" y="849568"/>
                    <a:pt x="2435643" y="745073"/>
                  </a:cubicBezTo>
                  <a:cubicBezTo>
                    <a:pt x="2566715" y="611419"/>
                    <a:pt x="2552223" y="382599"/>
                    <a:pt x="2449959" y="225769"/>
                  </a:cubicBezTo>
                  <a:cubicBezTo>
                    <a:pt x="2389879" y="133596"/>
                    <a:pt x="2306917" y="61253"/>
                    <a:pt x="2214802" y="0"/>
                  </a:cubicBezTo>
                  <a:lnTo>
                    <a:pt x="0" y="0"/>
                  </a:lnTo>
                  <a:lnTo>
                    <a:pt x="0" y="1141167"/>
                  </a:lnTo>
                  <a:cubicBezTo>
                    <a:pt x="103556" y="1209226"/>
                    <a:pt x="213800" y="1265844"/>
                    <a:pt x="331378" y="1305858"/>
                  </a:cubicBezTo>
                  <a:cubicBezTo>
                    <a:pt x="626908" y="1406539"/>
                    <a:pt x="974949" y="1388820"/>
                    <a:pt x="1226123" y="1203417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2BD81623-F3DF-3C6D-3EEC-9E8AB2649A5C}"/>
                </a:ext>
              </a:extLst>
            </p:cNvPr>
            <p:cNvSpPr/>
            <p:nvPr userDrawn="1"/>
          </p:nvSpPr>
          <p:spPr>
            <a:xfrm>
              <a:off x="0" y="-6183"/>
              <a:ext cx="2770115" cy="1698983"/>
            </a:xfrm>
            <a:custGeom>
              <a:avLst/>
              <a:gdLst>
                <a:gd name="connsiteX0" fmla="*/ 612475 w 2770115"/>
                <a:gd name="connsiteY0" fmla="*/ 1672909 h 1698983"/>
                <a:gd name="connsiteX1" fmla="*/ 960164 w 2770115"/>
                <a:gd name="connsiteY1" fmla="*/ 1516666 h 1698983"/>
                <a:gd name="connsiteX2" fmla="*/ 1238973 w 2770115"/>
                <a:gd name="connsiteY2" fmla="*/ 1228470 h 1698983"/>
                <a:gd name="connsiteX3" fmla="*/ 1821525 w 2770115"/>
                <a:gd name="connsiteY3" fmla="*/ 695437 h 1698983"/>
                <a:gd name="connsiteX4" fmla="*/ 2256048 w 2770115"/>
                <a:gd name="connsiteY4" fmla="*/ 676251 h 1698983"/>
                <a:gd name="connsiteX5" fmla="*/ 2591651 w 2770115"/>
                <a:gd name="connsiteY5" fmla="*/ 549344 h 1698983"/>
                <a:gd name="connsiteX6" fmla="*/ 2767608 w 2770115"/>
                <a:gd name="connsiteY6" fmla="*/ 216616 h 1698983"/>
                <a:gd name="connsiteX7" fmla="*/ 2741968 w 2770115"/>
                <a:gd name="connsiteY7" fmla="*/ 0 h 1698983"/>
                <a:gd name="connsiteX8" fmla="*/ 2710696 w 2770115"/>
                <a:gd name="connsiteY8" fmla="*/ 0 h 1698983"/>
                <a:gd name="connsiteX9" fmla="*/ 2583848 w 2770115"/>
                <a:gd name="connsiteY9" fmla="*/ 517192 h 1698983"/>
                <a:gd name="connsiteX10" fmla="*/ 2235748 w 2770115"/>
                <a:gd name="connsiteY10" fmla="*/ 648265 h 1698983"/>
                <a:gd name="connsiteX11" fmla="*/ 1843527 w 2770115"/>
                <a:gd name="connsiteY11" fmla="*/ 661935 h 1698983"/>
                <a:gd name="connsiteX12" fmla="*/ 1290369 w 2770115"/>
                <a:gd name="connsiteY12" fmla="*/ 1103558 h 1698983"/>
                <a:gd name="connsiteX13" fmla="*/ 1035147 w 2770115"/>
                <a:gd name="connsiteY13" fmla="*/ 1419858 h 1698983"/>
                <a:gd name="connsiteX14" fmla="*/ 704766 w 2770115"/>
                <a:gd name="connsiteY14" fmla="*/ 1615293 h 1698983"/>
                <a:gd name="connsiteX15" fmla="*/ 0 w 2770115"/>
                <a:gd name="connsiteY15" fmla="*/ 1590299 h 1698983"/>
                <a:gd name="connsiteX16" fmla="*/ 0 w 2770115"/>
                <a:gd name="connsiteY16" fmla="*/ 1622158 h 1698983"/>
                <a:gd name="connsiteX17" fmla="*/ 612475 w 2770115"/>
                <a:gd name="connsiteY17" fmla="*/ 1672909 h 16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70115" h="1698983">
                  <a:moveTo>
                    <a:pt x="612475" y="1672909"/>
                  </a:moveTo>
                  <a:cubicBezTo>
                    <a:pt x="736742" y="1643514"/>
                    <a:pt x="855670" y="1590006"/>
                    <a:pt x="960164" y="1516666"/>
                  </a:cubicBezTo>
                  <a:cubicBezTo>
                    <a:pt x="1071464" y="1438574"/>
                    <a:pt x="1160059" y="1338362"/>
                    <a:pt x="1238973" y="1228470"/>
                  </a:cubicBezTo>
                  <a:cubicBezTo>
                    <a:pt x="1393162" y="1013907"/>
                    <a:pt x="1539842" y="751527"/>
                    <a:pt x="1821525" y="695437"/>
                  </a:cubicBezTo>
                  <a:cubicBezTo>
                    <a:pt x="1964567" y="666981"/>
                    <a:pt x="2111598" y="687281"/>
                    <a:pt x="2256048" y="676251"/>
                  </a:cubicBezTo>
                  <a:cubicBezTo>
                    <a:pt x="2379552" y="666805"/>
                    <a:pt x="2496426" y="630898"/>
                    <a:pt x="2591651" y="549344"/>
                  </a:cubicBezTo>
                  <a:cubicBezTo>
                    <a:pt x="2689926" y="465209"/>
                    <a:pt x="2754524" y="345518"/>
                    <a:pt x="2767608" y="216616"/>
                  </a:cubicBezTo>
                  <a:cubicBezTo>
                    <a:pt x="2775059" y="143159"/>
                    <a:pt x="2765730" y="69115"/>
                    <a:pt x="2741968" y="0"/>
                  </a:cubicBezTo>
                  <a:lnTo>
                    <a:pt x="2710696" y="0"/>
                  </a:lnTo>
                  <a:cubicBezTo>
                    <a:pt x="2774120" y="177365"/>
                    <a:pt x="2729471" y="383948"/>
                    <a:pt x="2583848" y="517192"/>
                  </a:cubicBezTo>
                  <a:cubicBezTo>
                    <a:pt x="2487156" y="605669"/>
                    <a:pt x="2364415" y="640872"/>
                    <a:pt x="2235748" y="648265"/>
                  </a:cubicBezTo>
                  <a:cubicBezTo>
                    <a:pt x="2105086" y="655775"/>
                    <a:pt x="1973426" y="641987"/>
                    <a:pt x="1843527" y="661935"/>
                  </a:cubicBezTo>
                  <a:cubicBezTo>
                    <a:pt x="1588070" y="701128"/>
                    <a:pt x="1428365" y="903370"/>
                    <a:pt x="1290369" y="1103558"/>
                  </a:cubicBezTo>
                  <a:cubicBezTo>
                    <a:pt x="1213333" y="1215328"/>
                    <a:pt x="1136707" y="1328506"/>
                    <a:pt x="1035147" y="1419858"/>
                  </a:cubicBezTo>
                  <a:cubicBezTo>
                    <a:pt x="939453" y="1505929"/>
                    <a:pt x="826158" y="1572697"/>
                    <a:pt x="704766" y="1615293"/>
                  </a:cubicBezTo>
                  <a:cubicBezTo>
                    <a:pt x="474655" y="1696084"/>
                    <a:pt x="221838" y="1684526"/>
                    <a:pt x="0" y="1590299"/>
                  </a:cubicBezTo>
                  <a:lnTo>
                    <a:pt x="0" y="1622158"/>
                  </a:lnTo>
                  <a:cubicBezTo>
                    <a:pt x="192678" y="1701365"/>
                    <a:pt x="408414" y="1721196"/>
                    <a:pt x="612475" y="167290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E3275F9-A1BD-F92F-1BC1-C22E91E8B56C}"/>
                </a:ext>
              </a:extLst>
            </p:cNvPr>
            <p:cNvSpPr/>
            <p:nvPr userDrawn="1"/>
          </p:nvSpPr>
          <p:spPr>
            <a:xfrm>
              <a:off x="246480" y="926698"/>
              <a:ext cx="225886" cy="225886"/>
            </a:xfrm>
            <a:custGeom>
              <a:avLst/>
              <a:gdLst>
                <a:gd name="connsiteX0" fmla="*/ 225886 w 225886"/>
                <a:gd name="connsiteY0" fmla="*/ 112943 h 225886"/>
                <a:gd name="connsiteX1" fmla="*/ 112943 w 225886"/>
                <a:gd name="connsiteY1" fmla="*/ 225886 h 225886"/>
                <a:gd name="connsiteX2" fmla="*/ 0 w 225886"/>
                <a:gd name="connsiteY2" fmla="*/ 112943 h 225886"/>
                <a:gd name="connsiteX3" fmla="*/ 112943 w 225886"/>
                <a:gd name="connsiteY3" fmla="*/ 0 h 225886"/>
                <a:gd name="connsiteX4" fmla="*/ 225886 w 225886"/>
                <a:gd name="connsiteY4" fmla="*/ 112943 h 2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86" h="225886">
                  <a:moveTo>
                    <a:pt x="225886" y="112943"/>
                  </a:moveTo>
                  <a:cubicBezTo>
                    <a:pt x="225886" y="175320"/>
                    <a:pt x="175320" y="225886"/>
                    <a:pt x="112943" y="225886"/>
                  </a:cubicBezTo>
                  <a:cubicBezTo>
                    <a:pt x="50566" y="225886"/>
                    <a:pt x="0" y="175320"/>
                    <a:pt x="0" y="112943"/>
                  </a:cubicBezTo>
                  <a:cubicBezTo>
                    <a:pt x="0" y="50566"/>
                    <a:pt x="50566" y="0"/>
                    <a:pt x="112943" y="0"/>
                  </a:cubicBezTo>
                  <a:cubicBezTo>
                    <a:pt x="175320" y="0"/>
                    <a:pt x="225886" y="50566"/>
                    <a:pt x="225886" y="112943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7DDB4AB-6561-4643-2C31-7DDE8403BB5E}"/>
                </a:ext>
              </a:extLst>
            </p:cNvPr>
            <p:cNvSpPr/>
            <p:nvPr userDrawn="1"/>
          </p:nvSpPr>
          <p:spPr>
            <a:xfrm>
              <a:off x="539839" y="1278729"/>
              <a:ext cx="146679" cy="146679"/>
            </a:xfrm>
            <a:custGeom>
              <a:avLst/>
              <a:gdLst>
                <a:gd name="connsiteX0" fmla="*/ 146680 w 146679"/>
                <a:gd name="connsiteY0" fmla="*/ 73340 h 146679"/>
                <a:gd name="connsiteX1" fmla="*/ 73340 w 146679"/>
                <a:gd name="connsiteY1" fmla="*/ 146679 h 146679"/>
                <a:gd name="connsiteX2" fmla="*/ 0 w 146679"/>
                <a:gd name="connsiteY2" fmla="*/ 73340 h 146679"/>
                <a:gd name="connsiteX3" fmla="*/ 73340 w 146679"/>
                <a:gd name="connsiteY3" fmla="*/ 0 h 146679"/>
                <a:gd name="connsiteX4" fmla="*/ 146680 w 146679"/>
                <a:gd name="connsiteY4" fmla="*/ 73340 h 14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79" h="146679">
                  <a:moveTo>
                    <a:pt x="146680" y="73340"/>
                  </a:moveTo>
                  <a:cubicBezTo>
                    <a:pt x="146680" y="113844"/>
                    <a:pt x="113844" y="146679"/>
                    <a:pt x="73340" y="146679"/>
                  </a:cubicBezTo>
                  <a:cubicBezTo>
                    <a:pt x="32835" y="146679"/>
                    <a:pt x="0" y="113844"/>
                    <a:pt x="0" y="73340"/>
                  </a:cubicBezTo>
                  <a:cubicBezTo>
                    <a:pt x="0" y="32835"/>
                    <a:pt x="32835" y="0"/>
                    <a:pt x="73340" y="0"/>
                  </a:cubicBezTo>
                  <a:cubicBezTo>
                    <a:pt x="113844" y="0"/>
                    <a:pt x="146680" y="32835"/>
                    <a:pt x="146680" y="73340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C1A9714-C9A4-90F9-4D4B-9F76A706D4A1}"/>
                </a:ext>
              </a:extLst>
            </p:cNvPr>
            <p:cNvSpPr/>
            <p:nvPr userDrawn="1"/>
          </p:nvSpPr>
          <p:spPr>
            <a:xfrm>
              <a:off x="2185583" y="304777"/>
              <a:ext cx="143745" cy="143745"/>
            </a:xfrm>
            <a:custGeom>
              <a:avLst/>
              <a:gdLst>
                <a:gd name="connsiteX0" fmla="*/ 143746 w 143745"/>
                <a:gd name="connsiteY0" fmla="*/ 71873 h 143745"/>
                <a:gd name="connsiteX1" fmla="*/ 71873 w 143745"/>
                <a:gd name="connsiteY1" fmla="*/ 143746 h 143745"/>
                <a:gd name="connsiteX2" fmla="*/ 0 w 143745"/>
                <a:gd name="connsiteY2" fmla="*/ 71873 h 143745"/>
                <a:gd name="connsiteX3" fmla="*/ 71873 w 143745"/>
                <a:gd name="connsiteY3" fmla="*/ 0 h 143745"/>
                <a:gd name="connsiteX4" fmla="*/ 143746 w 143745"/>
                <a:gd name="connsiteY4" fmla="*/ 71873 h 1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45" h="143745">
                  <a:moveTo>
                    <a:pt x="143746" y="71873"/>
                  </a:moveTo>
                  <a:cubicBezTo>
                    <a:pt x="143746" y="111567"/>
                    <a:pt x="111567" y="143746"/>
                    <a:pt x="71873" y="143746"/>
                  </a:cubicBezTo>
                  <a:cubicBezTo>
                    <a:pt x="32179" y="143746"/>
                    <a:pt x="0" y="111567"/>
                    <a:pt x="0" y="71873"/>
                  </a:cubicBezTo>
                  <a:cubicBezTo>
                    <a:pt x="0" y="32179"/>
                    <a:pt x="32179" y="0"/>
                    <a:pt x="71873" y="0"/>
                  </a:cubicBezTo>
                  <a:cubicBezTo>
                    <a:pt x="111567" y="0"/>
                    <a:pt x="143746" y="32179"/>
                    <a:pt x="143746" y="71873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7C7EA49-3EE8-9D13-D617-204E3DAB3A08}"/>
              </a:ext>
            </a:extLst>
          </p:cNvPr>
          <p:cNvGrpSpPr/>
          <p:nvPr userDrawn="1"/>
        </p:nvGrpSpPr>
        <p:grpSpPr>
          <a:xfrm>
            <a:off x="7856566" y="4911457"/>
            <a:ext cx="4335434" cy="1946661"/>
            <a:chOff x="7856566" y="4911457"/>
            <a:chExt cx="4335434" cy="19466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6D5297C-3C2A-583F-A173-08E0669C3B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861" y="5972357"/>
              <a:ext cx="844928" cy="844928"/>
            </a:xfrm>
            <a:prstGeom prst="rect">
              <a:avLst/>
            </a:prstGeom>
          </p:spPr>
        </p:pic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7885E24-55E8-0A30-A150-DDE880BD9F1E}"/>
                </a:ext>
              </a:extLst>
            </p:cNvPr>
            <p:cNvSpPr/>
            <p:nvPr userDrawn="1"/>
          </p:nvSpPr>
          <p:spPr>
            <a:xfrm>
              <a:off x="8584565" y="4911457"/>
              <a:ext cx="3607318" cy="1946661"/>
            </a:xfrm>
            <a:custGeom>
              <a:avLst/>
              <a:gdLst>
                <a:gd name="connsiteX0" fmla="*/ 3607318 w 3607318"/>
                <a:gd name="connsiteY0" fmla="*/ 12487 h 1946661"/>
                <a:gd name="connsiteX1" fmla="*/ 3392110 w 3607318"/>
                <a:gd name="connsiteY1" fmla="*/ 7617 h 1946661"/>
                <a:gd name="connsiteX2" fmla="*/ 2958819 w 3607318"/>
                <a:gd name="connsiteY2" fmla="*/ 323623 h 1946661"/>
                <a:gd name="connsiteX3" fmla="*/ 2715683 w 3607318"/>
                <a:gd name="connsiteY3" fmla="*/ 1182579 h 1946661"/>
                <a:gd name="connsiteX4" fmla="*/ 2058852 w 3607318"/>
                <a:gd name="connsiteY4" fmla="*/ 1427240 h 1946661"/>
                <a:gd name="connsiteX5" fmla="*/ 1335957 w 3607318"/>
                <a:gd name="connsiteY5" fmla="*/ 1321455 h 1946661"/>
                <a:gd name="connsiteX6" fmla="*/ 0 w 3607318"/>
                <a:gd name="connsiteY6" fmla="*/ 1946661 h 1946661"/>
                <a:gd name="connsiteX7" fmla="*/ 3607318 w 3607318"/>
                <a:gd name="connsiteY7" fmla="*/ 1946661 h 1946661"/>
                <a:gd name="connsiteX8" fmla="*/ 3607318 w 3607318"/>
                <a:gd name="connsiteY8" fmla="*/ 12487 h 194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7318" h="1946661">
                  <a:moveTo>
                    <a:pt x="3607318" y="12487"/>
                  </a:moveTo>
                  <a:cubicBezTo>
                    <a:pt x="3536619" y="-2064"/>
                    <a:pt x="3463397" y="-4176"/>
                    <a:pt x="3392110" y="7617"/>
                  </a:cubicBezTo>
                  <a:cubicBezTo>
                    <a:pt x="3209171" y="37892"/>
                    <a:pt x="3043482" y="158697"/>
                    <a:pt x="2958819" y="323623"/>
                  </a:cubicBezTo>
                  <a:cubicBezTo>
                    <a:pt x="2821645" y="590639"/>
                    <a:pt x="2893576" y="940733"/>
                    <a:pt x="2715683" y="1182579"/>
                  </a:cubicBezTo>
                  <a:cubicBezTo>
                    <a:pt x="2571292" y="1378894"/>
                    <a:pt x="2302164" y="1441145"/>
                    <a:pt x="2058852" y="1427240"/>
                  </a:cubicBezTo>
                  <a:cubicBezTo>
                    <a:pt x="1815541" y="1413276"/>
                    <a:pt x="1579093" y="1338469"/>
                    <a:pt x="1335957" y="1321455"/>
                  </a:cubicBezTo>
                  <a:cubicBezTo>
                    <a:pt x="823694" y="1285606"/>
                    <a:pt x="309083" y="1540066"/>
                    <a:pt x="0" y="1946661"/>
                  </a:cubicBezTo>
                  <a:lnTo>
                    <a:pt x="3607318" y="1946661"/>
                  </a:lnTo>
                  <a:lnTo>
                    <a:pt x="3607318" y="12487"/>
                  </a:ln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4404A0E-6A76-9B52-D01F-102938A962AE}"/>
                </a:ext>
              </a:extLst>
            </p:cNvPr>
            <p:cNvSpPr/>
            <p:nvPr userDrawn="1"/>
          </p:nvSpPr>
          <p:spPr>
            <a:xfrm>
              <a:off x="7856566" y="5777853"/>
              <a:ext cx="4335434" cy="1080147"/>
            </a:xfrm>
            <a:custGeom>
              <a:avLst/>
              <a:gdLst>
                <a:gd name="connsiteX0" fmla="*/ 4151205 w 4335434"/>
                <a:gd name="connsiteY0" fmla="*/ 69995 h 1080147"/>
                <a:gd name="connsiteX1" fmla="*/ 3135304 w 4335434"/>
                <a:gd name="connsiteY1" fmla="*/ 700424 h 1080147"/>
                <a:gd name="connsiteX2" fmla="*/ 2596461 w 4335434"/>
                <a:gd name="connsiteY2" fmla="*/ 939922 h 1080147"/>
                <a:gd name="connsiteX3" fmla="*/ 2006165 w 4335434"/>
                <a:gd name="connsiteY3" fmla="*/ 958639 h 1080147"/>
                <a:gd name="connsiteX4" fmla="*/ 1430888 w 4335434"/>
                <a:gd name="connsiteY4" fmla="*/ 803686 h 1080147"/>
                <a:gd name="connsiteX5" fmla="*/ 887176 w 4335434"/>
                <a:gd name="connsiteY5" fmla="*/ 740673 h 1080147"/>
                <a:gd name="connsiteX6" fmla="*/ 0 w 4335434"/>
                <a:gd name="connsiteY6" fmla="*/ 1080148 h 1080147"/>
                <a:gd name="connsiteX7" fmla="*/ 48287 w 4335434"/>
                <a:gd name="connsiteY7" fmla="*/ 1080148 h 1080147"/>
                <a:gd name="connsiteX8" fmla="*/ 795707 w 4335434"/>
                <a:gd name="connsiteY8" fmla="*/ 778282 h 1080147"/>
                <a:gd name="connsiteX9" fmla="*/ 1331674 w 4335434"/>
                <a:gd name="connsiteY9" fmla="*/ 809553 h 1080147"/>
                <a:gd name="connsiteX10" fmla="*/ 1896918 w 4335434"/>
                <a:gd name="connsiteY10" fmla="*/ 964857 h 1080147"/>
                <a:gd name="connsiteX11" fmla="*/ 2455767 w 4335434"/>
                <a:gd name="connsiteY11" fmla="*/ 999709 h 1080147"/>
                <a:gd name="connsiteX12" fmla="*/ 2987862 w 4335434"/>
                <a:gd name="connsiteY12" fmla="*/ 816007 h 1080147"/>
                <a:gd name="connsiteX13" fmla="*/ 3978417 w 4335434"/>
                <a:gd name="connsiteY13" fmla="*/ 189451 h 1080147"/>
                <a:gd name="connsiteX14" fmla="*/ 4335435 w 4335434"/>
                <a:gd name="connsiteY14" fmla="*/ 31448 h 1080147"/>
                <a:gd name="connsiteX15" fmla="*/ 4335435 w 4335434"/>
                <a:gd name="connsiteY15" fmla="*/ 0 h 1080147"/>
                <a:gd name="connsiteX16" fmla="*/ 4151205 w 4335434"/>
                <a:gd name="connsiteY16" fmla="*/ 69995 h 1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35434" h="1080147">
                  <a:moveTo>
                    <a:pt x="4151205" y="69995"/>
                  </a:moveTo>
                  <a:cubicBezTo>
                    <a:pt x="3784918" y="233044"/>
                    <a:pt x="3477712" y="496481"/>
                    <a:pt x="3135304" y="700424"/>
                  </a:cubicBezTo>
                  <a:cubicBezTo>
                    <a:pt x="2966211" y="801163"/>
                    <a:pt x="2787204" y="888878"/>
                    <a:pt x="2596461" y="939922"/>
                  </a:cubicBezTo>
                  <a:cubicBezTo>
                    <a:pt x="2401613" y="992081"/>
                    <a:pt x="2203948" y="996599"/>
                    <a:pt x="2006165" y="958639"/>
                  </a:cubicBezTo>
                  <a:cubicBezTo>
                    <a:pt x="1810788" y="921147"/>
                    <a:pt x="1622979" y="853910"/>
                    <a:pt x="1430888" y="803686"/>
                  </a:cubicBezTo>
                  <a:cubicBezTo>
                    <a:pt x="1252702" y="757042"/>
                    <a:pt x="1071699" y="729525"/>
                    <a:pt x="887176" y="740673"/>
                  </a:cubicBezTo>
                  <a:cubicBezTo>
                    <a:pt x="566007" y="760035"/>
                    <a:pt x="251643" y="879608"/>
                    <a:pt x="0" y="1080148"/>
                  </a:cubicBezTo>
                  <a:lnTo>
                    <a:pt x="48287" y="1080148"/>
                  </a:lnTo>
                  <a:cubicBezTo>
                    <a:pt x="264961" y="916219"/>
                    <a:pt x="525406" y="811020"/>
                    <a:pt x="795707" y="778282"/>
                  </a:cubicBezTo>
                  <a:cubicBezTo>
                    <a:pt x="975594" y="756455"/>
                    <a:pt x="1155189" y="769715"/>
                    <a:pt x="1331674" y="809553"/>
                  </a:cubicBezTo>
                  <a:cubicBezTo>
                    <a:pt x="1522416" y="852677"/>
                    <a:pt x="1706880" y="919094"/>
                    <a:pt x="1896918" y="964857"/>
                  </a:cubicBezTo>
                  <a:cubicBezTo>
                    <a:pt x="2080971" y="1009214"/>
                    <a:pt x="2267606" y="1028634"/>
                    <a:pt x="2455767" y="999709"/>
                  </a:cubicBezTo>
                  <a:cubicBezTo>
                    <a:pt x="2642284" y="971018"/>
                    <a:pt x="2820588" y="901903"/>
                    <a:pt x="2987862" y="816007"/>
                  </a:cubicBezTo>
                  <a:cubicBezTo>
                    <a:pt x="3336430" y="637000"/>
                    <a:pt x="3636302" y="379313"/>
                    <a:pt x="3978417" y="189451"/>
                  </a:cubicBezTo>
                  <a:cubicBezTo>
                    <a:pt x="4090422" y="127318"/>
                    <a:pt x="4210758" y="72166"/>
                    <a:pt x="4335435" y="31448"/>
                  </a:cubicBezTo>
                  <a:lnTo>
                    <a:pt x="4335435" y="0"/>
                  </a:lnTo>
                  <a:cubicBezTo>
                    <a:pt x="4272304" y="20007"/>
                    <a:pt x="4210640" y="43534"/>
                    <a:pt x="4151205" y="69995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4DA775D-E029-B83D-485E-395B69B553F0}"/>
                </a:ext>
              </a:extLst>
            </p:cNvPr>
            <p:cNvSpPr/>
            <p:nvPr userDrawn="1"/>
          </p:nvSpPr>
          <p:spPr>
            <a:xfrm>
              <a:off x="9283757" y="6155934"/>
              <a:ext cx="246421" cy="246421"/>
            </a:xfrm>
            <a:custGeom>
              <a:avLst/>
              <a:gdLst>
                <a:gd name="connsiteX0" fmla="*/ 246422 w 246421"/>
                <a:gd name="connsiteY0" fmla="*/ 123211 h 246421"/>
                <a:gd name="connsiteX1" fmla="*/ 123211 w 246421"/>
                <a:gd name="connsiteY1" fmla="*/ 246422 h 246421"/>
                <a:gd name="connsiteX2" fmla="*/ 0 w 246421"/>
                <a:gd name="connsiteY2" fmla="*/ 123211 h 246421"/>
                <a:gd name="connsiteX3" fmla="*/ 123211 w 246421"/>
                <a:gd name="connsiteY3" fmla="*/ 0 h 246421"/>
                <a:gd name="connsiteX4" fmla="*/ 246422 w 246421"/>
                <a:gd name="connsiteY4" fmla="*/ 123211 h 24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421" h="246421">
                  <a:moveTo>
                    <a:pt x="246422" y="123211"/>
                  </a:moveTo>
                  <a:cubicBezTo>
                    <a:pt x="246422" y="191258"/>
                    <a:pt x="191259" y="246422"/>
                    <a:pt x="123211" y="246422"/>
                  </a:cubicBezTo>
                  <a:cubicBezTo>
                    <a:pt x="55163" y="246422"/>
                    <a:pt x="0" y="191258"/>
                    <a:pt x="0" y="123211"/>
                  </a:cubicBezTo>
                  <a:cubicBezTo>
                    <a:pt x="0" y="55164"/>
                    <a:pt x="55163" y="0"/>
                    <a:pt x="123211" y="0"/>
                  </a:cubicBezTo>
                  <a:cubicBezTo>
                    <a:pt x="191259" y="0"/>
                    <a:pt x="246422" y="55164"/>
                    <a:pt x="246422" y="12321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94F2D96F-BBE9-4F70-B63F-6F0C0F9E3267}"/>
                </a:ext>
              </a:extLst>
            </p:cNvPr>
            <p:cNvSpPr/>
            <p:nvPr userDrawn="1"/>
          </p:nvSpPr>
          <p:spPr>
            <a:xfrm rot="16997148">
              <a:off x="9721977" y="6137085"/>
              <a:ext cx="142801" cy="142801"/>
            </a:xfrm>
            <a:custGeom>
              <a:avLst/>
              <a:gdLst>
                <a:gd name="connsiteX0" fmla="*/ 142802 w 142801"/>
                <a:gd name="connsiteY0" fmla="*/ 71401 h 142801"/>
                <a:gd name="connsiteX1" fmla="*/ 71401 w 142801"/>
                <a:gd name="connsiteY1" fmla="*/ 142802 h 142801"/>
                <a:gd name="connsiteX2" fmla="*/ 0 w 142801"/>
                <a:gd name="connsiteY2" fmla="*/ 71401 h 142801"/>
                <a:gd name="connsiteX3" fmla="*/ 71401 w 142801"/>
                <a:gd name="connsiteY3" fmla="*/ 0 h 142801"/>
                <a:gd name="connsiteX4" fmla="*/ 142802 w 142801"/>
                <a:gd name="connsiteY4" fmla="*/ 71401 h 14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1" h="142801">
                  <a:moveTo>
                    <a:pt x="142802" y="71401"/>
                  </a:moveTo>
                  <a:cubicBezTo>
                    <a:pt x="142802" y="110835"/>
                    <a:pt x="110835" y="142802"/>
                    <a:pt x="71401" y="142802"/>
                  </a:cubicBezTo>
                  <a:cubicBezTo>
                    <a:pt x="31967" y="142802"/>
                    <a:pt x="0" y="110835"/>
                    <a:pt x="0" y="71401"/>
                  </a:cubicBezTo>
                  <a:cubicBezTo>
                    <a:pt x="0" y="31967"/>
                    <a:pt x="31967" y="0"/>
                    <a:pt x="71401" y="0"/>
                  </a:cubicBezTo>
                  <a:cubicBezTo>
                    <a:pt x="110835" y="0"/>
                    <a:pt x="142802" y="31967"/>
                    <a:pt x="142802" y="7140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B438FE1-F43E-6138-5BB0-3E2E3899532B}"/>
                </a:ext>
              </a:extLst>
            </p:cNvPr>
            <p:cNvSpPr/>
            <p:nvPr userDrawn="1"/>
          </p:nvSpPr>
          <p:spPr>
            <a:xfrm>
              <a:off x="11611033" y="6226340"/>
              <a:ext cx="281624" cy="281624"/>
            </a:xfrm>
            <a:custGeom>
              <a:avLst/>
              <a:gdLst>
                <a:gd name="connsiteX0" fmla="*/ 281624 w 281624"/>
                <a:gd name="connsiteY0" fmla="*/ 140812 h 281624"/>
                <a:gd name="connsiteX1" fmla="*/ 140812 w 281624"/>
                <a:gd name="connsiteY1" fmla="*/ 281625 h 281624"/>
                <a:gd name="connsiteX2" fmla="*/ 0 w 281624"/>
                <a:gd name="connsiteY2" fmla="*/ 140812 h 281624"/>
                <a:gd name="connsiteX3" fmla="*/ 140812 w 281624"/>
                <a:gd name="connsiteY3" fmla="*/ 0 h 281624"/>
                <a:gd name="connsiteX4" fmla="*/ 281624 w 281624"/>
                <a:gd name="connsiteY4" fmla="*/ 140812 h 28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24" h="281624">
                  <a:moveTo>
                    <a:pt x="281624" y="140812"/>
                  </a:moveTo>
                  <a:cubicBezTo>
                    <a:pt x="281624" y="218581"/>
                    <a:pt x="218581" y="281625"/>
                    <a:pt x="140812" y="281625"/>
                  </a:cubicBezTo>
                  <a:cubicBezTo>
                    <a:pt x="63043" y="281625"/>
                    <a:pt x="0" y="218581"/>
                    <a:pt x="0" y="140812"/>
                  </a:cubicBezTo>
                  <a:cubicBezTo>
                    <a:pt x="0" y="63044"/>
                    <a:pt x="63043" y="0"/>
                    <a:pt x="140812" y="0"/>
                  </a:cubicBezTo>
                  <a:cubicBezTo>
                    <a:pt x="218581" y="0"/>
                    <a:pt x="281624" y="63044"/>
                    <a:pt x="281624" y="140812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F5CFD91-4550-2B90-85FB-F81B7B53E427}"/>
                </a:ext>
              </a:extLst>
            </p:cNvPr>
            <p:cNvSpPr/>
            <p:nvPr userDrawn="1"/>
          </p:nvSpPr>
          <p:spPr>
            <a:xfrm rot="18900000">
              <a:off x="11290207" y="5936977"/>
              <a:ext cx="127081" cy="127081"/>
            </a:xfrm>
            <a:custGeom>
              <a:avLst/>
              <a:gdLst>
                <a:gd name="connsiteX0" fmla="*/ 127082 w 127081"/>
                <a:gd name="connsiteY0" fmla="*/ 63541 h 127081"/>
                <a:gd name="connsiteX1" fmla="*/ 63541 w 127081"/>
                <a:gd name="connsiteY1" fmla="*/ 127082 h 127081"/>
                <a:gd name="connsiteX2" fmla="*/ 0 w 127081"/>
                <a:gd name="connsiteY2" fmla="*/ 63541 h 127081"/>
                <a:gd name="connsiteX3" fmla="*/ 63541 w 127081"/>
                <a:gd name="connsiteY3" fmla="*/ 0 h 127081"/>
                <a:gd name="connsiteX4" fmla="*/ 127082 w 127081"/>
                <a:gd name="connsiteY4" fmla="*/ 63541 h 1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1" h="127081">
                  <a:moveTo>
                    <a:pt x="127082" y="63541"/>
                  </a:moveTo>
                  <a:cubicBezTo>
                    <a:pt x="127082" y="98634"/>
                    <a:pt x="98633" y="127082"/>
                    <a:pt x="63541" y="127082"/>
                  </a:cubicBezTo>
                  <a:cubicBezTo>
                    <a:pt x="28448" y="127082"/>
                    <a:pt x="0" y="98634"/>
                    <a:pt x="0" y="63541"/>
                  </a:cubicBezTo>
                  <a:cubicBezTo>
                    <a:pt x="0" y="28448"/>
                    <a:pt x="28448" y="0"/>
                    <a:pt x="63541" y="0"/>
                  </a:cubicBezTo>
                  <a:cubicBezTo>
                    <a:pt x="98633" y="0"/>
                    <a:pt x="127082" y="28448"/>
                    <a:pt x="127082" y="6354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00F4B9DC-DDFD-492B-7895-BF2A3E9D7646}"/>
              </a:ext>
            </a:extLst>
          </p:cNvPr>
          <p:cNvGrpSpPr/>
          <p:nvPr userDrawn="1"/>
        </p:nvGrpSpPr>
        <p:grpSpPr>
          <a:xfrm>
            <a:off x="0" y="5337369"/>
            <a:ext cx="3031572" cy="1512693"/>
            <a:chOff x="0" y="5337369"/>
            <a:chExt cx="3031572" cy="1512693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9259CC02-C6A8-DEFF-0B43-9A901E6BEF9A}"/>
                </a:ext>
              </a:extLst>
            </p:cNvPr>
            <p:cNvSpPr/>
            <p:nvPr userDrawn="1"/>
          </p:nvSpPr>
          <p:spPr>
            <a:xfrm>
              <a:off x="0" y="5337369"/>
              <a:ext cx="3031572" cy="1512693"/>
            </a:xfrm>
            <a:custGeom>
              <a:avLst/>
              <a:gdLst>
                <a:gd name="connsiteX0" fmla="*/ 2592238 w 3031572"/>
                <a:gd name="connsiteY0" fmla="*/ 1030470 h 1512693"/>
                <a:gd name="connsiteX1" fmla="*/ 1925902 w 3031572"/>
                <a:gd name="connsiteY1" fmla="*/ 985586 h 1512693"/>
                <a:gd name="connsiteX2" fmla="*/ 1049873 w 3031572"/>
                <a:gd name="connsiteY2" fmla="*/ 294609 h 1512693"/>
                <a:gd name="connsiteX3" fmla="*/ 0 w 3031572"/>
                <a:gd name="connsiteY3" fmla="*/ 11986 h 1512693"/>
                <a:gd name="connsiteX4" fmla="*/ 0 w 3031572"/>
                <a:gd name="connsiteY4" fmla="*/ 1512694 h 1512693"/>
                <a:gd name="connsiteX5" fmla="*/ 3031572 w 3031572"/>
                <a:gd name="connsiteY5" fmla="*/ 1512694 h 1512693"/>
                <a:gd name="connsiteX6" fmla="*/ 2592238 w 3031572"/>
                <a:gd name="connsiteY6" fmla="*/ 1030470 h 15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1572" h="1512693">
                  <a:moveTo>
                    <a:pt x="2592238" y="1030470"/>
                  </a:moveTo>
                  <a:cubicBezTo>
                    <a:pt x="2376267" y="973735"/>
                    <a:pt x="2143398" y="1036162"/>
                    <a:pt x="1925902" y="985586"/>
                  </a:cubicBezTo>
                  <a:cubicBezTo>
                    <a:pt x="1558910" y="900219"/>
                    <a:pt x="1342939" y="531408"/>
                    <a:pt x="1049873" y="294609"/>
                  </a:cubicBezTo>
                  <a:cubicBezTo>
                    <a:pt x="759389" y="59922"/>
                    <a:pt x="369398" y="-35890"/>
                    <a:pt x="0" y="11986"/>
                  </a:cubicBezTo>
                  <a:lnTo>
                    <a:pt x="0" y="1512694"/>
                  </a:lnTo>
                  <a:lnTo>
                    <a:pt x="3031572" y="1512694"/>
                  </a:lnTo>
                  <a:cubicBezTo>
                    <a:pt x="2980821" y="1289858"/>
                    <a:pt x="2815249" y="1089025"/>
                    <a:pt x="2592238" y="1030470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9A881C2-F6E3-7169-6EA9-2C9E3F2CD35D}"/>
                </a:ext>
              </a:extLst>
            </p:cNvPr>
            <p:cNvSpPr/>
            <p:nvPr userDrawn="1"/>
          </p:nvSpPr>
          <p:spPr>
            <a:xfrm>
              <a:off x="580792" y="5709893"/>
              <a:ext cx="328562" cy="328562"/>
            </a:xfrm>
            <a:custGeom>
              <a:avLst/>
              <a:gdLst>
                <a:gd name="connsiteX0" fmla="*/ 328562 w 328562"/>
                <a:gd name="connsiteY0" fmla="*/ 164281 h 328562"/>
                <a:gd name="connsiteX1" fmla="*/ 164281 w 328562"/>
                <a:gd name="connsiteY1" fmla="*/ 328562 h 328562"/>
                <a:gd name="connsiteX2" fmla="*/ 0 w 328562"/>
                <a:gd name="connsiteY2" fmla="*/ 164281 h 328562"/>
                <a:gd name="connsiteX3" fmla="*/ 164281 w 328562"/>
                <a:gd name="connsiteY3" fmla="*/ 0 h 328562"/>
                <a:gd name="connsiteX4" fmla="*/ 328562 w 328562"/>
                <a:gd name="connsiteY4" fmla="*/ 164281 h 32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562" h="328562">
                  <a:moveTo>
                    <a:pt x="328562" y="164281"/>
                  </a:moveTo>
                  <a:cubicBezTo>
                    <a:pt x="328562" y="255011"/>
                    <a:pt x="255011" y="328562"/>
                    <a:pt x="164281" y="328562"/>
                  </a:cubicBezTo>
                  <a:cubicBezTo>
                    <a:pt x="73551" y="328562"/>
                    <a:pt x="0" y="255011"/>
                    <a:pt x="0" y="164281"/>
                  </a:cubicBezTo>
                  <a:cubicBezTo>
                    <a:pt x="0" y="73551"/>
                    <a:pt x="73551" y="0"/>
                    <a:pt x="164281" y="0"/>
                  </a:cubicBezTo>
                  <a:cubicBezTo>
                    <a:pt x="255011" y="0"/>
                    <a:pt x="328562" y="73551"/>
                    <a:pt x="328562" y="164281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FFD1992-06EA-25DF-1A20-98D05BC4CCD9}"/>
                </a:ext>
              </a:extLst>
            </p:cNvPr>
            <p:cNvSpPr/>
            <p:nvPr userDrawn="1"/>
          </p:nvSpPr>
          <p:spPr>
            <a:xfrm rot="16753102">
              <a:off x="1183272" y="5811650"/>
              <a:ext cx="162992" cy="162992"/>
            </a:xfrm>
            <a:custGeom>
              <a:avLst/>
              <a:gdLst>
                <a:gd name="connsiteX0" fmla="*/ 162993 w 162992"/>
                <a:gd name="connsiteY0" fmla="*/ 81496 h 162992"/>
                <a:gd name="connsiteX1" fmla="*/ 81496 w 162992"/>
                <a:gd name="connsiteY1" fmla="*/ 162993 h 162992"/>
                <a:gd name="connsiteX2" fmla="*/ 0 w 162992"/>
                <a:gd name="connsiteY2" fmla="*/ 81496 h 162992"/>
                <a:gd name="connsiteX3" fmla="*/ 81496 w 162992"/>
                <a:gd name="connsiteY3" fmla="*/ 0 h 162992"/>
                <a:gd name="connsiteX4" fmla="*/ 162993 w 162992"/>
                <a:gd name="connsiteY4" fmla="*/ 81496 h 16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992" h="162992">
                  <a:moveTo>
                    <a:pt x="162993" y="81496"/>
                  </a:moveTo>
                  <a:cubicBezTo>
                    <a:pt x="162993" y="126506"/>
                    <a:pt x="126506" y="162993"/>
                    <a:pt x="81496" y="162993"/>
                  </a:cubicBezTo>
                  <a:cubicBezTo>
                    <a:pt x="36487" y="162993"/>
                    <a:pt x="0" y="126506"/>
                    <a:pt x="0" y="81496"/>
                  </a:cubicBezTo>
                  <a:cubicBezTo>
                    <a:pt x="0" y="36487"/>
                    <a:pt x="36487" y="0"/>
                    <a:pt x="81496" y="0"/>
                  </a:cubicBezTo>
                  <a:cubicBezTo>
                    <a:pt x="126505" y="0"/>
                    <a:pt x="162993" y="36487"/>
                    <a:pt x="162993" y="81496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378B41FB-B509-A9CE-0C9E-558538CAB382}"/>
                </a:ext>
              </a:extLst>
            </p:cNvPr>
            <p:cNvSpPr/>
            <p:nvPr userDrawn="1"/>
          </p:nvSpPr>
          <p:spPr>
            <a:xfrm>
              <a:off x="1363122" y="6398290"/>
              <a:ext cx="99742" cy="99742"/>
            </a:xfrm>
            <a:custGeom>
              <a:avLst/>
              <a:gdLst>
                <a:gd name="connsiteX0" fmla="*/ 99742 w 99742"/>
                <a:gd name="connsiteY0" fmla="*/ 49871 h 99742"/>
                <a:gd name="connsiteX1" fmla="*/ 49871 w 99742"/>
                <a:gd name="connsiteY1" fmla="*/ 99742 h 99742"/>
                <a:gd name="connsiteX2" fmla="*/ 0 w 99742"/>
                <a:gd name="connsiteY2" fmla="*/ 49871 h 99742"/>
                <a:gd name="connsiteX3" fmla="*/ 49871 w 99742"/>
                <a:gd name="connsiteY3" fmla="*/ 0 h 99742"/>
                <a:gd name="connsiteX4" fmla="*/ 99742 w 99742"/>
                <a:gd name="connsiteY4" fmla="*/ 49871 h 9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42" h="99742">
                  <a:moveTo>
                    <a:pt x="99742" y="49871"/>
                  </a:moveTo>
                  <a:cubicBezTo>
                    <a:pt x="99742" y="77414"/>
                    <a:pt x="77414" y="99742"/>
                    <a:pt x="49871" y="99742"/>
                  </a:cubicBezTo>
                  <a:cubicBezTo>
                    <a:pt x="22328" y="99742"/>
                    <a:pt x="0" y="77414"/>
                    <a:pt x="0" y="49871"/>
                  </a:cubicBezTo>
                  <a:cubicBezTo>
                    <a:pt x="0" y="22328"/>
                    <a:pt x="22328" y="0"/>
                    <a:pt x="49871" y="0"/>
                  </a:cubicBezTo>
                  <a:cubicBezTo>
                    <a:pt x="77414" y="0"/>
                    <a:pt x="99742" y="22328"/>
                    <a:pt x="99742" y="49871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5C19DA4-ACFE-089A-5868-F65A19FF924B}"/>
              </a:ext>
            </a:extLst>
          </p:cNvPr>
          <p:cNvGrpSpPr/>
          <p:nvPr userDrawn="1"/>
        </p:nvGrpSpPr>
        <p:grpSpPr>
          <a:xfrm>
            <a:off x="8471694" y="0"/>
            <a:ext cx="3720306" cy="1940676"/>
            <a:chOff x="8471694" y="0"/>
            <a:chExt cx="3720306" cy="1940676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276AF3C-6F74-C473-F305-00B09D337315}"/>
                </a:ext>
              </a:extLst>
            </p:cNvPr>
            <p:cNvSpPr/>
            <p:nvPr userDrawn="1"/>
          </p:nvSpPr>
          <p:spPr>
            <a:xfrm flipH="1">
              <a:off x="8471694" y="0"/>
              <a:ext cx="3720306" cy="1940676"/>
            </a:xfrm>
            <a:custGeom>
              <a:avLst/>
              <a:gdLst>
                <a:gd name="connsiteX0" fmla="*/ 354806 w 2528220"/>
                <a:gd name="connsiteY0" fmla="*/ 1579626 h 1633282"/>
                <a:gd name="connsiteX1" fmla="*/ 765048 w 2528220"/>
                <a:gd name="connsiteY1" fmla="*/ 1215962 h 1633282"/>
                <a:gd name="connsiteX2" fmla="*/ 1118521 w 2528220"/>
                <a:gd name="connsiteY2" fmla="*/ 790956 h 1633282"/>
                <a:gd name="connsiteX3" fmla="*/ 2067497 w 2528220"/>
                <a:gd name="connsiteY3" fmla="*/ 307753 h 1633282"/>
                <a:gd name="connsiteX4" fmla="*/ 2528221 w 2528220"/>
                <a:gd name="connsiteY4" fmla="*/ 0 h 1633282"/>
                <a:gd name="connsiteX5" fmla="*/ 0 w 2528220"/>
                <a:gd name="connsiteY5" fmla="*/ 0 h 1633282"/>
                <a:gd name="connsiteX6" fmla="*/ 0 w 2528220"/>
                <a:gd name="connsiteY6" fmla="*/ 1620584 h 1633282"/>
                <a:gd name="connsiteX7" fmla="*/ 354806 w 2528220"/>
                <a:gd name="connsiteY7" fmla="*/ 1579626 h 16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8220" h="1633282">
                  <a:moveTo>
                    <a:pt x="354806" y="1579626"/>
                  </a:moveTo>
                  <a:cubicBezTo>
                    <a:pt x="522446" y="1502474"/>
                    <a:pt x="651796" y="1361599"/>
                    <a:pt x="765048" y="1215962"/>
                  </a:cubicBezTo>
                  <a:cubicBezTo>
                    <a:pt x="878300" y="1070229"/>
                    <a:pt x="981647" y="914686"/>
                    <a:pt x="1118521" y="790956"/>
                  </a:cubicBezTo>
                  <a:cubicBezTo>
                    <a:pt x="1383221" y="551688"/>
                    <a:pt x="1742980" y="456057"/>
                    <a:pt x="2067497" y="307753"/>
                  </a:cubicBezTo>
                  <a:cubicBezTo>
                    <a:pt x="2233422" y="231934"/>
                    <a:pt x="2399633" y="129445"/>
                    <a:pt x="2528221" y="0"/>
                  </a:cubicBezTo>
                  <a:lnTo>
                    <a:pt x="0" y="0"/>
                  </a:lnTo>
                  <a:lnTo>
                    <a:pt x="0" y="1620584"/>
                  </a:lnTo>
                  <a:cubicBezTo>
                    <a:pt x="115824" y="1647730"/>
                    <a:pt x="245269" y="1630109"/>
                    <a:pt x="354806" y="15796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9AE21E4C-98EA-AE8B-44E6-3D098A0473B3}"/>
                </a:ext>
              </a:extLst>
            </p:cNvPr>
            <p:cNvSpPr/>
            <p:nvPr userDrawn="1"/>
          </p:nvSpPr>
          <p:spPr>
            <a:xfrm flipH="1">
              <a:off x="11465418" y="268381"/>
              <a:ext cx="302297" cy="302296"/>
            </a:xfrm>
            <a:custGeom>
              <a:avLst/>
              <a:gdLst>
                <a:gd name="connsiteX0" fmla="*/ 234696 w 234696"/>
                <a:gd name="connsiteY0" fmla="*/ 117348 h 234695"/>
                <a:gd name="connsiteX1" fmla="*/ 117348 w 234696"/>
                <a:gd name="connsiteY1" fmla="*/ 234696 h 234695"/>
                <a:gd name="connsiteX2" fmla="*/ 0 w 234696"/>
                <a:gd name="connsiteY2" fmla="*/ 117348 h 234695"/>
                <a:gd name="connsiteX3" fmla="*/ 117348 w 234696"/>
                <a:gd name="connsiteY3" fmla="*/ 0 h 234695"/>
                <a:gd name="connsiteX4" fmla="*/ 234696 w 234696"/>
                <a:gd name="connsiteY4" fmla="*/ 117348 h 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96" h="234695">
                  <a:moveTo>
                    <a:pt x="234696" y="117348"/>
                  </a:moveTo>
                  <a:cubicBezTo>
                    <a:pt x="234696" y="182157"/>
                    <a:pt x="182158" y="234696"/>
                    <a:pt x="117348" y="234696"/>
                  </a:cubicBezTo>
                  <a:cubicBezTo>
                    <a:pt x="52539" y="234696"/>
                    <a:pt x="0" y="182157"/>
                    <a:pt x="0" y="117348"/>
                  </a:cubicBezTo>
                  <a:cubicBezTo>
                    <a:pt x="0" y="52538"/>
                    <a:pt x="52539" y="0"/>
                    <a:pt x="117348" y="0"/>
                  </a:cubicBezTo>
                  <a:cubicBezTo>
                    <a:pt x="182158" y="0"/>
                    <a:pt x="234696" y="52538"/>
                    <a:pt x="234696" y="1173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9C06065-59E8-37AE-013D-7F884A0CBAA9}"/>
                </a:ext>
              </a:extLst>
            </p:cNvPr>
            <p:cNvSpPr/>
            <p:nvPr userDrawn="1"/>
          </p:nvSpPr>
          <p:spPr>
            <a:xfrm flipH="1">
              <a:off x="11666622" y="734709"/>
              <a:ext cx="211510" cy="211510"/>
            </a:xfrm>
            <a:custGeom>
              <a:avLst/>
              <a:gdLst>
                <a:gd name="connsiteX0" fmla="*/ 164211 w 164211"/>
                <a:gd name="connsiteY0" fmla="*/ 82105 h 164211"/>
                <a:gd name="connsiteX1" fmla="*/ 82105 w 164211"/>
                <a:gd name="connsiteY1" fmla="*/ 164211 h 164211"/>
                <a:gd name="connsiteX2" fmla="*/ 0 w 164211"/>
                <a:gd name="connsiteY2" fmla="*/ 82105 h 164211"/>
                <a:gd name="connsiteX3" fmla="*/ 82105 w 164211"/>
                <a:gd name="connsiteY3" fmla="*/ 0 h 164211"/>
                <a:gd name="connsiteX4" fmla="*/ 164211 w 164211"/>
                <a:gd name="connsiteY4" fmla="*/ 82105 h 16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11" h="164211">
                  <a:moveTo>
                    <a:pt x="164211" y="82105"/>
                  </a:moveTo>
                  <a:cubicBezTo>
                    <a:pt x="164211" y="127451"/>
                    <a:pt x="127451" y="164211"/>
                    <a:pt x="82105" y="164211"/>
                  </a:cubicBezTo>
                  <a:cubicBezTo>
                    <a:pt x="36760" y="164211"/>
                    <a:pt x="0" y="127451"/>
                    <a:pt x="0" y="82105"/>
                  </a:cubicBezTo>
                  <a:cubicBezTo>
                    <a:pt x="0" y="36760"/>
                    <a:pt x="36760" y="0"/>
                    <a:pt x="82105" y="0"/>
                  </a:cubicBezTo>
                  <a:cubicBezTo>
                    <a:pt x="127451" y="0"/>
                    <a:pt x="164211" y="36760"/>
                    <a:pt x="164211" y="821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1C833DF-3B89-0369-D562-82EA4635C9FA}"/>
                </a:ext>
              </a:extLst>
            </p:cNvPr>
            <p:cNvSpPr/>
            <p:nvPr userDrawn="1"/>
          </p:nvSpPr>
          <p:spPr>
            <a:xfrm flipH="1">
              <a:off x="11077814" y="333763"/>
              <a:ext cx="111643" cy="111643"/>
            </a:xfrm>
            <a:custGeom>
              <a:avLst/>
              <a:gdLst>
                <a:gd name="connsiteX0" fmla="*/ 86677 w 86677"/>
                <a:gd name="connsiteY0" fmla="*/ 43339 h 86677"/>
                <a:gd name="connsiteX1" fmla="*/ 43339 w 86677"/>
                <a:gd name="connsiteY1" fmla="*/ 86677 h 86677"/>
                <a:gd name="connsiteX2" fmla="*/ 0 w 86677"/>
                <a:gd name="connsiteY2" fmla="*/ 43339 h 86677"/>
                <a:gd name="connsiteX3" fmla="*/ 43339 w 86677"/>
                <a:gd name="connsiteY3" fmla="*/ 0 h 86677"/>
                <a:gd name="connsiteX4" fmla="*/ 86677 w 86677"/>
                <a:gd name="connsiteY4" fmla="*/ 43339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" h="86677">
                  <a:moveTo>
                    <a:pt x="86677" y="43339"/>
                  </a:moveTo>
                  <a:cubicBezTo>
                    <a:pt x="86677" y="67246"/>
                    <a:pt x="67246" y="86677"/>
                    <a:pt x="43339" y="86677"/>
                  </a:cubicBezTo>
                  <a:cubicBezTo>
                    <a:pt x="19431" y="86677"/>
                    <a:pt x="0" y="67246"/>
                    <a:pt x="0" y="43339"/>
                  </a:cubicBezTo>
                  <a:cubicBezTo>
                    <a:pt x="0" y="19431"/>
                    <a:pt x="19431" y="0"/>
                    <a:pt x="43339" y="0"/>
                  </a:cubicBezTo>
                  <a:cubicBezTo>
                    <a:pt x="67246" y="0"/>
                    <a:pt x="86677" y="19431"/>
                    <a:pt x="86677" y="4333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FCE1D80-33C5-2D34-4151-77230D78E6F8}"/>
                </a:ext>
              </a:extLst>
            </p:cNvPr>
            <p:cNvSpPr/>
            <p:nvPr userDrawn="1"/>
          </p:nvSpPr>
          <p:spPr>
            <a:xfrm flipH="1">
              <a:off x="9320103" y="389585"/>
              <a:ext cx="116551" cy="116551"/>
            </a:xfrm>
            <a:custGeom>
              <a:avLst/>
              <a:gdLst>
                <a:gd name="connsiteX0" fmla="*/ 90488 w 90487"/>
                <a:gd name="connsiteY0" fmla="*/ 45244 h 90487"/>
                <a:gd name="connsiteX1" fmla="*/ 45244 w 90487"/>
                <a:gd name="connsiteY1" fmla="*/ 90488 h 90487"/>
                <a:gd name="connsiteX2" fmla="*/ 0 w 90487"/>
                <a:gd name="connsiteY2" fmla="*/ 45244 h 90487"/>
                <a:gd name="connsiteX3" fmla="*/ 45244 w 90487"/>
                <a:gd name="connsiteY3" fmla="*/ 0 h 90487"/>
                <a:gd name="connsiteX4" fmla="*/ 90488 w 90487"/>
                <a:gd name="connsiteY4" fmla="*/ 45244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7" h="90487">
                  <a:moveTo>
                    <a:pt x="90488" y="45244"/>
                  </a:moveTo>
                  <a:cubicBezTo>
                    <a:pt x="90488" y="70231"/>
                    <a:pt x="70231" y="90488"/>
                    <a:pt x="45244" y="90488"/>
                  </a:cubicBezTo>
                  <a:cubicBezTo>
                    <a:pt x="20256" y="90488"/>
                    <a:pt x="0" y="70231"/>
                    <a:pt x="0" y="45244"/>
                  </a:cubicBezTo>
                  <a:cubicBezTo>
                    <a:pt x="0" y="20256"/>
                    <a:pt x="20256" y="0"/>
                    <a:pt x="45244" y="0"/>
                  </a:cubicBezTo>
                  <a:cubicBezTo>
                    <a:pt x="70231" y="0"/>
                    <a:pt x="90488" y="20256"/>
                    <a:pt x="90488" y="4524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8EA39FD-4AC3-A57B-4E23-E3AC1EDD455F}"/>
              </a:ext>
            </a:extLst>
          </p:cNvPr>
          <p:cNvGrpSpPr/>
          <p:nvPr userDrawn="1"/>
        </p:nvGrpSpPr>
        <p:grpSpPr>
          <a:xfrm>
            <a:off x="5039189" y="381824"/>
            <a:ext cx="1024071" cy="860956"/>
            <a:chOff x="5039189" y="381824"/>
            <a:chExt cx="1024071" cy="860956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B8BDB8B-1E19-91CF-7B70-F12DFA507654}"/>
                </a:ext>
              </a:extLst>
            </p:cNvPr>
            <p:cNvSpPr/>
            <p:nvPr userDrawn="1"/>
          </p:nvSpPr>
          <p:spPr>
            <a:xfrm rot="473926">
              <a:off x="5157867" y="547075"/>
              <a:ext cx="905393" cy="695705"/>
            </a:xfrm>
            <a:custGeom>
              <a:avLst/>
              <a:gdLst>
                <a:gd name="connsiteX0" fmla="*/ 888175 w 905393"/>
                <a:gd name="connsiteY0" fmla="*/ 695706 h 695705"/>
                <a:gd name="connsiteX1" fmla="*/ 888175 w 905393"/>
                <a:gd name="connsiteY1" fmla="*/ 695706 h 695705"/>
                <a:gd name="connsiteX2" fmla="*/ 888175 w 905393"/>
                <a:gd name="connsiteY2" fmla="*/ 695706 h 695705"/>
                <a:gd name="connsiteX3" fmla="*/ 879888 w 905393"/>
                <a:gd name="connsiteY3" fmla="*/ 415576 h 695705"/>
                <a:gd name="connsiteX4" fmla="*/ 715677 w 905393"/>
                <a:gd name="connsiteY4" fmla="*/ 173736 h 695705"/>
                <a:gd name="connsiteX5" fmla="*/ 452692 w 905393"/>
                <a:gd name="connsiteY5" fmla="*/ 46958 h 695705"/>
                <a:gd name="connsiteX6" fmla="*/ 416973 w 905393"/>
                <a:gd name="connsiteY6" fmla="*/ 41815 h 695705"/>
                <a:gd name="connsiteX7" fmla="*/ 381255 w 905393"/>
                <a:gd name="connsiteY7" fmla="*/ 39148 h 695705"/>
                <a:gd name="connsiteX8" fmla="*/ 310198 w 905393"/>
                <a:gd name="connsiteY8" fmla="*/ 41719 h 695705"/>
                <a:gd name="connsiteX9" fmla="*/ 190183 w 905393"/>
                <a:gd name="connsiteY9" fmla="*/ 72200 h 695705"/>
                <a:gd name="connsiteX10" fmla="*/ 186564 w 905393"/>
                <a:gd name="connsiteY10" fmla="*/ 70676 h 695705"/>
                <a:gd name="connsiteX11" fmla="*/ 125032 w 905393"/>
                <a:gd name="connsiteY11" fmla="*/ 44672 h 695705"/>
                <a:gd name="connsiteX12" fmla="*/ 71025 w 905393"/>
                <a:gd name="connsiteY12" fmla="*/ 21812 h 695705"/>
                <a:gd name="connsiteX13" fmla="*/ 21781 w 905393"/>
                <a:gd name="connsiteY13" fmla="*/ 0 h 695705"/>
                <a:gd name="connsiteX14" fmla="*/ 1397 w 905393"/>
                <a:gd name="connsiteY14" fmla="*/ 25718 h 695705"/>
                <a:gd name="connsiteX15" fmla="*/ 7684 w 905393"/>
                <a:gd name="connsiteY15" fmla="*/ 58388 h 695705"/>
                <a:gd name="connsiteX16" fmla="*/ 59404 w 905393"/>
                <a:gd name="connsiteY16" fmla="*/ 62770 h 695705"/>
                <a:gd name="connsiteX17" fmla="*/ 115221 w 905393"/>
                <a:gd name="connsiteY17" fmla="*/ 74295 h 695705"/>
                <a:gd name="connsiteX18" fmla="*/ 177895 w 905393"/>
                <a:gd name="connsiteY18" fmla="*/ 93059 h 695705"/>
                <a:gd name="connsiteX19" fmla="*/ 181801 w 905393"/>
                <a:gd name="connsiteY19" fmla="*/ 94393 h 695705"/>
                <a:gd name="connsiteX20" fmla="*/ 235522 w 905393"/>
                <a:gd name="connsiteY20" fmla="*/ 199263 h 695705"/>
                <a:gd name="connsiteX21" fmla="*/ 268002 w 905393"/>
                <a:gd name="connsiteY21" fmla="*/ 254032 h 695705"/>
                <a:gd name="connsiteX22" fmla="*/ 284766 w 905393"/>
                <a:gd name="connsiteY22" fmla="*/ 280035 h 695705"/>
                <a:gd name="connsiteX23" fmla="*/ 301911 w 905393"/>
                <a:gd name="connsiteY23" fmla="*/ 305086 h 695705"/>
                <a:gd name="connsiteX24" fmla="*/ 455263 w 905393"/>
                <a:gd name="connsiteY24" fmla="*/ 475488 h 695705"/>
                <a:gd name="connsiteX25" fmla="*/ 646145 w 905393"/>
                <a:gd name="connsiteY25" fmla="*/ 601885 h 695705"/>
                <a:gd name="connsiteX26" fmla="*/ 888175 w 905393"/>
                <a:gd name="connsiteY26" fmla="*/ 695706 h 69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393" h="695705">
                  <a:moveTo>
                    <a:pt x="888175" y="695706"/>
                  </a:moveTo>
                  <a:lnTo>
                    <a:pt x="888175" y="695706"/>
                  </a:lnTo>
                  <a:lnTo>
                    <a:pt x="888175" y="695706"/>
                  </a:lnTo>
                  <a:cubicBezTo>
                    <a:pt x="913797" y="605885"/>
                    <a:pt x="910654" y="507587"/>
                    <a:pt x="879888" y="415576"/>
                  </a:cubicBezTo>
                  <a:cubicBezTo>
                    <a:pt x="849599" y="323374"/>
                    <a:pt x="791115" y="238697"/>
                    <a:pt x="715677" y="173736"/>
                  </a:cubicBezTo>
                  <a:cubicBezTo>
                    <a:pt x="640335" y="108680"/>
                    <a:pt x="547847" y="64008"/>
                    <a:pt x="452692" y="46958"/>
                  </a:cubicBezTo>
                  <a:cubicBezTo>
                    <a:pt x="440786" y="44863"/>
                    <a:pt x="428784" y="43148"/>
                    <a:pt x="416973" y="41815"/>
                  </a:cubicBezTo>
                  <a:cubicBezTo>
                    <a:pt x="405067" y="40386"/>
                    <a:pt x="393351" y="39243"/>
                    <a:pt x="381255" y="39148"/>
                  </a:cubicBezTo>
                  <a:cubicBezTo>
                    <a:pt x="357251" y="38576"/>
                    <a:pt x="333534" y="39433"/>
                    <a:pt x="310198" y="41719"/>
                  </a:cubicBezTo>
                  <a:cubicBezTo>
                    <a:pt x="268478" y="47244"/>
                    <a:pt x="228569" y="56483"/>
                    <a:pt x="190183" y="72200"/>
                  </a:cubicBezTo>
                  <a:cubicBezTo>
                    <a:pt x="189040" y="71723"/>
                    <a:pt x="187802" y="71152"/>
                    <a:pt x="186564" y="70676"/>
                  </a:cubicBezTo>
                  <a:cubicBezTo>
                    <a:pt x="164465" y="61436"/>
                    <a:pt x="144463" y="51816"/>
                    <a:pt x="125032" y="44672"/>
                  </a:cubicBezTo>
                  <a:cubicBezTo>
                    <a:pt x="105791" y="37147"/>
                    <a:pt x="88075" y="29146"/>
                    <a:pt x="71025" y="21812"/>
                  </a:cubicBezTo>
                  <a:cubicBezTo>
                    <a:pt x="53880" y="14954"/>
                    <a:pt x="37592" y="7810"/>
                    <a:pt x="21781" y="0"/>
                  </a:cubicBezTo>
                  <a:cubicBezTo>
                    <a:pt x="5493" y="7620"/>
                    <a:pt x="2826" y="19717"/>
                    <a:pt x="1397" y="25718"/>
                  </a:cubicBezTo>
                  <a:cubicBezTo>
                    <a:pt x="-31" y="31718"/>
                    <a:pt x="-2698" y="43815"/>
                    <a:pt x="7684" y="58388"/>
                  </a:cubicBezTo>
                  <a:cubicBezTo>
                    <a:pt x="24448" y="59055"/>
                    <a:pt x="41497" y="60579"/>
                    <a:pt x="59404" y="62770"/>
                  </a:cubicBezTo>
                  <a:cubicBezTo>
                    <a:pt x="77216" y="65342"/>
                    <a:pt x="95505" y="69723"/>
                    <a:pt x="115221" y="74295"/>
                  </a:cubicBezTo>
                  <a:cubicBezTo>
                    <a:pt x="135128" y="78486"/>
                    <a:pt x="155417" y="85820"/>
                    <a:pt x="177895" y="93059"/>
                  </a:cubicBezTo>
                  <a:cubicBezTo>
                    <a:pt x="179229" y="93440"/>
                    <a:pt x="180467" y="93917"/>
                    <a:pt x="181801" y="94393"/>
                  </a:cubicBezTo>
                  <a:cubicBezTo>
                    <a:pt x="199041" y="131159"/>
                    <a:pt x="216472" y="167069"/>
                    <a:pt x="235522" y="199263"/>
                  </a:cubicBezTo>
                  <a:cubicBezTo>
                    <a:pt x="245999" y="218503"/>
                    <a:pt x="256763" y="236792"/>
                    <a:pt x="268002" y="254032"/>
                  </a:cubicBezTo>
                  <a:cubicBezTo>
                    <a:pt x="273717" y="262509"/>
                    <a:pt x="279146" y="271463"/>
                    <a:pt x="284766" y="280035"/>
                  </a:cubicBezTo>
                  <a:cubicBezTo>
                    <a:pt x="290386" y="288608"/>
                    <a:pt x="296101" y="296990"/>
                    <a:pt x="301911" y="305086"/>
                  </a:cubicBezTo>
                  <a:cubicBezTo>
                    <a:pt x="348298" y="370713"/>
                    <a:pt x="398685" y="426815"/>
                    <a:pt x="455263" y="475488"/>
                  </a:cubicBezTo>
                  <a:cubicBezTo>
                    <a:pt x="511747" y="524256"/>
                    <a:pt x="575088" y="565309"/>
                    <a:pt x="646145" y="601885"/>
                  </a:cubicBezTo>
                  <a:cubicBezTo>
                    <a:pt x="717392" y="638461"/>
                    <a:pt x="797211" y="669798"/>
                    <a:pt x="888175" y="69570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BA4DBA7-724B-949C-8AD9-2B7633D72A33}"/>
                </a:ext>
              </a:extLst>
            </p:cNvPr>
            <p:cNvSpPr/>
            <p:nvPr userDrawn="1"/>
          </p:nvSpPr>
          <p:spPr>
            <a:xfrm rot="473926">
              <a:off x="5205954" y="435505"/>
              <a:ext cx="730927" cy="656729"/>
            </a:xfrm>
            <a:custGeom>
              <a:avLst/>
              <a:gdLst>
                <a:gd name="connsiteX0" fmla="*/ 713708 w 730927"/>
                <a:gd name="connsiteY0" fmla="*/ 656730 h 656729"/>
                <a:gd name="connsiteX1" fmla="*/ 713708 w 730927"/>
                <a:gd name="connsiteY1" fmla="*/ 656730 h 656729"/>
                <a:gd name="connsiteX2" fmla="*/ 713708 w 730927"/>
                <a:gd name="connsiteY2" fmla="*/ 656730 h 656729"/>
                <a:gd name="connsiteX3" fmla="*/ 705422 w 730927"/>
                <a:gd name="connsiteY3" fmla="*/ 376599 h 656729"/>
                <a:gd name="connsiteX4" fmla="*/ 541211 w 730927"/>
                <a:gd name="connsiteY4" fmla="*/ 134760 h 656729"/>
                <a:gd name="connsiteX5" fmla="*/ 278225 w 730927"/>
                <a:gd name="connsiteY5" fmla="*/ 7982 h 656729"/>
                <a:gd name="connsiteX6" fmla="*/ 242507 w 730927"/>
                <a:gd name="connsiteY6" fmla="*/ 2838 h 656729"/>
                <a:gd name="connsiteX7" fmla="*/ 206788 w 730927"/>
                <a:gd name="connsiteY7" fmla="*/ 171 h 656729"/>
                <a:gd name="connsiteX8" fmla="*/ 135731 w 730927"/>
                <a:gd name="connsiteY8" fmla="*/ 2743 h 656729"/>
                <a:gd name="connsiteX9" fmla="*/ 0 w 730927"/>
                <a:gd name="connsiteY9" fmla="*/ 40081 h 656729"/>
                <a:gd name="connsiteX10" fmla="*/ 0 w 730927"/>
                <a:gd name="connsiteY10" fmla="*/ 40081 h 656729"/>
                <a:gd name="connsiteX11" fmla="*/ 0 w 730927"/>
                <a:gd name="connsiteY11" fmla="*/ 40081 h 656729"/>
                <a:gd name="connsiteX12" fmla="*/ 60960 w 730927"/>
                <a:gd name="connsiteY12" fmla="*/ 160382 h 656729"/>
                <a:gd name="connsiteX13" fmla="*/ 93440 w 730927"/>
                <a:gd name="connsiteY13" fmla="*/ 215151 h 656729"/>
                <a:gd name="connsiteX14" fmla="*/ 110204 w 730927"/>
                <a:gd name="connsiteY14" fmla="*/ 241154 h 656729"/>
                <a:gd name="connsiteX15" fmla="*/ 127349 w 730927"/>
                <a:gd name="connsiteY15" fmla="*/ 266205 h 656729"/>
                <a:gd name="connsiteX16" fmla="*/ 280702 w 730927"/>
                <a:gd name="connsiteY16" fmla="*/ 436607 h 656729"/>
                <a:gd name="connsiteX17" fmla="*/ 471583 w 730927"/>
                <a:gd name="connsiteY17" fmla="*/ 563004 h 656729"/>
                <a:gd name="connsiteX18" fmla="*/ 713708 w 730927"/>
                <a:gd name="connsiteY18" fmla="*/ 656730 h 65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0927" h="656729">
                  <a:moveTo>
                    <a:pt x="713708" y="656730"/>
                  </a:moveTo>
                  <a:lnTo>
                    <a:pt x="713708" y="656730"/>
                  </a:lnTo>
                  <a:lnTo>
                    <a:pt x="713708" y="656730"/>
                  </a:lnTo>
                  <a:cubicBezTo>
                    <a:pt x="739330" y="566909"/>
                    <a:pt x="736187" y="468706"/>
                    <a:pt x="705422" y="376599"/>
                  </a:cubicBezTo>
                  <a:cubicBezTo>
                    <a:pt x="675132" y="284397"/>
                    <a:pt x="616648" y="199720"/>
                    <a:pt x="541211" y="134760"/>
                  </a:cubicBezTo>
                  <a:cubicBezTo>
                    <a:pt x="465868" y="69704"/>
                    <a:pt x="373380" y="25032"/>
                    <a:pt x="278225" y="7982"/>
                  </a:cubicBezTo>
                  <a:cubicBezTo>
                    <a:pt x="266319" y="5886"/>
                    <a:pt x="254318" y="4172"/>
                    <a:pt x="242507" y="2838"/>
                  </a:cubicBezTo>
                  <a:cubicBezTo>
                    <a:pt x="230600" y="1410"/>
                    <a:pt x="218884" y="267"/>
                    <a:pt x="206788" y="171"/>
                  </a:cubicBezTo>
                  <a:cubicBezTo>
                    <a:pt x="182785" y="-400"/>
                    <a:pt x="159068" y="457"/>
                    <a:pt x="135731" y="2743"/>
                  </a:cubicBezTo>
                  <a:cubicBezTo>
                    <a:pt x="88297" y="9030"/>
                    <a:pt x="43243" y="19983"/>
                    <a:pt x="0" y="40081"/>
                  </a:cubicBezTo>
                  <a:lnTo>
                    <a:pt x="0" y="40081"/>
                  </a:lnTo>
                  <a:lnTo>
                    <a:pt x="0" y="40081"/>
                  </a:lnTo>
                  <a:cubicBezTo>
                    <a:pt x="19526" y="82182"/>
                    <a:pt x="39338" y="123711"/>
                    <a:pt x="60960" y="160382"/>
                  </a:cubicBezTo>
                  <a:cubicBezTo>
                    <a:pt x="71438" y="179622"/>
                    <a:pt x="82201" y="197910"/>
                    <a:pt x="93440" y="215151"/>
                  </a:cubicBezTo>
                  <a:cubicBezTo>
                    <a:pt x="99155" y="223628"/>
                    <a:pt x="104584" y="232581"/>
                    <a:pt x="110204" y="241154"/>
                  </a:cubicBezTo>
                  <a:cubicBezTo>
                    <a:pt x="115824" y="249726"/>
                    <a:pt x="121539" y="258108"/>
                    <a:pt x="127349" y="266205"/>
                  </a:cubicBezTo>
                  <a:cubicBezTo>
                    <a:pt x="173736" y="331832"/>
                    <a:pt x="224124" y="387934"/>
                    <a:pt x="280702" y="436607"/>
                  </a:cubicBezTo>
                  <a:cubicBezTo>
                    <a:pt x="337185" y="485375"/>
                    <a:pt x="400526" y="526428"/>
                    <a:pt x="471583" y="563004"/>
                  </a:cubicBezTo>
                  <a:cubicBezTo>
                    <a:pt x="543020" y="599485"/>
                    <a:pt x="622840" y="630822"/>
                    <a:pt x="713708" y="65673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B10128CE-6716-F89F-49DC-B9277A347BA6}"/>
                </a:ext>
              </a:extLst>
            </p:cNvPr>
            <p:cNvSpPr/>
            <p:nvPr userDrawn="1"/>
          </p:nvSpPr>
          <p:spPr>
            <a:xfrm rot="473926">
              <a:off x="5039189" y="381824"/>
              <a:ext cx="854932" cy="638936"/>
            </a:xfrm>
            <a:custGeom>
              <a:avLst/>
              <a:gdLst>
                <a:gd name="connsiteX0" fmla="*/ 249714 w 854932"/>
                <a:gd name="connsiteY0" fmla="*/ 120491 h 638936"/>
                <a:gd name="connsiteX1" fmla="*/ 249714 w 854932"/>
                <a:gd name="connsiteY1" fmla="*/ 120491 h 638936"/>
                <a:gd name="connsiteX2" fmla="*/ 599472 w 854932"/>
                <a:gd name="connsiteY2" fmla="*/ 352711 h 638936"/>
                <a:gd name="connsiteX3" fmla="*/ 743205 w 854932"/>
                <a:gd name="connsiteY3" fmla="*/ 496824 h 638936"/>
                <a:gd name="connsiteX4" fmla="*/ 803402 w 854932"/>
                <a:gd name="connsiteY4" fmla="*/ 569214 h 638936"/>
                <a:gd name="connsiteX5" fmla="*/ 829977 w 854932"/>
                <a:gd name="connsiteY5" fmla="*/ 604742 h 638936"/>
                <a:gd name="connsiteX6" fmla="*/ 854933 w 854932"/>
                <a:gd name="connsiteY6" fmla="*/ 638937 h 638936"/>
                <a:gd name="connsiteX7" fmla="*/ 854933 w 854932"/>
                <a:gd name="connsiteY7" fmla="*/ 638937 h 638936"/>
                <a:gd name="connsiteX8" fmla="*/ 854933 w 854932"/>
                <a:gd name="connsiteY8" fmla="*/ 638937 h 638936"/>
                <a:gd name="connsiteX9" fmla="*/ 833692 w 854932"/>
                <a:gd name="connsiteY9" fmla="*/ 602266 h 638936"/>
                <a:gd name="connsiteX10" fmla="*/ 810356 w 854932"/>
                <a:gd name="connsiteY10" fmla="*/ 564261 h 638936"/>
                <a:gd name="connsiteX11" fmla="*/ 755111 w 854932"/>
                <a:gd name="connsiteY11" fmla="*/ 487013 h 638936"/>
                <a:gd name="connsiteX12" fmla="*/ 615379 w 854932"/>
                <a:gd name="connsiteY12" fmla="*/ 335090 h 638936"/>
                <a:gd name="connsiteX13" fmla="*/ 257620 w 854932"/>
                <a:gd name="connsiteY13" fmla="*/ 103156 h 638936"/>
                <a:gd name="connsiteX14" fmla="*/ 257620 w 854932"/>
                <a:gd name="connsiteY14" fmla="*/ 103156 h 638936"/>
                <a:gd name="connsiteX15" fmla="*/ 186564 w 854932"/>
                <a:gd name="connsiteY15" fmla="*/ 70580 h 638936"/>
                <a:gd name="connsiteX16" fmla="*/ 125032 w 854932"/>
                <a:gd name="connsiteY16" fmla="*/ 44577 h 638936"/>
                <a:gd name="connsiteX17" fmla="*/ 71025 w 854932"/>
                <a:gd name="connsiteY17" fmla="*/ 21812 h 638936"/>
                <a:gd name="connsiteX18" fmla="*/ 21781 w 854932"/>
                <a:gd name="connsiteY18" fmla="*/ 0 h 638936"/>
                <a:gd name="connsiteX19" fmla="*/ 1398 w 854932"/>
                <a:gd name="connsiteY19" fmla="*/ 25718 h 638936"/>
                <a:gd name="connsiteX20" fmla="*/ 7684 w 854932"/>
                <a:gd name="connsiteY20" fmla="*/ 58388 h 638936"/>
                <a:gd name="connsiteX21" fmla="*/ 59405 w 854932"/>
                <a:gd name="connsiteY21" fmla="*/ 62770 h 638936"/>
                <a:gd name="connsiteX22" fmla="*/ 115221 w 854932"/>
                <a:gd name="connsiteY22" fmla="*/ 74295 h 638936"/>
                <a:gd name="connsiteX23" fmla="*/ 177896 w 854932"/>
                <a:gd name="connsiteY23" fmla="*/ 93059 h 638936"/>
                <a:gd name="connsiteX24" fmla="*/ 249714 w 854932"/>
                <a:gd name="connsiteY24" fmla="*/ 120491 h 63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4932" h="638936">
                  <a:moveTo>
                    <a:pt x="249714" y="120491"/>
                  </a:moveTo>
                  <a:lnTo>
                    <a:pt x="249714" y="120491"/>
                  </a:lnTo>
                  <a:cubicBezTo>
                    <a:pt x="370777" y="178594"/>
                    <a:pt x="494411" y="259652"/>
                    <a:pt x="599472" y="352711"/>
                  </a:cubicBezTo>
                  <a:cubicBezTo>
                    <a:pt x="651955" y="399193"/>
                    <a:pt x="701008" y="447580"/>
                    <a:pt x="743205" y="496824"/>
                  </a:cubicBezTo>
                  <a:cubicBezTo>
                    <a:pt x="765207" y="520732"/>
                    <a:pt x="784162" y="545878"/>
                    <a:pt x="803402" y="569214"/>
                  </a:cubicBezTo>
                  <a:cubicBezTo>
                    <a:pt x="813118" y="580835"/>
                    <a:pt x="821214" y="593217"/>
                    <a:pt x="829977" y="604742"/>
                  </a:cubicBezTo>
                  <a:cubicBezTo>
                    <a:pt x="838455" y="616458"/>
                    <a:pt x="847218" y="627507"/>
                    <a:pt x="854933" y="638937"/>
                  </a:cubicBezTo>
                  <a:lnTo>
                    <a:pt x="854933" y="638937"/>
                  </a:lnTo>
                  <a:lnTo>
                    <a:pt x="854933" y="638937"/>
                  </a:lnTo>
                  <a:cubicBezTo>
                    <a:pt x="848551" y="626745"/>
                    <a:pt x="841026" y="614839"/>
                    <a:pt x="833692" y="602266"/>
                  </a:cubicBezTo>
                  <a:cubicBezTo>
                    <a:pt x="826072" y="589883"/>
                    <a:pt x="819023" y="576739"/>
                    <a:pt x="810356" y="564261"/>
                  </a:cubicBezTo>
                  <a:cubicBezTo>
                    <a:pt x="793116" y="539210"/>
                    <a:pt x="775875" y="512445"/>
                    <a:pt x="755111" y="487013"/>
                  </a:cubicBezTo>
                  <a:cubicBezTo>
                    <a:pt x="715487" y="434721"/>
                    <a:pt x="667766" y="383572"/>
                    <a:pt x="615379" y="335090"/>
                  </a:cubicBezTo>
                  <a:cubicBezTo>
                    <a:pt x="510699" y="237935"/>
                    <a:pt x="383064" y="156305"/>
                    <a:pt x="257620" y="103156"/>
                  </a:cubicBezTo>
                  <a:lnTo>
                    <a:pt x="257620" y="103156"/>
                  </a:lnTo>
                  <a:cubicBezTo>
                    <a:pt x="231998" y="91154"/>
                    <a:pt x="208852" y="79343"/>
                    <a:pt x="186564" y="70580"/>
                  </a:cubicBezTo>
                  <a:cubicBezTo>
                    <a:pt x="164466" y="61341"/>
                    <a:pt x="144463" y="51721"/>
                    <a:pt x="125032" y="44577"/>
                  </a:cubicBezTo>
                  <a:cubicBezTo>
                    <a:pt x="105791" y="37052"/>
                    <a:pt x="88075" y="29051"/>
                    <a:pt x="71025" y="21812"/>
                  </a:cubicBezTo>
                  <a:cubicBezTo>
                    <a:pt x="53880" y="14954"/>
                    <a:pt x="37593" y="7715"/>
                    <a:pt x="21781" y="0"/>
                  </a:cubicBezTo>
                  <a:cubicBezTo>
                    <a:pt x="5493" y="7620"/>
                    <a:pt x="2826" y="19717"/>
                    <a:pt x="1398" y="25718"/>
                  </a:cubicBezTo>
                  <a:cubicBezTo>
                    <a:pt x="-31" y="31718"/>
                    <a:pt x="-2699" y="43815"/>
                    <a:pt x="7684" y="58388"/>
                  </a:cubicBezTo>
                  <a:cubicBezTo>
                    <a:pt x="24448" y="59055"/>
                    <a:pt x="41498" y="60579"/>
                    <a:pt x="59405" y="62770"/>
                  </a:cubicBezTo>
                  <a:cubicBezTo>
                    <a:pt x="77216" y="65342"/>
                    <a:pt x="95505" y="69723"/>
                    <a:pt x="115221" y="74295"/>
                  </a:cubicBezTo>
                  <a:cubicBezTo>
                    <a:pt x="135128" y="78486"/>
                    <a:pt x="155417" y="85820"/>
                    <a:pt x="177896" y="93059"/>
                  </a:cubicBezTo>
                  <a:cubicBezTo>
                    <a:pt x="200470" y="99917"/>
                    <a:pt x="223806" y="110014"/>
                    <a:pt x="249714" y="12049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865CA87E-8659-682D-BA65-0DCFA239A485}"/>
              </a:ext>
            </a:extLst>
          </p:cNvPr>
          <p:cNvGrpSpPr/>
          <p:nvPr userDrawn="1"/>
        </p:nvGrpSpPr>
        <p:grpSpPr>
          <a:xfrm>
            <a:off x="135446" y="4559588"/>
            <a:ext cx="1627049" cy="830348"/>
            <a:chOff x="135446" y="4559588"/>
            <a:chExt cx="1627049" cy="830348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B3859827-9F22-C7E4-78A4-3B27EE5DC1FA}"/>
                </a:ext>
              </a:extLst>
            </p:cNvPr>
            <p:cNvSpPr/>
            <p:nvPr userDrawn="1"/>
          </p:nvSpPr>
          <p:spPr>
            <a:xfrm>
              <a:off x="233721" y="4657861"/>
              <a:ext cx="1528774" cy="732075"/>
            </a:xfrm>
            <a:custGeom>
              <a:avLst/>
              <a:gdLst>
                <a:gd name="connsiteX0" fmla="*/ 1528380 w 1528774"/>
                <a:gd name="connsiteY0" fmla="*/ 0 h 732075"/>
                <a:gd name="connsiteX1" fmla="*/ 1528380 w 1528774"/>
                <a:gd name="connsiteY1" fmla="*/ 0 h 732075"/>
                <a:gd name="connsiteX2" fmla="*/ 1331712 w 1528774"/>
                <a:gd name="connsiteY2" fmla="*/ 13788 h 732075"/>
                <a:gd name="connsiteX3" fmla="*/ 1153526 w 1528774"/>
                <a:gd name="connsiteY3" fmla="*/ 38724 h 732075"/>
                <a:gd name="connsiteX4" fmla="*/ 839925 w 1528774"/>
                <a:gd name="connsiteY4" fmla="*/ 129841 h 732075"/>
                <a:gd name="connsiteX5" fmla="*/ 554487 w 1528774"/>
                <a:gd name="connsiteY5" fmla="*/ 290660 h 732075"/>
                <a:gd name="connsiteX6" fmla="*/ 411856 w 1528774"/>
                <a:gd name="connsiteY6" fmla="*/ 401433 h 732075"/>
                <a:gd name="connsiteX7" fmla="*/ 283599 w 1528774"/>
                <a:gd name="connsiteY7" fmla="*/ 516429 h 732075"/>
                <a:gd name="connsiteX8" fmla="*/ 182508 w 1528774"/>
                <a:gd name="connsiteY8" fmla="*/ 507276 h 732075"/>
                <a:gd name="connsiteX9" fmla="*/ 28729 w 1528774"/>
                <a:gd name="connsiteY9" fmla="*/ 467732 h 732075"/>
                <a:gd name="connsiteX10" fmla="*/ 1388 w 1528774"/>
                <a:gd name="connsiteY10" fmla="*/ 507805 h 732075"/>
                <a:gd name="connsiteX11" fmla="*/ 13885 w 1528774"/>
                <a:gd name="connsiteY11" fmla="*/ 554566 h 732075"/>
                <a:gd name="connsiteX12" fmla="*/ 179398 w 1528774"/>
                <a:gd name="connsiteY12" fmla="*/ 553040 h 732075"/>
                <a:gd name="connsiteX13" fmla="*/ 283247 w 1528774"/>
                <a:gd name="connsiteY13" fmla="*/ 551339 h 732075"/>
                <a:gd name="connsiteX14" fmla="*/ 431980 w 1528774"/>
                <a:gd name="connsiteY14" fmla="*/ 656361 h 732075"/>
                <a:gd name="connsiteX15" fmla="*/ 633342 w 1528774"/>
                <a:gd name="connsiteY15" fmla="*/ 721898 h 732075"/>
                <a:gd name="connsiteX16" fmla="*/ 851484 w 1528774"/>
                <a:gd name="connsiteY16" fmla="*/ 726181 h 732075"/>
                <a:gd name="connsiteX17" fmla="*/ 1066281 w 1528774"/>
                <a:gd name="connsiteY17" fmla="*/ 668800 h 732075"/>
                <a:gd name="connsiteX18" fmla="*/ 1407810 w 1528774"/>
                <a:gd name="connsiteY18" fmla="*/ 395859 h 732075"/>
                <a:gd name="connsiteX19" fmla="*/ 1501391 w 1528774"/>
                <a:gd name="connsiteY19" fmla="*/ 205117 h 732075"/>
                <a:gd name="connsiteX20" fmla="*/ 1528380 w 1528774"/>
                <a:gd name="connsiteY20" fmla="*/ 0 h 732075"/>
                <a:gd name="connsiteX21" fmla="*/ 1528380 w 1528774"/>
                <a:gd name="connsiteY21" fmla="*/ 0 h 7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8774" h="732075">
                  <a:moveTo>
                    <a:pt x="1528380" y="0"/>
                  </a:moveTo>
                  <a:lnTo>
                    <a:pt x="1528380" y="0"/>
                  </a:lnTo>
                  <a:cubicBezTo>
                    <a:pt x="1459265" y="2464"/>
                    <a:pt x="1393904" y="7217"/>
                    <a:pt x="1331712" y="13788"/>
                  </a:cubicBezTo>
                  <a:cubicBezTo>
                    <a:pt x="1269227" y="20066"/>
                    <a:pt x="1210027" y="28339"/>
                    <a:pt x="1153526" y="38724"/>
                  </a:cubicBezTo>
                  <a:cubicBezTo>
                    <a:pt x="1040583" y="59728"/>
                    <a:pt x="937673" y="88653"/>
                    <a:pt x="839925" y="129841"/>
                  </a:cubicBezTo>
                  <a:cubicBezTo>
                    <a:pt x="742119" y="170911"/>
                    <a:pt x="648890" y="224126"/>
                    <a:pt x="554487" y="290660"/>
                  </a:cubicBezTo>
                  <a:cubicBezTo>
                    <a:pt x="507315" y="323986"/>
                    <a:pt x="459967" y="360949"/>
                    <a:pt x="411856" y="401433"/>
                  </a:cubicBezTo>
                  <a:cubicBezTo>
                    <a:pt x="369612" y="436694"/>
                    <a:pt x="326899" y="475066"/>
                    <a:pt x="283599" y="516429"/>
                  </a:cubicBezTo>
                  <a:cubicBezTo>
                    <a:pt x="246929" y="514786"/>
                    <a:pt x="213369" y="511677"/>
                    <a:pt x="182508" y="507276"/>
                  </a:cubicBezTo>
                  <a:cubicBezTo>
                    <a:pt x="123953" y="498769"/>
                    <a:pt x="74258" y="486389"/>
                    <a:pt x="28729" y="467732"/>
                  </a:cubicBezTo>
                  <a:cubicBezTo>
                    <a:pt x="6492" y="481109"/>
                    <a:pt x="2972" y="498886"/>
                    <a:pt x="1388" y="507805"/>
                  </a:cubicBezTo>
                  <a:cubicBezTo>
                    <a:pt x="-196" y="516723"/>
                    <a:pt x="-3717" y="534559"/>
                    <a:pt x="13885" y="554566"/>
                  </a:cubicBezTo>
                  <a:cubicBezTo>
                    <a:pt x="65575" y="553217"/>
                    <a:pt x="118497" y="553158"/>
                    <a:pt x="179398" y="553040"/>
                  </a:cubicBezTo>
                  <a:cubicBezTo>
                    <a:pt x="211433" y="552923"/>
                    <a:pt x="245873" y="552630"/>
                    <a:pt x="283247" y="551339"/>
                  </a:cubicBezTo>
                  <a:cubicBezTo>
                    <a:pt x="327134" y="592996"/>
                    <a:pt x="377239" y="628258"/>
                    <a:pt x="431980" y="656361"/>
                  </a:cubicBezTo>
                  <a:cubicBezTo>
                    <a:pt x="494231" y="688044"/>
                    <a:pt x="562349" y="710046"/>
                    <a:pt x="633342" y="721898"/>
                  </a:cubicBezTo>
                  <a:cubicBezTo>
                    <a:pt x="704335" y="733691"/>
                    <a:pt x="778261" y="735392"/>
                    <a:pt x="851484" y="726181"/>
                  </a:cubicBezTo>
                  <a:cubicBezTo>
                    <a:pt x="924765" y="717146"/>
                    <a:pt x="997459" y="697725"/>
                    <a:pt x="1066281" y="668800"/>
                  </a:cubicBezTo>
                  <a:cubicBezTo>
                    <a:pt x="1203984" y="611126"/>
                    <a:pt x="1325552" y="514962"/>
                    <a:pt x="1407810" y="395859"/>
                  </a:cubicBezTo>
                  <a:cubicBezTo>
                    <a:pt x="1449056" y="336542"/>
                    <a:pt x="1480797" y="271944"/>
                    <a:pt x="1501391" y="205117"/>
                  </a:cubicBezTo>
                  <a:cubicBezTo>
                    <a:pt x="1521750" y="137996"/>
                    <a:pt x="1530844" y="68587"/>
                    <a:pt x="1528380" y="0"/>
                  </a:cubicBezTo>
                  <a:lnTo>
                    <a:pt x="1528380" y="0"/>
                  </a:ln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E90DE90-2905-9C20-572D-04D57C345104}"/>
                </a:ext>
              </a:extLst>
            </p:cNvPr>
            <p:cNvSpPr/>
            <p:nvPr userDrawn="1"/>
          </p:nvSpPr>
          <p:spPr>
            <a:xfrm>
              <a:off x="400916" y="4559588"/>
              <a:ext cx="1263304" cy="732075"/>
            </a:xfrm>
            <a:custGeom>
              <a:avLst/>
              <a:gdLst>
                <a:gd name="connsiteX0" fmla="*/ 1262911 w 1263304"/>
                <a:gd name="connsiteY0" fmla="*/ 0 h 732075"/>
                <a:gd name="connsiteX1" fmla="*/ 1262911 w 1263304"/>
                <a:gd name="connsiteY1" fmla="*/ 0 h 732075"/>
                <a:gd name="connsiteX2" fmla="*/ 1262911 w 1263304"/>
                <a:gd name="connsiteY2" fmla="*/ 0 h 732075"/>
                <a:gd name="connsiteX3" fmla="*/ 1066243 w 1263304"/>
                <a:gd name="connsiteY3" fmla="*/ 13788 h 732075"/>
                <a:gd name="connsiteX4" fmla="*/ 888056 w 1263304"/>
                <a:gd name="connsiteY4" fmla="*/ 38724 h 732075"/>
                <a:gd name="connsiteX5" fmla="*/ 574456 w 1263304"/>
                <a:gd name="connsiteY5" fmla="*/ 129841 h 732075"/>
                <a:gd name="connsiteX6" fmla="*/ 289017 w 1263304"/>
                <a:gd name="connsiteY6" fmla="*/ 290660 h 732075"/>
                <a:gd name="connsiteX7" fmla="*/ 146386 w 1263304"/>
                <a:gd name="connsiteY7" fmla="*/ 401433 h 732075"/>
                <a:gd name="connsiteX8" fmla="*/ 0 w 1263304"/>
                <a:gd name="connsiteY8" fmla="*/ 533855 h 732075"/>
                <a:gd name="connsiteX9" fmla="*/ 0 w 1263304"/>
                <a:gd name="connsiteY9" fmla="*/ 533855 h 732075"/>
                <a:gd name="connsiteX10" fmla="*/ 0 w 1263304"/>
                <a:gd name="connsiteY10" fmla="*/ 533855 h 732075"/>
                <a:gd name="connsiteX11" fmla="*/ 166452 w 1263304"/>
                <a:gd name="connsiteY11" fmla="*/ 656361 h 732075"/>
                <a:gd name="connsiteX12" fmla="*/ 367814 w 1263304"/>
                <a:gd name="connsiteY12" fmla="*/ 721898 h 732075"/>
                <a:gd name="connsiteX13" fmla="*/ 585955 w 1263304"/>
                <a:gd name="connsiteY13" fmla="*/ 726181 h 732075"/>
                <a:gd name="connsiteX14" fmla="*/ 800753 w 1263304"/>
                <a:gd name="connsiteY14" fmla="*/ 668800 h 732075"/>
                <a:gd name="connsiteX15" fmla="*/ 1142281 w 1263304"/>
                <a:gd name="connsiteY15" fmla="*/ 395859 h 732075"/>
                <a:gd name="connsiteX16" fmla="*/ 1235863 w 1263304"/>
                <a:gd name="connsiteY16" fmla="*/ 205117 h 732075"/>
                <a:gd name="connsiteX17" fmla="*/ 1262911 w 1263304"/>
                <a:gd name="connsiteY17" fmla="*/ 0 h 7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304" h="732075">
                  <a:moveTo>
                    <a:pt x="1262911" y="0"/>
                  </a:moveTo>
                  <a:lnTo>
                    <a:pt x="1262911" y="0"/>
                  </a:lnTo>
                  <a:lnTo>
                    <a:pt x="1262911" y="0"/>
                  </a:lnTo>
                  <a:cubicBezTo>
                    <a:pt x="1193795" y="2464"/>
                    <a:pt x="1128435" y="7217"/>
                    <a:pt x="1066243" y="13788"/>
                  </a:cubicBezTo>
                  <a:cubicBezTo>
                    <a:pt x="1003757" y="20066"/>
                    <a:pt x="944557" y="28339"/>
                    <a:pt x="888056" y="38724"/>
                  </a:cubicBezTo>
                  <a:cubicBezTo>
                    <a:pt x="775113" y="59728"/>
                    <a:pt x="672203" y="88653"/>
                    <a:pt x="574456" y="129841"/>
                  </a:cubicBezTo>
                  <a:cubicBezTo>
                    <a:pt x="476650" y="170911"/>
                    <a:pt x="383420" y="224126"/>
                    <a:pt x="289017" y="290660"/>
                  </a:cubicBezTo>
                  <a:cubicBezTo>
                    <a:pt x="241845" y="323986"/>
                    <a:pt x="194497" y="360949"/>
                    <a:pt x="146386" y="401433"/>
                  </a:cubicBezTo>
                  <a:cubicBezTo>
                    <a:pt x="98275" y="441623"/>
                    <a:pt x="49519" y="485803"/>
                    <a:pt x="0" y="533855"/>
                  </a:cubicBezTo>
                  <a:lnTo>
                    <a:pt x="0" y="533855"/>
                  </a:lnTo>
                  <a:lnTo>
                    <a:pt x="0" y="533855"/>
                  </a:lnTo>
                  <a:cubicBezTo>
                    <a:pt x="47935" y="583198"/>
                    <a:pt x="104201" y="624386"/>
                    <a:pt x="166452" y="656361"/>
                  </a:cubicBezTo>
                  <a:cubicBezTo>
                    <a:pt x="228703" y="688044"/>
                    <a:pt x="296821" y="710046"/>
                    <a:pt x="367814" y="721898"/>
                  </a:cubicBezTo>
                  <a:cubicBezTo>
                    <a:pt x="438806" y="733691"/>
                    <a:pt x="512733" y="735392"/>
                    <a:pt x="585955" y="726181"/>
                  </a:cubicBezTo>
                  <a:cubicBezTo>
                    <a:pt x="659236" y="717146"/>
                    <a:pt x="731931" y="697725"/>
                    <a:pt x="800753" y="668800"/>
                  </a:cubicBezTo>
                  <a:cubicBezTo>
                    <a:pt x="938455" y="611126"/>
                    <a:pt x="1060023" y="514962"/>
                    <a:pt x="1142281" y="395859"/>
                  </a:cubicBezTo>
                  <a:cubicBezTo>
                    <a:pt x="1183528" y="336542"/>
                    <a:pt x="1215269" y="271944"/>
                    <a:pt x="1235863" y="205117"/>
                  </a:cubicBezTo>
                  <a:cubicBezTo>
                    <a:pt x="1256281" y="137996"/>
                    <a:pt x="1265375" y="68587"/>
                    <a:pt x="1262911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8E949EE-BCEB-E4DF-0C26-CD0BF93AF2F1}"/>
                </a:ext>
              </a:extLst>
            </p:cNvPr>
            <p:cNvSpPr/>
            <p:nvPr userDrawn="1"/>
          </p:nvSpPr>
          <p:spPr>
            <a:xfrm>
              <a:off x="135446" y="4627999"/>
              <a:ext cx="1460907" cy="486154"/>
            </a:xfrm>
            <a:custGeom>
              <a:avLst/>
              <a:gdLst>
                <a:gd name="connsiteX0" fmla="*/ 392083 w 1460907"/>
                <a:gd name="connsiteY0" fmla="*/ 476415 h 486154"/>
                <a:gd name="connsiteX1" fmla="*/ 392083 w 1460907"/>
                <a:gd name="connsiteY1" fmla="*/ 476415 h 486154"/>
                <a:gd name="connsiteX2" fmla="*/ 467829 w 1460907"/>
                <a:gd name="connsiteY2" fmla="*/ 471839 h 486154"/>
                <a:gd name="connsiteX3" fmla="*/ 506141 w 1460907"/>
                <a:gd name="connsiteY3" fmla="*/ 467908 h 486154"/>
                <a:gd name="connsiteX4" fmla="*/ 525386 w 1460907"/>
                <a:gd name="connsiteY4" fmla="*/ 465795 h 486154"/>
                <a:gd name="connsiteX5" fmla="*/ 544630 w 1460907"/>
                <a:gd name="connsiteY5" fmla="*/ 463096 h 486154"/>
                <a:gd name="connsiteX6" fmla="*/ 699582 w 1460907"/>
                <a:gd name="connsiteY6" fmla="*/ 433936 h 486154"/>
                <a:gd name="connsiteX7" fmla="*/ 852657 w 1460907"/>
                <a:gd name="connsiteY7" fmla="*/ 389053 h 486154"/>
                <a:gd name="connsiteX8" fmla="*/ 999689 w 1460907"/>
                <a:gd name="connsiteY8" fmla="*/ 329618 h 486154"/>
                <a:gd name="connsiteX9" fmla="*/ 1261071 w 1460907"/>
                <a:gd name="connsiteY9" fmla="*/ 176426 h 486154"/>
                <a:gd name="connsiteX10" fmla="*/ 1460908 w 1460907"/>
                <a:gd name="connsiteY10" fmla="*/ 0 h 486154"/>
                <a:gd name="connsiteX11" fmla="*/ 1460908 w 1460907"/>
                <a:gd name="connsiteY11" fmla="*/ 0 h 486154"/>
                <a:gd name="connsiteX12" fmla="*/ 1460908 w 1460907"/>
                <a:gd name="connsiteY12" fmla="*/ 0 h 486154"/>
                <a:gd name="connsiteX13" fmla="*/ 1248340 w 1460907"/>
                <a:gd name="connsiteY13" fmla="*/ 157769 h 486154"/>
                <a:gd name="connsiteX14" fmla="*/ 985431 w 1460907"/>
                <a:gd name="connsiteY14" fmla="*/ 297935 h 486154"/>
                <a:gd name="connsiteX15" fmla="*/ 840629 w 1460907"/>
                <a:gd name="connsiteY15" fmla="*/ 354143 h 486154"/>
                <a:gd name="connsiteX16" fmla="*/ 690899 w 1460907"/>
                <a:gd name="connsiteY16" fmla="*/ 398440 h 486154"/>
                <a:gd name="connsiteX17" fmla="*/ 539643 w 1460907"/>
                <a:gd name="connsiteY17" fmla="*/ 429947 h 486154"/>
                <a:gd name="connsiteX18" fmla="*/ 520809 w 1460907"/>
                <a:gd name="connsiteY18" fmla="*/ 433174 h 486154"/>
                <a:gd name="connsiteX19" fmla="*/ 501976 w 1460907"/>
                <a:gd name="connsiteY19" fmla="*/ 435814 h 486154"/>
                <a:gd name="connsiteX20" fmla="*/ 464543 w 1460907"/>
                <a:gd name="connsiteY20" fmla="*/ 440977 h 486154"/>
                <a:gd name="connsiteX21" fmla="*/ 390382 w 1460907"/>
                <a:gd name="connsiteY21" fmla="*/ 448546 h 486154"/>
                <a:gd name="connsiteX22" fmla="*/ 390382 w 1460907"/>
                <a:gd name="connsiteY22" fmla="*/ 448546 h 486154"/>
                <a:gd name="connsiteX23" fmla="*/ 182508 w 1460907"/>
                <a:gd name="connsiteY23" fmla="*/ 438865 h 486154"/>
                <a:gd name="connsiteX24" fmla="*/ 28729 w 1460907"/>
                <a:gd name="connsiteY24" fmla="*/ 399320 h 486154"/>
                <a:gd name="connsiteX25" fmla="*/ 1388 w 1460907"/>
                <a:gd name="connsiteY25" fmla="*/ 439393 h 486154"/>
                <a:gd name="connsiteX26" fmla="*/ 13885 w 1460907"/>
                <a:gd name="connsiteY26" fmla="*/ 486154 h 486154"/>
                <a:gd name="connsiteX27" fmla="*/ 179398 w 1460907"/>
                <a:gd name="connsiteY27" fmla="*/ 484629 h 486154"/>
                <a:gd name="connsiteX28" fmla="*/ 392083 w 1460907"/>
                <a:gd name="connsiteY28" fmla="*/ 476415 h 48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60907" h="486154">
                  <a:moveTo>
                    <a:pt x="392083" y="476415"/>
                  </a:moveTo>
                  <a:lnTo>
                    <a:pt x="392083" y="476415"/>
                  </a:lnTo>
                  <a:cubicBezTo>
                    <a:pt x="417078" y="475769"/>
                    <a:pt x="442306" y="473716"/>
                    <a:pt x="467829" y="471839"/>
                  </a:cubicBezTo>
                  <a:cubicBezTo>
                    <a:pt x="480560" y="470782"/>
                    <a:pt x="493292" y="469198"/>
                    <a:pt x="506141" y="467908"/>
                  </a:cubicBezTo>
                  <a:cubicBezTo>
                    <a:pt x="512537" y="467204"/>
                    <a:pt x="518990" y="466500"/>
                    <a:pt x="525386" y="465795"/>
                  </a:cubicBezTo>
                  <a:cubicBezTo>
                    <a:pt x="531781" y="464915"/>
                    <a:pt x="538235" y="463976"/>
                    <a:pt x="544630" y="463096"/>
                  </a:cubicBezTo>
                  <a:cubicBezTo>
                    <a:pt x="596203" y="456349"/>
                    <a:pt x="648010" y="446199"/>
                    <a:pt x="699582" y="433936"/>
                  </a:cubicBezTo>
                  <a:cubicBezTo>
                    <a:pt x="751214" y="421850"/>
                    <a:pt x="802375" y="406419"/>
                    <a:pt x="852657" y="389053"/>
                  </a:cubicBezTo>
                  <a:cubicBezTo>
                    <a:pt x="902997" y="371862"/>
                    <a:pt x="952106" y="351561"/>
                    <a:pt x="999689" y="329618"/>
                  </a:cubicBezTo>
                  <a:cubicBezTo>
                    <a:pt x="1094972" y="285790"/>
                    <a:pt x="1183155" y="232927"/>
                    <a:pt x="1261071" y="176426"/>
                  </a:cubicBezTo>
                  <a:cubicBezTo>
                    <a:pt x="1338636" y="119397"/>
                    <a:pt x="1406284" y="59200"/>
                    <a:pt x="1460908" y="0"/>
                  </a:cubicBezTo>
                  <a:lnTo>
                    <a:pt x="1460908" y="0"/>
                  </a:lnTo>
                  <a:lnTo>
                    <a:pt x="1460908" y="0"/>
                  </a:lnTo>
                  <a:cubicBezTo>
                    <a:pt x="1399889" y="52511"/>
                    <a:pt x="1328075" y="106255"/>
                    <a:pt x="1248340" y="157769"/>
                  </a:cubicBezTo>
                  <a:cubicBezTo>
                    <a:pt x="1168194" y="208754"/>
                    <a:pt x="1079717" y="257041"/>
                    <a:pt x="985431" y="297935"/>
                  </a:cubicBezTo>
                  <a:cubicBezTo>
                    <a:pt x="938318" y="318353"/>
                    <a:pt x="890031" y="337597"/>
                    <a:pt x="840629" y="354143"/>
                  </a:cubicBezTo>
                  <a:cubicBezTo>
                    <a:pt x="791345" y="370864"/>
                    <a:pt x="741357" y="386119"/>
                    <a:pt x="690899" y="398440"/>
                  </a:cubicBezTo>
                  <a:cubicBezTo>
                    <a:pt x="640500" y="410996"/>
                    <a:pt x="589983" y="421909"/>
                    <a:pt x="539643" y="429947"/>
                  </a:cubicBezTo>
                  <a:cubicBezTo>
                    <a:pt x="533365" y="431003"/>
                    <a:pt x="527087" y="432059"/>
                    <a:pt x="520809" y="433174"/>
                  </a:cubicBezTo>
                  <a:cubicBezTo>
                    <a:pt x="514531" y="434054"/>
                    <a:pt x="508254" y="434934"/>
                    <a:pt x="501976" y="435814"/>
                  </a:cubicBezTo>
                  <a:cubicBezTo>
                    <a:pt x="489420" y="437516"/>
                    <a:pt x="476982" y="439510"/>
                    <a:pt x="464543" y="440977"/>
                  </a:cubicBezTo>
                  <a:cubicBezTo>
                    <a:pt x="439608" y="443735"/>
                    <a:pt x="414907" y="446786"/>
                    <a:pt x="390382" y="448546"/>
                  </a:cubicBezTo>
                  <a:lnTo>
                    <a:pt x="390382" y="448546"/>
                  </a:lnTo>
                  <a:cubicBezTo>
                    <a:pt x="308652" y="451128"/>
                    <a:pt x="241062" y="447196"/>
                    <a:pt x="182508" y="438865"/>
                  </a:cubicBezTo>
                  <a:cubicBezTo>
                    <a:pt x="123953" y="430357"/>
                    <a:pt x="74258" y="417978"/>
                    <a:pt x="28729" y="399320"/>
                  </a:cubicBezTo>
                  <a:cubicBezTo>
                    <a:pt x="6492" y="412697"/>
                    <a:pt x="2972" y="430475"/>
                    <a:pt x="1388" y="439393"/>
                  </a:cubicBezTo>
                  <a:cubicBezTo>
                    <a:pt x="-196" y="448311"/>
                    <a:pt x="-3717" y="466089"/>
                    <a:pt x="13885" y="486154"/>
                  </a:cubicBezTo>
                  <a:cubicBezTo>
                    <a:pt x="65575" y="484805"/>
                    <a:pt x="118497" y="484746"/>
                    <a:pt x="179398" y="484629"/>
                  </a:cubicBezTo>
                  <a:cubicBezTo>
                    <a:pt x="240182" y="484394"/>
                    <a:pt x="309180" y="483690"/>
                    <a:pt x="392083" y="4764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AF1EE51-6D13-2317-955D-270A1A4631B7}"/>
              </a:ext>
            </a:extLst>
          </p:cNvPr>
          <p:cNvGrpSpPr/>
          <p:nvPr userDrawn="1"/>
        </p:nvGrpSpPr>
        <p:grpSpPr>
          <a:xfrm>
            <a:off x="700286" y="2975972"/>
            <a:ext cx="729909" cy="1376910"/>
            <a:chOff x="700286" y="2975972"/>
            <a:chExt cx="729909" cy="137691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A8FF855-0FA5-0F94-08A2-F2604DAE789F}"/>
                </a:ext>
              </a:extLst>
            </p:cNvPr>
            <p:cNvSpPr/>
            <p:nvPr userDrawn="1"/>
          </p:nvSpPr>
          <p:spPr>
            <a:xfrm>
              <a:off x="798562" y="3074248"/>
              <a:ext cx="631633" cy="1278634"/>
            </a:xfrm>
            <a:custGeom>
              <a:avLst/>
              <a:gdLst>
                <a:gd name="connsiteX0" fmla="*/ 6309 w 631633"/>
                <a:gd name="connsiteY0" fmla="*/ 558325 h 1278634"/>
                <a:gd name="connsiteX1" fmla="*/ 7131 w 631633"/>
                <a:gd name="connsiteY1" fmla="*/ 742789 h 1278634"/>
                <a:gd name="connsiteX2" fmla="*/ 60346 w 631633"/>
                <a:gd name="connsiteY2" fmla="*/ 913524 h 1278634"/>
                <a:gd name="connsiteX3" fmla="*/ 147767 w 631633"/>
                <a:gd name="connsiteY3" fmla="*/ 1039785 h 1278634"/>
                <a:gd name="connsiteX4" fmla="*/ 145772 w 631633"/>
                <a:gd name="connsiteY4" fmla="*/ 1127324 h 1278634"/>
                <a:gd name="connsiteX5" fmla="*/ 144012 w 631633"/>
                <a:gd name="connsiteY5" fmla="*/ 1266904 h 1278634"/>
                <a:gd name="connsiteX6" fmla="*/ 183381 w 631633"/>
                <a:gd name="connsiteY6" fmla="*/ 1277465 h 1278634"/>
                <a:gd name="connsiteX7" fmla="*/ 217176 w 631633"/>
                <a:gd name="connsiteY7" fmla="*/ 1254466 h 1278634"/>
                <a:gd name="connsiteX8" fmla="*/ 184320 w 631633"/>
                <a:gd name="connsiteY8" fmla="*/ 1124859 h 1278634"/>
                <a:gd name="connsiteX9" fmla="*/ 177103 w 631633"/>
                <a:gd name="connsiteY9" fmla="*/ 1039492 h 1278634"/>
                <a:gd name="connsiteX10" fmla="*/ 274909 w 631633"/>
                <a:gd name="connsiteY10" fmla="*/ 932533 h 1278634"/>
                <a:gd name="connsiteX11" fmla="*/ 369546 w 631633"/>
                <a:gd name="connsiteY11" fmla="*/ 813840 h 1278634"/>
                <a:gd name="connsiteX12" fmla="*/ 508423 w 631633"/>
                <a:gd name="connsiteY12" fmla="*/ 576748 h 1278634"/>
                <a:gd name="connsiteX13" fmla="*/ 590329 w 631633"/>
                <a:gd name="connsiteY13" fmla="*/ 315482 h 1278634"/>
                <a:gd name="connsiteX14" fmla="*/ 615088 w 631633"/>
                <a:gd name="connsiteY14" fmla="*/ 166338 h 1278634"/>
                <a:gd name="connsiteX15" fmla="*/ 631634 w 631633"/>
                <a:gd name="connsiteY15" fmla="*/ 1177 h 1278634"/>
                <a:gd name="connsiteX16" fmla="*/ 631634 w 631633"/>
                <a:gd name="connsiteY16" fmla="*/ 1177 h 1278634"/>
                <a:gd name="connsiteX17" fmla="*/ 631634 w 631633"/>
                <a:gd name="connsiteY17" fmla="*/ 1177 h 1278634"/>
                <a:gd name="connsiteX18" fmla="*/ 458024 w 631633"/>
                <a:gd name="connsiteY18" fmla="*/ 18779 h 1278634"/>
                <a:gd name="connsiteX19" fmla="*/ 294916 w 631633"/>
                <a:gd name="connsiteY19" fmla="*/ 93644 h 1278634"/>
                <a:gd name="connsiteX20" fmla="*/ 57941 w 631633"/>
                <a:gd name="connsiteY20" fmla="*/ 377498 h 1278634"/>
                <a:gd name="connsiteX21" fmla="*/ 6309 w 631633"/>
                <a:gd name="connsiteY21" fmla="*/ 558325 h 127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1633" h="1278634">
                  <a:moveTo>
                    <a:pt x="6309" y="558325"/>
                  </a:moveTo>
                  <a:cubicBezTo>
                    <a:pt x="-2491" y="620165"/>
                    <a:pt x="-1963" y="682709"/>
                    <a:pt x="7131" y="742789"/>
                  </a:cubicBezTo>
                  <a:cubicBezTo>
                    <a:pt x="16284" y="802927"/>
                    <a:pt x="34179" y="860719"/>
                    <a:pt x="60346" y="913524"/>
                  </a:cubicBezTo>
                  <a:cubicBezTo>
                    <a:pt x="83580" y="959992"/>
                    <a:pt x="112975" y="1002529"/>
                    <a:pt x="147767" y="1039785"/>
                  </a:cubicBezTo>
                  <a:cubicBezTo>
                    <a:pt x="146476" y="1071292"/>
                    <a:pt x="146066" y="1100335"/>
                    <a:pt x="145772" y="1127324"/>
                  </a:cubicBezTo>
                  <a:cubicBezTo>
                    <a:pt x="145420" y="1178662"/>
                    <a:pt x="145244" y="1223252"/>
                    <a:pt x="144012" y="1266904"/>
                  </a:cubicBezTo>
                  <a:cubicBezTo>
                    <a:pt x="160851" y="1281748"/>
                    <a:pt x="175871" y="1278814"/>
                    <a:pt x="183381" y="1277465"/>
                  </a:cubicBezTo>
                  <a:cubicBezTo>
                    <a:pt x="190891" y="1276115"/>
                    <a:pt x="205911" y="1273182"/>
                    <a:pt x="217176" y="1254466"/>
                  </a:cubicBezTo>
                  <a:cubicBezTo>
                    <a:pt x="201569" y="1216153"/>
                    <a:pt x="191243" y="1174261"/>
                    <a:pt x="184320" y="1124859"/>
                  </a:cubicBezTo>
                  <a:cubicBezTo>
                    <a:pt x="180741" y="1098751"/>
                    <a:pt x="178276" y="1070471"/>
                    <a:pt x="177103" y="1039492"/>
                  </a:cubicBezTo>
                  <a:cubicBezTo>
                    <a:pt x="212189" y="1003350"/>
                    <a:pt x="244869" y="967678"/>
                    <a:pt x="274909" y="932533"/>
                  </a:cubicBezTo>
                  <a:cubicBezTo>
                    <a:pt x="309408" y="892460"/>
                    <a:pt x="341032" y="853033"/>
                    <a:pt x="369546" y="813840"/>
                  </a:cubicBezTo>
                  <a:cubicBezTo>
                    <a:pt x="426517" y="735396"/>
                    <a:pt x="472457" y="658067"/>
                    <a:pt x="508423" y="576748"/>
                  </a:cubicBezTo>
                  <a:cubicBezTo>
                    <a:pt x="544506" y="495487"/>
                    <a:pt x="570439" y="409826"/>
                    <a:pt x="590329" y="315482"/>
                  </a:cubicBezTo>
                  <a:cubicBezTo>
                    <a:pt x="600185" y="268251"/>
                    <a:pt x="608341" y="218732"/>
                    <a:pt x="615088" y="166338"/>
                  </a:cubicBezTo>
                  <a:cubicBezTo>
                    <a:pt x="622070" y="114179"/>
                    <a:pt x="627644" y="59321"/>
                    <a:pt x="631634" y="1177"/>
                  </a:cubicBezTo>
                  <a:lnTo>
                    <a:pt x="631634" y="1177"/>
                  </a:lnTo>
                  <a:lnTo>
                    <a:pt x="631634" y="1177"/>
                  </a:lnTo>
                  <a:cubicBezTo>
                    <a:pt x="573959" y="-2754"/>
                    <a:pt x="515170" y="3172"/>
                    <a:pt x="458024" y="18779"/>
                  </a:cubicBezTo>
                  <a:cubicBezTo>
                    <a:pt x="401171" y="34620"/>
                    <a:pt x="345902" y="59966"/>
                    <a:pt x="294916" y="93644"/>
                  </a:cubicBezTo>
                  <a:cubicBezTo>
                    <a:pt x="192534" y="160706"/>
                    <a:pt x="108926" y="261915"/>
                    <a:pt x="57941" y="377498"/>
                  </a:cubicBezTo>
                  <a:cubicBezTo>
                    <a:pt x="32477" y="435231"/>
                    <a:pt x="14993" y="496485"/>
                    <a:pt x="6309" y="558325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7A35366-4C8C-3277-7626-868E4DC15850}"/>
                </a:ext>
              </a:extLst>
            </p:cNvPr>
            <p:cNvSpPr/>
            <p:nvPr userDrawn="1"/>
          </p:nvSpPr>
          <p:spPr>
            <a:xfrm>
              <a:off x="700286" y="2975972"/>
              <a:ext cx="631750" cy="1054805"/>
            </a:xfrm>
            <a:custGeom>
              <a:avLst/>
              <a:gdLst>
                <a:gd name="connsiteX0" fmla="*/ 631751 w 631750"/>
                <a:gd name="connsiteY0" fmla="*/ 1177 h 1054805"/>
                <a:gd name="connsiteX1" fmla="*/ 631751 w 631750"/>
                <a:gd name="connsiteY1" fmla="*/ 1177 h 1054805"/>
                <a:gd name="connsiteX2" fmla="*/ 631751 w 631750"/>
                <a:gd name="connsiteY2" fmla="*/ 1177 h 1054805"/>
                <a:gd name="connsiteX3" fmla="*/ 458141 w 631750"/>
                <a:gd name="connsiteY3" fmla="*/ 18779 h 1054805"/>
                <a:gd name="connsiteX4" fmla="*/ 295033 w 631750"/>
                <a:gd name="connsiteY4" fmla="*/ 93644 h 1054805"/>
                <a:gd name="connsiteX5" fmla="*/ 58058 w 631750"/>
                <a:gd name="connsiteY5" fmla="*/ 377498 h 1054805"/>
                <a:gd name="connsiteX6" fmla="*/ 6309 w 631750"/>
                <a:gd name="connsiteY6" fmla="*/ 558325 h 1054805"/>
                <a:gd name="connsiteX7" fmla="*/ 7131 w 631750"/>
                <a:gd name="connsiteY7" fmla="*/ 742789 h 1054805"/>
                <a:gd name="connsiteX8" fmla="*/ 60346 w 631750"/>
                <a:gd name="connsiteY8" fmla="*/ 913524 h 1054805"/>
                <a:gd name="connsiteX9" fmla="*/ 162435 w 631750"/>
                <a:gd name="connsiteY9" fmla="*/ 1054805 h 1054805"/>
                <a:gd name="connsiteX10" fmla="*/ 162435 w 631750"/>
                <a:gd name="connsiteY10" fmla="*/ 1054805 h 1054805"/>
                <a:gd name="connsiteX11" fmla="*/ 162435 w 631750"/>
                <a:gd name="connsiteY11" fmla="*/ 1054805 h 1054805"/>
                <a:gd name="connsiteX12" fmla="*/ 275026 w 631750"/>
                <a:gd name="connsiteY12" fmla="*/ 932533 h 1054805"/>
                <a:gd name="connsiteX13" fmla="*/ 369664 w 631750"/>
                <a:gd name="connsiteY13" fmla="*/ 813840 h 1054805"/>
                <a:gd name="connsiteX14" fmla="*/ 508540 w 631750"/>
                <a:gd name="connsiteY14" fmla="*/ 576748 h 1054805"/>
                <a:gd name="connsiteX15" fmla="*/ 590446 w 631750"/>
                <a:gd name="connsiteY15" fmla="*/ 315482 h 1054805"/>
                <a:gd name="connsiteX16" fmla="*/ 615205 w 631750"/>
                <a:gd name="connsiteY16" fmla="*/ 166338 h 1054805"/>
                <a:gd name="connsiteX17" fmla="*/ 631751 w 631750"/>
                <a:gd name="connsiteY17" fmla="*/ 1177 h 105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1750" h="1054805">
                  <a:moveTo>
                    <a:pt x="631751" y="1177"/>
                  </a:moveTo>
                  <a:lnTo>
                    <a:pt x="631751" y="1177"/>
                  </a:lnTo>
                  <a:lnTo>
                    <a:pt x="631751" y="1177"/>
                  </a:lnTo>
                  <a:cubicBezTo>
                    <a:pt x="574076" y="-2754"/>
                    <a:pt x="515287" y="3172"/>
                    <a:pt x="458141" y="18779"/>
                  </a:cubicBezTo>
                  <a:cubicBezTo>
                    <a:pt x="401288" y="34620"/>
                    <a:pt x="346019" y="59966"/>
                    <a:pt x="295033" y="93644"/>
                  </a:cubicBezTo>
                  <a:cubicBezTo>
                    <a:pt x="192651" y="160706"/>
                    <a:pt x="109044" y="261915"/>
                    <a:pt x="58058" y="377498"/>
                  </a:cubicBezTo>
                  <a:cubicBezTo>
                    <a:pt x="32477" y="435231"/>
                    <a:pt x="14993" y="496485"/>
                    <a:pt x="6309" y="558325"/>
                  </a:cubicBezTo>
                  <a:cubicBezTo>
                    <a:pt x="-2491" y="620165"/>
                    <a:pt x="-1963" y="682709"/>
                    <a:pt x="7131" y="742789"/>
                  </a:cubicBezTo>
                  <a:cubicBezTo>
                    <a:pt x="16284" y="802927"/>
                    <a:pt x="34179" y="860719"/>
                    <a:pt x="60346" y="913524"/>
                  </a:cubicBezTo>
                  <a:cubicBezTo>
                    <a:pt x="86748" y="966387"/>
                    <a:pt x="121130" y="1014146"/>
                    <a:pt x="162435" y="1054805"/>
                  </a:cubicBezTo>
                  <a:lnTo>
                    <a:pt x="162435" y="1054805"/>
                  </a:lnTo>
                  <a:lnTo>
                    <a:pt x="162435" y="1054805"/>
                  </a:lnTo>
                  <a:cubicBezTo>
                    <a:pt x="203271" y="1013383"/>
                    <a:pt x="240821" y="972665"/>
                    <a:pt x="275026" y="932533"/>
                  </a:cubicBezTo>
                  <a:cubicBezTo>
                    <a:pt x="309525" y="892460"/>
                    <a:pt x="341149" y="853033"/>
                    <a:pt x="369664" y="813840"/>
                  </a:cubicBezTo>
                  <a:cubicBezTo>
                    <a:pt x="426634" y="735396"/>
                    <a:pt x="472574" y="658067"/>
                    <a:pt x="508540" y="576748"/>
                  </a:cubicBezTo>
                  <a:cubicBezTo>
                    <a:pt x="544623" y="495487"/>
                    <a:pt x="570556" y="409826"/>
                    <a:pt x="590446" y="315482"/>
                  </a:cubicBezTo>
                  <a:cubicBezTo>
                    <a:pt x="600303" y="268251"/>
                    <a:pt x="608458" y="218732"/>
                    <a:pt x="615205" y="166338"/>
                  </a:cubicBezTo>
                  <a:cubicBezTo>
                    <a:pt x="622187" y="114238"/>
                    <a:pt x="627820" y="59380"/>
                    <a:pt x="631751" y="1177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2327A769-BCF7-1426-F341-752C6FF197AE}"/>
                </a:ext>
              </a:extLst>
            </p:cNvPr>
            <p:cNvSpPr/>
            <p:nvPr userDrawn="1"/>
          </p:nvSpPr>
          <p:spPr>
            <a:xfrm>
              <a:off x="844357" y="3032125"/>
              <a:ext cx="428245" cy="1222482"/>
            </a:xfrm>
            <a:custGeom>
              <a:avLst/>
              <a:gdLst>
                <a:gd name="connsiteX0" fmla="*/ 33502 w 428245"/>
                <a:gd name="connsiteY0" fmla="*/ 893630 h 1222482"/>
                <a:gd name="connsiteX1" fmla="*/ 33502 w 428245"/>
                <a:gd name="connsiteY1" fmla="*/ 893630 h 1222482"/>
                <a:gd name="connsiteX2" fmla="*/ 40484 w 428245"/>
                <a:gd name="connsiteY2" fmla="*/ 831203 h 1222482"/>
                <a:gd name="connsiteX3" fmla="*/ 45177 w 428245"/>
                <a:gd name="connsiteY3" fmla="*/ 799697 h 1222482"/>
                <a:gd name="connsiteX4" fmla="*/ 47583 w 428245"/>
                <a:gd name="connsiteY4" fmla="*/ 783855 h 1222482"/>
                <a:gd name="connsiteX5" fmla="*/ 50458 w 428245"/>
                <a:gd name="connsiteY5" fmla="*/ 768014 h 1222482"/>
                <a:gd name="connsiteX6" fmla="*/ 78679 w 428245"/>
                <a:gd name="connsiteY6" fmla="*/ 640931 h 1222482"/>
                <a:gd name="connsiteX7" fmla="*/ 117989 w 428245"/>
                <a:gd name="connsiteY7" fmla="*/ 515373 h 1222482"/>
                <a:gd name="connsiteX8" fmla="*/ 167567 w 428245"/>
                <a:gd name="connsiteY8" fmla="*/ 394274 h 1222482"/>
                <a:gd name="connsiteX9" fmla="*/ 290484 w 428245"/>
                <a:gd name="connsiteY9" fmla="*/ 175429 h 1222482"/>
                <a:gd name="connsiteX10" fmla="*/ 428246 w 428245"/>
                <a:gd name="connsiteY10" fmla="*/ 0 h 1222482"/>
                <a:gd name="connsiteX11" fmla="*/ 428246 w 428245"/>
                <a:gd name="connsiteY11" fmla="*/ 0 h 1222482"/>
                <a:gd name="connsiteX12" fmla="*/ 428246 w 428245"/>
                <a:gd name="connsiteY12" fmla="*/ 0 h 1222482"/>
                <a:gd name="connsiteX13" fmla="*/ 274995 w 428245"/>
                <a:gd name="connsiteY13" fmla="*/ 164281 h 1222482"/>
                <a:gd name="connsiteX14" fmla="*/ 141047 w 428245"/>
                <a:gd name="connsiteY14" fmla="*/ 381719 h 1222482"/>
                <a:gd name="connsiteX15" fmla="*/ 88712 w 428245"/>
                <a:gd name="connsiteY15" fmla="*/ 504695 h 1222482"/>
                <a:gd name="connsiteX16" fmla="*/ 48874 w 428245"/>
                <a:gd name="connsiteY16" fmla="*/ 633127 h 1222482"/>
                <a:gd name="connsiteX17" fmla="*/ 22530 w 428245"/>
                <a:gd name="connsiteY17" fmla="*/ 763437 h 1222482"/>
                <a:gd name="connsiteX18" fmla="*/ 20066 w 428245"/>
                <a:gd name="connsiteY18" fmla="*/ 779631 h 1222482"/>
                <a:gd name="connsiteX19" fmla="*/ 18130 w 428245"/>
                <a:gd name="connsiteY19" fmla="*/ 795883 h 1222482"/>
                <a:gd name="connsiteX20" fmla="*/ 14433 w 428245"/>
                <a:gd name="connsiteY20" fmla="*/ 828152 h 1222482"/>
                <a:gd name="connsiteX21" fmla="*/ 9974 w 428245"/>
                <a:gd name="connsiteY21" fmla="*/ 891928 h 1222482"/>
                <a:gd name="connsiteX22" fmla="*/ 9974 w 428245"/>
                <a:gd name="connsiteY22" fmla="*/ 891928 h 1222482"/>
                <a:gd name="connsiteX23" fmla="*/ 1760 w 428245"/>
                <a:gd name="connsiteY23" fmla="*/ 1071171 h 1222482"/>
                <a:gd name="connsiteX24" fmla="*/ 0 w 428245"/>
                <a:gd name="connsiteY24" fmla="*/ 1210751 h 1222482"/>
                <a:gd name="connsiteX25" fmla="*/ 39369 w 428245"/>
                <a:gd name="connsiteY25" fmla="*/ 1221312 h 1222482"/>
                <a:gd name="connsiteX26" fmla="*/ 73164 w 428245"/>
                <a:gd name="connsiteY26" fmla="*/ 1198313 h 1222482"/>
                <a:gd name="connsiteX27" fmla="*/ 40307 w 428245"/>
                <a:gd name="connsiteY27" fmla="*/ 1068707 h 1222482"/>
                <a:gd name="connsiteX28" fmla="*/ 33502 w 428245"/>
                <a:gd name="connsiteY28" fmla="*/ 893630 h 122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8245" h="1222482">
                  <a:moveTo>
                    <a:pt x="33502" y="893630"/>
                  </a:moveTo>
                  <a:lnTo>
                    <a:pt x="33502" y="893630"/>
                  </a:lnTo>
                  <a:cubicBezTo>
                    <a:pt x="35144" y="872978"/>
                    <a:pt x="37961" y="852208"/>
                    <a:pt x="40484" y="831203"/>
                  </a:cubicBezTo>
                  <a:cubicBezTo>
                    <a:pt x="41833" y="820701"/>
                    <a:pt x="43652" y="810257"/>
                    <a:pt x="45177" y="799697"/>
                  </a:cubicBezTo>
                  <a:cubicBezTo>
                    <a:pt x="45999" y="794416"/>
                    <a:pt x="46761" y="789136"/>
                    <a:pt x="47583" y="783855"/>
                  </a:cubicBezTo>
                  <a:lnTo>
                    <a:pt x="50458" y="768014"/>
                  </a:lnTo>
                  <a:cubicBezTo>
                    <a:pt x="57733" y="725711"/>
                    <a:pt x="67473" y="683233"/>
                    <a:pt x="78679" y="640931"/>
                  </a:cubicBezTo>
                  <a:cubicBezTo>
                    <a:pt x="89709" y="598570"/>
                    <a:pt x="103204" y="556678"/>
                    <a:pt x="117989" y="515373"/>
                  </a:cubicBezTo>
                  <a:cubicBezTo>
                    <a:pt x="132598" y="474009"/>
                    <a:pt x="149554" y="433643"/>
                    <a:pt x="167567" y="394274"/>
                  </a:cubicBezTo>
                  <a:cubicBezTo>
                    <a:pt x="203532" y="315537"/>
                    <a:pt x="245894" y="241845"/>
                    <a:pt x="290484" y="175429"/>
                  </a:cubicBezTo>
                  <a:cubicBezTo>
                    <a:pt x="335544" y="109305"/>
                    <a:pt x="382481" y="50047"/>
                    <a:pt x="428246" y="0"/>
                  </a:cubicBezTo>
                  <a:lnTo>
                    <a:pt x="428246" y="0"/>
                  </a:lnTo>
                  <a:lnTo>
                    <a:pt x="428246" y="0"/>
                  </a:lnTo>
                  <a:cubicBezTo>
                    <a:pt x="376966" y="44473"/>
                    <a:pt x="324690" y="100094"/>
                    <a:pt x="274995" y="164281"/>
                  </a:cubicBezTo>
                  <a:cubicBezTo>
                    <a:pt x="225769" y="228761"/>
                    <a:pt x="179536" y="302160"/>
                    <a:pt x="141047" y="381719"/>
                  </a:cubicBezTo>
                  <a:cubicBezTo>
                    <a:pt x="121803" y="421439"/>
                    <a:pt x="103908" y="462510"/>
                    <a:pt x="88712" y="504695"/>
                  </a:cubicBezTo>
                  <a:cubicBezTo>
                    <a:pt x="73340" y="546821"/>
                    <a:pt x="59669" y="589710"/>
                    <a:pt x="48874" y="633127"/>
                  </a:cubicBezTo>
                  <a:cubicBezTo>
                    <a:pt x="37902" y="676486"/>
                    <a:pt x="28749" y="720020"/>
                    <a:pt x="22530" y="763437"/>
                  </a:cubicBezTo>
                  <a:cubicBezTo>
                    <a:pt x="21709" y="768835"/>
                    <a:pt x="20887" y="774233"/>
                    <a:pt x="20066" y="779631"/>
                  </a:cubicBezTo>
                  <a:cubicBezTo>
                    <a:pt x="19420" y="785029"/>
                    <a:pt x="18775" y="790485"/>
                    <a:pt x="18130" y="795883"/>
                  </a:cubicBezTo>
                  <a:cubicBezTo>
                    <a:pt x="16898" y="806679"/>
                    <a:pt x="15431" y="817416"/>
                    <a:pt x="14433" y="828152"/>
                  </a:cubicBezTo>
                  <a:cubicBezTo>
                    <a:pt x="12614" y="849626"/>
                    <a:pt x="10678" y="870865"/>
                    <a:pt x="9974" y="891928"/>
                  </a:cubicBezTo>
                  <a:lnTo>
                    <a:pt x="9974" y="891928"/>
                  </a:lnTo>
                  <a:cubicBezTo>
                    <a:pt x="3227" y="961748"/>
                    <a:pt x="2230" y="1019892"/>
                    <a:pt x="1760" y="1071171"/>
                  </a:cubicBezTo>
                  <a:cubicBezTo>
                    <a:pt x="1408" y="1122509"/>
                    <a:pt x="1232" y="1167099"/>
                    <a:pt x="0" y="1210751"/>
                  </a:cubicBezTo>
                  <a:cubicBezTo>
                    <a:pt x="16839" y="1225595"/>
                    <a:pt x="31859" y="1222662"/>
                    <a:pt x="39369" y="1221312"/>
                  </a:cubicBezTo>
                  <a:cubicBezTo>
                    <a:pt x="46879" y="1219963"/>
                    <a:pt x="61899" y="1217029"/>
                    <a:pt x="73164" y="1198313"/>
                  </a:cubicBezTo>
                  <a:cubicBezTo>
                    <a:pt x="57557" y="1160000"/>
                    <a:pt x="47231" y="1118109"/>
                    <a:pt x="40307" y="1068707"/>
                  </a:cubicBezTo>
                  <a:cubicBezTo>
                    <a:pt x="33619" y="1019422"/>
                    <a:pt x="30685" y="962452"/>
                    <a:pt x="33502" y="8936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2D39022-5500-0A13-F91A-9F21EDBC7C98}"/>
              </a:ext>
            </a:extLst>
          </p:cNvPr>
          <p:cNvGrpSpPr/>
          <p:nvPr userDrawn="1"/>
        </p:nvGrpSpPr>
        <p:grpSpPr>
          <a:xfrm>
            <a:off x="11164" y="2746265"/>
            <a:ext cx="935574" cy="613196"/>
            <a:chOff x="11164" y="2746265"/>
            <a:chExt cx="935574" cy="613196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827D0BC-BFF5-497A-E47D-10C7AC5D89AB}"/>
                </a:ext>
              </a:extLst>
            </p:cNvPr>
            <p:cNvSpPr/>
            <p:nvPr userDrawn="1"/>
          </p:nvSpPr>
          <p:spPr>
            <a:xfrm>
              <a:off x="109614" y="2844541"/>
              <a:ext cx="837124" cy="514920"/>
            </a:xfrm>
            <a:custGeom>
              <a:avLst/>
              <a:gdLst>
                <a:gd name="connsiteX0" fmla="*/ 135528 w 837124"/>
                <a:gd name="connsiteY0" fmla="*/ 406548 h 514920"/>
                <a:gd name="connsiteX1" fmla="*/ 233686 w 837124"/>
                <a:gd name="connsiteY1" fmla="*/ 410068 h 514920"/>
                <a:gd name="connsiteX2" fmla="*/ 287253 w 837124"/>
                <a:gd name="connsiteY2" fmla="*/ 407369 h 514920"/>
                <a:gd name="connsiteX3" fmla="*/ 338943 w 837124"/>
                <a:gd name="connsiteY3" fmla="*/ 401385 h 514920"/>
                <a:gd name="connsiteX4" fmla="*/ 528159 w 837124"/>
                <a:gd name="connsiteY4" fmla="*/ 345118 h 514920"/>
                <a:gd name="connsiteX5" fmla="*/ 693320 w 837124"/>
                <a:gd name="connsiteY5" fmla="*/ 237103 h 514920"/>
                <a:gd name="connsiteX6" fmla="*/ 837125 w 837124"/>
                <a:gd name="connsiteY6" fmla="*/ 73761 h 514920"/>
                <a:gd name="connsiteX7" fmla="*/ 837125 w 837124"/>
                <a:gd name="connsiteY7" fmla="*/ 73761 h 514920"/>
                <a:gd name="connsiteX8" fmla="*/ 837125 w 837124"/>
                <a:gd name="connsiteY8" fmla="*/ 73761 h 514920"/>
                <a:gd name="connsiteX9" fmla="*/ 619511 w 837124"/>
                <a:gd name="connsiteY9" fmla="*/ 832 h 514920"/>
                <a:gd name="connsiteX10" fmla="*/ 389459 w 837124"/>
                <a:gd name="connsiteY10" fmla="*/ 45658 h 514920"/>
                <a:gd name="connsiteX11" fmla="*/ 206697 w 837124"/>
                <a:gd name="connsiteY11" fmla="*/ 192220 h 514920"/>
                <a:gd name="connsiteX12" fmla="*/ 174603 w 837124"/>
                <a:gd name="connsiteY12" fmla="*/ 240859 h 514920"/>
                <a:gd name="connsiteX13" fmla="*/ 149316 w 837124"/>
                <a:gd name="connsiteY13" fmla="*/ 292959 h 514920"/>
                <a:gd name="connsiteX14" fmla="*/ 123089 w 837124"/>
                <a:gd name="connsiteY14" fmla="*/ 391293 h 514920"/>
                <a:gd name="connsiteX15" fmla="*/ 120508 w 837124"/>
                <a:gd name="connsiteY15" fmla="*/ 393229 h 514920"/>
                <a:gd name="connsiteX16" fmla="*/ 76269 w 837124"/>
                <a:gd name="connsiteY16" fmla="*/ 426027 h 514920"/>
                <a:gd name="connsiteX17" fmla="*/ 37076 w 837124"/>
                <a:gd name="connsiteY17" fmla="*/ 454307 h 514920"/>
                <a:gd name="connsiteX18" fmla="*/ 289 w 837124"/>
                <a:gd name="connsiteY18" fmla="*/ 479066 h 514920"/>
                <a:gd name="connsiteX19" fmla="*/ 9266 w 837124"/>
                <a:gd name="connsiteY19" fmla="*/ 504764 h 514920"/>
                <a:gd name="connsiteX20" fmla="*/ 34847 w 837124"/>
                <a:gd name="connsiteY20" fmla="*/ 514856 h 514920"/>
                <a:gd name="connsiteX21" fmla="*/ 60897 w 837124"/>
                <a:gd name="connsiteY21" fmla="*/ 480357 h 514920"/>
                <a:gd name="connsiteX22" fmla="*/ 93225 w 837124"/>
                <a:gd name="connsiteY22" fmla="*/ 445682 h 514920"/>
                <a:gd name="connsiteX23" fmla="*/ 133063 w 837124"/>
                <a:gd name="connsiteY23" fmla="*/ 408777 h 514920"/>
                <a:gd name="connsiteX24" fmla="*/ 135528 w 837124"/>
                <a:gd name="connsiteY24" fmla="*/ 406548 h 51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37124" h="514920">
                  <a:moveTo>
                    <a:pt x="135528" y="406548"/>
                  </a:moveTo>
                  <a:cubicBezTo>
                    <a:pt x="169088" y="409481"/>
                    <a:pt x="202237" y="411124"/>
                    <a:pt x="233686" y="410068"/>
                  </a:cubicBezTo>
                  <a:cubicBezTo>
                    <a:pt x="251991" y="409951"/>
                    <a:pt x="269827" y="409012"/>
                    <a:pt x="287253" y="407369"/>
                  </a:cubicBezTo>
                  <a:cubicBezTo>
                    <a:pt x="304620" y="405668"/>
                    <a:pt x="322163" y="404142"/>
                    <a:pt x="338943" y="401385"/>
                  </a:cubicBezTo>
                  <a:cubicBezTo>
                    <a:pt x="406650" y="391176"/>
                    <a:pt x="469429" y="372401"/>
                    <a:pt x="528159" y="345118"/>
                  </a:cubicBezTo>
                  <a:cubicBezTo>
                    <a:pt x="586948" y="317895"/>
                    <a:pt x="641631" y="281753"/>
                    <a:pt x="693320" y="237103"/>
                  </a:cubicBezTo>
                  <a:cubicBezTo>
                    <a:pt x="744834" y="192278"/>
                    <a:pt x="793180" y="138359"/>
                    <a:pt x="837125" y="73761"/>
                  </a:cubicBezTo>
                  <a:lnTo>
                    <a:pt x="837125" y="73761"/>
                  </a:lnTo>
                  <a:lnTo>
                    <a:pt x="837125" y="73761"/>
                  </a:lnTo>
                  <a:cubicBezTo>
                    <a:pt x="773055" y="30227"/>
                    <a:pt x="697545" y="5350"/>
                    <a:pt x="619511" y="832"/>
                  </a:cubicBezTo>
                  <a:cubicBezTo>
                    <a:pt x="541478" y="-3979"/>
                    <a:pt x="461508" y="12215"/>
                    <a:pt x="389459" y="45658"/>
                  </a:cubicBezTo>
                  <a:cubicBezTo>
                    <a:pt x="317410" y="79042"/>
                    <a:pt x="253634" y="129969"/>
                    <a:pt x="206697" y="192220"/>
                  </a:cubicBezTo>
                  <a:cubicBezTo>
                    <a:pt x="195080" y="208002"/>
                    <a:pt x="184049" y="223726"/>
                    <a:pt x="174603" y="240859"/>
                  </a:cubicBezTo>
                  <a:cubicBezTo>
                    <a:pt x="165157" y="257873"/>
                    <a:pt x="156708" y="275299"/>
                    <a:pt x="149316" y="292959"/>
                  </a:cubicBezTo>
                  <a:cubicBezTo>
                    <a:pt x="136936" y="324877"/>
                    <a:pt x="127724" y="357381"/>
                    <a:pt x="123089" y="391293"/>
                  </a:cubicBezTo>
                  <a:cubicBezTo>
                    <a:pt x="122268" y="391938"/>
                    <a:pt x="121329" y="392584"/>
                    <a:pt x="120508" y="393229"/>
                  </a:cubicBezTo>
                  <a:cubicBezTo>
                    <a:pt x="104725" y="405140"/>
                    <a:pt x="89705" y="415524"/>
                    <a:pt x="76269" y="426027"/>
                  </a:cubicBezTo>
                  <a:cubicBezTo>
                    <a:pt x="62716" y="436353"/>
                    <a:pt x="49573" y="445506"/>
                    <a:pt x="37076" y="454307"/>
                  </a:cubicBezTo>
                  <a:cubicBezTo>
                    <a:pt x="24755" y="463283"/>
                    <a:pt x="12610" y="471439"/>
                    <a:pt x="289" y="479066"/>
                  </a:cubicBezTo>
                  <a:cubicBezTo>
                    <a:pt x="-1530" y="493851"/>
                    <a:pt x="5687" y="501127"/>
                    <a:pt x="9266" y="504764"/>
                  </a:cubicBezTo>
                  <a:cubicBezTo>
                    <a:pt x="12845" y="508461"/>
                    <a:pt x="20062" y="515677"/>
                    <a:pt x="34847" y="514856"/>
                  </a:cubicBezTo>
                  <a:cubicBezTo>
                    <a:pt x="42826" y="503356"/>
                    <a:pt x="51451" y="491974"/>
                    <a:pt x="60897" y="480357"/>
                  </a:cubicBezTo>
                  <a:cubicBezTo>
                    <a:pt x="70519" y="468916"/>
                    <a:pt x="81432" y="457709"/>
                    <a:pt x="93225" y="445682"/>
                  </a:cubicBezTo>
                  <a:cubicBezTo>
                    <a:pt x="104842" y="433478"/>
                    <a:pt x="118454" y="421802"/>
                    <a:pt x="133063" y="408777"/>
                  </a:cubicBezTo>
                  <a:cubicBezTo>
                    <a:pt x="133709" y="408073"/>
                    <a:pt x="134648" y="407310"/>
                    <a:pt x="135528" y="40654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5748BDB-4338-C8C0-F071-48FD916ABA04}"/>
                </a:ext>
              </a:extLst>
            </p:cNvPr>
            <p:cNvSpPr/>
            <p:nvPr userDrawn="1"/>
          </p:nvSpPr>
          <p:spPr>
            <a:xfrm>
              <a:off x="132668" y="2746265"/>
              <a:ext cx="715737" cy="410440"/>
            </a:xfrm>
            <a:custGeom>
              <a:avLst/>
              <a:gdLst>
                <a:gd name="connsiteX0" fmla="*/ 715737 w 715737"/>
                <a:gd name="connsiteY0" fmla="*/ 73761 h 410440"/>
                <a:gd name="connsiteX1" fmla="*/ 715737 w 715737"/>
                <a:gd name="connsiteY1" fmla="*/ 73761 h 410440"/>
                <a:gd name="connsiteX2" fmla="*/ 715737 w 715737"/>
                <a:gd name="connsiteY2" fmla="*/ 73761 h 410440"/>
                <a:gd name="connsiteX3" fmla="*/ 498124 w 715737"/>
                <a:gd name="connsiteY3" fmla="*/ 832 h 410440"/>
                <a:gd name="connsiteX4" fmla="*/ 268071 w 715737"/>
                <a:gd name="connsiteY4" fmla="*/ 45658 h 410440"/>
                <a:gd name="connsiteX5" fmla="*/ 85250 w 715737"/>
                <a:gd name="connsiteY5" fmla="*/ 192220 h 410440"/>
                <a:gd name="connsiteX6" fmla="*/ 53157 w 715737"/>
                <a:gd name="connsiteY6" fmla="*/ 240859 h 410440"/>
                <a:gd name="connsiteX7" fmla="*/ 27869 w 715737"/>
                <a:gd name="connsiteY7" fmla="*/ 292959 h 410440"/>
                <a:gd name="connsiteX8" fmla="*/ 0 w 715737"/>
                <a:gd name="connsiteY8" fmla="*/ 405374 h 410440"/>
                <a:gd name="connsiteX9" fmla="*/ 0 w 715737"/>
                <a:gd name="connsiteY9" fmla="*/ 405374 h 410440"/>
                <a:gd name="connsiteX10" fmla="*/ 0 w 715737"/>
                <a:gd name="connsiteY10" fmla="*/ 405374 h 410440"/>
                <a:gd name="connsiteX11" fmla="*/ 112298 w 715737"/>
                <a:gd name="connsiteY11" fmla="*/ 410127 h 410440"/>
                <a:gd name="connsiteX12" fmla="*/ 165865 w 715737"/>
                <a:gd name="connsiteY12" fmla="*/ 407428 h 410440"/>
                <a:gd name="connsiteX13" fmla="*/ 217555 w 715737"/>
                <a:gd name="connsiteY13" fmla="*/ 401443 h 410440"/>
                <a:gd name="connsiteX14" fmla="*/ 406772 w 715737"/>
                <a:gd name="connsiteY14" fmla="*/ 345177 h 410440"/>
                <a:gd name="connsiteX15" fmla="*/ 571933 w 715737"/>
                <a:gd name="connsiteY15" fmla="*/ 237162 h 410440"/>
                <a:gd name="connsiteX16" fmla="*/ 715737 w 715737"/>
                <a:gd name="connsiteY16" fmla="*/ 73761 h 4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5737" h="410440">
                  <a:moveTo>
                    <a:pt x="715737" y="73761"/>
                  </a:moveTo>
                  <a:lnTo>
                    <a:pt x="715737" y="73761"/>
                  </a:lnTo>
                  <a:lnTo>
                    <a:pt x="715737" y="73761"/>
                  </a:lnTo>
                  <a:cubicBezTo>
                    <a:pt x="651668" y="30227"/>
                    <a:pt x="576157" y="5350"/>
                    <a:pt x="498124" y="832"/>
                  </a:cubicBezTo>
                  <a:cubicBezTo>
                    <a:pt x="420090" y="-3979"/>
                    <a:pt x="340120" y="12215"/>
                    <a:pt x="268071" y="45658"/>
                  </a:cubicBezTo>
                  <a:cubicBezTo>
                    <a:pt x="196022" y="79042"/>
                    <a:pt x="132246" y="129969"/>
                    <a:pt x="85250" y="192220"/>
                  </a:cubicBezTo>
                  <a:cubicBezTo>
                    <a:pt x="73633" y="208002"/>
                    <a:pt x="62603" y="223726"/>
                    <a:pt x="53157" y="240859"/>
                  </a:cubicBezTo>
                  <a:cubicBezTo>
                    <a:pt x="43710" y="257873"/>
                    <a:pt x="35262" y="275299"/>
                    <a:pt x="27869" y="292959"/>
                  </a:cubicBezTo>
                  <a:cubicBezTo>
                    <a:pt x="13788" y="329277"/>
                    <a:pt x="3814" y="366299"/>
                    <a:pt x="0" y="405374"/>
                  </a:cubicBezTo>
                  <a:lnTo>
                    <a:pt x="0" y="405374"/>
                  </a:lnTo>
                  <a:lnTo>
                    <a:pt x="0" y="405374"/>
                  </a:lnTo>
                  <a:cubicBezTo>
                    <a:pt x="38371" y="409071"/>
                    <a:pt x="76391" y="411300"/>
                    <a:pt x="112298" y="410127"/>
                  </a:cubicBezTo>
                  <a:cubicBezTo>
                    <a:pt x="130603" y="410009"/>
                    <a:pt x="148440" y="409071"/>
                    <a:pt x="165865" y="407428"/>
                  </a:cubicBezTo>
                  <a:cubicBezTo>
                    <a:pt x="183232" y="405726"/>
                    <a:pt x="200775" y="404201"/>
                    <a:pt x="217555" y="401443"/>
                  </a:cubicBezTo>
                  <a:cubicBezTo>
                    <a:pt x="285262" y="391234"/>
                    <a:pt x="348041" y="372459"/>
                    <a:pt x="406772" y="345177"/>
                  </a:cubicBezTo>
                  <a:cubicBezTo>
                    <a:pt x="465561" y="317953"/>
                    <a:pt x="520243" y="281812"/>
                    <a:pt x="571933" y="237162"/>
                  </a:cubicBezTo>
                  <a:cubicBezTo>
                    <a:pt x="623505" y="192337"/>
                    <a:pt x="671851" y="138418"/>
                    <a:pt x="715737" y="73761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E31E11D2-8B8C-0975-144C-C9DF5DF9DF8D}"/>
                </a:ext>
              </a:extLst>
            </p:cNvPr>
            <p:cNvSpPr/>
            <p:nvPr userDrawn="1"/>
          </p:nvSpPr>
          <p:spPr>
            <a:xfrm>
              <a:off x="11164" y="2831057"/>
              <a:ext cx="784085" cy="430069"/>
            </a:xfrm>
            <a:custGeom>
              <a:avLst/>
              <a:gdLst>
                <a:gd name="connsiteX0" fmla="*/ 182406 w 784085"/>
                <a:gd name="connsiteY0" fmla="*/ 283443 h 430069"/>
                <a:gd name="connsiteX1" fmla="*/ 182406 w 784085"/>
                <a:gd name="connsiteY1" fmla="*/ 283443 h 430069"/>
                <a:gd name="connsiteX2" fmla="*/ 485094 w 784085"/>
                <a:gd name="connsiteY2" fmla="*/ 109540 h 430069"/>
                <a:gd name="connsiteX3" fmla="*/ 641513 w 784085"/>
                <a:gd name="connsiteY3" fmla="*/ 45823 h 430069"/>
                <a:gd name="connsiteX4" fmla="*/ 715381 w 784085"/>
                <a:gd name="connsiteY4" fmla="*/ 20711 h 430069"/>
                <a:gd name="connsiteX5" fmla="*/ 750525 w 784085"/>
                <a:gd name="connsiteY5" fmla="*/ 10033 h 430069"/>
                <a:gd name="connsiteX6" fmla="*/ 784086 w 784085"/>
                <a:gd name="connsiteY6" fmla="*/ 0 h 430069"/>
                <a:gd name="connsiteX7" fmla="*/ 784086 w 784085"/>
                <a:gd name="connsiteY7" fmla="*/ 0 h 430069"/>
                <a:gd name="connsiteX8" fmla="*/ 784086 w 784085"/>
                <a:gd name="connsiteY8" fmla="*/ 0 h 430069"/>
                <a:gd name="connsiteX9" fmla="*/ 749587 w 784085"/>
                <a:gd name="connsiteY9" fmla="*/ 6395 h 430069"/>
                <a:gd name="connsiteX10" fmla="*/ 713445 w 784085"/>
                <a:gd name="connsiteY10" fmla="*/ 13847 h 430069"/>
                <a:gd name="connsiteX11" fmla="*/ 637465 w 784085"/>
                <a:gd name="connsiteY11" fmla="*/ 33678 h 430069"/>
                <a:gd name="connsiteX12" fmla="*/ 476998 w 784085"/>
                <a:gd name="connsiteY12" fmla="*/ 91587 h 430069"/>
                <a:gd name="connsiteX13" fmla="*/ 172960 w 784085"/>
                <a:gd name="connsiteY13" fmla="*/ 270712 h 430069"/>
                <a:gd name="connsiteX14" fmla="*/ 172960 w 784085"/>
                <a:gd name="connsiteY14" fmla="*/ 270712 h 430069"/>
                <a:gd name="connsiteX15" fmla="*/ 120508 w 784085"/>
                <a:gd name="connsiteY15" fmla="*/ 308379 h 430069"/>
                <a:gd name="connsiteX16" fmla="*/ 76269 w 784085"/>
                <a:gd name="connsiteY16" fmla="*/ 341176 h 430069"/>
                <a:gd name="connsiteX17" fmla="*/ 37076 w 784085"/>
                <a:gd name="connsiteY17" fmla="*/ 369456 h 430069"/>
                <a:gd name="connsiteX18" fmla="*/ 289 w 784085"/>
                <a:gd name="connsiteY18" fmla="*/ 394216 h 430069"/>
                <a:gd name="connsiteX19" fmla="*/ 9266 w 784085"/>
                <a:gd name="connsiteY19" fmla="*/ 419914 h 430069"/>
                <a:gd name="connsiteX20" fmla="*/ 34847 w 784085"/>
                <a:gd name="connsiteY20" fmla="*/ 430006 h 430069"/>
                <a:gd name="connsiteX21" fmla="*/ 60897 w 784085"/>
                <a:gd name="connsiteY21" fmla="*/ 395507 h 430069"/>
                <a:gd name="connsiteX22" fmla="*/ 93225 w 784085"/>
                <a:gd name="connsiteY22" fmla="*/ 360832 h 430069"/>
                <a:gd name="connsiteX23" fmla="*/ 133063 w 784085"/>
                <a:gd name="connsiteY23" fmla="*/ 323927 h 430069"/>
                <a:gd name="connsiteX24" fmla="*/ 182406 w 784085"/>
                <a:gd name="connsiteY24" fmla="*/ 283443 h 43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4085" h="430069">
                  <a:moveTo>
                    <a:pt x="182406" y="283443"/>
                  </a:moveTo>
                  <a:lnTo>
                    <a:pt x="182406" y="283443"/>
                  </a:lnTo>
                  <a:cubicBezTo>
                    <a:pt x="273465" y="219198"/>
                    <a:pt x="379074" y="157886"/>
                    <a:pt x="485094" y="109540"/>
                  </a:cubicBezTo>
                  <a:cubicBezTo>
                    <a:pt x="538075" y="85368"/>
                    <a:pt x="590762" y="63600"/>
                    <a:pt x="641513" y="45823"/>
                  </a:cubicBezTo>
                  <a:cubicBezTo>
                    <a:pt x="666683" y="36259"/>
                    <a:pt x="691619" y="28749"/>
                    <a:pt x="715381" y="20711"/>
                  </a:cubicBezTo>
                  <a:cubicBezTo>
                    <a:pt x="727233" y="16663"/>
                    <a:pt x="739084" y="13553"/>
                    <a:pt x="750525" y="10033"/>
                  </a:cubicBezTo>
                  <a:cubicBezTo>
                    <a:pt x="762025" y="6689"/>
                    <a:pt x="773114" y="2992"/>
                    <a:pt x="784086" y="0"/>
                  </a:cubicBezTo>
                  <a:lnTo>
                    <a:pt x="784086" y="0"/>
                  </a:lnTo>
                  <a:lnTo>
                    <a:pt x="784086" y="0"/>
                  </a:lnTo>
                  <a:cubicBezTo>
                    <a:pt x="772821" y="1702"/>
                    <a:pt x="761438" y="4166"/>
                    <a:pt x="749587" y="6395"/>
                  </a:cubicBezTo>
                  <a:cubicBezTo>
                    <a:pt x="737852" y="8801"/>
                    <a:pt x="725649" y="10796"/>
                    <a:pt x="713445" y="13847"/>
                  </a:cubicBezTo>
                  <a:cubicBezTo>
                    <a:pt x="689037" y="19831"/>
                    <a:pt x="663398" y="25640"/>
                    <a:pt x="637465" y="33678"/>
                  </a:cubicBezTo>
                  <a:cubicBezTo>
                    <a:pt x="585306" y="48463"/>
                    <a:pt x="531152" y="68353"/>
                    <a:pt x="476998" y="91587"/>
                  </a:cubicBezTo>
                  <a:cubicBezTo>
                    <a:pt x="368631" y="138055"/>
                    <a:pt x="261789" y="201596"/>
                    <a:pt x="172960" y="270712"/>
                  </a:cubicBezTo>
                  <a:lnTo>
                    <a:pt x="172960" y="270712"/>
                  </a:lnTo>
                  <a:cubicBezTo>
                    <a:pt x="153892" y="284265"/>
                    <a:pt x="136173" y="296293"/>
                    <a:pt x="120508" y="308379"/>
                  </a:cubicBezTo>
                  <a:cubicBezTo>
                    <a:pt x="104725" y="320289"/>
                    <a:pt x="89705" y="330674"/>
                    <a:pt x="76269" y="341176"/>
                  </a:cubicBezTo>
                  <a:cubicBezTo>
                    <a:pt x="62716" y="351503"/>
                    <a:pt x="49573" y="360656"/>
                    <a:pt x="37076" y="369456"/>
                  </a:cubicBezTo>
                  <a:cubicBezTo>
                    <a:pt x="24755" y="378433"/>
                    <a:pt x="12610" y="386589"/>
                    <a:pt x="289" y="394216"/>
                  </a:cubicBezTo>
                  <a:cubicBezTo>
                    <a:pt x="-1530" y="409001"/>
                    <a:pt x="5687" y="416276"/>
                    <a:pt x="9266" y="419914"/>
                  </a:cubicBezTo>
                  <a:cubicBezTo>
                    <a:pt x="12845" y="423552"/>
                    <a:pt x="20062" y="430827"/>
                    <a:pt x="34847" y="430006"/>
                  </a:cubicBezTo>
                  <a:cubicBezTo>
                    <a:pt x="42826" y="418506"/>
                    <a:pt x="51392" y="407124"/>
                    <a:pt x="60897" y="395507"/>
                  </a:cubicBezTo>
                  <a:cubicBezTo>
                    <a:pt x="70519" y="384066"/>
                    <a:pt x="81432" y="372859"/>
                    <a:pt x="93225" y="360832"/>
                  </a:cubicBezTo>
                  <a:cubicBezTo>
                    <a:pt x="104842" y="348628"/>
                    <a:pt x="118454" y="336952"/>
                    <a:pt x="133063" y="323927"/>
                  </a:cubicBezTo>
                  <a:cubicBezTo>
                    <a:pt x="147555" y="310843"/>
                    <a:pt x="164277" y="297935"/>
                    <a:pt x="182406" y="28344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2FAA359-8D0E-1052-6E06-7163A0904424}"/>
              </a:ext>
            </a:extLst>
          </p:cNvPr>
          <p:cNvGrpSpPr/>
          <p:nvPr userDrawn="1"/>
        </p:nvGrpSpPr>
        <p:grpSpPr>
          <a:xfrm>
            <a:off x="5236176" y="5438659"/>
            <a:ext cx="1290903" cy="1408363"/>
            <a:chOff x="5236176" y="5438659"/>
            <a:chExt cx="1290903" cy="1408363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F5866DE-E362-134B-64EA-BDD2607CA93C}"/>
                </a:ext>
              </a:extLst>
            </p:cNvPr>
            <p:cNvSpPr/>
            <p:nvPr userDrawn="1"/>
          </p:nvSpPr>
          <p:spPr>
            <a:xfrm>
              <a:off x="5334451" y="5537108"/>
              <a:ext cx="1192628" cy="1309914"/>
            </a:xfrm>
            <a:custGeom>
              <a:avLst/>
              <a:gdLst>
                <a:gd name="connsiteX0" fmla="*/ 1006926 w 1192628"/>
                <a:gd name="connsiteY0" fmla="*/ 1204364 h 1309914"/>
                <a:gd name="connsiteX1" fmla="*/ 903605 w 1192628"/>
                <a:gd name="connsiteY1" fmla="*/ 1170393 h 1309914"/>
                <a:gd name="connsiteX2" fmla="*/ 799462 w 1192628"/>
                <a:gd name="connsiteY2" fmla="*/ 827985 h 1309914"/>
                <a:gd name="connsiteX3" fmla="*/ 795121 w 1192628"/>
                <a:gd name="connsiteY3" fmla="*/ 808682 h 1309914"/>
                <a:gd name="connsiteX4" fmla="*/ 792891 w 1192628"/>
                <a:gd name="connsiteY4" fmla="*/ 799294 h 1309914"/>
                <a:gd name="connsiteX5" fmla="*/ 791131 w 1192628"/>
                <a:gd name="connsiteY5" fmla="*/ 789731 h 1309914"/>
                <a:gd name="connsiteX6" fmla="*/ 783679 w 1192628"/>
                <a:gd name="connsiteY6" fmla="*/ 753237 h 1309914"/>
                <a:gd name="connsiteX7" fmla="*/ 768190 w 1192628"/>
                <a:gd name="connsiteY7" fmla="*/ 681951 h 1309914"/>
                <a:gd name="connsiteX8" fmla="*/ 717028 w 1192628"/>
                <a:gd name="connsiteY8" fmla="*/ 520427 h 1309914"/>
                <a:gd name="connsiteX9" fmla="*/ 676075 w 1192628"/>
                <a:gd name="connsiteY9" fmla="*/ 427960 h 1309914"/>
                <a:gd name="connsiteX10" fmla="*/ 621393 w 1192628"/>
                <a:gd name="connsiteY10" fmla="*/ 330154 h 1309914"/>
                <a:gd name="connsiteX11" fmla="*/ 605200 w 1192628"/>
                <a:gd name="connsiteY11" fmla="*/ 305336 h 1309914"/>
                <a:gd name="connsiteX12" fmla="*/ 596810 w 1192628"/>
                <a:gd name="connsiteY12" fmla="*/ 293015 h 1309914"/>
                <a:gd name="connsiteX13" fmla="*/ 587774 w 1192628"/>
                <a:gd name="connsiteY13" fmla="*/ 280283 h 1309914"/>
                <a:gd name="connsiteX14" fmla="*/ 549462 w 1192628"/>
                <a:gd name="connsiteY14" fmla="*/ 230647 h 1309914"/>
                <a:gd name="connsiteX15" fmla="*/ 459928 w 1192628"/>
                <a:gd name="connsiteY15" fmla="*/ 139764 h 1309914"/>
                <a:gd name="connsiteX16" fmla="*/ 354202 w 1192628"/>
                <a:gd name="connsiteY16" fmla="*/ 65603 h 1309914"/>
                <a:gd name="connsiteX17" fmla="*/ 325511 w 1192628"/>
                <a:gd name="connsiteY17" fmla="*/ 50583 h 1309914"/>
                <a:gd name="connsiteX18" fmla="*/ 296234 w 1192628"/>
                <a:gd name="connsiteY18" fmla="*/ 37265 h 1309914"/>
                <a:gd name="connsiteX19" fmla="*/ 266488 w 1192628"/>
                <a:gd name="connsiteY19" fmla="*/ 25706 h 1309914"/>
                <a:gd name="connsiteX20" fmla="*/ 235919 w 1192628"/>
                <a:gd name="connsiteY20" fmla="*/ 16260 h 1309914"/>
                <a:gd name="connsiteX21" fmla="*/ 220723 w 1192628"/>
                <a:gd name="connsiteY21" fmla="*/ 12212 h 1309914"/>
                <a:gd name="connsiteX22" fmla="*/ 205234 w 1192628"/>
                <a:gd name="connsiteY22" fmla="*/ 8868 h 1309914"/>
                <a:gd name="connsiteX23" fmla="*/ 174607 w 1192628"/>
                <a:gd name="connsiteY23" fmla="*/ 3529 h 1309914"/>
                <a:gd name="connsiteX24" fmla="*/ 113471 w 1192628"/>
                <a:gd name="connsiteY24" fmla="*/ 184 h 1309914"/>
                <a:gd name="connsiteX25" fmla="*/ 0 w 1192628"/>
                <a:gd name="connsiteY25" fmla="*/ 22010 h 1309914"/>
                <a:gd name="connsiteX26" fmla="*/ 0 w 1192628"/>
                <a:gd name="connsiteY26" fmla="*/ 22010 h 1309914"/>
                <a:gd name="connsiteX27" fmla="*/ 0 w 1192628"/>
                <a:gd name="connsiteY27" fmla="*/ 22010 h 1309914"/>
                <a:gd name="connsiteX28" fmla="*/ 30334 w 1192628"/>
                <a:gd name="connsiteY28" fmla="*/ 123688 h 1309914"/>
                <a:gd name="connsiteX29" fmla="*/ 38958 w 1192628"/>
                <a:gd name="connsiteY29" fmla="*/ 171447 h 1309914"/>
                <a:gd name="connsiteX30" fmla="*/ 41950 w 1192628"/>
                <a:gd name="connsiteY30" fmla="*/ 194798 h 1309914"/>
                <a:gd name="connsiteX31" fmla="*/ 43300 w 1192628"/>
                <a:gd name="connsiteY31" fmla="*/ 206064 h 1309914"/>
                <a:gd name="connsiteX32" fmla="*/ 44356 w 1192628"/>
                <a:gd name="connsiteY32" fmla="*/ 217563 h 1309914"/>
                <a:gd name="connsiteX33" fmla="*/ 46292 w 1192628"/>
                <a:gd name="connsiteY33" fmla="*/ 239741 h 1309914"/>
                <a:gd name="connsiteX34" fmla="*/ 47700 w 1192628"/>
                <a:gd name="connsiteY34" fmla="*/ 261919 h 1309914"/>
                <a:gd name="connsiteX35" fmla="*/ 48874 w 1192628"/>
                <a:gd name="connsiteY35" fmla="*/ 283628 h 1309914"/>
                <a:gd name="connsiteX36" fmla="*/ 49930 w 1192628"/>
                <a:gd name="connsiteY36" fmla="*/ 304926 h 1309914"/>
                <a:gd name="connsiteX37" fmla="*/ 53802 w 1192628"/>
                <a:gd name="connsiteY37" fmla="*/ 388826 h 1309914"/>
                <a:gd name="connsiteX38" fmla="*/ 59845 w 1192628"/>
                <a:gd name="connsiteY38" fmla="*/ 472023 h 1309914"/>
                <a:gd name="connsiteX39" fmla="*/ 64363 w 1192628"/>
                <a:gd name="connsiteY39" fmla="*/ 513973 h 1309914"/>
                <a:gd name="connsiteX40" fmla="*/ 65771 w 1192628"/>
                <a:gd name="connsiteY40" fmla="*/ 524475 h 1309914"/>
                <a:gd name="connsiteX41" fmla="*/ 67414 w 1192628"/>
                <a:gd name="connsiteY41" fmla="*/ 535623 h 1309914"/>
                <a:gd name="connsiteX42" fmla="*/ 71110 w 1192628"/>
                <a:gd name="connsiteY42" fmla="*/ 557918 h 1309914"/>
                <a:gd name="connsiteX43" fmla="*/ 92291 w 1192628"/>
                <a:gd name="connsiteY43" fmla="*/ 652028 h 1309914"/>
                <a:gd name="connsiteX44" fmla="*/ 126144 w 1192628"/>
                <a:gd name="connsiteY44" fmla="*/ 753530 h 1309914"/>
                <a:gd name="connsiteX45" fmla="*/ 246363 w 1192628"/>
                <a:gd name="connsiteY45" fmla="*/ 968855 h 1309914"/>
                <a:gd name="connsiteX46" fmla="*/ 338830 w 1192628"/>
                <a:gd name="connsiteY46" fmla="*/ 1069595 h 1309914"/>
                <a:gd name="connsiteX47" fmla="*/ 391810 w 1192628"/>
                <a:gd name="connsiteY47" fmla="*/ 1112719 h 1309914"/>
                <a:gd name="connsiteX48" fmla="*/ 405364 w 1192628"/>
                <a:gd name="connsiteY48" fmla="*/ 1122634 h 1309914"/>
                <a:gd name="connsiteX49" fmla="*/ 419445 w 1192628"/>
                <a:gd name="connsiteY49" fmla="*/ 1131787 h 1309914"/>
                <a:gd name="connsiteX50" fmla="*/ 447783 w 1192628"/>
                <a:gd name="connsiteY50" fmla="*/ 1149213 h 1309914"/>
                <a:gd name="connsiteX51" fmla="*/ 685873 w 1192628"/>
                <a:gd name="connsiteY51" fmla="*/ 1226366 h 1309914"/>
                <a:gd name="connsiteX52" fmla="*/ 887763 w 1192628"/>
                <a:gd name="connsiteY52" fmla="*/ 1204657 h 1309914"/>
                <a:gd name="connsiteX53" fmla="*/ 991964 w 1192628"/>
                <a:gd name="connsiteY53" fmla="*/ 1251713 h 1309914"/>
                <a:gd name="connsiteX54" fmla="*/ 1166102 w 1192628"/>
                <a:gd name="connsiteY54" fmla="*/ 1309915 h 1309914"/>
                <a:gd name="connsiteX55" fmla="*/ 1192329 w 1192628"/>
                <a:gd name="connsiteY55" fmla="*/ 1264327 h 1309914"/>
                <a:gd name="connsiteX56" fmla="*/ 1174903 w 1192628"/>
                <a:gd name="connsiteY56" fmla="*/ 1214573 h 1309914"/>
                <a:gd name="connsiteX57" fmla="*/ 1006926 w 1192628"/>
                <a:gd name="connsiteY57" fmla="*/ 1204364 h 130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92628" h="1309914">
                  <a:moveTo>
                    <a:pt x="1006926" y="1204364"/>
                  </a:moveTo>
                  <a:cubicBezTo>
                    <a:pt x="974421" y="1196678"/>
                    <a:pt x="939981" y="1185707"/>
                    <a:pt x="903605" y="1170393"/>
                  </a:cubicBezTo>
                  <a:cubicBezTo>
                    <a:pt x="854555" y="1040846"/>
                    <a:pt x="821523" y="925966"/>
                    <a:pt x="799462" y="827985"/>
                  </a:cubicBezTo>
                  <a:cubicBezTo>
                    <a:pt x="798054" y="821414"/>
                    <a:pt x="796646" y="814959"/>
                    <a:pt x="795121" y="808682"/>
                  </a:cubicBezTo>
                  <a:cubicBezTo>
                    <a:pt x="794416" y="805513"/>
                    <a:pt x="793536" y="802462"/>
                    <a:pt x="792891" y="799294"/>
                  </a:cubicBezTo>
                  <a:lnTo>
                    <a:pt x="791131" y="789731"/>
                  </a:lnTo>
                  <a:cubicBezTo>
                    <a:pt x="788901" y="777058"/>
                    <a:pt x="785440" y="765440"/>
                    <a:pt x="783679" y="753237"/>
                  </a:cubicBezTo>
                  <a:cubicBezTo>
                    <a:pt x="779044" y="729944"/>
                    <a:pt x="774175" y="706241"/>
                    <a:pt x="768190" y="681951"/>
                  </a:cubicBezTo>
                  <a:cubicBezTo>
                    <a:pt x="756397" y="632842"/>
                    <a:pt x="740379" y="579979"/>
                    <a:pt x="717028" y="520427"/>
                  </a:cubicBezTo>
                  <a:cubicBezTo>
                    <a:pt x="705353" y="490915"/>
                    <a:pt x="691917" y="460054"/>
                    <a:pt x="676075" y="427960"/>
                  </a:cubicBezTo>
                  <a:cubicBezTo>
                    <a:pt x="660175" y="395926"/>
                    <a:pt x="642339" y="363363"/>
                    <a:pt x="621393" y="330154"/>
                  </a:cubicBezTo>
                  <a:cubicBezTo>
                    <a:pt x="616348" y="322058"/>
                    <a:pt x="610656" y="313492"/>
                    <a:pt x="605200" y="305336"/>
                  </a:cubicBezTo>
                  <a:lnTo>
                    <a:pt x="596810" y="293015"/>
                  </a:lnTo>
                  <a:lnTo>
                    <a:pt x="587774" y="280283"/>
                  </a:lnTo>
                  <a:cubicBezTo>
                    <a:pt x="575805" y="263386"/>
                    <a:pt x="562780" y="246782"/>
                    <a:pt x="549462" y="230647"/>
                  </a:cubicBezTo>
                  <a:cubicBezTo>
                    <a:pt x="522296" y="198319"/>
                    <a:pt x="492491" y="167692"/>
                    <a:pt x="459928" y="139764"/>
                  </a:cubicBezTo>
                  <a:cubicBezTo>
                    <a:pt x="427014" y="111895"/>
                    <a:pt x="391928" y="86666"/>
                    <a:pt x="354202" y="65603"/>
                  </a:cubicBezTo>
                  <a:cubicBezTo>
                    <a:pt x="345049" y="60264"/>
                    <a:pt x="335016" y="55395"/>
                    <a:pt x="325511" y="50583"/>
                  </a:cubicBezTo>
                  <a:cubicBezTo>
                    <a:pt x="315889" y="45831"/>
                    <a:pt x="306326" y="41313"/>
                    <a:pt x="296234" y="37265"/>
                  </a:cubicBezTo>
                  <a:cubicBezTo>
                    <a:pt x="286260" y="33158"/>
                    <a:pt x="276344" y="29286"/>
                    <a:pt x="266488" y="25706"/>
                  </a:cubicBezTo>
                  <a:cubicBezTo>
                    <a:pt x="256220" y="22304"/>
                    <a:pt x="246070" y="19135"/>
                    <a:pt x="235919" y="16260"/>
                  </a:cubicBezTo>
                  <a:cubicBezTo>
                    <a:pt x="230815" y="14852"/>
                    <a:pt x="225945" y="13385"/>
                    <a:pt x="220723" y="12212"/>
                  </a:cubicBezTo>
                  <a:lnTo>
                    <a:pt x="205234" y="8868"/>
                  </a:lnTo>
                  <a:cubicBezTo>
                    <a:pt x="194908" y="6814"/>
                    <a:pt x="184934" y="4819"/>
                    <a:pt x="174607" y="3529"/>
                  </a:cubicBezTo>
                  <a:cubicBezTo>
                    <a:pt x="153720" y="1123"/>
                    <a:pt x="133889" y="-579"/>
                    <a:pt x="113471" y="184"/>
                  </a:cubicBezTo>
                  <a:cubicBezTo>
                    <a:pt x="73633" y="595"/>
                    <a:pt x="34499" y="8985"/>
                    <a:pt x="0" y="22010"/>
                  </a:cubicBezTo>
                  <a:lnTo>
                    <a:pt x="0" y="22010"/>
                  </a:lnTo>
                  <a:lnTo>
                    <a:pt x="0" y="22010"/>
                  </a:lnTo>
                  <a:cubicBezTo>
                    <a:pt x="13377" y="57565"/>
                    <a:pt x="23645" y="90598"/>
                    <a:pt x="30334" y="123688"/>
                  </a:cubicBezTo>
                  <a:cubicBezTo>
                    <a:pt x="34030" y="139588"/>
                    <a:pt x="36435" y="156251"/>
                    <a:pt x="38958" y="171447"/>
                  </a:cubicBezTo>
                  <a:cubicBezTo>
                    <a:pt x="40132" y="179192"/>
                    <a:pt x="40953" y="187289"/>
                    <a:pt x="41950" y="194798"/>
                  </a:cubicBezTo>
                  <a:lnTo>
                    <a:pt x="43300" y="206064"/>
                  </a:lnTo>
                  <a:cubicBezTo>
                    <a:pt x="43711" y="209760"/>
                    <a:pt x="44004" y="213750"/>
                    <a:pt x="44356" y="217563"/>
                  </a:cubicBezTo>
                  <a:cubicBezTo>
                    <a:pt x="45002" y="224956"/>
                    <a:pt x="45647" y="232407"/>
                    <a:pt x="46292" y="239741"/>
                  </a:cubicBezTo>
                  <a:cubicBezTo>
                    <a:pt x="46762" y="247134"/>
                    <a:pt x="47231" y="254526"/>
                    <a:pt x="47700" y="261919"/>
                  </a:cubicBezTo>
                  <a:cubicBezTo>
                    <a:pt x="48228" y="268960"/>
                    <a:pt x="48580" y="276411"/>
                    <a:pt x="48874" y="283628"/>
                  </a:cubicBezTo>
                  <a:cubicBezTo>
                    <a:pt x="49167" y="290962"/>
                    <a:pt x="49695" y="297650"/>
                    <a:pt x="49930" y="304926"/>
                  </a:cubicBezTo>
                  <a:cubicBezTo>
                    <a:pt x="51221" y="333264"/>
                    <a:pt x="52159" y="361368"/>
                    <a:pt x="53802" y="388826"/>
                  </a:cubicBezTo>
                  <a:cubicBezTo>
                    <a:pt x="55269" y="416637"/>
                    <a:pt x="57088" y="444389"/>
                    <a:pt x="59845" y="472023"/>
                  </a:cubicBezTo>
                  <a:cubicBezTo>
                    <a:pt x="61078" y="486104"/>
                    <a:pt x="62720" y="499833"/>
                    <a:pt x="64363" y="513973"/>
                  </a:cubicBezTo>
                  <a:lnTo>
                    <a:pt x="65771" y="524475"/>
                  </a:lnTo>
                  <a:lnTo>
                    <a:pt x="67414" y="535623"/>
                  </a:lnTo>
                  <a:cubicBezTo>
                    <a:pt x="68529" y="543133"/>
                    <a:pt x="69761" y="550174"/>
                    <a:pt x="71110" y="557918"/>
                  </a:cubicBezTo>
                  <a:cubicBezTo>
                    <a:pt x="76391" y="587782"/>
                    <a:pt x="83314" y="619524"/>
                    <a:pt x="92291" y="652028"/>
                  </a:cubicBezTo>
                  <a:cubicBezTo>
                    <a:pt x="101209" y="684473"/>
                    <a:pt x="112298" y="718562"/>
                    <a:pt x="126144" y="753530"/>
                  </a:cubicBezTo>
                  <a:cubicBezTo>
                    <a:pt x="153486" y="823115"/>
                    <a:pt x="192502" y="898039"/>
                    <a:pt x="246363" y="968855"/>
                  </a:cubicBezTo>
                  <a:cubicBezTo>
                    <a:pt x="273528" y="1004293"/>
                    <a:pt x="304272" y="1038440"/>
                    <a:pt x="338830" y="1069595"/>
                  </a:cubicBezTo>
                  <a:cubicBezTo>
                    <a:pt x="355434" y="1085495"/>
                    <a:pt x="373916" y="1099166"/>
                    <a:pt x="391810" y="1112719"/>
                  </a:cubicBezTo>
                  <a:lnTo>
                    <a:pt x="405364" y="1122634"/>
                  </a:lnTo>
                  <a:cubicBezTo>
                    <a:pt x="409940" y="1125803"/>
                    <a:pt x="414751" y="1128795"/>
                    <a:pt x="419445" y="1131787"/>
                  </a:cubicBezTo>
                  <a:cubicBezTo>
                    <a:pt x="428891" y="1137772"/>
                    <a:pt x="438337" y="1143580"/>
                    <a:pt x="447783" y="1149213"/>
                  </a:cubicBezTo>
                  <a:cubicBezTo>
                    <a:pt x="523998" y="1193451"/>
                    <a:pt x="605963" y="1219150"/>
                    <a:pt x="685873" y="1226366"/>
                  </a:cubicBezTo>
                  <a:cubicBezTo>
                    <a:pt x="756163" y="1232820"/>
                    <a:pt x="824867" y="1225017"/>
                    <a:pt x="887763" y="1204657"/>
                  </a:cubicBezTo>
                  <a:cubicBezTo>
                    <a:pt x="924374" y="1223550"/>
                    <a:pt x="959108" y="1238687"/>
                    <a:pt x="991964" y="1251713"/>
                  </a:cubicBezTo>
                  <a:cubicBezTo>
                    <a:pt x="1054509" y="1276237"/>
                    <a:pt x="1110598" y="1293370"/>
                    <a:pt x="1166102" y="1309915"/>
                  </a:cubicBezTo>
                  <a:cubicBezTo>
                    <a:pt x="1190862" y="1293897"/>
                    <a:pt x="1191625" y="1274184"/>
                    <a:pt x="1192329" y="1264327"/>
                  </a:cubicBezTo>
                  <a:cubicBezTo>
                    <a:pt x="1193091" y="1254470"/>
                    <a:pt x="1193854" y="1234756"/>
                    <a:pt x="1174903" y="1214573"/>
                  </a:cubicBezTo>
                  <a:cubicBezTo>
                    <a:pt x="1123624" y="1221379"/>
                    <a:pt x="1068590" y="1218739"/>
                    <a:pt x="1006926" y="1204364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A416D33B-78B0-7C3F-C417-9B0E1D70A955}"/>
                </a:ext>
              </a:extLst>
            </p:cNvPr>
            <p:cNvSpPr/>
            <p:nvPr userDrawn="1"/>
          </p:nvSpPr>
          <p:spPr>
            <a:xfrm>
              <a:off x="5236176" y="5438659"/>
              <a:ext cx="913402" cy="1228810"/>
            </a:xfrm>
            <a:custGeom>
              <a:avLst/>
              <a:gdLst>
                <a:gd name="connsiteX0" fmla="*/ 0 w 913402"/>
                <a:gd name="connsiteY0" fmla="*/ 22186 h 1228810"/>
                <a:gd name="connsiteX1" fmla="*/ 0 w 913402"/>
                <a:gd name="connsiteY1" fmla="*/ 22186 h 1228810"/>
                <a:gd name="connsiteX2" fmla="*/ 0 w 913402"/>
                <a:gd name="connsiteY2" fmla="*/ 22186 h 1228810"/>
                <a:gd name="connsiteX3" fmla="*/ 30334 w 913402"/>
                <a:gd name="connsiteY3" fmla="*/ 123864 h 1228810"/>
                <a:gd name="connsiteX4" fmla="*/ 38958 w 913402"/>
                <a:gd name="connsiteY4" fmla="*/ 171623 h 1228810"/>
                <a:gd name="connsiteX5" fmla="*/ 41950 w 913402"/>
                <a:gd name="connsiteY5" fmla="*/ 194974 h 1228810"/>
                <a:gd name="connsiteX6" fmla="*/ 43300 w 913402"/>
                <a:gd name="connsiteY6" fmla="*/ 206240 h 1228810"/>
                <a:gd name="connsiteX7" fmla="*/ 44356 w 913402"/>
                <a:gd name="connsiteY7" fmla="*/ 217739 h 1228810"/>
                <a:gd name="connsiteX8" fmla="*/ 46292 w 913402"/>
                <a:gd name="connsiteY8" fmla="*/ 239917 h 1228810"/>
                <a:gd name="connsiteX9" fmla="*/ 47700 w 913402"/>
                <a:gd name="connsiteY9" fmla="*/ 262095 h 1228810"/>
                <a:gd name="connsiteX10" fmla="*/ 48874 w 913402"/>
                <a:gd name="connsiteY10" fmla="*/ 283803 h 1228810"/>
                <a:gd name="connsiteX11" fmla="*/ 49930 w 913402"/>
                <a:gd name="connsiteY11" fmla="*/ 305101 h 1228810"/>
                <a:gd name="connsiteX12" fmla="*/ 53802 w 913402"/>
                <a:gd name="connsiteY12" fmla="*/ 389002 h 1228810"/>
                <a:gd name="connsiteX13" fmla="*/ 59845 w 913402"/>
                <a:gd name="connsiteY13" fmla="*/ 472199 h 1228810"/>
                <a:gd name="connsiteX14" fmla="*/ 64363 w 913402"/>
                <a:gd name="connsiteY14" fmla="*/ 514149 h 1228810"/>
                <a:gd name="connsiteX15" fmla="*/ 65771 w 913402"/>
                <a:gd name="connsiteY15" fmla="*/ 524651 h 1228810"/>
                <a:gd name="connsiteX16" fmla="*/ 67414 w 913402"/>
                <a:gd name="connsiteY16" fmla="*/ 535799 h 1228810"/>
                <a:gd name="connsiteX17" fmla="*/ 71110 w 913402"/>
                <a:gd name="connsiteY17" fmla="*/ 558094 h 1228810"/>
                <a:gd name="connsiteX18" fmla="*/ 92291 w 913402"/>
                <a:gd name="connsiteY18" fmla="*/ 652204 h 1228810"/>
                <a:gd name="connsiteX19" fmla="*/ 126144 w 913402"/>
                <a:gd name="connsiteY19" fmla="*/ 753706 h 1228810"/>
                <a:gd name="connsiteX20" fmla="*/ 246363 w 913402"/>
                <a:gd name="connsiteY20" fmla="*/ 969031 h 1228810"/>
                <a:gd name="connsiteX21" fmla="*/ 338830 w 913402"/>
                <a:gd name="connsiteY21" fmla="*/ 1069771 h 1228810"/>
                <a:gd name="connsiteX22" fmla="*/ 391810 w 913402"/>
                <a:gd name="connsiteY22" fmla="*/ 1112895 h 1228810"/>
                <a:gd name="connsiteX23" fmla="*/ 405364 w 913402"/>
                <a:gd name="connsiteY23" fmla="*/ 1122810 h 1228810"/>
                <a:gd name="connsiteX24" fmla="*/ 419445 w 913402"/>
                <a:gd name="connsiteY24" fmla="*/ 1132022 h 1228810"/>
                <a:gd name="connsiteX25" fmla="*/ 447783 w 913402"/>
                <a:gd name="connsiteY25" fmla="*/ 1149447 h 1228810"/>
                <a:gd name="connsiteX26" fmla="*/ 685874 w 913402"/>
                <a:gd name="connsiteY26" fmla="*/ 1226601 h 1228810"/>
                <a:gd name="connsiteX27" fmla="*/ 913403 w 913402"/>
                <a:gd name="connsiteY27" fmla="*/ 1195798 h 1228810"/>
                <a:gd name="connsiteX28" fmla="*/ 913403 w 913402"/>
                <a:gd name="connsiteY28" fmla="*/ 1195798 h 1228810"/>
                <a:gd name="connsiteX29" fmla="*/ 913403 w 913402"/>
                <a:gd name="connsiteY29" fmla="*/ 1195798 h 1228810"/>
                <a:gd name="connsiteX30" fmla="*/ 799521 w 913402"/>
                <a:gd name="connsiteY30" fmla="*/ 827984 h 1228810"/>
                <a:gd name="connsiteX31" fmla="*/ 795179 w 913402"/>
                <a:gd name="connsiteY31" fmla="*/ 808682 h 1228810"/>
                <a:gd name="connsiteX32" fmla="*/ 792949 w 913402"/>
                <a:gd name="connsiteY32" fmla="*/ 799294 h 1228810"/>
                <a:gd name="connsiteX33" fmla="*/ 791189 w 913402"/>
                <a:gd name="connsiteY33" fmla="*/ 789730 h 1228810"/>
                <a:gd name="connsiteX34" fmla="*/ 783738 w 913402"/>
                <a:gd name="connsiteY34" fmla="*/ 753237 h 1228810"/>
                <a:gd name="connsiteX35" fmla="*/ 768249 w 913402"/>
                <a:gd name="connsiteY35" fmla="*/ 681950 h 1228810"/>
                <a:gd name="connsiteX36" fmla="*/ 717087 w 913402"/>
                <a:gd name="connsiteY36" fmla="*/ 520427 h 1228810"/>
                <a:gd name="connsiteX37" fmla="*/ 676134 w 913402"/>
                <a:gd name="connsiteY37" fmla="*/ 427960 h 1228810"/>
                <a:gd name="connsiteX38" fmla="*/ 621452 w 913402"/>
                <a:gd name="connsiteY38" fmla="*/ 330154 h 1228810"/>
                <a:gd name="connsiteX39" fmla="*/ 605259 w 913402"/>
                <a:gd name="connsiteY39" fmla="*/ 305336 h 1228810"/>
                <a:gd name="connsiteX40" fmla="*/ 596868 w 913402"/>
                <a:gd name="connsiteY40" fmla="*/ 293015 h 1228810"/>
                <a:gd name="connsiteX41" fmla="*/ 587833 w 913402"/>
                <a:gd name="connsiteY41" fmla="*/ 280283 h 1228810"/>
                <a:gd name="connsiteX42" fmla="*/ 549520 w 913402"/>
                <a:gd name="connsiteY42" fmla="*/ 230647 h 1228810"/>
                <a:gd name="connsiteX43" fmla="*/ 459987 w 913402"/>
                <a:gd name="connsiteY43" fmla="*/ 139764 h 1228810"/>
                <a:gd name="connsiteX44" fmla="*/ 354260 w 913402"/>
                <a:gd name="connsiteY44" fmla="*/ 65603 h 1228810"/>
                <a:gd name="connsiteX45" fmla="*/ 325570 w 913402"/>
                <a:gd name="connsiteY45" fmla="*/ 50583 h 1228810"/>
                <a:gd name="connsiteX46" fmla="*/ 296293 w 913402"/>
                <a:gd name="connsiteY46" fmla="*/ 37264 h 1228810"/>
                <a:gd name="connsiteX47" fmla="*/ 266546 w 913402"/>
                <a:gd name="connsiteY47" fmla="*/ 25706 h 1228810"/>
                <a:gd name="connsiteX48" fmla="*/ 235978 w 913402"/>
                <a:gd name="connsiteY48" fmla="*/ 16260 h 1228810"/>
                <a:gd name="connsiteX49" fmla="*/ 220782 w 913402"/>
                <a:gd name="connsiteY49" fmla="*/ 12212 h 1228810"/>
                <a:gd name="connsiteX50" fmla="*/ 205293 w 913402"/>
                <a:gd name="connsiteY50" fmla="*/ 8868 h 1228810"/>
                <a:gd name="connsiteX51" fmla="*/ 174666 w 913402"/>
                <a:gd name="connsiteY51" fmla="*/ 3528 h 1228810"/>
                <a:gd name="connsiteX52" fmla="*/ 113530 w 913402"/>
                <a:gd name="connsiteY52" fmla="*/ 184 h 1228810"/>
                <a:gd name="connsiteX53" fmla="*/ 0 w 913402"/>
                <a:gd name="connsiteY53" fmla="*/ 22186 h 122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13402" h="1228810">
                  <a:moveTo>
                    <a:pt x="0" y="22186"/>
                  </a:moveTo>
                  <a:lnTo>
                    <a:pt x="0" y="22186"/>
                  </a:lnTo>
                  <a:lnTo>
                    <a:pt x="0" y="22186"/>
                  </a:lnTo>
                  <a:cubicBezTo>
                    <a:pt x="13377" y="57741"/>
                    <a:pt x="23645" y="90773"/>
                    <a:pt x="30334" y="123864"/>
                  </a:cubicBezTo>
                  <a:cubicBezTo>
                    <a:pt x="34030" y="139764"/>
                    <a:pt x="36435" y="156427"/>
                    <a:pt x="38958" y="171623"/>
                  </a:cubicBezTo>
                  <a:cubicBezTo>
                    <a:pt x="40132" y="179368"/>
                    <a:pt x="40953" y="187465"/>
                    <a:pt x="41950" y="194974"/>
                  </a:cubicBezTo>
                  <a:lnTo>
                    <a:pt x="43300" y="206240"/>
                  </a:lnTo>
                  <a:cubicBezTo>
                    <a:pt x="43711" y="209936"/>
                    <a:pt x="44004" y="213926"/>
                    <a:pt x="44356" y="217739"/>
                  </a:cubicBezTo>
                  <a:cubicBezTo>
                    <a:pt x="45002" y="225132"/>
                    <a:pt x="45647" y="232583"/>
                    <a:pt x="46292" y="239917"/>
                  </a:cubicBezTo>
                  <a:cubicBezTo>
                    <a:pt x="46762" y="247310"/>
                    <a:pt x="47231" y="254702"/>
                    <a:pt x="47700" y="262095"/>
                  </a:cubicBezTo>
                  <a:cubicBezTo>
                    <a:pt x="48228" y="269136"/>
                    <a:pt x="48580" y="276587"/>
                    <a:pt x="48874" y="283803"/>
                  </a:cubicBezTo>
                  <a:cubicBezTo>
                    <a:pt x="49167" y="291137"/>
                    <a:pt x="49695" y="297826"/>
                    <a:pt x="49930" y="305101"/>
                  </a:cubicBezTo>
                  <a:cubicBezTo>
                    <a:pt x="51221" y="333440"/>
                    <a:pt x="52159" y="361544"/>
                    <a:pt x="53802" y="389002"/>
                  </a:cubicBezTo>
                  <a:cubicBezTo>
                    <a:pt x="55269" y="416812"/>
                    <a:pt x="57088" y="444564"/>
                    <a:pt x="59845" y="472199"/>
                  </a:cubicBezTo>
                  <a:cubicBezTo>
                    <a:pt x="61078" y="486280"/>
                    <a:pt x="62720" y="500009"/>
                    <a:pt x="64363" y="514149"/>
                  </a:cubicBezTo>
                  <a:lnTo>
                    <a:pt x="65771" y="524651"/>
                  </a:lnTo>
                  <a:lnTo>
                    <a:pt x="67414" y="535799"/>
                  </a:lnTo>
                  <a:cubicBezTo>
                    <a:pt x="68529" y="543309"/>
                    <a:pt x="69761" y="550349"/>
                    <a:pt x="71110" y="558094"/>
                  </a:cubicBezTo>
                  <a:cubicBezTo>
                    <a:pt x="76391" y="587958"/>
                    <a:pt x="83314" y="619700"/>
                    <a:pt x="92291" y="652204"/>
                  </a:cubicBezTo>
                  <a:cubicBezTo>
                    <a:pt x="101209" y="684649"/>
                    <a:pt x="112298" y="718738"/>
                    <a:pt x="126144" y="753706"/>
                  </a:cubicBezTo>
                  <a:cubicBezTo>
                    <a:pt x="153486" y="823291"/>
                    <a:pt x="192502" y="898215"/>
                    <a:pt x="246363" y="969031"/>
                  </a:cubicBezTo>
                  <a:cubicBezTo>
                    <a:pt x="273528" y="1004469"/>
                    <a:pt x="304272" y="1038616"/>
                    <a:pt x="338830" y="1069771"/>
                  </a:cubicBezTo>
                  <a:cubicBezTo>
                    <a:pt x="355434" y="1085671"/>
                    <a:pt x="373916" y="1099342"/>
                    <a:pt x="391810" y="1112895"/>
                  </a:cubicBezTo>
                  <a:lnTo>
                    <a:pt x="405364" y="1122810"/>
                  </a:lnTo>
                  <a:cubicBezTo>
                    <a:pt x="409940" y="1125978"/>
                    <a:pt x="414751" y="1128971"/>
                    <a:pt x="419445" y="1132022"/>
                  </a:cubicBezTo>
                  <a:cubicBezTo>
                    <a:pt x="428891" y="1138006"/>
                    <a:pt x="438337" y="1143815"/>
                    <a:pt x="447783" y="1149447"/>
                  </a:cubicBezTo>
                  <a:cubicBezTo>
                    <a:pt x="523998" y="1193686"/>
                    <a:pt x="605963" y="1219384"/>
                    <a:pt x="685874" y="1226601"/>
                  </a:cubicBezTo>
                  <a:cubicBezTo>
                    <a:pt x="765843" y="1233935"/>
                    <a:pt x="843818" y="1222846"/>
                    <a:pt x="913403" y="1195798"/>
                  </a:cubicBezTo>
                  <a:lnTo>
                    <a:pt x="913403" y="1195798"/>
                  </a:lnTo>
                  <a:lnTo>
                    <a:pt x="913403" y="1195798"/>
                  </a:lnTo>
                  <a:cubicBezTo>
                    <a:pt x="858897" y="1055866"/>
                    <a:pt x="822990" y="932361"/>
                    <a:pt x="799521" y="827984"/>
                  </a:cubicBezTo>
                  <a:cubicBezTo>
                    <a:pt x="798112" y="821413"/>
                    <a:pt x="796704" y="814959"/>
                    <a:pt x="795179" y="808682"/>
                  </a:cubicBezTo>
                  <a:cubicBezTo>
                    <a:pt x="794475" y="805513"/>
                    <a:pt x="793595" y="802462"/>
                    <a:pt x="792949" y="799294"/>
                  </a:cubicBezTo>
                  <a:lnTo>
                    <a:pt x="791189" y="789730"/>
                  </a:lnTo>
                  <a:cubicBezTo>
                    <a:pt x="788960" y="777057"/>
                    <a:pt x="785498" y="765440"/>
                    <a:pt x="783738" y="753237"/>
                  </a:cubicBezTo>
                  <a:cubicBezTo>
                    <a:pt x="779103" y="729944"/>
                    <a:pt x="774233" y="706240"/>
                    <a:pt x="768249" y="681950"/>
                  </a:cubicBezTo>
                  <a:cubicBezTo>
                    <a:pt x="756456" y="632842"/>
                    <a:pt x="740438" y="579979"/>
                    <a:pt x="717087" y="520427"/>
                  </a:cubicBezTo>
                  <a:cubicBezTo>
                    <a:pt x="705411" y="490915"/>
                    <a:pt x="691975" y="460053"/>
                    <a:pt x="676134" y="427960"/>
                  </a:cubicBezTo>
                  <a:cubicBezTo>
                    <a:pt x="660234" y="395925"/>
                    <a:pt x="642398" y="363362"/>
                    <a:pt x="621452" y="330154"/>
                  </a:cubicBezTo>
                  <a:cubicBezTo>
                    <a:pt x="616406" y="322058"/>
                    <a:pt x="610715" y="313491"/>
                    <a:pt x="605259" y="305336"/>
                  </a:cubicBezTo>
                  <a:lnTo>
                    <a:pt x="596868" y="293015"/>
                  </a:lnTo>
                  <a:lnTo>
                    <a:pt x="587833" y="280283"/>
                  </a:lnTo>
                  <a:cubicBezTo>
                    <a:pt x="575864" y="263386"/>
                    <a:pt x="562839" y="246782"/>
                    <a:pt x="549520" y="230647"/>
                  </a:cubicBezTo>
                  <a:cubicBezTo>
                    <a:pt x="522355" y="198319"/>
                    <a:pt x="492550" y="167692"/>
                    <a:pt x="459987" y="139764"/>
                  </a:cubicBezTo>
                  <a:cubicBezTo>
                    <a:pt x="427072" y="111895"/>
                    <a:pt x="391986" y="86666"/>
                    <a:pt x="354260" y="65603"/>
                  </a:cubicBezTo>
                  <a:cubicBezTo>
                    <a:pt x="345108" y="60264"/>
                    <a:pt x="335075" y="55394"/>
                    <a:pt x="325570" y="50583"/>
                  </a:cubicBezTo>
                  <a:cubicBezTo>
                    <a:pt x="315948" y="45831"/>
                    <a:pt x="306384" y="41313"/>
                    <a:pt x="296293" y="37264"/>
                  </a:cubicBezTo>
                  <a:cubicBezTo>
                    <a:pt x="286319" y="33158"/>
                    <a:pt x="276403" y="29285"/>
                    <a:pt x="266546" y="25706"/>
                  </a:cubicBezTo>
                  <a:cubicBezTo>
                    <a:pt x="256278" y="22303"/>
                    <a:pt x="246128" y="19135"/>
                    <a:pt x="235978" y="16260"/>
                  </a:cubicBezTo>
                  <a:cubicBezTo>
                    <a:pt x="230874" y="14852"/>
                    <a:pt x="226004" y="13385"/>
                    <a:pt x="220782" y="12212"/>
                  </a:cubicBezTo>
                  <a:lnTo>
                    <a:pt x="205293" y="8868"/>
                  </a:lnTo>
                  <a:cubicBezTo>
                    <a:pt x="194967" y="6814"/>
                    <a:pt x="184992" y="4819"/>
                    <a:pt x="174666" y="3528"/>
                  </a:cubicBezTo>
                  <a:cubicBezTo>
                    <a:pt x="153779" y="1123"/>
                    <a:pt x="133948" y="-579"/>
                    <a:pt x="113530" y="184"/>
                  </a:cubicBezTo>
                  <a:cubicBezTo>
                    <a:pt x="73575" y="771"/>
                    <a:pt x="34440" y="9102"/>
                    <a:pt x="0" y="22186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0BE3BCF-FA3F-BE4D-37EA-39E9DAAF8777}"/>
                </a:ext>
              </a:extLst>
            </p:cNvPr>
            <p:cNvSpPr/>
            <p:nvPr userDrawn="1"/>
          </p:nvSpPr>
          <p:spPr>
            <a:xfrm>
              <a:off x="5326061" y="5513415"/>
              <a:ext cx="1102567" cy="1235686"/>
            </a:xfrm>
            <a:custGeom>
              <a:avLst/>
              <a:gdLst>
                <a:gd name="connsiteX0" fmla="*/ 711337 w 1102567"/>
                <a:gd name="connsiteY0" fmla="*/ 1043830 h 1235686"/>
                <a:gd name="connsiteX1" fmla="*/ 711337 w 1102567"/>
                <a:gd name="connsiteY1" fmla="*/ 1043830 h 1235686"/>
                <a:gd name="connsiteX2" fmla="*/ 586073 w 1102567"/>
                <a:gd name="connsiteY2" fmla="*/ 941800 h 1235686"/>
                <a:gd name="connsiteX3" fmla="*/ 480111 w 1102567"/>
                <a:gd name="connsiteY3" fmla="*/ 814717 h 1235686"/>
                <a:gd name="connsiteX4" fmla="*/ 468318 w 1102567"/>
                <a:gd name="connsiteY4" fmla="*/ 797467 h 1235686"/>
                <a:gd name="connsiteX5" fmla="*/ 457347 w 1102567"/>
                <a:gd name="connsiteY5" fmla="*/ 779631 h 1235686"/>
                <a:gd name="connsiteX6" fmla="*/ 446610 w 1102567"/>
                <a:gd name="connsiteY6" fmla="*/ 761619 h 1235686"/>
                <a:gd name="connsiteX7" fmla="*/ 436166 w 1102567"/>
                <a:gd name="connsiteY7" fmla="*/ 743372 h 1235686"/>
                <a:gd name="connsiteX8" fmla="*/ 398147 w 1102567"/>
                <a:gd name="connsiteY8" fmla="*/ 668037 h 1235686"/>
                <a:gd name="connsiteX9" fmla="*/ 332317 w 1102567"/>
                <a:gd name="connsiteY9" fmla="*/ 512088 h 1235686"/>
                <a:gd name="connsiteX10" fmla="*/ 268893 w 1102567"/>
                <a:gd name="connsiteY10" fmla="*/ 357311 h 1235686"/>
                <a:gd name="connsiteX11" fmla="*/ 195084 w 1102567"/>
                <a:gd name="connsiteY11" fmla="*/ 213389 h 1235686"/>
                <a:gd name="connsiteX12" fmla="*/ 104788 w 1102567"/>
                <a:gd name="connsiteY12" fmla="*/ 90941 h 1235686"/>
                <a:gd name="connsiteX13" fmla="*/ 0 w 1102567"/>
                <a:gd name="connsiteY13" fmla="*/ 0 h 1235686"/>
                <a:gd name="connsiteX14" fmla="*/ 0 w 1102567"/>
                <a:gd name="connsiteY14" fmla="*/ 0 h 1235686"/>
                <a:gd name="connsiteX15" fmla="*/ 0 w 1102567"/>
                <a:gd name="connsiteY15" fmla="*/ 0 h 1235686"/>
                <a:gd name="connsiteX16" fmla="*/ 173727 w 1102567"/>
                <a:gd name="connsiteY16" fmla="*/ 225534 h 1235686"/>
                <a:gd name="connsiteX17" fmla="*/ 238794 w 1102567"/>
                <a:gd name="connsiteY17" fmla="*/ 369926 h 1235686"/>
                <a:gd name="connsiteX18" fmla="*/ 296997 w 1102567"/>
                <a:gd name="connsiteY18" fmla="*/ 525758 h 1235686"/>
                <a:gd name="connsiteX19" fmla="*/ 361653 w 1102567"/>
                <a:gd name="connsiteY19" fmla="*/ 685052 h 1235686"/>
                <a:gd name="connsiteX20" fmla="*/ 400846 w 1102567"/>
                <a:gd name="connsiteY20" fmla="*/ 763027 h 1235686"/>
                <a:gd name="connsiteX21" fmla="*/ 411817 w 1102567"/>
                <a:gd name="connsiteY21" fmla="*/ 781978 h 1235686"/>
                <a:gd name="connsiteX22" fmla="*/ 423082 w 1102567"/>
                <a:gd name="connsiteY22" fmla="*/ 800753 h 1235686"/>
                <a:gd name="connsiteX23" fmla="*/ 434758 w 1102567"/>
                <a:gd name="connsiteY23" fmla="*/ 819293 h 1235686"/>
                <a:gd name="connsiteX24" fmla="*/ 447314 w 1102567"/>
                <a:gd name="connsiteY24" fmla="*/ 837305 h 1235686"/>
                <a:gd name="connsiteX25" fmla="*/ 560844 w 1102567"/>
                <a:gd name="connsiteY25" fmla="*/ 968261 h 1235686"/>
                <a:gd name="connsiteX26" fmla="*/ 694850 w 1102567"/>
                <a:gd name="connsiteY26" fmla="*/ 1069470 h 1235686"/>
                <a:gd name="connsiteX27" fmla="*/ 694850 w 1102567"/>
                <a:gd name="connsiteY27" fmla="*/ 1069470 h 1235686"/>
                <a:gd name="connsiteX28" fmla="*/ 901903 w 1102567"/>
                <a:gd name="connsiteY28" fmla="*/ 1177484 h 1235686"/>
                <a:gd name="connsiteX29" fmla="*/ 1076041 w 1102567"/>
                <a:gd name="connsiteY29" fmla="*/ 1235687 h 1235686"/>
                <a:gd name="connsiteX30" fmla="*/ 1102267 w 1102567"/>
                <a:gd name="connsiteY30" fmla="*/ 1190099 h 1235686"/>
                <a:gd name="connsiteX31" fmla="*/ 1084842 w 1102567"/>
                <a:gd name="connsiteY31" fmla="*/ 1140345 h 1235686"/>
                <a:gd name="connsiteX32" fmla="*/ 916923 w 1102567"/>
                <a:gd name="connsiteY32" fmla="*/ 1129902 h 1235686"/>
                <a:gd name="connsiteX33" fmla="*/ 711337 w 1102567"/>
                <a:gd name="connsiteY33" fmla="*/ 1043830 h 123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567" h="1235686">
                  <a:moveTo>
                    <a:pt x="711337" y="1043830"/>
                  </a:moveTo>
                  <a:lnTo>
                    <a:pt x="711337" y="1043830"/>
                  </a:lnTo>
                  <a:cubicBezTo>
                    <a:pt x="667509" y="1014084"/>
                    <a:pt x="625265" y="980054"/>
                    <a:pt x="586073" y="941800"/>
                  </a:cubicBezTo>
                  <a:cubicBezTo>
                    <a:pt x="546821" y="903604"/>
                    <a:pt x="511384" y="860657"/>
                    <a:pt x="480111" y="814717"/>
                  </a:cubicBezTo>
                  <a:lnTo>
                    <a:pt x="468318" y="797467"/>
                  </a:lnTo>
                  <a:lnTo>
                    <a:pt x="457347" y="779631"/>
                  </a:lnTo>
                  <a:cubicBezTo>
                    <a:pt x="453592" y="773764"/>
                    <a:pt x="450072" y="767721"/>
                    <a:pt x="446610" y="761619"/>
                  </a:cubicBezTo>
                  <a:lnTo>
                    <a:pt x="436166" y="743372"/>
                  </a:lnTo>
                  <a:cubicBezTo>
                    <a:pt x="422906" y="718612"/>
                    <a:pt x="409881" y="693677"/>
                    <a:pt x="398147" y="668037"/>
                  </a:cubicBezTo>
                  <a:cubicBezTo>
                    <a:pt x="374150" y="616993"/>
                    <a:pt x="353204" y="564364"/>
                    <a:pt x="332317" y="512088"/>
                  </a:cubicBezTo>
                  <a:cubicBezTo>
                    <a:pt x="311547" y="459752"/>
                    <a:pt x="291012" y="407710"/>
                    <a:pt x="268893" y="357311"/>
                  </a:cubicBezTo>
                  <a:cubicBezTo>
                    <a:pt x="246715" y="306912"/>
                    <a:pt x="222308" y="258332"/>
                    <a:pt x="195084" y="213389"/>
                  </a:cubicBezTo>
                  <a:cubicBezTo>
                    <a:pt x="167919" y="168388"/>
                    <a:pt x="137585" y="127083"/>
                    <a:pt x="104788" y="90941"/>
                  </a:cubicBezTo>
                  <a:cubicBezTo>
                    <a:pt x="72049" y="54800"/>
                    <a:pt x="36611" y="23938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67414" y="56031"/>
                    <a:pt x="126086" y="134652"/>
                    <a:pt x="173727" y="225534"/>
                  </a:cubicBezTo>
                  <a:cubicBezTo>
                    <a:pt x="197607" y="271064"/>
                    <a:pt x="218963" y="319409"/>
                    <a:pt x="238794" y="369926"/>
                  </a:cubicBezTo>
                  <a:cubicBezTo>
                    <a:pt x="258625" y="420442"/>
                    <a:pt x="277342" y="472777"/>
                    <a:pt x="296997" y="525758"/>
                  </a:cubicBezTo>
                  <a:cubicBezTo>
                    <a:pt x="316769" y="578680"/>
                    <a:pt x="337304" y="632424"/>
                    <a:pt x="361653" y="685052"/>
                  </a:cubicBezTo>
                  <a:cubicBezTo>
                    <a:pt x="373564" y="711454"/>
                    <a:pt x="386999" y="737387"/>
                    <a:pt x="400846" y="763027"/>
                  </a:cubicBezTo>
                  <a:lnTo>
                    <a:pt x="411817" y="781978"/>
                  </a:lnTo>
                  <a:cubicBezTo>
                    <a:pt x="415396" y="788314"/>
                    <a:pt x="419151" y="794592"/>
                    <a:pt x="423082" y="800753"/>
                  </a:cubicBezTo>
                  <a:lnTo>
                    <a:pt x="434758" y="819293"/>
                  </a:lnTo>
                  <a:lnTo>
                    <a:pt x="447314" y="837305"/>
                  </a:lnTo>
                  <a:cubicBezTo>
                    <a:pt x="480698" y="885240"/>
                    <a:pt x="518776" y="929537"/>
                    <a:pt x="560844" y="968261"/>
                  </a:cubicBezTo>
                  <a:cubicBezTo>
                    <a:pt x="602853" y="1007043"/>
                    <a:pt x="648148" y="1040838"/>
                    <a:pt x="694850" y="1069470"/>
                  </a:cubicBezTo>
                  <a:lnTo>
                    <a:pt x="694850" y="1069470"/>
                  </a:lnTo>
                  <a:cubicBezTo>
                    <a:pt x="770537" y="1120456"/>
                    <a:pt x="839593" y="1152784"/>
                    <a:pt x="901903" y="1177484"/>
                  </a:cubicBezTo>
                  <a:cubicBezTo>
                    <a:pt x="964447" y="1202009"/>
                    <a:pt x="1020538" y="1219142"/>
                    <a:pt x="1076041" y="1235687"/>
                  </a:cubicBezTo>
                  <a:cubicBezTo>
                    <a:pt x="1100800" y="1219669"/>
                    <a:pt x="1101563" y="1199956"/>
                    <a:pt x="1102267" y="1190099"/>
                  </a:cubicBezTo>
                  <a:cubicBezTo>
                    <a:pt x="1103030" y="1180242"/>
                    <a:pt x="1103793" y="1160528"/>
                    <a:pt x="1084842" y="1140345"/>
                  </a:cubicBezTo>
                  <a:cubicBezTo>
                    <a:pt x="1033621" y="1146858"/>
                    <a:pt x="978587" y="1144276"/>
                    <a:pt x="916923" y="1129902"/>
                  </a:cubicBezTo>
                  <a:cubicBezTo>
                    <a:pt x="855435" y="1115292"/>
                    <a:pt x="787024" y="1088949"/>
                    <a:pt x="711337" y="10438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17A8062-6E76-0BE6-0DDF-5DD6DC7EF34D}"/>
              </a:ext>
            </a:extLst>
          </p:cNvPr>
          <p:cNvGrpSpPr/>
          <p:nvPr userDrawn="1"/>
        </p:nvGrpSpPr>
        <p:grpSpPr>
          <a:xfrm>
            <a:off x="4624619" y="5907044"/>
            <a:ext cx="432983" cy="991782"/>
            <a:chOff x="4624619" y="5907044"/>
            <a:chExt cx="432983" cy="991782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09D8261-3B77-00F6-7CE0-E099EE9A321A}"/>
                </a:ext>
              </a:extLst>
            </p:cNvPr>
            <p:cNvSpPr/>
            <p:nvPr userDrawn="1"/>
          </p:nvSpPr>
          <p:spPr>
            <a:xfrm>
              <a:off x="4722894" y="6005318"/>
              <a:ext cx="334708" cy="893508"/>
            </a:xfrm>
            <a:custGeom>
              <a:avLst/>
              <a:gdLst>
                <a:gd name="connsiteX0" fmla="*/ 319958 w 334708"/>
                <a:gd name="connsiteY0" fmla="*/ 109716 h 893508"/>
                <a:gd name="connsiteX1" fmla="*/ 303706 w 334708"/>
                <a:gd name="connsiteY1" fmla="*/ 0 h 893508"/>
                <a:gd name="connsiteX2" fmla="*/ 303706 w 334708"/>
                <a:gd name="connsiteY2" fmla="*/ 0 h 893508"/>
                <a:gd name="connsiteX3" fmla="*/ 303706 w 334708"/>
                <a:gd name="connsiteY3" fmla="*/ 0 h 893508"/>
                <a:gd name="connsiteX4" fmla="*/ 193168 w 334708"/>
                <a:gd name="connsiteY4" fmla="*/ 40131 h 893508"/>
                <a:gd name="connsiteX5" fmla="*/ 99645 w 334708"/>
                <a:gd name="connsiteY5" fmla="*/ 118869 h 893508"/>
                <a:gd name="connsiteX6" fmla="*/ 1839 w 334708"/>
                <a:gd name="connsiteY6" fmla="*/ 354906 h 893508"/>
                <a:gd name="connsiteX7" fmla="*/ 9702 w 334708"/>
                <a:gd name="connsiteY7" fmla="*/ 486272 h 893508"/>
                <a:gd name="connsiteX8" fmla="*/ 56052 w 334708"/>
                <a:gd name="connsiteY8" fmla="*/ 605493 h 893508"/>
                <a:gd name="connsiteX9" fmla="*/ 134320 w 334708"/>
                <a:gd name="connsiteY9" fmla="*/ 699309 h 893508"/>
                <a:gd name="connsiteX10" fmla="*/ 222856 w 334708"/>
                <a:gd name="connsiteY10" fmla="*/ 753229 h 893508"/>
                <a:gd name="connsiteX11" fmla="*/ 246560 w 334708"/>
                <a:gd name="connsiteY11" fmla="*/ 807148 h 893508"/>
                <a:gd name="connsiteX12" fmla="*/ 286515 w 334708"/>
                <a:gd name="connsiteY12" fmla="*/ 892222 h 893508"/>
                <a:gd name="connsiteX13" fmla="*/ 313328 w 334708"/>
                <a:gd name="connsiteY13" fmla="*/ 886824 h 893508"/>
                <a:gd name="connsiteX14" fmla="*/ 326823 w 334708"/>
                <a:gd name="connsiteY14" fmla="*/ 862886 h 893508"/>
                <a:gd name="connsiteX15" fmla="*/ 269266 w 334708"/>
                <a:gd name="connsiteY15" fmla="*/ 794534 h 893508"/>
                <a:gd name="connsiteX16" fmla="*/ 240751 w 334708"/>
                <a:gd name="connsiteY16" fmla="*/ 744780 h 893508"/>
                <a:gd name="connsiteX17" fmla="*/ 271436 w 334708"/>
                <a:gd name="connsiteY17" fmla="*/ 653017 h 893508"/>
                <a:gd name="connsiteX18" fmla="*/ 299364 w 334708"/>
                <a:gd name="connsiteY18" fmla="*/ 557147 h 893508"/>
                <a:gd name="connsiteX19" fmla="*/ 319254 w 334708"/>
                <a:gd name="connsiteY19" fmla="*/ 468964 h 893508"/>
                <a:gd name="connsiteX20" fmla="*/ 331164 w 334708"/>
                <a:gd name="connsiteY20" fmla="*/ 384946 h 893508"/>
                <a:gd name="connsiteX21" fmla="*/ 330695 w 334708"/>
                <a:gd name="connsiteY21" fmla="*/ 208871 h 893508"/>
                <a:gd name="connsiteX22" fmla="*/ 319958 w 334708"/>
                <a:gd name="connsiteY22" fmla="*/ 109716 h 89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4708" h="893508">
                  <a:moveTo>
                    <a:pt x="319958" y="109716"/>
                  </a:moveTo>
                  <a:cubicBezTo>
                    <a:pt x="315558" y="75041"/>
                    <a:pt x="310218" y="38606"/>
                    <a:pt x="303706" y="0"/>
                  </a:cubicBezTo>
                  <a:lnTo>
                    <a:pt x="303706" y="0"/>
                  </a:lnTo>
                  <a:lnTo>
                    <a:pt x="303706" y="0"/>
                  </a:lnTo>
                  <a:cubicBezTo>
                    <a:pt x="265452" y="6454"/>
                    <a:pt x="227902" y="20007"/>
                    <a:pt x="193168" y="40131"/>
                  </a:cubicBezTo>
                  <a:cubicBezTo>
                    <a:pt x="158669" y="60373"/>
                    <a:pt x="126869" y="87010"/>
                    <a:pt x="99645" y="118869"/>
                  </a:cubicBezTo>
                  <a:cubicBezTo>
                    <a:pt x="44846" y="182293"/>
                    <a:pt x="9760" y="266898"/>
                    <a:pt x="1839" y="354906"/>
                  </a:cubicBezTo>
                  <a:cubicBezTo>
                    <a:pt x="-2209" y="398851"/>
                    <a:pt x="431" y="443617"/>
                    <a:pt x="9702" y="486272"/>
                  </a:cubicBezTo>
                  <a:cubicBezTo>
                    <a:pt x="18796" y="528926"/>
                    <a:pt x="34872" y="569351"/>
                    <a:pt x="56052" y="605493"/>
                  </a:cubicBezTo>
                  <a:cubicBezTo>
                    <a:pt x="77291" y="641635"/>
                    <a:pt x="103811" y="673435"/>
                    <a:pt x="134320" y="699309"/>
                  </a:cubicBezTo>
                  <a:cubicBezTo>
                    <a:pt x="161309" y="722015"/>
                    <a:pt x="191173" y="740203"/>
                    <a:pt x="222856" y="753229"/>
                  </a:cubicBezTo>
                  <a:cubicBezTo>
                    <a:pt x="230894" y="772883"/>
                    <a:pt x="238932" y="790661"/>
                    <a:pt x="246560" y="807148"/>
                  </a:cubicBezTo>
                  <a:cubicBezTo>
                    <a:pt x="261051" y="838009"/>
                    <a:pt x="273725" y="864940"/>
                    <a:pt x="286515" y="892222"/>
                  </a:cubicBezTo>
                  <a:cubicBezTo>
                    <a:pt x="301124" y="896212"/>
                    <a:pt x="309221" y="889933"/>
                    <a:pt x="313328" y="886824"/>
                  </a:cubicBezTo>
                  <a:cubicBezTo>
                    <a:pt x="317435" y="883773"/>
                    <a:pt x="325590" y="877495"/>
                    <a:pt x="326823" y="862886"/>
                  </a:cubicBezTo>
                  <a:cubicBezTo>
                    <a:pt x="306053" y="844639"/>
                    <a:pt x="287571" y="822403"/>
                    <a:pt x="269266" y="794534"/>
                  </a:cubicBezTo>
                  <a:cubicBezTo>
                    <a:pt x="259643" y="779748"/>
                    <a:pt x="250080" y="763320"/>
                    <a:pt x="240751" y="744780"/>
                  </a:cubicBezTo>
                  <a:cubicBezTo>
                    <a:pt x="252016" y="712921"/>
                    <a:pt x="262342" y="682294"/>
                    <a:pt x="271436" y="653017"/>
                  </a:cubicBezTo>
                  <a:cubicBezTo>
                    <a:pt x="281997" y="619515"/>
                    <a:pt x="291385" y="587657"/>
                    <a:pt x="299364" y="557147"/>
                  </a:cubicBezTo>
                  <a:cubicBezTo>
                    <a:pt x="307402" y="526638"/>
                    <a:pt x="313797" y="497419"/>
                    <a:pt x="319254" y="468964"/>
                  </a:cubicBezTo>
                  <a:cubicBezTo>
                    <a:pt x="324652" y="440566"/>
                    <a:pt x="328641" y="412932"/>
                    <a:pt x="331164" y="384946"/>
                  </a:cubicBezTo>
                  <a:cubicBezTo>
                    <a:pt x="336386" y="329090"/>
                    <a:pt x="335506" y="271826"/>
                    <a:pt x="330695" y="208871"/>
                  </a:cubicBezTo>
                  <a:cubicBezTo>
                    <a:pt x="328231" y="177423"/>
                    <a:pt x="324593" y="144509"/>
                    <a:pt x="319958" y="109716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9265341-17B8-DDCC-F406-BCC912B24E2B}"/>
                </a:ext>
              </a:extLst>
            </p:cNvPr>
            <p:cNvSpPr/>
            <p:nvPr userDrawn="1"/>
          </p:nvSpPr>
          <p:spPr>
            <a:xfrm>
              <a:off x="4624619" y="5907044"/>
              <a:ext cx="334708" cy="758274"/>
            </a:xfrm>
            <a:custGeom>
              <a:avLst/>
              <a:gdLst>
                <a:gd name="connsiteX0" fmla="*/ 303706 w 334708"/>
                <a:gd name="connsiteY0" fmla="*/ 0 h 758274"/>
                <a:gd name="connsiteX1" fmla="*/ 303706 w 334708"/>
                <a:gd name="connsiteY1" fmla="*/ 0 h 758274"/>
                <a:gd name="connsiteX2" fmla="*/ 303706 w 334708"/>
                <a:gd name="connsiteY2" fmla="*/ 0 h 758274"/>
                <a:gd name="connsiteX3" fmla="*/ 193168 w 334708"/>
                <a:gd name="connsiteY3" fmla="*/ 40131 h 758274"/>
                <a:gd name="connsiteX4" fmla="*/ 99645 w 334708"/>
                <a:gd name="connsiteY4" fmla="*/ 118869 h 758274"/>
                <a:gd name="connsiteX5" fmla="*/ 1839 w 334708"/>
                <a:gd name="connsiteY5" fmla="*/ 354906 h 758274"/>
                <a:gd name="connsiteX6" fmla="*/ 9702 w 334708"/>
                <a:gd name="connsiteY6" fmla="*/ 486272 h 758274"/>
                <a:gd name="connsiteX7" fmla="*/ 56052 w 334708"/>
                <a:gd name="connsiteY7" fmla="*/ 605493 h 758274"/>
                <a:gd name="connsiteX8" fmla="*/ 134320 w 334708"/>
                <a:gd name="connsiteY8" fmla="*/ 699309 h 758274"/>
                <a:gd name="connsiteX9" fmla="*/ 235999 w 334708"/>
                <a:gd name="connsiteY9" fmla="*/ 758274 h 758274"/>
                <a:gd name="connsiteX10" fmla="*/ 235999 w 334708"/>
                <a:gd name="connsiteY10" fmla="*/ 758274 h 758274"/>
                <a:gd name="connsiteX11" fmla="*/ 235999 w 334708"/>
                <a:gd name="connsiteY11" fmla="*/ 758274 h 758274"/>
                <a:gd name="connsiteX12" fmla="*/ 271436 w 334708"/>
                <a:gd name="connsiteY12" fmla="*/ 653076 h 758274"/>
                <a:gd name="connsiteX13" fmla="*/ 299364 w 334708"/>
                <a:gd name="connsiteY13" fmla="*/ 557206 h 758274"/>
                <a:gd name="connsiteX14" fmla="*/ 319254 w 334708"/>
                <a:gd name="connsiteY14" fmla="*/ 469022 h 758274"/>
                <a:gd name="connsiteX15" fmla="*/ 331164 w 334708"/>
                <a:gd name="connsiteY15" fmla="*/ 385004 h 758274"/>
                <a:gd name="connsiteX16" fmla="*/ 330695 w 334708"/>
                <a:gd name="connsiteY16" fmla="*/ 208930 h 758274"/>
                <a:gd name="connsiteX17" fmla="*/ 319958 w 334708"/>
                <a:gd name="connsiteY17" fmla="*/ 109716 h 758274"/>
                <a:gd name="connsiteX18" fmla="*/ 303706 w 334708"/>
                <a:gd name="connsiteY18" fmla="*/ 0 h 75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708" h="758274">
                  <a:moveTo>
                    <a:pt x="303706" y="0"/>
                  </a:moveTo>
                  <a:lnTo>
                    <a:pt x="303706" y="0"/>
                  </a:lnTo>
                  <a:lnTo>
                    <a:pt x="303706" y="0"/>
                  </a:lnTo>
                  <a:cubicBezTo>
                    <a:pt x="265452" y="6454"/>
                    <a:pt x="227902" y="20007"/>
                    <a:pt x="193168" y="40131"/>
                  </a:cubicBezTo>
                  <a:cubicBezTo>
                    <a:pt x="158669" y="60373"/>
                    <a:pt x="126869" y="87010"/>
                    <a:pt x="99645" y="118869"/>
                  </a:cubicBezTo>
                  <a:cubicBezTo>
                    <a:pt x="44846" y="182293"/>
                    <a:pt x="9760" y="266898"/>
                    <a:pt x="1839" y="354906"/>
                  </a:cubicBezTo>
                  <a:cubicBezTo>
                    <a:pt x="-2209" y="398851"/>
                    <a:pt x="431" y="443617"/>
                    <a:pt x="9702" y="486272"/>
                  </a:cubicBezTo>
                  <a:cubicBezTo>
                    <a:pt x="18796" y="528926"/>
                    <a:pt x="34872" y="569351"/>
                    <a:pt x="56052" y="605493"/>
                  </a:cubicBezTo>
                  <a:cubicBezTo>
                    <a:pt x="77291" y="641635"/>
                    <a:pt x="103811" y="673435"/>
                    <a:pt x="134320" y="699309"/>
                  </a:cubicBezTo>
                  <a:cubicBezTo>
                    <a:pt x="165006" y="725125"/>
                    <a:pt x="199387" y="745132"/>
                    <a:pt x="235999" y="758274"/>
                  </a:cubicBezTo>
                  <a:lnTo>
                    <a:pt x="235999" y="758274"/>
                  </a:lnTo>
                  <a:lnTo>
                    <a:pt x="235999" y="758274"/>
                  </a:lnTo>
                  <a:cubicBezTo>
                    <a:pt x="249200" y="721546"/>
                    <a:pt x="261051" y="686460"/>
                    <a:pt x="271436" y="653076"/>
                  </a:cubicBezTo>
                  <a:cubicBezTo>
                    <a:pt x="281997" y="619574"/>
                    <a:pt x="291385" y="587715"/>
                    <a:pt x="299364" y="557206"/>
                  </a:cubicBezTo>
                  <a:cubicBezTo>
                    <a:pt x="307402" y="526697"/>
                    <a:pt x="313797" y="497478"/>
                    <a:pt x="319254" y="469022"/>
                  </a:cubicBezTo>
                  <a:cubicBezTo>
                    <a:pt x="324652" y="440625"/>
                    <a:pt x="328641" y="412991"/>
                    <a:pt x="331164" y="385004"/>
                  </a:cubicBezTo>
                  <a:cubicBezTo>
                    <a:pt x="336386" y="329149"/>
                    <a:pt x="335506" y="271885"/>
                    <a:pt x="330695" y="208930"/>
                  </a:cubicBezTo>
                  <a:cubicBezTo>
                    <a:pt x="328231" y="177423"/>
                    <a:pt x="324593" y="144509"/>
                    <a:pt x="319958" y="109716"/>
                  </a:cubicBezTo>
                  <a:cubicBezTo>
                    <a:pt x="315558" y="75041"/>
                    <a:pt x="310218" y="38606"/>
                    <a:pt x="303706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95074EAE-5D3C-C285-C862-21300A678595}"/>
                </a:ext>
              </a:extLst>
            </p:cNvPr>
            <p:cNvSpPr/>
            <p:nvPr userDrawn="1"/>
          </p:nvSpPr>
          <p:spPr>
            <a:xfrm>
              <a:off x="4777473" y="5952339"/>
              <a:ext cx="173792" cy="848038"/>
            </a:xfrm>
            <a:custGeom>
              <a:avLst/>
              <a:gdLst>
                <a:gd name="connsiteX0" fmla="*/ 63255 w 173792"/>
                <a:gd name="connsiteY0" fmla="*/ 644568 h 848038"/>
                <a:gd name="connsiteX1" fmla="*/ 63255 w 173792"/>
                <a:gd name="connsiteY1" fmla="*/ 644568 h 848038"/>
                <a:gd name="connsiteX2" fmla="*/ 40373 w 173792"/>
                <a:gd name="connsiteY2" fmla="*/ 562839 h 848038"/>
                <a:gd name="connsiteX3" fmla="*/ 25881 w 173792"/>
                <a:gd name="connsiteY3" fmla="*/ 476943 h 848038"/>
                <a:gd name="connsiteX4" fmla="*/ 20952 w 173792"/>
                <a:gd name="connsiteY4" fmla="*/ 389053 h 848038"/>
                <a:gd name="connsiteX5" fmla="*/ 25940 w 173792"/>
                <a:gd name="connsiteY5" fmla="*/ 301632 h 848038"/>
                <a:gd name="connsiteX6" fmla="*/ 61847 w 173792"/>
                <a:gd name="connsiteY6" fmla="*/ 137468 h 848038"/>
                <a:gd name="connsiteX7" fmla="*/ 120812 w 173792"/>
                <a:gd name="connsiteY7" fmla="*/ 0 h 848038"/>
                <a:gd name="connsiteX8" fmla="*/ 120812 w 173792"/>
                <a:gd name="connsiteY8" fmla="*/ 0 h 848038"/>
                <a:gd name="connsiteX9" fmla="*/ 120812 w 173792"/>
                <a:gd name="connsiteY9" fmla="*/ 0 h 848038"/>
                <a:gd name="connsiteX10" fmla="*/ 49819 w 173792"/>
                <a:gd name="connsiteY10" fmla="*/ 133068 h 848038"/>
                <a:gd name="connsiteX11" fmla="*/ 6402 w 173792"/>
                <a:gd name="connsiteY11" fmla="*/ 299109 h 848038"/>
                <a:gd name="connsiteX12" fmla="*/ 6 w 173792"/>
                <a:gd name="connsiteY12" fmla="*/ 388877 h 848038"/>
                <a:gd name="connsiteX13" fmla="*/ 5287 w 173792"/>
                <a:gd name="connsiteY13" fmla="*/ 479231 h 848038"/>
                <a:gd name="connsiteX14" fmla="*/ 21833 w 173792"/>
                <a:gd name="connsiteY14" fmla="*/ 567122 h 848038"/>
                <a:gd name="connsiteX15" fmla="*/ 48294 w 173792"/>
                <a:gd name="connsiteY15" fmla="*/ 649790 h 848038"/>
                <a:gd name="connsiteX16" fmla="*/ 48294 w 173792"/>
                <a:gd name="connsiteY16" fmla="*/ 649790 h 848038"/>
                <a:gd name="connsiteX17" fmla="*/ 93529 w 173792"/>
                <a:gd name="connsiteY17" fmla="*/ 761677 h 848038"/>
                <a:gd name="connsiteX18" fmla="*/ 133485 w 173792"/>
                <a:gd name="connsiteY18" fmla="*/ 846752 h 848038"/>
                <a:gd name="connsiteX19" fmla="*/ 160298 w 173792"/>
                <a:gd name="connsiteY19" fmla="*/ 841354 h 848038"/>
                <a:gd name="connsiteX20" fmla="*/ 173792 w 173792"/>
                <a:gd name="connsiteY20" fmla="*/ 817416 h 848038"/>
                <a:gd name="connsiteX21" fmla="*/ 116235 w 173792"/>
                <a:gd name="connsiteY21" fmla="*/ 749063 h 848038"/>
                <a:gd name="connsiteX22" fmla="*/ 63255 w 173792"/>
                <a:gd name="connsiteY22" fmla="*/ 644568 h 84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3792" h="848038">
                  <a:moveTo>
                    <a:pt x="63255" y="644568"/>
                  </a:moveTo>
                  <a:lnTo>
                    <a:pt x="63255" y="644568"/>
                  </a:lnTo>
                  <a:cubicBezTo>
                    <a:pt x="54219" y="618283"/>
                    <a:pt x="46709" y="590884"/>
                    <a:pt x="40373" y="562839"/>
                  </a:cubicBezTo>
                  <a:cubicBezTo>
                    <a:pt x="33860" y="534852"/>
                    <a:pt x="29284" y="505986"/>
                    <a:pt x="25881" y="476943"/>
                  </a:cubicBezTo>
                  <a:cubicBezTo>
                    <a:pt x="22360" y="447842"/>
                    <a:pt x="21011" y="418389"/>
                    <a:pt x="20952" y="389053"/>
                  </a:cubicBezTo>
                  <a:cubicBezTo>
                    <a:pt x="20776" y="359717"/>
                    <a:pt x="22771" y="330440"/>
                    <a:pt x="25940" y="301632"/>
                  </a:cubicBezTo>
                  <a:cubicBezTo>
                    <a:pt x="32276" y="244016"/>
                    <a:pt x="45301" y="188513"/>
                    <a:pt x="61847" y="137468"/>
                  </a:cubicBezTo>
                  <a:cubicBezTo>
                    <a:pt x="78861" y="86600"/>
                    <a:pt x="99162" y="40073"/>
                    <a:pt x="120812" y="0"/>
                  </a:cubicBezTo>
                  <a:lnTo>
                    <a:pt x="120812" y="0"/>
                  </a:lnTo>
                  <a:lnTo>
                    <a:pt x="120812" y="0"/>
                  </a:lnTo>
                  <a:cubicBezTo>
                    <a:pt x="94644" y="37315"/>
                    <a:pt x="70237" y="82493"/>
                    <a:pt x="49819" y="133068"/>
                  </a:cubicBezTo>
                  <a:cubicBezTo>
                    <a:pt x="29812" y="183819"/>
                    <a:pt x="14205" y="240144"/>
                    <a:pt x="6402" y="299109"/>
                  </a:cubicBezTo>
                  <a:cubicBezTo>
                    <a:pt x="2471" y="328562"/>
                    <a:pt x="6" y="358661"/>
                    <a:pt x="6" y="388877"/>
                  </a:cubicBezTo>
                  <a:cubicBezTo>
                    <a:pt x="-111" y="419034"/>
                    <a:pt x="1356" y="449367"/>
                    <a:pt x="5287" y="479231"/>
                  </a:cubicBezTo>
                  <a:cubicBezTo>
                    <a:pt x="9042" y="509095"/>
                    <a:pt x="14322" y="538607"/>
                    <a:pt x="21833" y="567122"/>
                  </a:cubicBezTo>
                  <a:cubicBezTo>
                    <a:pt x="29108" y="595695"/>
                    <a:pt x="37850" y="623447"/>
                    <a:pt x="48294" y="649790"/>
                  </a:cubicBezTo>
                  <a:lnTo>
                    <a:pt x="48294" y="649790"/>
                  </a:lnTo>
                  <a:cubicBezTo>
                    <a:pt x="63196" y="694557"/>
                    <a:pt x="79038" y="730347"/>
                    <a:pt x="93529" y="761677"/>
                  </a:cubicBezTo>
                  <a:cubicBezTo>
                    <a:pt x="108021" y="792539"/>
                    <a:pt x="120694" y="819469"/>
                    <a:pt x="133485" y="846752"/>
                  </a:cubicBezTo>
                  <a:cubicBezTo>
                    <a:pt x="148094" y="850741"/>
                    <a:pt x="156191" y="844464"/>
                    <a:pt x="160298" y="841354"/>
                  </a:cubicBezTo>
                  <a:cubicBezTo>
                    <a:pt x="164405" y="838303"/>
                    <a:pt x="172560" y="832025"/>
                    <a:pt x="173792" y="817416"/>
                  </a:cubicBezTo>
                  <a:cubicBezTo>
                    <a:pt x="153023" y="799169"/>
                    <a:pt x="134541" y="776932"/>
                    <a:pt x="116235" y="749063"/>
                  </a:cubicBezTo>
                  <a:cubicBezTo>
                    <a:pt x="98106" y="721311"/>
                    <a:pt x="80211" y="687516"/>
                    <a:pt x="63255" y="6445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D006C6A-CF4C-8015-427D-0382E14678EF}"/>
              </a:ext>
            </a:extLst>
          </p:cNvPr>
          <p:cNvGrpSpPr/>
          <p:nvPr userDrawn="1"/>
        </p:nvGrpSpPr>
        <p:grpSpPr>
          <a:xfrm>
            <a:off x="3793343" y="920687"/>
            <a:ext cx="448748" cy="1086187"/>
            <a:chOff x="3793343" y="920687"/>
            <a:chExt cx="448748" cy="1086187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3D67AA5-7A8A-E698-B28B-1BA5B9F3C634}"/>
                </a:ext>
              </a:extLst>
            </p:cNvPr>
            <p:cNvSpPr/>
            <p:nvPr userDrawn="1"/>
          </p:nvSpPr>
          <p:spPr>
            <a:xfrm>
              <a:off x="3891619" y="1018787"/>
              <a:ext cx="350472" cy="988087"/>
            </a:xfrm>
            <a:custGeom>
              <a:avLst/>
              <a:gdLst>
                <a:gd name="connsiteX0" fmla="*/ 108687 w 350472"/>
                <a:gd name="connsiteY0" fmla="*/ 988088 h 988087"/>
                <a:gd name="connsiteX1" fmla="*/ 108687 w 350472"/>
                <a:gd name="connsiteY1" fmla="*/ 988088 h 988087"/>
                <a:gd name="connsiteX2" fmla="*/ 108687 w 350472"/>
                <a:gd name="connsiteY2" fmla="*/ 988088 h 988087"/>
                <a:gd name="connsiteX3" fmla="*/ 284409 w 350472"/>
                <a:gd name="connsiteY3" fmla="*/ 817764 h 988087"/>
                <a:gd name="connsiteX4" fmla="*/ 350415 w 350472"/>
                <a:gd name="connsiteY4" fmla="*/ 574510 h 988087"/>
                <a:gd name="connsiteX5" fmla="*/ 291743 w 350472"/>
                <a:gd name="connsiteY5" fmla="*/ 329556 h 988087"/>
                <a:gd name="connsiteX6" fmla="*/ 276077 w 350472"/>
                <a:gd name="connsiteY6" fmla="*/ 302508 h 988087"/>
                <a:gd name="connsiteX7" fmla="*/ 258710 w 350472"/>
                <a:gd name="connsiteY7" fmla="*/ 276692 h 988087"/>
                <a:gd name="connsiteX8" fmla="*/ 219107 w 350472"/>
                <a:gd name="connsiteY8" fmla="*/ 229168 h 988087"/>
                <a:gd name="connsiteX9" fmla="*/ 134561 w 350472"/>
                <a:gd name="connsiteY9" fmla="*/ 161343 h 988087"/>
                <a:gd name="connsiteX10" fmla="*/ 133740 w 350472"/>
                <a:gd name="connsiteY10" fmla="*/ 157999 h 988087"/>
                <a:gd name="connsiteX11" fmla="*/ 120304 w 350472"/>
                <a:gd name="connsiteY11" fmla="*/ 100970 h 988087"/>
                <a:gd name="connsiteX12" fmla="*/ 108862 w 350472"/>
                <a:gd name="connsiteY12" fmla="*/ 50865 h 988087"/>
                <a:gd name="connsiteX13" fmla="*/ 99593 w 350472"/>
                <a:gd name="connsiteY13" fmla="*/ 4572 h 988087"/>
                <a:gd name="connsiteX14" fmla="*/ 70726 w 350472"/>
                <a:gd name="connsiteY14" fmla="*/ 2930 h 988087"/>
                <a:gd name="connsiteX15" fmla="*/ 50426 w 350472"/>
                <a:gd name="connsiteY15" fmla="*/ 23934 h 988087"/>
                <a:gd name="connsiteX16" fmla="*/ 73542 w 350472"/>
                <a:gd name="connsiteY16" fmla="*/ 63479 h 988087"/>
                <a:gd name="connsiteX17" fmla="*/ 94019 w 350472"/>
                <a:gd name="connsiteY17" fmla="*/ 109360 h 988087"/>
                <a:gd name="connsiteX18" fmla="*/ 113263 w 350472"/>
                <a:gd name="connsiteY18" fmla="*/ 163632 h 988087"/>
                <a:gd name="connsiteX19" fmla="*/ 114378 w 350472"/>
                <a:gd name="connsiteY19" fmla="*/ 167035 h 988087"/>
                <a:gd name="connsiteX20" fmla="*/ 69083 w 350472"/>
                <a:gd name="connsiteY20" fmla="*/ 260675 h 988087"/>
                <a:gd name="connsiteX21" fmla="*/ 48372 w 350472"/>
                <a:gd name="connsiteY21" fmla="*/ 313303 h 988087"/>
                <a:gd name="connsiteX22" fmla="*/ 39395 w 350472"/>
                <a:gd name="connsiteY22" fmla="*/ 339412 h 988087"/>
                <a:gd name="connsiteX23" fmla="*/ 31416 w 350472"/>
                <a:gd name="connsiteY23" fmla="*/ 365345 h 988087"/>
                <a:gd name="connsiteX24" fmla="*/ 85 w 350472"/>
                <a:gd name="connsiteY24" fmla="*/ 569289 h 988087"/>
                <a:gd name="connsiteX25" fmla="*/ 25314 w 350472"/>
                <a:gd name="connsiteY25" fmla="*/ 773936 h 988087"/>
                <a:gd name="connsiteX26" fmla="*/ 108687 w 350472"/>
                <a:gd name="connsiteY26" fmla="*/ 988088 h 98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0472" h="988087">
                  <a:moveTo>
                    <a:pt x="108687" y="988088"/>
                  </a:moveTo>
                  <a:lnTo>
                    <a:pt x="108687" y="988088"/>
                  </a:lnTo>
                  <a:lnTo>
                    <a:pt x="108687" y="988088"/>
                  </a:lnTo>
                  <a:cubicBezTo>
                    <a:pt x="181498" y="949951"/>
                    <a:pt x="242400" y="890399"/>
                    <a:pt x="284409" y="817764"/>
                  </a:cubicBezTo>
                  <a:cubicBezTo>
                    <a:pt x="326770" y="745304"/>
                    <a:pt x="349183" y="660054"/>
                    <a:pt x="350415" y="574510"/>
                  </a:cubicBezTo>
                  <a:cubicBezTo>
                    <a:pt x="351705" y="488908"/>
                    <a:pt x="331346" y="403247"/>
                    <a:pt x="291743" y="329556"/>
                  </a:cubicBezTo>
                  <a:cubicBezTo>
                    <a:pt x="286697" y="320344"/>
                    <a:pt x="281475" y="311309"/>
                    <a:pt x="276077" y="302508"/>
                  </a:cubicBezTo>
                  <a:cubicBezTo>
                    <a:pt x="270621" y="293649"/>
                    <a:pt x="265105" y="285024"/>
                    <a:pt x="258710" y="276692"/>
                  </a:cubicBezTo>
                  <a:cubicBezTo>
                    <a:pt x="246272" y="259971"/>
                    <a:pt x="233071" y="244071"/>
                    <a:pt x="219107" y="229168"/>
                  </a:cubicBezTo>
                  <a:cubicBezTo>
                    <a:pt x="193291" y="203235"/>
                    <a:pt x="165715" y="180236"/>
                    <a:pt x="134561" y="161343"/>
                  </a:cubicBezTo>
                  <a:cubicBezTo>
                    <a:pt x="134267" y="160229"/>
                    <a:pt x="134033" y="159114"/>
                    <a:pt x="133740" y="157999"/>
                  </a:cubicBezTo>
                  <a:cubicBezTo>
                    <a:pt x="128752" y="137581"/>
                    <a:pt x="125056" y="118513"/>
                    <a:pt x="120304" y="100970"/>
                  </a:cubicBezTo>
                  <a:cubicBezTo>
                    <a:pt x="115844" y="83369"/>
                    <a:pt x="112383" y="66706"/>
                    <a:pt x="108862" y="50865"/>
                  </a:cubicBezTo>
                  <a:cubicBezTo>
                    <a:pt x="105108" y="35082"/>
                    <a:pt x="102057" y="19827"/>
                    <a:pt x="99593" y="4572"/>
                  </a:cubicBezTo>
                  <a:cubicBezTo>
                    <a:pt x="85863" y="-3231"/>
                    <a:pt x="75772" y="876"/>
                    <a:pt x="70726" y="2930"/>
                  </a:cubicBezTo>
                  <a:cubicBezTo>
                    <a:pt x="65680" y="4924"/>
                    <a:pt x="55647" y="9090"/>
                    <a:pt x="50426" y="23934"/>
                  </a:cubicBezTo>
                  <a:cubicBezTo>
                    <a:pt x="58464" y="36373"/>
                    <a:pt x="66032" y="49456"/>
                    <a:pt x="73542" y="63479"/>
                  </a:cubicBezTo>
                  <a:cubicBezTo>
                    <a:pt x="80759" y="77560"/>
                    <a:pt x="87154" y="92874"/>
                    <a:pt x="94019" y="109360"/>
                  </a:cubicBezTo>
                  <a:cubicBezTo>
                    <a:pt x="101176" y="125730"/>
                    <a:pt x="106750" y="143918"/>
                    <a:pt x="113263" y="163632"/>
                  </a:cubicBezTo>
                  <a:cubicBezTo>
                    <a:pt x="113674" y="164747"/>
                    <a:pt x="113967" y="165920"/>
                    <a:pt x="114378" y="167035"/>
                  </a:cubicBezTo>
                  <a:cubicBezTo>
                    <a:pt x="97363" y="198483"/>
                    <a:pt x="81522" y="229931"/>
                    <a:pt x="69083" y="260675"/>
                  </a:cubicBezTo>
                  <a:cubicBezTo>
                    <a:pt x="61280" y="278394"/>
                    <a:pt x="54356" y="295937"/>
                    <a:pt x="48372" y="313303"/>
                  </a:cubicBezTo>
                  <a:cubicBezTo>
                    <a:pt x="45321" y="322163"/>
                    <a:pt x="42329" y="330846"/>
                    <a:pt x="39395" y="339412"/>
                  </a:cubicBezTo>
                  <a:cubicBezTo>
                    <a:pt x="36520" y="348096"/>
                    <a:pt x="33821" y="356721"/>
                    <a:pt x="31416" y="365345"/>
                  </a:cubicBezTo>
                  <a:cubicBezTo>
                    <a:pt x="11350" y="434343"/>
                    <a:pt x="1024" y="501757"/>
                    <a:pt x="85" y="569289"/>
                  </a:cubicBezTo>
                  <a:cubicBezTo>
                    <a:pt x="-971" y="636761"/>
                    <a:pt x="7830" y="704468"/>
                    <a:pt x="25314" y="773936"/>
                  </a:cubicBezTo>
                  <a:cubicBezTo>
                    <a:pt x="42974" y="843286"/>
                    <a:pt x="70080" y="914631"/>
                    <a:pt x="108687" y="98808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69C62AA-61C0-F116-ED2D-FEE80AE1B99C}"/>
                </a:ext>
              </a:extLst>
            </p:cNvPr>
            <p:cNvSpPr/>
            <p:nvPr userDrawn="1"/>
          </p:nvSpPr>
          <p:spPr>
            <a:xfrm>
              <a:off x="3793343" y="1074404"/>
              <a:ext cx="350472" cy="834254"/>
            </a:xfrm>
            <a:custGeom>
              <a:avLst/>
              <a:gdLst>
                <a:gd name="connsiteX0" fmla="*/ 108687 w 350472"/>
                <a:gd name="connsiteY0" fmla="*/ 834254 h 834254"/>
                <a:gd name="connsiteX1" fmla="*/ 108687 w 350472"/>
                <a:gd name="connsiteY1" fmla="*/ 834254 h 834254"/>
                <a:gd name="connsiteX2" fmla="*/ 108687 w 350472"/>
                <a:gd name="connsiteY2" fmla="*/ 834254 h 834254"/>
                <a:gd name="connsiteX3" fmla="*/ 284409 w 350472"/>
                <a:gd name="connsiteY3" fmla="*/ 663930 h 834254"/>
                <a:gd name="connsiteX4" fmla="*/ 350415 w 350472"/>
                <a:gd name="connsiteY4" fmla="*/ 420677 h 834254"/>
                <a:gd name="connsiteX5" fmla="*/ 291743 w 350472"/>
                <a:gd name="connsiteY5" fmla="*/ 175722 h 834254"/>
                <a:gd name="connsiteX6" fmla="*/ 276077 w 350472"/>
                <a:gd name="connsiteY6" fmla="*/ 148674 h 834254"/>
                <a:gd name="connsiteX7" fmla="*/ 258710 w 350472"/>
                <a:gd name="connsiteY7" fmla="*/ 122859 h 834254"/>
                <a:gd name="connsiteX8" fmla="*/ 219107 w 350472"/>
                <a:gd name="connsiteY8" fmla="*/ 75335 h 834254"/>
                <a:gd name="connsiteX9" fmla="*/ 121594 w 350472"/>
                <a:gd name="connsiteY9" fmla="*/ 0 h 834254"/>
                <a:gd name="connsiteX10" fmla="*/ 121594 w 350472"/>
                <a:gd name="connsiteY10" fmla="*/ 0 h 834254"/>
                <a:gd name="connsiteX11" fmla="*/ 121594 w 350472"/>
                <a:gd name="connsiteY11" fmla="*/ 0 h 834254"/>
                <a:gd name="connsiteX12" fmla="*/ 69083 w 350472"/>
                <a:gd name="connsiteY12" fmla="*/ 106841 h 834254"/>
                <a:gd name="connsiteX13" fmla="*/ 48372 w 350472"/>
                <a:gd name="connsiteY13" fmla="*/ 159470 h 834254"/>
                <a:gd name="connsiteX14" fmla="*/ 39395 w 350472"/>
                <a:gd name="connsiteY14" fmla="*/ 185579 h 834254"/>
                <a:gd name="connsiteX15" fmla="*/ 31416 w 350472"/>
                <a:gd name="connsiteY15" fmla="*/ 211512 h 834254"/>
                <a:gd name="connsiteX16" fmla="*/ 85 w 350472"/>
                <a:gd name="connsiteY16" fmla="*/ 415455 h 834254"/>
                <a:gd name="connsiteX17" fmla="*/ 25314 w 350472"/>
                <a:gd name="connsiteY17" fmla="*/ 620102 h 834254"/>
                <a:gd name="connsiteX18" fmla="*/ 108687 w 350472"/>
                <a:gd name="connsiteY18" fmla="*/ 834254 h 83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472" h="834254">
                  <a:moveTo>
                    <a:pt x="108687" y="834254"/>
                  </a:moveTo>
                  <a:lnTo>
                    <a:pt x="108687" y="834254"/>
                  </a:lnTo>
                  <a:lnTo>
                    <a:pt x="108687" y="834254"/>
                  </a:lnTo>
                  <a:cubicBezTo>
                    <a:pt x="181498" y="796117"/>
                    <a:pt x="242400" y="736566"/>
                    <a:pt x="284409" y="663930"/>
                  </a:cubicBezTo>
                  <a:cubicBezTo>
                    <a:pt x="326770" y="591470"/>
                    <a:pt x="349183" y="506220"/>
                    <a:pt x="350415" y="420677"/>
                  </a:cubicBezTo>
                  <a:cubicBezTo>
                    <a:pt x="351705" y="335075"/>
                    <a:pt x="331346" y="249414"/>
                    <a:pt x="291743" y="175722"/>
                  </a:cubicBezTo>
                  <a:cubicBezTo>
                    <a:pt x="286697" y="166511"/>
                    <a:pt x="281475" y="157475"/>
                    <a:pt x="276077" y="148674"/>
                  </a:cubicBezTo>
                  <a:cubicBezTo>
                    <a:pt x="270621" y="139815"/>
                    <a:pt x="265105" y="131190"/>
                    <a:pt x="258710" y="122859"/>
                  </a:cubicBezTo>
                  <a:cubicBezTo>
                    <a:pt x="246272" y="106137"/>
                    <a:pt x="233071" y="90237"/>
                    <a:pt x="219107" y="75335"/>
                  </a:cubicBezTo>
                  <a:cubicBezTo>
                    <a:pt x="189771" y="45823"/>
                    <a:pt x="158147" y="20183"/>
                    <a:pt x="121594" y="0"/>
                  </a:cubicBezTo>
                  <a:lnTo>
                    <a:pt x="121594" y="0"/>
                  </a:lnTo>
                  <a:lnTo>
                    <a:pt x="121594" y="0"/>
                  </a:lnTo>
                  <a:cubicBezTo>
                    <a:pt x="101881" y="35790"/>
                    <a:pt x="83340" y="71755"/>
                    <a:pt x="69083" y="106841"/>
                  </a:cubicBezTo>
                  <a:cubicBezTo>
                    <a:pt x="61280" y="124560"/>
                    <a:pt x="54356" y="142103"/>
                    <a:pt x="48372" y="159470"/>
                  </a:cubicBezTo>
                  <a:cubicBezTo>
                    <a:pt x="45321" y="168329"/>
                    <a:pt x="42329" y="177013"/>
                    <a:pt x="39395" y="185579"/>
                  </a:cubicBezTo>
                  <a:cubicBezTo>
                    <a:pt x="36520" y="194262"/>
                    <a:pt x="33821" y="202887"/>
                    <a:pt x="31416" y="211512"/>
                  </a:cubicBezTo>
                  <a:cubicBezTo>
                    <a:pt x="11350" y="280510"/>
                    <a:pt x="1024" y="347924"/>
                    <a:pt x="85" y="415455"/>
                  </a:cubicBezTo>
                  <a:cubicBezTo>
                    <a:pt x="-971" y="482927"/>
                    <a:pt x="7830" y="550635"/>
                    <a:pt x="25314" y="620102"/>
                  </a:cubicBezTo>
                  <a:cubicBezTo>
                    <a:pt x="42974" y="689393"/>
                    <a:pt x="70080" y="760739"/>
                    <a:pt x="108687" y="834254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0A58654-11F4-D7BE-A760-CBA032896C03}"/>
                </a:ext>
              </a:extLst>
            </p:cNvPr>
            <p:cNvSpPr/>
            <p:nvPr userDrawn="1"/>
          </p:nvSpPr>
          <p:spPr>
            <a:xfrm>
              <a:off x="3843651" y="920687"/>
              <a:ext cx="135928" cy="932701"/>
            </a:xfrm>
            <a:custGeom>
              <a:avLst/>
              <a:gdLst>
                <a:gd name="connsiteX0" fmla="*/ 81436 w 135928"/>
                <a:gd name="connsiteY0" fmla="*/ 228640 h 932701"/>
                <a:gd name="connsiteX1" fmla="*/ 81436 w 135928"/>
                <a:gd name="connsiteY1" fmla="*/ 228640 h 932701"/>
                <a:gd name="connsiteX2" fmla="*/ 113823 w 135928"/>
                <a:gd name="connsiteY2" fmla="*/ 597216 h 932701"/>
                <a:gd name="connsiteX3" fmla="*/ 113413 w 135928"/>
                <a:gd name="connsiteY3" fmla="*/ 620333 h 932701"/>
                <a:gd name="connsiteX4" fmla="*/ 112180 w 135928"/>
                <a:gd name="connsiteY4" fmla="*/ 643274 h 932701"/>
                <a:gd name="connsiteX5" fmla="*/ 111007 w 135928"/>
                <a:gd name="connsiteY5" fmla="*/ 666038 h 932701"/>
                <a:gd name="connsiteX6" fmla="*/ 109540 w 135928"/>
                <a:gd name="connsiteY6" fmla="*/ 688568 h 932701"/>
                <a:gd name="connsiteX7" fmla="*/ 105668 w 135928"/>
                <a:gd name="connsiteY7" fmla="*/ 732866 h 932701"/>
                <a:gd name="connsiteX8" fmla="*/ 103321 w 135928"/>
                <a:gd name="connsiteY8" fmla="*/ 754574 h 932701"/>
                <a:gd name="connsiteX9" fmla="*/ 100681 w 135928"/>
                <a:gd name="connsiteY9" fmla="*/ 775931 h 932701"/>
                <a:gd name="connsiteX10" fmla="*/ 88712 w 135928"/>
                <a:gd name="connsiteY10" fmla="*/ 857836 h 932701"/>
                <a:gd name="connsiteX11" fmla="*/ 81554 w 135928"/>
                <a:gd name="connsiteY11" fmla="*/ 896208 h 932701"/>
                <a:gd name="connsiteX12" fmla="*/ 74455 w 135928"/>
                <a:gd name="connsiteY12" fmla="*/ 932702 h 932701"/>
                <a:gd name="connsiteX13" fmla="*/ 74455 w 135928"/>
                <a:gd name="connsiteY13" fmla="*/ 932702 h 932701"/>
                <a:gd name="connsiteX14" fmla="*/ 74455 w 135928"/>
                <a:gd name="connsiteY14" fmla="*/ 932702 h 932701"/>
                <a:gd name="connsiteX15" fmla="*/ 85426 w 135928"/>
                <a:gd name="connsiteY15" fmla="*/ 897147 h 932701"/>
                <a:gd name="connsiteX16" fmla="*/ 96104 w 135928"/>
                <a:gd name="connsiteY16" fmla="*/ 859421 h 932701"/>
                <a:gd name="connsiteX17" fmla="*/ 114058 w 135928"/>
                <a:gd name="connsiteY17" fmla="*/ 777984 h 932701"/>
                <a:gd name="connsiteX18" fmla="*/ 117989 w 135928"/>
                <a:gd name="connsiteY18" fmla="*/ 756569 h 932701"/>
                <a:gd name="connsiteX19" fmla="*/ 121509 w 135928"/>
                <a:gd name="connsiteY19" fmla="*/ 734802 h 932701"/>
                <a:gd name="connsiteX20" fmla="*/ 127435 w 135928"/>
                <a:gd name="connsiteY20" fmla="*/ 690211 h 932701"/>
                <a:gd name="connsiteX21" fmla="*/ 129782 w 135928"/>
                <a:gd name="connsiteY21" fmla="*/ 667505 h 932701"/>
                <a:gd name="connsiteX22" fmla="*/ 131718 w 135928"/>
                <a:gd name="connsiteY22" fmla="*/ 644506 h 932701"/>
                <a:gd name="connsiteX23" fmla="*/ 133596 w 135928"/>
                <a:gd name="connsiteY23" fmla="*/ 621330 h 932701"/>
                <a:gd name="connsiteX24" fmla="*/ 134593 w 135928"/>
                <a:gd name="connsiteY24" fmla="*/ 597920 h 932701"/>
                <a:gd name="connsiteX25" fmla="*/ 97689 w 135928"/>
                <a:gd name="connsiteY25" fmla="*/ 225061 h 932701"/>
                <a:gd name="connsiteX26" fmla="*/ 97689 w 135928"/>
                <a:gd name="connsiteY26" fmla="*/ 225061 h 932701"/>
                <a:gd name="connsiteX27" fmla="*/ 83314 w 135928"/>
                <a:gd name="connsiteY27" fmla="*/ 157999 h 932701"/>
                <a:gd name="connsiteX28" fmla="*/ 69878 w 135928"/>
                <a:gd name="connsiteY28" fmla="*/ 100970 h 932701"/>
                <a:gd name="connsiteX29" fmla="*/ 58437 w 135928"/>
                <a:gd name="connsiteY29" fmla="*/ 50865 h 932701"/>
                <a:gd name="connsiteX30" fmla="*/ 49167 w 135928"/>
                <a:gd name="connsiteY30" fmla="*/ 4572 h 932701"/>
                <a:gd name="connsiteX31" fmla="*/ 20301 w 135928"/>
                <a:gd name="connsiteY31" fmla="*/ 2930 h 932701"/>
                <a:gd name="connsiteX32" fmla="*/ 0 w 135928"/>
                <a:gd name="connsiteY32" fmla="*/ 23934 h 932701"/>
                <a:gd name="connsiteX33" fmla="*/ 23117 w 135928"/>
                <a:gd name="connsiteY33" fmla="*/ 63479 h 932701"/>
                <a:gd name="connsiteX34" fmla="*/ 43593 w 135928"/>
                <a:gd name="connsiteY34" fmla="*/ 109360 h 932701"/>
                <a:gd name="connsiteX35" fmla="*/ 62838 w 135928"/>
                <a:gd name="connsiteY35" fmla="*/ 163632 h 932701"/>
                <a:gd name="connsiteX36" fmla="*/ 81436 w 135928"/>
                <a:gd name="connsiteY36" fmla="*/ 228640 h 93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5928" h="932701">
                  <a:moveTo>
                    <a:pt x="81436" y="228640"/>
                  </a:moveTo>
                  <a:lnTo>
                    <a:pt x="81436" y="228640"/>
                  </a:lnTo>
                  <a:cubicBezTo>
                    <a:pt x="104788" y="344517"/>
                    <a:pt x="116816" y="473654"/>
                    <a:pt x="113823" y="597216"/>
                  </a:cubicBezTo>
                  <a:cubicBezTo>
                    <a:pt x="113647" y="604961"/>
                    <a:pt x="113765" y="612647"/>
                    <a:pt x="113413" y="620333"/>
                  </a:cubicBezTo>
                  <a:cubicBezTo>
                    <a:pt x="113002" y="628019"/>
                    <a:pt x="112591" y="635646"/>
                    <a:pt x="112180" y="643274"/>
                  </a:cubicBezTo>
                  <a:cubicBezTo>
                    <a:pt x="111770" y="650901"/>
                    <a:pt x="111418" y="658470"/>
                    <a:pt x="111007" y="666038"/>
                  </a:cubicBezTo>
                  <a:cubicBezTo>
                    <a:pt x="110655" y="673607"/>
                    <a:pt x="110362" y="681117"/>
                    <a:pt x="109540" y="688568"/>
                  </a:cubicBezTo>
                  <a:cubicBezTo>
                    <a:pt x="108250" y="703471"/>
                    <a:pt x="106959" y="718256"/>
                    <a:pt x="105668" y="732866"/>
                  </a:cubicBezTo>
                  <a:cubicBezTo>
                    <a:pt x="105198" y="740199"/>
                    <a:pt x="104260" y="747416"/>
                    <a:pt x="103321" y="754574"/>
                  </a:cubicBezTo>
                  <a:cubicBezTo>
                    <a:pt x="102441" y="761732"/>
                    <a:pt x="101561" y="768890"/>
                    <a:pt x="100681" y="775931"/>
                  </a:cubicBezTo>
                  <a:cubicBezTo>
                    <a:pt x="97747" y="804328"/>
                    <a:pt x="92643" y="831552"/>
                    <a:pt x="88712" y="857836"/>
                  </a:cubicBezTo>
                  <a:cubicBezTo>
                    <a:pt x="86834" y="871038"/>
                    <a:pt x="83784" y="883652"/>
                    <a:pt x="81554" y="896208"/>
                  </a:cubicBezTo>
                  <a:cubicBezTo>
                    <a:pt x="79031" y="908646"/>
                    <a:pt x="77095" y="920967"/>
                    <a:pt x="74455" y="932702"/>
                  </a:cubicBezTo>
                  <a:lnTo>
                    <a:pt x="74455" y="932702"/>
                  </a:lnTo>
                  <a:lnTo>
                    <a:pt x="74455" y="932702"/>
                  </a:lnTo>
                  <a:cubicBezTo>
                    <a:pt x="78444" y="921319"/>
                    <a:pt x="81671" y="909350"/>
                    <a:pt x="85426" y="897147"/>
                  </a:cubicBezTo>
                  <a:cubicBezTo>
                    <a:pt x="88888" y="884884"/>
                    <a:pt x="93112" y="872446"/>
                    <a:pt x="96104" y="859421"/>
                  </a:cubicBezTo>
                  <a:cubicBezTo>
                    <a:pt x="102265" y="833429"/>
                    <a:pt x="109364" y="806381"/>
                    <a:pt x="114058" y="777984"/>
                  </a:cubicBezTo>
                  <a:cubicBezTo>
                    <a:pt x="115349" y="770885"/>
                    <a:pt x="116640" y="763786"/>
                    <a:pt x="117989" y="756569"/>
                  </a:cubicBezTo>
                  <a:cubicBezTo>
                    <a:pt x="119339" y="749411"/>
                    <a:pt x="120629" y="742136"/>
                    <a:pt x="121509" y="734802"/>
                  </a:cubicBezTo>
                  <a:cubicBezTo>
                    <a:pt x="123446" y="720134"/>
                    <a:pt x="125440" y="705231"/>
                    <a:pt x="127435" y="690211"/>
                  </a:cubicBezTo>
                  <a:cubicBezTo>
                    <a:pt x="128550" y="682701"/>
                    <a:pt x="129137" y="675132"/>
                    <a:pt x="129782" y="667505"/>
                  </a:cubicBezTo>
                  <a:cubicBezTo>
                    <a:pt x="130427" y="659878"/>
                    <a:pt x="131073" y="652192"/>
                    <a:pt x="131718" y="644506"/>
                  </a:cubicBezTo>
                  <a:cubicBezTo>
                    <a:pt x="132364" y="636820"/>
                    <a:pt x="133009" y="629075"/>
                    <a:pt x="133596" y="621330"/>
                  </a:cubicBezTo>
                  <a:cubicBezTo>
                    <a:pt x="134124" y="613586"/>
                    <a:pt x="134241" y="605782"/>
                    <a:pt x="134593" y="597920"/>
                  </a:cubicBezTo>
                  <a:cubicBezTo>
                    <a:pt x="140460" y="472715"/>
                    <a:pt x="126790" y="341055"/>
                    <a:pt x="97689" y="225061"/>
                  </a:cubicBezTo>
                  <a:lnTo>
                    <a:pt x="97689" y="225061"/>
                  </a:lnTo>
                  <a:cubicBezTo>
                    <a:pt x="92643" y="200712"/>
                    <a:pt x="88595" y="178358"/>
                    <a:pt x="83314" y="157999"/>
                  </a:cubicBezTo>
                  <a:cubicBezTo>
                    <a:pt x="78327" y="137581"/>
                    <a:pt x="74631" y="118513"/>
                    <a:pt x="69878" y="100970"/>
                  </a:cubicBezTo>
                  <a:cubicBezTo>
                    <a:pt x="65419" y="83369"/>
                    <a:pt x="61957" y="66706"/>
                    <a:pt x="58437" y="50865"/>
                  </a:cubicBezTo>
                  <a:cubicBezTo>
                    <a:pt x="54682" y="35082"/>
                    <a:pt x="51631" y="19827"/>
                    <a:pt x="49167" y="4572"/>
                  </a:cubicBezTo>
                  <a:cubicBezTo>
                    <a:pt x="35438" y="-3231"/>
                    <a:pt x="25346" y="876"/>
                    <a:pt x="20301" y="2930"/>
                  </a:cubicBezTo>
                  <a:cubicBezTo>
                    <a:pt x="15255" y="4924"/>
                    <a:pt x="5222" y="9090"/>
                    <a:pt x="0" y="23934"/>
                  </a:cubicBezTo>
                  <a:cubicBezTo>
                    <a:pt x="8038" y="36373"/>
                    <a:pt x="15607" y="49456"/>
                    <a:pt x="23117" y="63479"/>
                  </a:cubicBezTo>
                  <a:cubicBezTo>
                    <a:pt x="30333" y="77560"/>
                    <a:pt x="36729" y="92874"/>
                    <a:pt x="43593" y="109360"/>
                  </a:cubicBezTo>
                  <a:cubicBezTo>
                    <a:pt x="50751" y="125730"/>
                    <a:pt x="56325" y="143918"/>
                    <a:pt x="62838" y="163632"/>
                  </a:cubicBezTo>
                  <a:cubicBezTo>
                    <a:pt x="69761" y="183111"/>
                    <a:pt x="75100" y="204878"/>
                    <a:pt x="81436" y="22864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AB5F2846-5EBF-FA19-294F-5E0028A11662}"/>
              </a:ext>
            </a:extLst>
          </p:cNvPr>
          <p:cNvGrpSpPr/>
          <p:nvPr userDrawn="1"/>
        </p:nvGrpSpPr>
        <p:grpSpPr>
          <a:xfrm>
            <a:off x="10071261" y="1996627"/>
            <a:ext cx="1090238" cy="1185891"/>
            <a:chOff x="10071261" y="1996627"/>
            <a:chExt cx="1090238" cy="1185891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793773B-4D2B-9622-8873-CD97F34D5B29}"/>
                </a:ext>
              </a:extLst>
            </p:cNvPr>
            <p:cNvSpPr/>
            <p:nvPr userDrawn="1"/>
          </p:nvSpPr>
          <p:spPr>
            <a:xfrm>
              <a:off x="10169536" y="2094902"/>
              <a:ext cx="991963" cy="1087616"/>
            </a:xfrm>
            <a:custGeom>
              <a:avLst/>
              <a:gdLst>
                <a:gd name="connsiteX0" fmla="*/ 859836 w 991963"/>
                <a:gd name="connsiteY0" fmla="*/ 865761 h 1087616"/>
                <a:gd name="connsiteX1" fmla="*/ 889464 w 991963"/>
                <a:gd name="connsiteY1" fmla="*/ 943853 h 1087616"/>
                <a:gd name="connsiteX2" fmla="*/ 900202 w 991963"/>
                <a:gd name="connsiteY2" fmla="*/ 979760 h 1087616"/>
                <a:gd name="connsiteX3" fmla="*/ 904954 w 991963"/>
                <a:gd name="connsiteY3" fmla="*/ 997010 h 1087616"/>
                <a:gd name="connsiteX4" fmla="*/ 908885 w 991963"/>
                <a:gd name="connsiteY4" fmla="*/ 1013966 h 1087616"/>
                <a:gd name="connsiteX5" fmla="*/ 918507 w 991963"/>
                <a:gd name="connsiteY5" fmla="*/ 1079503 h 1087616"/>
                <a:gd name="connsiteX6" fmla="*/ 960692 w 991963"/>
                <a:gd name="connsiteY6" fmla="*/ 1085018 h 1087616"/>
                <a:gd name="connsiteX7" fmla="*/ 991964 w 991963"/>
                <a:gd name="connsiteY7" fmla="*/ 1057031 h 1087616"/>
                <a:gd name="connsiteX8" fmla="*/ 960223 w 991963"/>
                <a:gd name="connsiteY8" fmla="*/ 995719 h 1087616"/>
                <a:gd name="connsiteX9" fmla="*/ 952067 w 991963"/>
                <a:gd name="connsiteY9" fmla="*/ 979643 h 1087616"/>
                <a:gd name="connsiteX10" fmla="*/ 943560 w 991963"/>
                <a:gd name="connsiteY10" fmla="*/ 963215 h 1087616"/>
                <a:gd name="connsiteX11" fmla="*/ 926487 w 991963"/>
                <a:gd name="connsiteY11" fmla="*/ 928657 h 1087616"/>
                <a:gd name="connsiteX12" fmla="*/ 887646 w 991963"/>
                <a:gd name="connsiteY12" fmla="*/ 852501 h 1087616"/>
                <a:gd name="connsiteX13" fmla="*/ 885416 w 991963"/>
                <a:gd name="connsiteY13" fmla="*/ 848042 h 1087616"/>
                <a:gd name="connsiteX14" fmla="*/ 912112 w 991963"/>
                <a:gd name="connsiteY14" fmla="*/ 691623 h 1087616"/>
                <a:gd name="connsiteX15" fmla="*/ 907477 w 991963"/>
                <a:gd name="connsiteY15" fmla="*/ 600389 h 1087616"/>
                <a:gd name="connsiteX16" fmla="*/ 899967 w 991963"/>
                <a:gd name="connsiteY16" fmla="*/ 554859 h 1087616"/>
                <a:gd name="connsiteX17" fmla="*/ 889113 w 991963"/>
                <a:gd name="connsiteY17" fmla="*/ 509623 h 1087616"/>
                <a:gd name="connsiteX18" fmla="*/ 692269 w 991963"/>
                <a:gd name="connsiteY18" fmla="*/ 188161 h 1087616"/>
                <a:gd name="connsiteX19" fmla="*/ 357722 w 991963"/>
                <a:gd name="connsiteY19" fmla="*/ 12967 h 1087616"/>
                <a:gd name="connsiteX20" fmla="*/ 311547 w 991963"/>
                <a:gd name="connsiteY20" fmla="*/ 5457 h 1087616"/>
                <a:gd name="connsiteX21" fmla="*/ 265372 w 991963"/>
                <a:gd name="connsiteY21" fmla="*/ 1291 h 1087616"/>
                <a:gd name="connsiteX22" fmla="*/ 242490 w 991963"/>
                <a:gd name="connsiteY22" fmla="*/ 235 h 1087616"/>
                <a:gd name="connsiteX23" fmla="*/ 231108 w 991963"/>
                <a:gd name="connsiteY23" fmla="*/ 0 h 1087616"/>
                <a:gd name="connsiteX24" fmla="*/ 219491 w 991963"/>
                <a:gd name="connsiteY24" fmla="*/ 352 h 1087616"/>
                <a:gd name="connsiteX25" fmla="*/ 173668 w 991963"/>
                <a:gd name="connsiteY25" fmla="*/ 3579 h 1087616"/>
                <a:gd name="connsiteX26" fmla="*/ 128843 w 991963"/>
                <a:gd name="connsiteY26" fmla="*/ 9564 h 1087616"/>
                <a:gd name="connsiteX27" fmla="*/ 117813 w 991963"/>
                <a:gd name="connsiteY27" fmla="*/ 11500 h 1087616"/>
                <a:gd name="connsiteX28" fmla="*/ 106666 w 991963"/>
                <a:gd name="connsiteY28" fmla="*/ 14081 h 1087616"/>
                <a:gd name="connsiteX29" fmla="*/ 84605 w 991963"/>
                <a:gd name="connsiteY29" fmla="*/ 19772 h 1087616"/>
                <a:gd name="connsiteX30" fmla="*/ 0 w 991963"/>
                <a:gd name="connsiteY30" fmla="*/ 49578 h 1087616"/>
                <a:gd name="connsiteX31" fmla="*/ 0 w 991963"/>
                <a:gd name="connsiteY31" fmla="*/ 49578 h 1087616"/>
                <a:gd name="connsiteX32" fmla="*/ 0 w 991963"/>
                <a:gd name="connsiteY32" fmla="*/ 49578 h 1087616"/>
                <a:gd name="connsiteX33" fmla="*/ 158473 w 991963"/>
                <a:gd name="connsiteY33" fmla="*/ 339416 h 1087616"/>
                <a:gd name="connsiteX34" fmla="*/ 343993 w 991963"/>
                <a:gd name="connsiteY34" fmla="*/ 560609 h 1087616"/>
                <a:gd name="connsiteX35" fmla="*/ 577507 w 991963"/>
                <a:gd name="connsiteY35" fmla="*/ 731344 h 1087616"/>
                <a:gd name="connsiteX36" fmla="*/ 611184 w 991963"/>
                <a:gd name="connsiteY36" fmla="*/ 750060 h 1087616"/>
                <a:gd name="connsiteX37" fmla="*/ 645976 w 991963"/>
                <a:gd name="connsiteY37" fmla="*/ 768249 h 1087616"/>
                <a:gd name="connsiteX38" fmla="*/ 718964 w 991963"/>
                <a:gd name="connsiteY38" fmla="*/ 803334 h 1087616"/>
                <a:gd name="connsiteX39" fmla="*/ 857840 w 991963"/>
                <a:gd name="connsiteY39" fmla="*/ 861067 h 1087616"/>
                <a:gd name="connsiteX40" fmla="*/ 859836 w 991963"/>
                <a:gd name="connsiteY40" fmla="*/ 865761 h 108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91963" h="1087616">
                  <a:moveTo>
                    <a:pt x="859836" y="865761"/>
                  </a:moveTo>
                  <a:cubicBezTo>
                    <a:pt x="871159" y="893689"/>
                    <a:pt x="882483" y="918859"/>
                    <a:pt x="889464" y="943853"/>
                  </a:cubicBezTo>
                  <a:cubicBezTo>
                    <a:pt x="893337" y="956174"/>
                    <a:pt x="896916" y="968143"/>
                    <a:pt x="900202" y="979760"/>
                  </a:cubicBezTo>
                  <a:cubicBezTo>
                    <a:pt x="901785" y="985569"/>
                    <a:pt x="903370" y="991319"/>
                    <a:pt x="904954" y="997010"/>
                  </a:cubicBezTo>
                  <a:cubicBezTo>
                    <a:pt x="906479" y="1002642"/>
                    <a:pt x="908005" y="1008275"/>
                    <a:pt x="908885" y="1013966"/>
                  </a:cubicBezTo>
                  <a:cubicBezTo>
                    <a:pt x="913109" y="1036613"/>
                    <a:pt x="916337" y="1058205"/>
                    <a:pt x="918507" y="1079503"/>
                  </a:cubicBezTo>
                  <a:cubicBezTo>
                    <a:pt x="937927" y="1091530"/>
                    <a:pt x="953123" y="1087247"/>
                    <a:pt x="960692" y="1085018"/>
                  </a:cubicBezTo>
                  <a:cubicBezTo>
                    <a:pt x="968261" y="1082729"/>
                    <a:pt x="983515" y="1078446"/>
                    <a:pt x="991964" y="1057031"/>
                  </a:cubicBezTo>
                  <a:cubicBezTo>
                    <a:pt x="980817" y="1037376"/>
                    <a:pt x="970373" y="1017134"/>
                    <a:pt x="960223" y="995719"/>
                  </a:cubicBezTo>
                  <a:cubicBezTo>
                    <a:pt x="957817" y="990321"/>
                    <a:pt x="954942" y="985041"/>
                    <a:pt x="952067" y="979643"/>
                  </a:cubicBezTo>
                  <a:cubicBezTo>
                    <a:pt x="949251" y="974245"/>
                    <a:pt x="946434" y="968789"/>
                    <a:pt x="943560" y="963215"/>
                  </a:cubicBezTo>
                  <a:cubicBezTo>
                    <a:pt x="937869" y="952067"/>
                    <a:pt x="932178" y="940568"/>
                    <a:pt x="926487" y="928657"/>
                  </a:cubicBezTo>
                  <a:cubicBezTo>
                    <a:pt x="915690" y="904484"/>
                    <a:pt x="901492" y="879901"/>
                    <a:pt x="887646" y="852501"/>
                  </a:cubicBezTo>
                  <a:cubicBezTo>
                    <a:pt x="886942" y="851035"/>
                    <a:pt x="886179" y="849509"/>
                    <a:pt x="885416" y="848042"/>
                  </a:cubicBezTo>
                  <a:cubicBezTo>
                    <a:pt x="901844" y="797526"/>
                    <a:pt x="909413" y="745601"/>
                    <a:pt x="912112" y="691623"/>
                  </a:cubicBezTo>
                  <a:cubicBezTo>
                    <a:pt x="912405" y="661642"/>
                    <a:pt x="910880" y="631133"/>
                    <a:pt x="907477" y="600389"/>
                  </a:cubicBezTo>
                  <a:cubicBezTo>
                    <a:pt x="906010" y="584840"/>
                    <a:pt x="903135" y="569879"/>
                    <a:pt x="899967" y="554859"/>
                  </a:cubicBezTo>
                  <a:cubicBezTo>
                    <a:pt x="896798" y="539781"/>
                    <a:pt x="893161" y="524702"/>
                    <a:pt x="889113" y="509623"/>
                  </a:cubicBezTo>
                  <a:cubicBezTo>
                    <a:pt x="855904" y="389581"/>
                    <a:pt x="786378" y="276109"/>
                    <a:pt x="692269" y="188161"/>
                  </a:cubicBezTo>
                  <a:cubicBezTo>
                    <a:pt x="598335" y="100094"/>
                    <a:pt x="480698" y="37198"/>
                    <a:pt x="357722" y="12967"/>
                  </a:cubicBezTo>
                  <a:cubicBezTo>
                    <a:pt x="342761" y="9329"/>
                    <a:pt x="327037" y="7334"/>
                    <a:pt x="311547" y="5457"/>
                  </a:cubicBezTo>
                  <a:cubicBezTo>
                    <a:pt x="296058" y="3638"/>
                    <a:pt x="280686" y="2230"/>
                    <a:pt x="265372" y="1291"/>
                  </a:cubicBezTo>
                  <a:cubicBezTo>
                    <a:pt x="257746" y="821"/>
                    <a:pt x="250118" y="469"/>
                    <a:pt x="242490" y="235"/>
                  </a:cubicBezTo>
                  <a:lnTo>
                    <a:pt x="231108" y="0"/>
                  </a:lnTo>
                  <a:lnTo>
                    <a:pt x="219491" y="352"/>
                  </a:lnTo>
                  <a:cubicBezTo>
                    <a:pt x="204061" y="939"/>
                    <a:pt x="188747" y="2054"/>
                    <a:pt x="173668" y="3579"/>
                  </a:cubicBezTo>
                  <a:cubicBezTo>
                    <a:pt x="158531" y="5105"/>
                    <a:pt x="143570" y="7099"/>
                    <a:pt x="128843" y="9564"/>
                  </a:cubicBezTo>
                  <a:cubicBezTo>
                    <a:pt x="125205" y="10209"/>
                    <a:pt x="121509" y="10854"/>
                    <a:pt x="117813" y="11500"/>
                  </a:cubicBezTo>
                  <a:cubicBezTo>
                    <a:pt x="114116" y="12262"/>
                    <a:pt x="110361" y="13201"/>
                    <a:pt x="106666" y="14081"/>
                  </a:cubicBezTo>
                  <a:cubicBezTo>
                    <a:pt x="99273" y="15841"/>
                    <a:pt x="91880" y="17778"/>
                    <a:pt x="84605" y="19772"/>
                  </a:cubicBezTo>
                  <a:cubicBezTo>
                    <a:pt x="55386" y="27810"/>
                    <a:pt x="27106" y="37785"/>
                    <a:pt x="0" y="49578"/>
                  </a:cubicBezTo>
                  <a:lnTo>
                    <a:pt x="0" y="49578"/>
                  </a:lnTo>
                  <a:lnTo>
                    <a:pt x="0" y="49578"/>
                  </a:lnTo>
                  <a:cubicBezTo>
                    <a:pt x="49402" y="160057"/>
                    <a:pt x="102030" y="255457"/>
                    <a:pt x="158473" y="339416"/>
                  </a:cubicBezTo>
                  <a:cubicBezTo>
                    <a:pt x="215266" y="423082"/>
                    <a:pt x="275405" y="496481"/>
                    <a:pt x="343993" y="560609"/>
                  </a:cubicBezTo>
                  <a:cubicBezTo>
                    <a:pt x="412521" y="624855"/>
                    <a:pt x="489206" y="680769"/>
                    <a:pt x="577507" y="731344"/>
                  </a:cubicBezTo>
                  <a:cubicBezTo>
                    <a:pt x="588420" y="737739"/>
                    <a:pt x="599626" y="744017"/>
                    <a:pt x="611184" y="750060"/>
                  </a:cubicBezTo>
                  <a:cubicBezTo>
                    <a:pt x="622743" y="756103"/>
                    <a:pt x="634712" y="761971"/>
                    <a:pt x="645976" y="768249"/>
                  </a:cubicBezTo>
                  <a:cubicBezTo>
                    <a:pt x="669035" y="780570"/>
                    <a:pt x="693384" y="792245"/>
                    <a:pt x="718964" y="803334"/>
                  </a:cubicBezTo>
                  <a:cubicBezTo>
                    <a:pt x="761736" y="824045"/>
                    <a:pt x="809377" y="842644"/>
                    <a:pt x="857840" y="861067"/>
                  </a:cubicBezTo>
                  <a:cubicBezTo>
                    <a:pt x="858544" y="862593"/>
                    <a:pt x="859248" y="864177"/>
                    <a:pt x="859836" y="86576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FF3CF5D-62F4-DFA9-F547-01FAA48D9236}"/>
                </a:ext>
              </a:extLst>
            </p:cNvPr>
            <p:cNvSpPr/>
            <p:nvPr userDrawn="1"/>
          </p:nvSpPr>
          <p:spPr>
            <a:xfrm>
              <a:off x="10071261" y="1996627"/>
              <a:ext cx="912088" cy="868694"/>
            </a:xfrm>
            <a:custGeom>
              <a:avLst/>
              <a:gdLst>
                <a:gd name="connsiteX0" fmla="*/ 0 w 912088"/>
                <a:gd name="connsiteY0" fmla="*/ 49519 h 868694"/>
                <a:gd name="connsiteX1" fmla="*/ 0 w 912088"/>
                <a:gd name="connsiteY1" fmla="*/ 49519 h 868694"/>
                <a:gd name="connsiteX2" fmla="*/ 0 w 912088"/>
                <a:gd name="connsiteY2" fmla="*/ 49519 h 868694"/>
                <a:gd name="connsiteX3" fmla="*/ 158473 w 912088"/>
                <a:gd name="connsiteY3" fmla="*/ 339358 h 868694"/>
                <a:gd name="connsiteX4" fmla="*/ 343993 w 912088"/>
                <a:gd name="connsiteY4" fmla="*/ 560550 h 868694"/>
                <a:gd name="connsiteX5" fmla="*/ 577507 w 912088"/>
                <a:gd name="connsiteY5" fmla="*/ 731285 h 868694"/>
                <a:gd name="connsiteX6" fmla="*/ 611184 w 912088"/>
                <a:gd name="connsiteY6" fmla="*/ 750002 h 868694"/>
                <a:gd name="connsiteX7" fmla="*/ 645976 w 912088"/>
                <a:gd name="connsiteY7" fmla="*/ 768190 h 868694"/>
                <a:gd name="connsiteX8" fmla="*/ 718964 w 912088"/>
                <a:gd name="connsiteY8" fmla="*/ 803276 h 868694"/>
                <a:gd name="connsiteX9" fmla="*/ 878141 w 912088"/>
                <a:gd name="connsiteY9" fmla="*/ 868695 h 868694"/>
                <a:gd name="connsiteX10" fmla="*/ 878141 w 912088"/>
                <a:gd name="connsiteY10" fmla="*/ 868695 h 868694"/>
                <a:gd name="connsiteX11" fmla="*/ 878141 w 912088"/>
                <a:gd name="connsiteY11" fmla="*/ 868695 h 868694"/>
                <a:gd name="connsiteX12" fmla="*/ 912053 w 912088"/>
                <a:gd name="connsiteY12" fmla="*/ 691623 h 868694"/>
                <a:gd name="connsiteX13" fmla="*/ 907418 w 912088"/>
                <a:gd name="connsiteY13" fmla="*/ 600389 h 868694"/>
                <a:gd name="connsiteX14" fmla="*/ 899908 w 912088"/>
                <a:gd name="connsiteY14" fmla="*/ 554859 h 868694"/>
                <a:gd name="connsiteX15" fmla="*/ 889054 w 912088"/>
                <a:gd name="connsiteY15" fmla="*/ 509623 h 868694"/>
                <a:gd name="connsiteX16" fmla="*/ 692210 w 912088"/>
                <a:gd name="connsiteY16" fmla="*/ 188161 h 868694"/>
                <a:gd name="connsiteX17" fmla="*/ 357663 w 912088"/>
                <a:gd name="connsiteY17" fmla="*/ 12967 h 868694"/>
                <a:gd name="connsiteX18" fmla="*/ 311488 w 912088"/>
                <a:gd name="connsiteY18" fmla="*/ 5457 h 868694"/>
                <a:gd name="connsiteX19" fmla="*/ 265314 w 912088"/>
                <a:gd name="connsiteY19" fmla="*/ 1291 h 868694"/>
                <a:gd name="connsiteX20" fmla="*/ 242432 w 912088"/>
                <a:gd name="connsiteY20" fmla="*/ 235 h 868694"/>
                <a:gd name="connsiteX21" fmla="*/ 231050 w 912088"/>
                <a:gd name="connsiteY21" fmla="*/ 0 h 868694"/>
                <a:gd name="connsiteX22" fmla="*/ 219433 w 912088"/>
                <a:gd name="connsiteY22" fmla="*/ 352 h 868694"/>
                <a:gd name="connsiteX23" fmla="*/ 173610 w 912088"/>
                <a:gd name="connsiteY23" fmla="*/ 3579 h 868694"/>
                <a:gd name="connsiteX24" fmla="*/ 128784 w 912088"/>
                <a:gd name="connsiteY24" fmla="*/ 9564 h 868694"/>
                <a:gd name="connsiteX25" fmla="*/ 117754 w 912088"/>
                <a:gd name="connsiteY25" fmla="*/ 11500 h 868694"/>
                <a:gd name="connsiteX26" fmla="*/ 106607 w 912088"/>
                <a:gd name="connsiteY26" fmla="*/ 14081 h 868694"/>
                <a:gd name="connsiteX27" fmla="*/ 84546 w 912088"/>
                <a:gd name="connsiteY27" fmla="*/ 19772 h 868694"/>
                <a:gd name="connsiteX28" fmla="*/ 0 w 912088"/>
                <a:gd name="connsiteY28" fmla="*/ 49519 h 86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12088" h="868694">
                  <a:moveTo>
                    <a:pt x="0" y="49519"/>
                  </a:moveTo>
                  <a:lnTo>
                    <a:pt x="0" y="49519"/>
                  </a:lnTo>
                  <a:lnTo>
                    <a:pt x="0" y="49519"/>
                  </a:lnTo>
                  <a:cubicBezTo>
                    <a:pt x="49402" y="159998"/>
                    <a:pt x="102030" y="255398"/>
                    <a:pt x="158473" y="339358"/>
                  </a:cubicBezTo>
                  <a:cubicBezTo>
                    <a:pt x="215266" y="423024"/>
                    <a:pt x="275405" y="496422"/>
                    <a:pt x="343993" y="560550"/>
                  </a:cubicBezTo>
                  <a:cubicBezTo>
                    <a:pt x="412521" y="624796"/>
                    <a:pt x="489206" y="680710"/>
                    <a:pt x="577507" y="731285"/>
                  </a:cubicBezTo>
                  <a:cubicBezTo>
                    <a:pt x="588420" y="737681"/>
                    <a:pt x="599626" y="743959"/>
                    <a:pt x="611184" y="750002"/>
                  </a:cubicBezTo>
                  <a:cubicBezTo>
                    <a:pt x="622743" y="756045"/>
                    <a:pt x="634712" y="761912"/>
                    <a:pt x="645976" y="768190"/>
                  </a:cubicBezTo>
                  <a:cubicBezTo>
                    <a:pt x="669035" y="780511"/>
                    <a:pt x="693384" y="792187"/>
                    <a:pt x="718964" y="803276"/>
                  </a:cubicBezTo>
                  <a:cubicBezTo>
                    <a:pt x="767720" y="826862"/>
                    <a:pt x="822755" y="847690"/>
                    <a:pt x="878141" y="868695"/>
                  </a:cubicBezTo>
                  <a:lnTo>
                    <a:pt x="878141" y="868695"/>
                  </a:lnTo>
                  <a:lnTo>
                    <a:pt x="878141" y="868695"/>
                  </a:lnTo>
                  <a:cubicBezTo>
                    <a:pt x="899732" y="811666"/>
                    <a:pt x="909061" y="752994"/>
                    <a:pt x="912053" y="691623"/>
                  </a:cubicBezTo>
                  <a:cubicBezTo>
                    <a:pt x="912347" y="661642"/>
                    <a:pt x="910821" y="631133"/>
                    <a:pt x="907418" y="600389"/>
                  </a:cubicBezTo>
                  <a:cubicBezTo>
                    <a:pt x="905951" y="584840"/>
                    <a:pt x="903077" y="569879"/>
                    <a:pt x="899908" y="554859"/>
                  </a:cubicBezTo>
                  <a:cubicBezTo>
                    <a:pt x="896740" y="539781"/>
                    <a:pt x="893102" y="524702"/>
                    <a:pt x="889054" y="509623"/>
                  </a:cubicBezTo>
                  <a:cubicBezTo>
                    <a:pt x="855846" y="389581"/>
                    <a:pt x="786320" y="276109"/>
                    <a:pt x="692210" y="188161"/>
                  </a:cubicBezTo>
                  <a:cubicBezTo>
                    <a:pt x="598276" y="100094"/>
                    <a:pt x="480640" y="37198"/>
                    <a:pt x="357663" y="12967"/>
                  </a:cubicBezTo>
                  <a:cubicBezTo>
                    <a:pt x="342702" y="9329"/>
                    <a:pt x="326978" y="7334"/>
                    <a:pt x="311488" y="5457"/>
                  </a:cubicBezTo>
                  <a:cubicBezTo>
                    <a:pt x="295999" y="3638"/>
                    <a:pt x="280627" y="2230"/>
                    <a:pt x="265314" y="1291"/>
                  </a:cubicBezTo>
                  <a:cubicBezTo>
                    <a:pt x="257687" y="821"/>
                    <a:pt x="250059" y="469"/>
                    <a:pt x="242432" y="235"/>
                  </a:cubicBezTo>
                  <a:lnTo>
                    <a:pt x="231050" y="0"/>
                  </a:lnTo>
                  <a:lnTo>
                    <a:pt x="219433" y="352"/>
                  </a:lnTo>
                  <a:cubicBezTo>
                    <a:pt x="204002" y="939"/>
                    <a:pt x="188689" y="2054"/>
                    <a:pt x="173610" y="3579"/>
                  </a:cubicBezTo>
                  <a:cubicBezTo>
                    <a:pt x="158473" y="5105"/>
                    <a:pt x="143511" y="7099"/>
                    <a:pt x="128784" y="9564"/>
                  </a:cubicBezTo>
                  <a:cubicBezTo>
                    <a:pt x="125147" y="10209"/>
                    <a:pt x="121450" y="10854"/>
                    <a:pt x="117754" y="11500"/>
                  </a:cubicBezTo>
                  <a:cubicBezTo>
                    <a:pt x="114058" y="12262"/>
                    <a:pt x="110303" y="13201"/>
                    <a:pt x="106607" y="14081"/>
                  </a:cubicBezTo>
                  <a:cubicBezTo>
                    <a:pt x="99214" y="15841"/>
                    <a:pt x="91822" y="17778"/>
                    <a:pt x="84546" y="19772"/>
                  </a:cubicBezTo>
                  <a:cubicBezTo>
                    <a:pt x="55445" y="27810"/>
                    <a:pt x="27165" y="37726"/>
                    <a:pt x="0" y="4951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84F3BCFB-6432-E12C-D768-6077F3A2D63B}"/>
                </a:ext>
              </a:extLst>
            </p:cNvPr>
            <p:cNvSpPr/>
            <p:nvPr userDrawn="1"/>
          </p:nvSpPr>
          <p:spPr>
            <a:xfrm>
              <a:off x="10148825" y="2078063"/>
              <a:ext cx="914341" cy="1006238"/>
            </a:xfrm>
            <a:custGeom>
              <a:avLst/>
              <a:gdLst>
                <a:gd name="connsiteX0" fmla="*/ 761560 w 914341"/>
                <a:gd name="connsiteY0" fmla="*/ 683644 h 1006238"/>
                <a:gd name="connsiteX1" fmla="*/ 761560 w 914341"/>
                <a:gd name="connsiteY1" fmla="*/ 683644 h 1006238"/>
                <a:gd name="connsiteX2" fmla="*/ 613824 w 914341"/>
                <a:gd name="connsiteY2" fmla="*/ 456877 h 1006238"/>
                <a:gd name="connsiteX3" fmla="*/ 422965 w 914341"/>
                <a:gd name="connsiteY3" fmla="*/ 256278 h 1006238"/>
                <a:gd name="connsiteX4" fmla="*/ 397267 w 914341"/>
                <a:gd name="connsiteY4" fmla="*/ 233807 h 1006238"/>
                <a:gd name="connsiteX5" fmla="*/ 370630 w 914341"/>
                <a:gd name="connsiteY5" fmla="*/ 212803 h 1006238"/>
                <a:gd name="connsiteX6" fmla="*/ 344169 w 914341"/>
                <a:gd name="connsiteY6" fmla="*/ 192033 h 1006238"/>
                <a:gd name="connsiteX7" fmla="*/ 317473 w 914341"/>
                <a:gd name="connsiteY7" fmla="*/ 172084 h 1006238"/>
                <a:gd name="connsiteX8" fmla="*/ 263495 w 914341"/>
                <a:gd name="connsiteY8" fmla="*/ 134886 h 1006238"/>
                <a:gd name="connsiteX9" fmla="*/ 250118 w 914341"/>
                <a:gd name="connsiteY9" fmla="*/ 125910 h 1006238"/>
                <a:gd name="connsiteX10" fmla="*/ 236389 w 914341"/>
                <a:gd name="connsiteY10" fmla="*/ 117637 h 1006238"/>
                <a:gd name="connsiteX11" fmla="*/ 209165 w 914341"/>
                <a:gd name="connsiteY11" fmla="*/ 101326 h 1006238"/>
                <a:gd name="connsiteX12" fmla="*/ 102265 w 914341"/>
                <a:gd name="connsiteY12" fmla="*/ 43710 h 1006238"/>
                <a:gd name="connsiteX13" fmla="*/ 89240 w 914341"/>
                <a:gd name="connsiteY13" fmla="*/ 37315 h 1006238"/>
                <a:gd name="connsiteX14" fmla="*/ 76039 w 914341"/>
                <a:gd name="connsiteY14" fmla="*/ 31624 h 1006238"/>
                <a:gd name="connsiteX15" fmla="*/ 50106 w 914341"/>
                <a:gd name="connsiteY15" fmla="*/ 20535 h 1006238"/>
                <a:gd name="connsiteX16" fmla="*/ 24818 w 914341"/>
                <a:gd name="connsiteY16" fmla="*/ 9857 h 1006238"/>
                <a:gd name="connsiteX17" fmla="*/ 0 w 914341"/>
                <a:gd name="connsiteY17" fmla="*/ 0 h 1006238"/>
                <a:gd name="connsiteX18" fmla="*/ 0 w 914341"/>
                <a:gd name="connsiteY18" fmla="*/ 0 h 1006238"/>
                <a:gd name="connsiteX19" fmla="*/ 0 w 914341"/>
                <a:gd name="connsiteY19" fmla="*/ 0 h 1006238"/>
                <a:gd name="connsiteX20" fmla="*/ 23586 w 914341"/>
                <a:gd name="connsiteY20" fmla="*/ 12556 h 1006238"/>
                <a:gd name="connsiteX21" fmla="*/ 47583 w 914341"/>
                <a:gd name="connsiteY21" fmla="*/ 25757 h 1006238"/>
                <a:gd name="connsiteX22" fmla="*/ 72225 w 914341"/>
                <a:gd name="connsiteY22" fmla="*/ 39193 h 1006238"/>
                <a:gd name="connsiteX23" fmla="*/ 84781 w 914341"/>
                <a:gd name="connsiteY23" fmla="*/ 45999 h 1006238"/>
                <a:gd name="connsiteX24" fmla="*/ 97102 w 914341"/>
                <a:gd name="connsiteY24" fmla="*/ 53450 h 1006238"/>
                <a:gd name="connsiteX25" fmla="*/ 198604 w 914341"/>
                <a:gd name="connsiteY25" fmla="*/ 117989 h 1006238"/>
                <a:gd name="connsiteX26" fmla="*/ 224478 w 914341"/>
                <a:gd name="connsiteY26" fmla="*/ 135591 h 1006238"/>
                <a:gd name="connsiteX27" fmla="*/ 237562 w 914341"/>
                <a:gd name="connsiteY27" fmla="*/ 144450 h 1006238"/>
                <a:gd name="connsiteX28" fmla="*/ 250294 w 914341"/>
                <a:gd name="connsiteY28" fmla="*/ 154013 h 1006238"/>
                <a:gd name="connsiteX29" fmla="*/ 301749 w 914341"/>
                <a:gd name="connsiteY29" fmla="*/ 193030 h 1006238"/>
                <a:gd name="connsiteX30" fmla="*/ 327213 w 914341"/>
                <a:gd name="connsiteY30" fmla="*/ 213624 h 1006238"/>
                <a:gd name="connsiteX31" fmla="*/ 352501 w 914341"/>
                <a:gd name="connsiteY31" fmla="*/ 234922 h 1006238"/>
                <a:gd name="connsiteX32" fmla="*/ 378023 w 914341"/>
                <a:gd name="connsiteY32" fmla="*/ 256278 h 1006238"/>
                <a:gd name="connsiteX33" fmla="*/ 402665 w 914341"/>
                <a:gd name="connsiteY33" fmla="*/ 278984 h 1006238"/>
                <a:gd name="connsiteX34" fmla="*/ 588830 w 914341"/>
                <a:gd name="connsiteY34" fmla="*/ 476826 h 1006238"/>
                <a:gd name="connsiteX35" fmla="*/ 740145 w 914341"/>
                <a:gd name="connsiteY35" fmla="*/ 695496 h 1006238"/>
                <a:gd name="connsiteX36" fmla="*/ 740145 w 914341"/>
                <a:gd name="connsiteY36" fmla="*/ 695496 h 1006238"/>
                <a:gd name="connsiteX37" fmla="*/ 782213 w 914341"/>
                <a:gd name="connsiteY37" fmla="*/ 784383 h 1006238"/>
                <a:gd name="connsiteX38" fmla="*/ 811842 w 914341"/>
                <a:gd name="connsiteY38" fmla="*/ 862475 h 1006238"/>
                <a:gd name="connsiteX39" fmla="*/ 822579 w 914341"/>
                <a:gd name="connsiteY39" fmla="*/ 898383 h 1006238"/>
                <a:gd name="connsiteX40" fmla="*/ 827331 w 914341"/>
                <a:gd name="connsiteY40" fmla="*/ 915632 h 1006238"/>
                <a:gd name="connsiteX41" fmla="*/ 831262 w 914341"/>
                <a:gd name="connsiteY41" fmla="*/ 932588 h 1006238"/>
                <a:gd name="connsiteX42" fmla="*/ 840885 w 914341"/>
                <a:gd name="connsiteY42" fmla="*/ 998125 h 1006238"/>
                <a:gd name="connsiteX43" fmla="*/ 883069 w 914341"/>
                <a:gd name="connsiteY43" fmla="*/ 1003640 h 1006238"/>
                <a:gd name="connsiteX44" fmla="*/ 914341 w 914341"/>
                <a:gd name="connsiteY44" fmla="*/ 975653 h 1006238"/>
                <a:gd name="connsiteX45" fmla="*/ 882600 w 914341"/>
                <a:gd name="connsiteY45" fmla="*/ 914341 h 1006238"/>
                <a:gd name="connsiteX46" fmla="*/ 874445 w 914341"/>
                <a:gd name="connsiteY46" fmla="*/ 898265 h 1006238"/>
                <a:gd name="connsiteX47" fmla="*/ 865937 w 914341"/>
                <a:gd name="connsiteY47" fmla="*/ 881837 h 1006238"/>
                <a:gd name="connsiteX48" fmla="*/ 848864 w 914341"/>
                <a:gd name="connsiteY48" fmla="*/ 847279 h 1006238"/>
                <a:gd name="connsiteX49" fmla="*/ 810023 w 914341"/>
                <a:gd name="connsiteY49" fmla="*/ 771123 h 1006238"/>
                <a:gd name="connsiteX50" fmla="*/ 761560 w 914341"/>
                <a:gd name="connsiteY50" fmla="*/ 683644 h 10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14341" h="1006238">
                  <a:moveTo>
                    <a:pt x="761560" y="683644"/>
                  </a:moveTo>
                  <a:lnTo>
                    <a:pt x="761560" y="683644"/>
                  </a:lnTo>
                  <a:cubicBezTo>
                    <a:pt x="720431" y="606901"/>
                    <a:pt x="672086" y="528750"/>
                    <a:pt x="613824" y="456877"/>
                  </a:cubicBezTo>
                  <a:cubicBezTo>
                    <a:pt x="556209" y="384711"/>
                    <a:pt x="492550" y="315596"/>
                    <a:pt x="422965" y="256278"/>
                  </a:cubicBezTo>
                  <a:cubicBezTo>
                    <a:pt x="414340" y="248768"/>
                    <a:pt x="406068" y="240965"/>
                    <a:pt x="397267" y="233807"/>
                  </a:cubicBezTo>
                  <a:cubicBezTo>
                    <a:pt x="388349" y="226766"/>
                    <a:pt x="379490" y="219785"/>
                    <a:pt x="370630" y="212803"/>
                  </a:cubicBezTo>
                  <a:cubicBezTo>
                    <a:pt x="361771" y="205821"/>
                    <a:pt x="352970" y="198897"/>
                    <a:pt x="344169" y="192033"/>
                  </a:cubicBezTo>
                  <a:cubicBezTo>
                    <a:pt x="335427" y="185109"/>
                    <a:pt x="326744" y="178186"/>
                    <a:pt x="317473" y="172084"/>
                  </a:cubicBezTo>
                  <a:cubicBezTo>
                    <a:pt x="299285" y="159529"/>
                    <a:pt x="281273" y="147149"/>
                    <a:pt x="263495" y="134886"/>
                  </a:cubicBezTo>
                  <a:cubicBezTo>
                    <a:pt x="259036" y="131894"/>
                    <a:pt x="254694" y="128667"/>
                    <a:pt x="250118" y="125910"/>
                  </a:cubicBezTo>
                  <a:cubicBezTo>
                    <a:pt x="245541" y="123152"/>
                    <a:pt x="240965" y="120395"/>
                    <a:pt x="236389" y="117637"/>
                  </a:cubicBezTo>
                  <a:cubicBezTo>
                    <a:pt x="227236" y="112180"/>
                    <a:pt x="218201" y="106724"/>
                    <a:pt x="209165" y="101326"/>
                  </a:cubicBezTo>
                  <a:cubicBezTo>
                    <a:pt x="173668" y="78914"/>
                    <a:pt x="136823" y="61488"/>
                    <a:pt x="102265" y="43710"/>
                  </a:cubicBezTo>
                  <a:cubicBezTo>
                    <a:pt x="97924" y="41598"/>
                    <a:pt x="93699" y="39193"/>
                    <a:pt x="89240" y="37315"/>
                  </a:cubicBezTo>
                  <a:cubicBezTo>
                    <a:pt x="84840" y="35438"/>
                    <a:pt x="80440" y="33502"/>
                    <a:pt x="76039" y="31624"/>
                  </a:cubicBezTo>
                  <a:cubicBezTo>
                    <a:pt x="67296" y="27869"/>
                    <a:pt x="58672" y="24173"/>
                    <a:pt x="50106" y="20535"/>
                  </a:cubicBezTo>
                  <a:cubicBezTo>
                    <a:pt x="41540" y="16956"/>
                    <a:pt x="33150" y="13377"/>
                    <a:pt x="24818" y="9857"/>
                  </a:cubicBezTo>
                  <a:cubicBezTo>
                    <a:pt x="16428" y="6454"/>
                    <a:pt x="8390" y="264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7979" y="3579"/>
                    <a:pt x="15607" y="8273"/>
                    <a:pt x="23586" y="12556"/>
                  </a:cubicBezTo>
                  <a:cubicBezTo>
                    <a:pt x="31507" y="16898"/>
                    <a:pt x="39486" y="21298"/>
                    <a:pt x="47583" y="25757"/>
                  </a:cubicBezTo>
                  <a:cubicBezTo>
                    <a:pt x="55679" y="30157"/>
                    <a:pt x="63894" y="34616"/>
                    <a:pt x="72225" y="39193"/>
                  </a:cubicBezTo>
                  <a:cubicBezTo>
                    <a:pt x="76391" y="41422"/>
                    <a:pt x="80556" y="43710"/>
                    <a:pt x="84781" y="45999"/>
                  </a:cubicBezTo>
                  <a:cubicBezTo>
                    <a:pt x="89005" y="48228"/>
                    <a:pt x="92995" y="50986"/>
                    <a:pt x="97102" y="53450"/>
                  </a:cubicBezTo>
                  <a:cubicBezTo>
                    <a:pt x="129899" y="73985"/>
                    <a:pt x="164926" y="93699"/>
                    <a:pt x="198604" y="117989"/>
                  </a:cubicBezTo>
                  <a:cubicBezTo>
                    <a:pt x="207170" y="123798"/>
                    <a:pt x="215795" y="129665"/>
                    <a:pt x="224478" y="135591"/>
                  </a:cubicBezTo>
                  <a:cubicBezTo>
                    <a:pt x="228820" y="138524"/>
                    <a:pt x="233162" y="141516"/>
                    <a:pt x="237562" y="144450"/>
                  </a:cubicBezTo>
                  <a:cubicBezTo>
                    <a:pt x="241904" y="147442"/>
                    <a:pt x="246011" y="150845"/>
                    <a:pt x="250294" y="154013"/>
                  </a:cubicBezTo>
                  <a:cubicBezTo>
                    <a:pt x="267250" y="166863"/>
                    <a:pt x="284441" y="179888"/>
                    <a:pt x="301749" y="193030"/>
                  </a:cubicBezTo>
                  <a:cubicBezTo>
                    <a:pt x="310609" y="199367"/>
                    <a:pt x="318881" y="206525"/>
                    <a:pt x="327213" y="213624"/>
                  </a:cubicBezTo>
                  <a:cubicBezTo>
                    <a:pt x="335603" y="220665"/>
                    <a:pt x="344052" y="227764"/>
                    <a:pt x="352501" y="234922"/>
                  </a:cubicBezTo>
                  <a:cubicBezTo>
                    <a:pt x="361008" y="242021"/>
                    <a:pt x="369515" y="249179"/>
                    <a:pt x="378023" y="256278"/>
                  </a:cubicBezTo>
                  <a:cubicBezTo>
                    <a:pt x="386471" y="263554"/>
                    <a:pt x="394392" y="271416"/>
                    <a:pt x="402665" y="278984"/>
                  </a:cubicBezTo>
                  <a:cubicBezTo>
                    <a:pt x="469668" y="338654"/>
                    <a:pt x="531508" y="406654"/>
                    <a:pt x="588830" y="476826"/>
                  </a:cubicBezTo>
                  <a:cubicBezTo>
                    <a:pt x="646739" y="546704"/>
                    <a:pt x="696200" y="621862"/>
                    <a:pt x="740145" y="695496"/>
                  </a:cubicBezTo>
                  <a:lnTo>
                    <a:pt x="740145" y="695496"/>
                  </a:lnTo>
                  <a:cubicBezTo>
                    <a:pt x="756045" y="727472"/>
                    <a:pt x="771358" y="756162"/>
                    <a:pt x="782213" y="784383"/>
                  </a:cubicBezTo>
                  <a:cubicBezTo>
                    <a:pt x="793536" y="812311"/>
                    <a:pt x="804860" y="837481"/>
                    <a:pt x="811842" y="862475"/>
                  </a:cubicBezTo>
                  <a:cubicBezTo>
                    <a:pt x="815714" y="874797"/>
                    <a:pt x="819293" y="886766"/>
                    <a:pt x="822579" y="898383"/>
                  </a:cubicBezTo>
                  <a:cubicBezTo>
                    <a:pt x="824163" y="904191"/>
                    <a:pt x="825747" y="909941"/>
                    <a:pt x="827331" y="915632"/>
                  </a:cubicBezTo>
                  <a:cubicBezTo>
                    <a:pt x="828857" y="921265"/>
                    <a:pt x="830382" y="926897"/>
                    <a:pt x="831262" y="932588"/>
                  </a:cubicBezTo>
                  <a:cubicBezTo>
                    <a:pt x="835487" y="955236"/>
                    <a:pt x="838714" y="976827"/>
                    <a:pt x="840885" y="998125"/>
                  </a:cubicBezTo>
                  <a:cubicBezTo>
                    <a:pt x="860305" y="1010152"/>
                    <a:pt x="875500" y="1005869"/>
                    <a:pt x="883069" y="1003640"/>
                  </a:cubicBezTo>
                  <a:cubicBezTo>
                    <a:pt x="890638" y="1001352"/>
                    <a:pt x="905893" y="997069"/>
                    <a:pt x="914341" y="975653"/>
                  </a:cubicBezTo>
                  <a:cubicBezTo>
                    <a:pt x="903194" y="955998"/>
                    <a:pt x="892750" y="935756"/>
                    <a:pt x="882600" y="914341"/>
                  </a:cubicBezTo>
                  <a:cubicBezTo>
                    <a:pt x="880194" y="908944"/>
                    <a:pt x="877320" y="903663"/>
                    <a:pt x="874445" y="898265"/>
                  </a:cubicBezTo>
                  <a:cubicBezTo>
                    <a:pt x="871629" y="892867"/>
                    <a:pt x="868813" y="887411"/>
                    <a:pt x="865937" y="881837"/>
                  </a:cubicBezTo>
                  <a:cubicBezTo>
                    <a:pt x="860246" y="870689"/>
                    <a:pt x="854555" y="859190"/>
                    <a:pt x="848864" y="847279"/>
                  </a:cubicBezTo>
                  <a:cubicBezTo>
                    <a:pt x="838068" y="823107"/>
                    <a:pt x="823870" y="798523"/>
                    <a:pt x="810023" y="771123"/>
                  </a:cubicBezTo>
                  <a:cubicBezTo>
                    <a:pt x="796822" y="743430"/>
                    <a:pt x="779455" y="715151"/>
                    <a:pt x="761560" y="68364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C1658A85-BEA0-9A4B-B9ED-15D958D8F8DB}"/>
              </a:ext>
            </a:extLst>
          </p:cNvPr>
          <p:cNvGrpSpPr/>
          <p:nvPr userDrawn="1"/>
        </p:nvGrpSpPr>
        <p:grpSpPr>
          <a:xfrm>
            <a:off x="11270331" y="2672584"/>
            <a:ext cx="732053" cy="1191063"/>
            <a:chOff x="11270331" y="2672584"/>
            <a:chExt cx="732053" cy="1191063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1409AD8-D5C7-9A1F-A903-070DA75B139B}"/>
                </a:ext>
              </a:extLst>
            </p:cNvPr>
            <p:cNvSpPr/>
            <p:nvPr userDrawn="1"/>
          </p:nvSpPr>
          <p:spPr>
            <a:xfrm>
              <a:off x="11368547" y="2770860"/>
              <a:ext cx="633837" cy="1092787"/>
            </a:xfrm>
            <a:custGeom>
              <a:avLst/>
              <a:gdLst>
                <a:gd name="connsiteX0" fmla="*/ 236395 w 633837"/>
                <a:gd name="connsiteY0" fmla="*/ 805681 h 1092787"/>
                <a:gd name="connsiteX1" fmla="*/ 296357 w 633837"/>
                <a:gd name="connsiteY1" fmla="*/ 848864 h 1092787"/>
                <a:gd name="connsiteX2" fmla="*/ 361072 w 633837"/>
                <a:gd name="connsiteY2" fmla="*/ 884243 h 1092787"/>
                <a:gd name="connsiteX3" fmla="*/ 484635 w 633837"/>
                <a:gd name="connsiteY3" fmla="*/ 925489 h 1092787"/>
                <a:gd name="connsiteX4" fmla="*/ 486864 w 633837"/>
                <a:gd name="connsiteY4" fmla="*/ 929009 h 1092787"/>
                <a:gd name="connsiteX5" fmla="*/ 524591 w 633837"/>
                <a:gd name="connsiteY5" fmla="*/ 988796 h 1092787"/>
                <a:gd name="connsiteX6" fmla="*/ 556566 w 633837"/>
                <a:gd name="connsiteY6" fmla="*/ 1041894 h 1092787"/>
                <a:gd name="connsiteX7" fmla="*/ 583849 w 633837"/>
                <a:gd name="connsiteY7" fmla="*/ 1091706 h 1092787"/>
                <a:gd name="connsiteX8" fmla="*/ 617879 w 633837"/>
                <a:gd name="connsiteY8" fmla="*/ 1083316 h 1092787"/>
                <a:gd name="connsiteX9" fmla="*/ 633837 w 633837"/>
                <a:gd name="connsiteY9" fmla="*/ 1051868 h 1092787"/>
                <a:gd name="connsiteX10" fmla="*/ 592591 w 633837"/>
                <a:gd name="connsiteY10" fmla="*/ 1014377 h 1092787"/>
                <a:gd name="connsiteX11" fmla="*/ 551521 w 633837"/>
                <a:gd name="connsiteY11" fmla="*/ 969199 h 1092787"/>
                <a:gd name="connsiteX12" fmla="*/ 507986 w 633837"/>
                <a:gd name="connsiteY12" fmla="*/ 914459 h 1092787"/>
                <a:gd name="connsiteX13" fmla="*/ 505405 w 633837"/>
                <a:gd name="connsiteY13" fmla="*/ 911056 h 1092787"/>
                <a:gd name="connsiteX14" fmla="*/ 517608 w 633837"/>
                <a:gd name="connsiteY14" fmla="*/ 784735 h 1092787"/>
                <a:gd name="connsiteX15" fmla="*/ 517491 w 633837"/>
                <a:gd name="connsiteY15" fmla="*/ 715151 h 1092787"/>
                <a:gd name="connsiteX16" fmla="*/ 512386 w 633837"/>
                <a:gd name="connsiteY16" fmla="*/ 647502 h 1092787"/>
                <a:gd name="connsiteX17" fmla="*/ 444210 w 633837"/>
                <a:gd name="connsiteY17" fmla="*/ 397091 h 1092787"/>
                <a:gd name="connsiteX18" fmla="*/ 302400 w 633837"/>
                <a:gd name="connsiteY18" fmla="*/ 179770 h 1092787"/>
                <a:gd name="connsiteX19" fmla="*/ 85549 w 633837"/>
                <a:gd name="connsiteY19" fmla="*/ 0 h 1092787"/>
                <a:gd name="connsiteX20" fmla="*/ 85549 w 633837"/>
                <a:gd name="connsiteY20" fmla="*/ 0 h 1092787"/>
                <a:gd name="connsiteX21" fmla="*/ 85549 w 633837"/>
                <a:gd name="connsiteY21" fmla="*/ 0 h 1092787"/>
                <a:gd name="connsiteX22" fmla="*/ 651 w 633837"/>
                <a:gd name="connsiteY22" fmla="*/ 280627 h 1092787"/>
                <a:gd name="connsiteX23" fmla="*/ 57152 w 633837"/>
                <a:gd name="connsiteY23" fmla="*/ 570759 h 1092787"/>
                <a:gd name="connsiteX24" fmla="*/ 236395 w 633837"/>
                <a:gd name="connsiteY24" fmla="*/ 805681 h 109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3837" h="1092787">
                  <a:moveTo>
                    <a:pt x="236395" y="805681"/>
                  </a:moveTo>
                  <a:cubicBezTo>
                    <a:pt x="255756" y="821171"/>
                    <a:pt x="275235" y="835897"/>
                    <a:pt x="296357" y="848864"/>
                  </a:cubicBezTo>
                  <a:cubicBezTo>
                    <a:pt x="317361" y="861889"/>
                    <a:pt x="338953" y="873741"/>
                    <a:pt x="361072" y="884243"/>
                  </a:cubicBezTo>
                  <a:cubicBezTo>
                    <a:pt x="400793" y="902255"/>
                    <a:pt x="441629" y="916454"/>
                    <a:pt x="484635" y="925489"/>
                  </a:cubicBezTo>
                  <a:cubicBezTo>
                    <a:pt x="485397" y="926662"/>
                    <a:pt x="486160" y="927836"/>
                    <a:pt x="486864" y="929009"/>
                  </a:cubicBezTo>
                  <a:cubicBezTo>
                    <a:pt x="500652" y="950366"/>
                    <a:pt x="512621" y="970432"/>
                    <a:pt x="524591" y="988796"/>
                  </a:cubicBezTo>
                  <a:cubicBezTo>
                    <a:pt x="536384" y="1007277"/>
                    <a:pt x="546710" y="1024938"/>
                    <a:pt x="556566" y="1041894"/>
                  </a:cubicBezTo>
                  <a:cubicBezTo>
                    <a:pt x="566600" y="1058674"/>
                    <a:pt x="575576" y="1075102"/>
                    <a:pt x="583849" y="1091706"/>
                  </a:cubicBezTo>
                  <a:cubicBezTo>
                    <a:pt x="602565" y="1095755"/>
                    <a:pt x="612716" y="1087423"/>
                    <a:pt x="617879" y="1083316"/>
                  </a:cubicBezTo>
                  <a:cubicBezTo>
                    <a:pt x="623042" y="1079209"/>
                    <a:pt x="633192" y="1070878"/>
                    <a:pt x="633837" y="1051868"/>
                  </a:cubicBezTo>
                  <a:cubicBezTo>
                    <a:pt x="619991" y="1040310"/>
                    <a:pt x="606379" y="1027871"/>
                    <a:pt x="592591" y="1014377"/>
                  </a:cubicBezTo>
                  <a:cubicBezTo>
                    <a:pt x="578979" y="1000706"/>
                    <a:pt x="565661" y="985627"/>
                    <a:pt x="551521" y="969199"/>
                  </a:cubicBezTo>
                  <a:cubicBezTo>
                    <a:pt x="537146" y="952947"/>
                    <a:pt x="523300" y="934466"/>
                    <a:pt x="507986" y="914459"/>
                  </a:cubicBezTo>
                  <a:cubicBezTo>
                    <a:pt x="507106" y="913344"/>
                    <a:pt x="506285" y="912170"/>
                    <a:pt x="505405" y="911056"/>
                  </a:cubicBezTo>
                  <a:cubicBezTo>
                    <a:pt x="512211" y="868167"/>
                    <a:pt x="516670" y="825688"/>
                    <a:pt x="517608" y="784735"/>
                  </a:cubicBezTo>
                  <a:cubicBezTo>
                    <a:pt x="518606" y="761091"/>
                    <a:pt x="518547" y="737915"/>
                    <a:pt x="517491" y="715151"/>
                  </a:cubicBezTo>
                  <a:cubicBezTo>
                    <a:pt x="516318" y="692445"/>
                    <a:pt x="515144" y="669563"/>
                    <a:pt x="512386" y="647502"/>
                  </a:cubicBezTo>
                  <a:cubicBezTo>
                    <a:pt x="502236" y="558614"/>
                    <a:pt x="479296" y="475124"/>
                    <a:pt x="444210" y="397091"/>
                  </a:cubicBezTo>
                  <a:cubicBezTo>
                    <a:pt x="409183" y="319057"/>
                    <a:pt x="361718" y="246539"/>
                    <a:pt x="302400" y="179770"/>
                  </a:cubicBezTo>
                  <a:cubicBezTo>
                    <a:pt x="242966" y="113119"/>
                    <a:pt x="171152" y="52277"/>
                    <a:pt x="85549" y="0"/>
                  </a:cubicBezTo>
                  <a:lnTo>
                    <a:pt x="85549" y="0"/>
                  </a:lnTo>
                  <a:lnTo>
                    <a:pt x="85549" y="0"/>
                  </a:lnTo>
                  <a:cubicBezTo>
                    <a:pt x="33566" y="85016"/>
                    <a:pt x="4993" y="181883"/>
                    <a:pt x="651" y="280627"/>
                  </a:cubicBezTo>
                  <a:cubicBezTo>
                    <a:pt x="-3984" y="379431"/>
                    <a:pt x="16258" y="479701"/>
                    <a:pt x="57152" y="570759"/>
                  </a:cubicBezTo>
                  <a:cubicBezTo>
                    <a:pt x="98105" y="661759"/>
                    <a:pt x="159886" y="743313"/>
                    <a:pt x="236395" y="80568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4080F250-6525-CEFB-0749-CB6CB3FD853C}"/>
                </a:ext>
              </a:extLst>
            </p:cNvPr>
            <p:cNvSpPr/>
            <p:nvPr userDrawn="1"/>
          </p:nvSpPr>
          <p:spPr>
            <a:xfrm>
              <a:off x="11270331" y="2672584"/>
              <a:ext cx="518380" cy="928950"/>
            </a:xfrm>
            <a:custGeom>
              <a:avLst/>
              <a:gdLst>
                <a:gd name="connsiteX0" fmla="*/ 85549 w 518380"/>
                <a:gd name="connsiteY0" fmla="*/ 0 h 928950"/>
                <a:gd name="connsiteX1" fmla="*/ 85549 w 518380"/>
                <a:gd name="connsiteY1" fmla="*/ 0 h 928950"/>
                <a:gd name="connsiteX2" fmla="*/ 85549 w 518380"/>
                <a:gd name="connsiteY2" fmla="*/ 0 h 928950"/>
                <a:gd name="connsiteX3" fmla="*/ 651 w 518380"/>
                <a:gd name="connsiteY3" fmla="*/ 280627 h 928950"/>
                <a:gd name="connsiteX4" fmla="*/ 57152 w 518380"/>
                <a:gd name="connsiteY4" fmla="*/ 570759 h 928950"/>
                <a:gd name="connsiteX5" fmla="*/ 236336 w 518380"/>
                <a:gd name="connsiteY5" fmla="*/ 805740 h 928950"/>
                <a:gd name="connsiteX6" fmla="*/ 296299 w 518380"/>
                <a:gd name="connsiteY6" fmla="*/ 848922 h 928950"/>
                <a:gd name="connsiteX7" fmla="*/ 361014 w 518380"/>
                <a:gd name="connsiteY7" fmla="*/ 884301 h 928950"/>
                <a:gd name="connsiteX8" fmla="*/ 502471 w 518380"/>
                <a:gd name="connsiteY8" fmla="*/ 928951 h 928950"/>
                <a:gd name="connsiteX9" fmla="*/ 502471 w 518380"/>
                <a:gd name="connsiteY9" fmla="*/ 928951 h 928950"/>
                <a:gd name="connsiteX10" fmla="*/ 502471 w 518380"/>
                <a:gd name="connsiteY10" fmla="*/ 928951 h 928950"/>
                <a:gd name="connsiteX11" fmla="*/ 517667 w 518380"/>
                <a:gd name="connsiteY11" fmla="*/ 784735 h 928950"/>
                <a:gd name="connsiteX12" fmla="*/ 517550 w 518380"/>
                <a:gd name="connsiteY12" fmla="*/ 715151 h 928950"/>
                <a:gd name="connsiteX13" fmla="*/ 512445 w 518380"/>
                <a:gd name="connsiteY13" fmla="*/ 647502 h 928950"/>
                <a:gd name="connsiteX14" fmla="*/ 444269 w 518380"/>
                <a:gd name="connsiteY14" fmla="*/ 397091 h 928950"/>
                <a:gd name="connsiteX15" fmla="*/ 302459 w 518380"/>
                <a:gd name="connsiteY15" fmla="*/ 179770 h 928950"/>
                <a:gd name="connsiteX16" fmla="*/ 85549 w 518380"/>
                <a:gd name="connsiteY16" fmla="*/ 0 h 9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380" h="928950">
                  <a:moveTo>
                    <a:pt x="85549" y="0"/>
                  </a:moveTo>
                  <a:lnTo>
                    <a:pt x="85549" y="0"/>
                  </a:lnTo>
                  <a:lnTo>
                    <a:pt x="85549" y="0"/>
                  </a:lnTo>
                  <a:cubicBezTo>
                    <a:pt x="33566" y="85016"/>
                    <a:pt x="4993" y="181883"/>
                    <a:pt x="651" y="280627"/>
                  </a:cubicBezTo>
                  <a:cubicBezTo>
                    <a:pt x="-3984" y="379431"/>
                    <a:pt x="16258" y="479701"/>
                    <a:pt x="57152" y="570759"/>
                  </a:cubicBezTo>
                  <a:cubicBezTo>
                    <a:pt x="97988" y="661818"/>
                    <a:pt x="159828" y="743372"/>
                    <a:pt x="236336" y="805740"/>
                  </a:cubicBezTo>
                  <a:cubicBezTo>
                    <a:pt x="255697" y="821229"/>
                    <a:pt x="275177" y="835956"/>
                    <a:pt x="296299" y="848922"/>
                  </a:cubicBezTo>
                  <a:cubicBezTo>
                    <a:pt x="317303" y="861947"/>
                    <a:pt x="338894" y="873799"/>
                    <a:pt x="361014" y="884301"/>
                  </a:cubicBezTo>
                  <a:cubicBezTo>
                    <a:pt x="406191" y="904778"/>
                    <a:pt x="452835" y="920385"/>
                    <a:pt x="502471" y="928951"/>
                  </a:cubicBezTo>
                  <a:lnTo>
                    <a:pt x="502471" y="928951"/>
                  </a:lnTo>
                  <a:lnTo>
                    <a:pt x="502471" y="928951"/>
                  </a:lnTo>
                  <a:cubicBezTo>
                    <a:pt x="510920" y="880018"/>
                    <a:pt x="516611" y="831379"/>
                    <a:pt x="517667" y="784735"/>
                  </a:cubicBezTo>
                  <a:cubicBezTo>
                    <a:pt x="518665" y="761091"/>
                    <a:pt x="518606" y="737915"/>
                    <a:pt x="517550" y="715151"/>
                  </a:cubicBezTo>
                  <a:cubicBezTo>
                    <a:pt x="516376" y="692445"/>
                    <a:pt x="515203" y="669563"/>
                    <a:pt x="512445" y="647502"/>
                  </a:cubicBezTo>
                  <a:cubicBezTo>
                    <a:pt x="502295" y="558614"/>
                    <a:pt x="479354" y="475124"/>
                    <a:pt x="444269" y="397091"/>
                  </a:cubicBezTo>
                  <a:cubicBezTo>
                    <a:pt x="409242" y="319057"/>
                    <a:pt x="361776" y="246539"/>
                    <a:pt x="302459" y="179770"/>
                  </a:cubicBezTo>
                  <a:cubicBezTo>
                    <a:pt x="242966" y="113119"/>
                    <a:pt x="171152" y="52277"/>
                    <a:pt x="85549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32D9DFD0-53B5-9931-24E3-0B63E356CA7E}"/>
                </a:ext>
              </a:extLst>
            </p:cNvPr>
            <p:cNvSpPr/>
            <p:nvPr userDrawn="1"/>
          </p:nvSpPr>
          <p:spPr>
            <a:xfrm>
              <a:off x="11373013" y="2740174"/>
              <a:ext cx="531097" cy="1025255"/>
            </a:xfrm>
            <a:custGeom>
              <a:avLst/>
              <a:gdLst>
                <a:gd name="connsiteX0" fmla="*/ 357370 w 531097"/>
                <a:gd name="connsiteY0" fmla="*/ 780100 h 1025255"/>
                <a:gd name="connsiteX1" fmla="*/ 357370 w 531097"/>
                <a:gd name="connsiteY1" fmla="*/ 780100 h 1025255"/>
                <a:gd name="connsiteX2" fmla="*/ 146973 w 531097"/>
                <a:gd name="connsiteY2" fmla="*/ 382716 h 1025255"/>
                <a:gd name="connsiteX3" fmla="*/ 64129 w 531097"/>
                <a:gd name="connsiteY3" fmla="*/ 181707 h 1025255"/>
                <a:gd name="connsiteX4" fmla="*/ 29688 w 531097"/>
                <a:gd name="connsiteY4" fmla="*/ 87421 h 1025255"/>
                <a:gd name="connsiteX5" fmla="*/ 14433 w 531097"/>
                <a:gd name="connsiteY5" fmla="*/ 42654 h 1025255"/>
                <a:gd name="connsiteX6" fmla="*/ 0 w 531097"/>
                <a:gd name="connsiteY6" fmla="*/ 0 h 1025255"/>
                <a:gd name="connsiteX7" fmla="*/ 0 w 531097"/>
                <a:gd name="connsiteY7" fmla="*/ 0 h 1025255"/>
                <a:gd name="connsiteX8" fmla="*/ 0 w 531097"/>
                <a:gd name="connsiteY8" fmla="*/ 0 h 1025255"/>
                <a:gd name="connsiteX9" fmla="*/ 9798 w 531097"/>
                <a:gd name="connsiteY9" fmla="*/ 44004 h 1025255"/>
                <a:gd name="connsiteX10" fmla="*/ 20888 w 531097"/>
                <a:gd name="connsiteY10" fmla="*/ 90061 h 1025255"/>
                <a:gd name="connsiteX11" fmla="*/ 48580 w 531097"/>
                <a:gd name="connsiteY11" fmla="*/ 187046 h 1025255"/>
                <a:gd name="connsiteX12" fmla="*/ 123797 w 531097"/>
                <a:gd name="connsiteY12" fmla="*/ 392808 h 1025255"/>
                <a:gd name="connsiteX13" fmla="*/ 340296 w 531097"/>
                <a:gd name="connsiteY13" fmla="*/ 791131 h 1025255"/>
                <a:gd name="connsiteX14" fmla="*/ 340296 w 531097"/>
                <a:gd name="connsiteY14" fmla="*/ 791131 h 1025255"/>
                <a:gd name="connsiteX15" fmla="*/ 384124 w 531097"/>
                <a:gd name="connsiteY15" fmla="*/ 861478 h 1025255"/>
                <a:gd name="connsiteX16" fmla="*/ 421850 w 531097"/>
                <a:gd name="connsiteY16" fmla="*/ 921265 h 1025255"/>
                <a:gd name="connsiteX17" fmla="*/ 453826 w 531097"/>
                <a:gd name="connsiteY17" fmla="*/ 974363 h 1025255"/>
                <a:gd name="connsiteX18" fmla="*/ 481109 w 531097"/>
                <a:gd name="connsiteY18" fmla="*/ 1024175 h 1025255"/>
                <a:gd name="connsiteX19" fmla="*/ 515139 w 531097"/>
                <a:gd name="connsiteY19" fmla="*/ 1015785 h 1025255"/>
                <a:gd name="connsiteX20" fmla="*/ 531097 w 531097"/>
                <a:gd name="connsiteY20" fmla="*/ 984337 h 1025255"/>
                <a:gd name="connsiteX21" fmla="*/ 489851 w 531097"/>
                <a:gd name="connsiteY21" fmla="*/ 946846 h 1025255"/>
                <a:gd name="connsiteX22" fmla="*/ 448781 w 531097"/>
                <a:gd name="connsiteY22" fmla="*/ 901668 h 1025255"/>
                <a:gd name="connsiteX23" fmla="*/ 405246 w 531097"/>
                <a:gd name="connsiteY23" fmla="*/ 846927 h 1025255"/>
                <a:gd name="connsiteX24" fmla="*/ 357370 w 531097"/>
                <a:gd name="connsiteY24" fmla="*/ 780100 h 102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097" h="1025255">
                  <a:moveTo>
                    <a:pt x="357370" y="780100"/>
                  </a:moveTo>
                  <a:lnTo>
                    <a:pt x="357370" y="780100"/>
                  </a:lnTo>
                  <a:cubicBezTo>
                    <a:pt x="282035" y="658063"/>
                    <a:pt x="208109" y="519656"/>
                    <a:pt x="146973" y="382716"/>
                  </a:cubicBezTo>
                  <a:cubicBezTo>
                    <a:pt x="116405" y="314246"/>
                    <a:pt x="88184" y="246539"/>
                    <a:pt x="64129" y="181707"/>
                  </a:cubicBezTo>
                  <a:cubicBezTo>
                    <a:pt x="51455" y="149496"/>
                    <a:pt x="40777" y="117696"/>
                    <a:pt x="29688" y="87421"/>
                  </a:cubicBezTo>
                  <a:cubicBezTo>
                    <a:pt x="24114" y="72284"/>
                    <a:pt x="19479" y="57205"/>
                    <a:pt x="14433" y="42654"/>
                  </a:cubicBezTo>
                  <a:cubicBezTo>
                    <a:pt x="9564" y="28045"/>
                    <a:pt x="4459" y="13905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2816" y="14316"/>
                    <a:pt x="6395" y="28925"/>
                    <a:pt x="9798" y="44004"/>
                  </a:cubicBezTo>
                  <a:cubicBezTo>
                    <a:pt x="13377" y="59024"/>
                    <a:pt x="16604" y="74513"/>
                    <a:pt x="20888" y="90061"/>
                  </a:cubicBezTo>
                  <a:cubicBezTo>
                    <a:pt x="29336" y="121216"/>
                    <a:pt x="37784" y="153955"/>
                    <a:pt x="48580" y="187046"/>
                  </a:cubicBezTo>
                  <a:cubicBezTo>
                    <a:pt x="68822" y="253638"/>
                    <a:pt x="94520" y="323047"/>
                    <a:pt x="123797" y="392808"/>
                  </a:cubicBezTo>
                  <a:cubicBezTo>
                    <a:pt x="182352" y="532388"/>
                    <a:pt x="258743" y="671851"/>
                    <a:pt x="340296" y="791131"/>
                  </a:cubicBezTo>
                  <a:lnTo>
                    <a:pt x="340296" y="791131"/>
                  </a:lnTo>
                  <a:cubicBezTo>
                    <a:pt x="356138" y="816653"/>
                    <a:pt x="370219" y="840239"/>
                    <a:pt x="384124" y="861478"/>
                  </a:cubicBezTo>
                  <a:cubicBezTo>
                    <a:pt x="397912" y="882835"/>
                    <a:pt x="409881" y="902900"/>
                    <a:pt x="421850" y="921265"/>
                  </a:cubicBezTo>
                  <a:cubicBezTo>
                    <a:pt x="433643" y="939746"/>
                    <a:pt x="443970" y="957406"/>
                    <a:pt x="453826" y="974363"/>
                  </a:cubicBezTo>
                  <a:cubicBezTo>
                    <a:pt x="463860" y="991143"/>
                    <a:pt x="472836" y="1007571"/>
                    <a:pt x="481109" y="1024175"/>
                  </a:cubicBezTo>
                  <a:cubicBezTo>
                    <a:pt x="499825" y="1028223"/>
                    <a:pt x="509976" y="1019892"/>
                    <a:pt x="515139" y="1015785"/>
                  </a:cubicBezTo>
                  <a:cubicBezTo>
                    <a:pt x="520302" y="1011678"/>
                    <a:pt x="530452" y="1003346"/>
                    <a:pt x="531097" y="984337"/>
                  </a:cubicBezTo>
                  <a:cubicBezTo>
                    <a:pt x="517251" y="972778"/>
                    <a:pt x="503639" y="960340"/>
                    <a:pt x="489851" y="946846"/>
                  </a:cubicBezTo>
                  <a:cubicBezTo>
                    <a:pt x="476239" y="933175"/>
                    <a:pt x="462921" y="918096"/>
                    <a:pt x="448781" y="901668"/>
                  </a:cubicBezTo>
                  <a:cubicBezTo>
                    <a:pt x="434406" y="885416"/>
                    <a:pt x="420560" y="866935"/>
                    <a:pt x="405246" y="846927"/>
                  </a:cubicBezTo>
                  <a:cubicBezTo>
                    <a:pt x="389815" y="826979"/>
                    <a:pt x="374502" y="804508"/>
                    <a:pt x="357370" y="7801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971DB0B-3E82-8249-12A3-16D1CE4166A1}"/>
              </a:ext>
            </a:extLst>
          </p:cNvPr>
          <p:cNvGrpSpPr/>
          <p:nvPr userDrawn="1"/>
        </p:nvGrpSpPr>
        <p:grpSpPr>
          <a:xfrm>
            <a:off x="10886654" y="4239588"/>
            <a:ext cx="1315860" cy="738974"/>
            <a:chOff x="10886654" y="4239588"/>
            <a:chExt cx="1315860" cy="738974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B075447-4B0C-2AC1-BC9E-DA06D45AD827}"/>
                </a:ext>
              </a:extLst>
            </p:cNvPr>
            <p:cNvSpPr/>
            <p:nvPr userDrawn="1"/>
          </p:nvSpPr>
          <p:spPr>
            <a:xfrm>
              <a:off x="10984922" y="4337864"/>
              <a:ext cx="1217592" cy="640698"/>
            </a:xfrm>
            <a:custGeom>
              <a:avLst/>
              <a:gdLst>
                <a:gd name="connsiteX0" fmla="*/ 1217416 w 1217592"/>
                <a:gd name="connsiteY0" fmla="*/ 76804 h 640698"/>
                <a:gd name="connsiteX1" fmla="*/ 1198581 w 1217592"/>
                <a:gd name="connsiteY1" fmla="*/ 42129 h 640698"/>
                <a:gd name="connsiteX2" fmla="*/ 1135920 w 1217592"/>
                <a:gd name="connsiteY2" fmla="*/ 57677 h 640698"/>
                <a:gd name="connsiteX3" fmla="*/ 1067333 w 1217592"/>
                <a:gd name="connsiteY3" fmla="*/ 73049 h 640698"/>
                <a:gd name="connsiteX4" fmla="*/ 989123 w 1217592"/>
                <a:gd name="connsiteY4" fmla="*/ 90240 h 640698"/>
                <a:gd name="connsiteX5" fmla="*/ 984547 w 1217592"/>
                <a:gd name="connsiteY5" fmla="*/ 91237 h 640698"/>
                <a:gd name="connsiteX6" fmla="*/ 850365 w 1217592"/>
                <a:gd name="connsiteY6" fmla="*/ 28047 h 640698"/>
                <a:gd name="connsiteX7" fmla="*/ 767813 w 1217592"/>
                <a:gd name="connsiteY7" fmla="*/ 8275 h 640698"/>
                <a:gd name="connsiteX8" fmla="*/ 725393 w 1217592"/>
                <a:gd name="connsiteY8" fmla="*/ 2818 h 640698"/>
                <a:gd name="connsiteX9" fmla="*/ 682446 w 1217592"/>
                <a:gd name="connsiteY9" fmla="*/ 237 h 640698"/>
                <a:gd name="connsiteX10" fmla="*/ 345142 w 1217592"/>
                <a:gd name="connsiteY10" fmla="*/ 81615 h 640698"/>
                <a:gd name="connsiteX11" fmla="*/ 90506 w 1217592"/>
                <a:gd name="connsiteY11" fmla="*/ 317827 h 640698"/>
                <a:gd name="connsiteX12" fmla="*/ 151 w 1217592"/>
                <a:gd name="connsiteY12" fmla="*/ 640698 h 640698"/>
                <a:gd name="connsiteX13" fmla="*/ 151 w 1217592"/>
                <a:gd name="connsiteY13" fmla="*/ 640698 h 640698"/>
                <a:gd name="connsiteX14" fmla="*/ 151 w 1217592"/>
                <a:gd name="connsiteY14" fmla="*/ 640698 h 640698"/>
                <a:gd name="connsiteX15" fmla="*/ 310643 w 1217592"/>
                <a:gd name="connsiteY15" fmla="*/ 601506 h 640698"/>
                <a:gd name="connsiteX16" fmla="*/ 571439 w 1217592"/>
                <a:gd name="connsiteY16" fmla="*/ 503465 h 640698"/>
                <a:gd name="connsiteX17" fmla="*/ 797619 w 1217592"/>
                <a:gd name="connsiteY17" fmla="*/ 340299 h 640698"/>
                <a:gd name="connsiteX18" fmla="*/ 824196 w 1217592"/>
                <a:gd name="connsiteY18" fmla="*/ 314835 h 640698"/>
                <a:gd name="connsiteX19" fmla="*/ 850423 w 1217592"/>
                <a:gd name="connsiteY19" fmla="*/ 288139 h 640698"/>
                <a:gd name="connsiteX20" fmla="*/ 901995 w 1217592"/>
                <a:gd name="connsiteY20" fmla="*/ 231111 h 640698"/>
                <a:gd name="connsiteX21" fmla="*/ 989593 w 1217592"/>
                <a:gd name="connsiteY21" fmla="*/ 119517 h 640698"/>
                <a:gd name="connsiteX22" fmla="*/ 994403 w 1217592"/>
                <a:gd name="connsiteY22" fmla="*/ 118871 h 640698"/>
                <a:gd name="connsiteX23" fmla="*/ 1072554 w 1217592"/>
                <a:gd name="connsiteY23" fmla="*/ 110423 h 640698"/>
                <a:gd name="connsiteX24" fmla="*/ 1141084 w 1217592"/>
                <a:gd name="connsiteY24" fmla="*/ 108721 h 640698"/>
                <a:gd name="connsiteX25" fmla="*/ 1203275 w 1217592"/>
                <a:gd name="connsiteY25" fmla="*/ 114236 h 640698"/>
                <a:gd name="connsiteX26" fmla="*/ 1217416 w 1217592"/>
                <a:gd name="connsiteY26" fmla="*/ 76804 h 64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7592" h="640698">
                  <a:moveTo>
                    <a:pt x="1217416" y="76804"/>
                  </a:moveTo>
                  <a:cubicBezTo>
                    <a:pt x="1217005" y="69411"/>
                    <a:pt x="1216300" y="54567"/>
                    <a:pt x="1198581" y="42129"/>
                  </a:cubicBezTo>
                  <a:cubicBezTo>
                    <a:pt x="1178281" y="47996"/>
                    <a:pt x="1157628" y="53100"/>
                    <a:pt x="1135920" y="57677"/>
                  </a:cubicBezTo>
                  <a:cubicBezTo>
                    <a:pt x="1114270" y="62664"/>
                    <a:pt x="1091681" y="68238"/>
                    <a:pt x="1067333" y="73049"/>
                  </a:cubicBezTo>
                  <a:cubicBezTo>
                    <a:pt x="1042926" y="77449"/>
                    <a:pt x="1017227" y="84255"/>
                    <a:pt x="989123" y="90240"/>
                  </a:cubicBezTo>
                  <a:cubicBezTo>
                    <a:pt x="987598" y="90533"/>
                    <a:pt x="986072" y="90944"/>
                    <a:pt x="984547" y="91237"/>
                  </a:cubicBezTo>
                  <a:cubicBezTo>
                    <a:pt x="942773" y="64131"/>
                    <a:pt x="897947" y="44124"/>
                    <a:pt x="850365" y="28047"/>
                  </a:cubicBezTo>
                  <a:cubicBezTo>
                    <a:pt x="823610" y="19951"/>
                    <a:pt x="795976" y="13379"/>
                    <a:pt x="767813" y="8275"/>
                  </a:cubicBezTo>
                  <a:cubicBezTo>
                    <a:pt x="753615" y="5517"/>
                    <a:pt x="739592" y="4051"/>
                    <a:pt x="725393" y="2818"/>
                  </a:cubicBezTo>
                  <a:cubicBezTo>
                    <a:pt x="711195" y="1587"/>
                    <a:pt x="696879" y="706"/>
                    <a:pt x="682446" y="237"/>
                  </a:cubicBezTo>
                  <a:cubicBezTo>
                    <a:pt x="567449" y="-2931"/>
                    <a:pt x="449167" y="25759"/>
                    <a:pt x="345142" y="81615"/>
                  </a:cubicBezTo>
                  <a:cubicBezTo>
                    <a:pt x="241057" y="137353"/>
                    <a:pt x="151114" y="219493"/>
                    <a:pt x="90506" y="317827"/>
                  </a:cubicBezTo>
                  <a:cubicBezTo>
                    <a:pt x="29487" y="415868"/>
                    <a:pt x="-2489" y="528518"/>
                    <a:pt x="151" y="640698"/>
                  </a:cubicBezTo>
                  <a:lnTo>
                    <a:pt x="151" y="640698"/>
                  </a:lnTo>
                  <a:lnTo>
                    <a:pt x="151" y="640698"/>
                  </a:lnTo>
                  <a:cubicBezTo>
                    <a:pt x="113622" y="638117"/>
                    <a:pt x="216357" y="624387"/>
                    <a:pt x="310643" y="601506"/>
                  </a:cubicBezTo>
                  <a:cubicBezTo>
                    <a:pt x="404811" y="578272"/>
                    <a:pt x="491234" y="546530"/>
                    <a:pt x="571439" y="503465"/>
                  </a:cubicBezTo>
                  <a:cubicBezTo>
                    <a:pt x="651702" y="460517"/>
                    <a:pt x="726332" y="406715"/>
                    <a:pt x="797619" y="340299"/>
                  </a:cubicBezTo>
                  <a:cubicBezTo>
                    <a:pt x="806536" y="332143"/>
                    <a:pt x="815396" y="323636"/>
                    <a:pt x="824196" y="314835"/>
                  </a:cubicBezTo>
                  <a:cubicBezTo>
                    <a:pt x="832939" y="306034"/>
                    <a:pt x="841623" y="296764"/>
                    <a:pt x="850423" y="288139"/>
                  </a:cubicBezTo>
                  <a:cubicBezTo>
                    <a:pt x="867907" y="270362"/>
                    <a:pt x="885098" y="251352"/>
                    <a:pt x="901995" y="231111"/>
                  </a:cubicBezTo>
                  <a:cubicBezTo>
                    <a:pt x="932035" y="197433"/>
                    <a:pt x="961078" y="159120"/>
                    <a:pt x="989593" y="119517"/>
                  </a:cubicBezTo>
                  <a:cubicBezTo>
                    <a:pt x="991177" y="119341"/>
                    <a:pt x="992819" y="119047"/>
                    <a:pt x="994403" y="118871"/>
                  </a:cubicBezTo>
                  <a:cubicBezTo>
                    <a:pt x="1022507" y="115234"/>
                    <a:pt x="1048147" y="111185"/>
                    <a:pt x="1072554" y="110423"/>
                  </a:cubicBezTo>
                  <a:cubicBezTo>
                    <a:pt x="1096904" y="109249"/>
                    <a:pt x="1119433" y="108017"/>
                    <a:pt x="1141084" y="108721"/>
                  </a:cubicBezTo>
                  <a:cubicBezTo>
                    <a:pt x="1162733" y="109836"/>
                    <a:pt x="1183268" y="111596"/>
                    <a:pt x="1203275" y="114236"/>
                  </a:cubicBezTo>
                  <a:cubicBezTo>
                    <a:pt x="1218530" y="99099"/>
                    <a:pt x="1217884" y="84255"/>
                    <a:pt x="1217416" y="76804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9DB6E1A-E020-2BFF-4E5F-6859F496F919}"/>
                </a:ext>
              </a:extLst>
            </p:cNvPr>
            <p:cNvSpPr/>
            <p:nvPr userDrawn="1"/>
          </p:nvSpPr>
          <p:spPr>
            <a:xfrm>
              <a:off x="10886654" y="4239588"/>
              <a:ext cx="1001497" cy="640640"/>
            </a:xfrm>
            <a:custGeom>
              <a:avLst/>
              <a:gdLst>
                <a:gd name="connsiteX0" fmla="*/ 145 w 1001497"/>
                <a:gd name="connsiteY0" fmla="*/ 640640 h 640640"/>
                <a:gd name="connsiteX1" fmla="*/ 145 w 1001497"/>
                <a:gd name="connsiteY1" fmla="*/ 640640 h 640640"/>
                <a:gd name="connsiteX2" fmla="*/ 145 w 1001497"/>
                <a:gd name="connsiteY2" fmla="*/ 640640 h 640640"/>
                <a:gd name="connsiteX3" fmla="*/ 310637 w 1001497"/>
                <a:gd name="connsiteY3" fmla="*/ 601447 h 640640"/>
                <a:gd name="connsiteX4" fmla="*/ 571433 w 1001497"/>
                <a:gd name="connsiteY4" fmla="*/ 503407 h 640640"/>
                <a:gd name="connsiteX5" fmla="*/ 797613 w 1001497"/>
                <a:gd name="connsiteY5" fmla="*/ 340240 h 640640"/>
                <a:gd name="connsiteX6" fmla="*/ 824190 w 1001497"/>
                <a:gd name="connsiteY6" fmla="*/ 314777 h 640640"/>
                <a:gd name="connsiteX7" fmla="*/ 850417 w 1001497"/>
                <a:gd name="connsiteY7" fmla="*/ 288081 h 640640"/>
                <a:gd name="connsiteX8" fmla="*/ 901989 w 1001497"/>
                <a:gd name="connsiteY8" fmla="*/ 231052 h 640640"/>
                <a:gd name="connsiteX9" fmla="*/ 1001497 w 1001497"/>
                <a:gd name="connsiteY9" fmla="*/ 102796 h 640640"/>
                <a:gd name="connsiteX10" fmla="*/ 1001497 w 1001497"/>
                <a:gd name="connsiteY10" fmla="*/ 102796 h 640640"/>
                <a:gd name="connsiteX11" fmla="*/ 1001497 w 1001497"/>
                <a:gd name="connsiteY11" fmla="*/ 102796 h 640640"/>
                <a:gd name="connsiteX12" fmla="*/ 850358 w 1001497"/>
                <a:gd name="connsiteY12" fmla="*/ 28048 h 640640"/>
                <a:gd name="connsiteX13" fmla="*/ 767807 w 1001497"/>
                <a:gd name="connsiteY13" fmla="*/ 8275 h 640640"/>
                <a:gd name="connsiteX14" fmla="*/ 725387 w 1001497"/>
                <a:gd name="connsiteY14" fmla="*/ 2819 h 640640"/>
                <a:gd name="connsiteX15" fmla="*/ 682440 w 1001497"/>
                <a:gd name="connsiteY15" fmla="*/ 237 h 640640"/>
                <a:gd name="connsiteX16" fmla="*/ 345136 w 1001497"/>
                <a:gd name="connsiteY16" fmla="*/ 81615 h 640640"/>
                <a:gd name="connsiteX17" fmla="*/ 90500 w 1001497"/>
                <a:gd name="connsiteY17" fmla="*/ 317828 h 640640"/>
                <a:gd name="connsiteX18" fmla="*/ 145 w 1001497"/>
                <a:gd name="connsiteY18" fmla="*/ 640640 h 64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1497" h="640640">
                  <a:moveTo>
                    <a:pt x="145" y="640640"/>
                  </a:moveTo>
                  <a:lnTo>
                    <a:pt x="145" y="640640"/>
                  </a:lnTo>
                  <a:lnTo>
                    <a:pt x="145" y="640640"/>
                  </a:lnTo>
                  <a:cubicBezTo>
                    <a:pt x="113616" y="638059"/>
                    <a:pt x="216351" y="624329"/>
                    <a:pt x="310637" y="601447"/>
                  </a:cubicBezTo>
                  <a:cubicBezTo>
                    <a:pt x="404804" y="578213"/>
                    <a:pt x="491228" y="546472"/>
                    <a:pt x="571433" y="503407"/>
                  </a:cubicBezTo>
                  <a:cubicBezTo>
                    <a:pt x="651696" y="460459"/>
                    <a:pt x="726326" y="406657"/>
                    <a:pt x="797613" y="340240"/>
                  </a:cubicBezTo>
                  <a:cubicBezTo>
                    <a:pt x="806589" y="332085"/>
                    <a:pt x="815390" y="323578"/>
                    <a:pt x="824190" y="314777"/>
                  </a:cubicBezTo>
                  <a:cubicBezTo>
                    <a:pt x="832932" y="305976"/>
                    <a:pt x="841616" y="296706"/>
                    <a:pt x="850417" y="288081"/>
                  </a:cubicBezTo>
                  <a:cubicBezTo>
                    <a:pt x="867901" y="270304"/>
                    <a:pt x="885092" y="251294"/>
                    <a:pt x="901989" y="231052"/>
                  </a:cubicBezTo>
                  <a:cubicBezTo>
                    <a:pt x="936254" y="192622"/>
                    <a:pt x="969169" y="148266"/>
                    <a:pt x="1001497" y="102796"/>
                  </a:cubicBezTo>
                  <a:lnTo>
                    <a:pt x="1001497" y="102796"/>
                  </a:lnTo>
                  <a:lnTo>
                    <a:pt x="1001497" y="102796"/>
                  </a:lnTo>
                  <a:cubicBezTo>
                    <a:pt x="954970" y="69705"/>
                    <a:pt x="904395" y="46354"/>
                    <a:pt x="850358" y="28048"/>
                  </a:cubicBezTo>
                  <a:cubicBezTo>
                    <a:pt x="823604" y="19951"/>
                    <a:pt x="795970" y="13380"/>
                    <a:pt x="767807" y="8275"/>
                  </a:cubicBezTo>
                  <a:cubicBezTo>
                    <a:pt x="753667" y="5518"/>
                    <a:pt x="739586" y="4051"/>
                    <a:pt x="725387" y="2819"/>
                  </a:cubicBezTo>
                  <a:cubicBezTo>
                    <a:pt x="711188" y="1587"/>
                    <a:pt x="696873" y="707"/>
                    <a:pt x="682440" y="237"/>
                  </a:cubicBezTo>
                  <a:cubicBezTo>
                    <a:pt x="567443" y="-2931"/>
                    <a:pt x="449161" y="25701"/>
                    <a:pt x="345136" y="81615"/>
                  </a:cubicBezTo>
                  <a:cubicBezTo>
                    <a:pt x="241051" y="137353"/>
                    <a:pt x="151108" y="219494"/>
                    <a:pt x="90500" y="317828"/>
                  </a:cubicBezTo>
                  <a:cubicBezTo>
                    <a:pt x="29481" y="415810"/>
                    <a:pt x="-2437" y="528460"/>
                    <a:pt x="145" y="64064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752D7AE-7C43-6DF7-77DA-76357A3C1B20}"/>
                </a:ext>
              </a:extLst>
            </p:cNvPr>
            <p:cNvSpPr/>
            <p:nvPr userDrawn="1"/>
          </p:nvSpPr>
          <p:spPr>
            <a:xfrm>
              <a:off x="10942361" y="4281717"/>
              <a:ext cx="1161937" cy="542772"/>
            </a:xfrm>
            <a:custGeom>
              <a:avLst/>
              <a:gdLst>
                <a:gd name="connsiteX0" fmla="*/ 842351 w 1161937"/>
                <a:gd name="connsiteY0" fmla="*/ 70524 h 542772"/>
                <a:gd name="connsiteX1" fmla="*/ 842351 w 1161937"/>
                <a:gd name="connsiteY1" fmla="*/ 70524 h 542772"/>
                <a:gd name="connsiteX2" fmla="*/ 599156 w 1161937"/>
                <a:gd name="connsiteY2" fmla="*/ 143218 h 542772"/>
                <a:gd name="connsiteX3" fmla="*/ 364763 w 1161937"/>
                <a:gd name="connsiteY3" fmla="*/ 254929 h 542772"/>
                <a:gd name="connsiteX4" fmla="*/ 337011 w 1161937"/>
                <a:gd name="connsiteY4" fmla="*/ 270888 h 542772"/>
                <a:gd name="connsiteX5" fmla="*/ 310139 w 1161937"/>
                <a:gd name="connsiteY5" fmla="*/ 287903 h 542772"/>
                <a:gd name="connsiteX6" fmla="*/ 283503 w 1161937"/>
                <a:gd name="connsiteY6" fmla="*/ 304800 h 542772"/>
                <a:gd name="connsiteX7" fmla="*/ 257511 w 1161937"/>
                <a:gd name="connsiteY7" fmla="*/ 322108 h 542772"/>
                <a:gd name="connsiteX8" fmla="*/ 207405 w 1161937"/>
                <a:gd name="connsiteY8" fmla="*/ 357781 h 542772"/>
                <a:gd name="connsiteX9" fmla="*/ 183408 w 1161937"/>
                <a:gd name="connsiteY9" fmla="*/ 376028 h 542772"/>
                <a:gd name="connsiteX10" fmla="*/ 160116 w 1161937"/>
                <a:gd name="connsiteY10" fmla="*/ 394568 h 542772"/>
                <a:gd name="connsiteX11" fmla="*/ 73751 w 1161937"/>
                <a:gd name="connsiteY11" fmla="*/ 468905 h 542772"/>
                <a:gd name="connsiteX12" fmla="*/ 54154 w 1161937"/>
                <a:gd name="connsiteY12" fmla="*/ 487621 h 542772"/>
                <a:gd name="connsiteX13" fmla="*/ 35438 w 1161937"/>
                <a:gd name="connsiteY13" fmla="*/ 506338 h 542772"/>
                <a:gd name="connsiteX14" fmla="*/ 0 w 1161937"/>
                <a:gd name="connsiteY14" fmla="*/ 542773 h 542772"/>
                <a:gd name="connsiteX15" fmla="*/ 0 w 1161937"/>
                <a:gd name="connsiteY15" fmla="*/ 542773 h 542772"/>
                <a:gd name="connsiteX16" fmla="*/ 0 w 1161937"/>
                <a:gd name="connsiteY16" fmla="*/ 542773 h 542772"/>
                <a:gd name="connsiteX17" fmla="*/ 39134 w 1161937"/>
                <a:gd name="connsiteY17" fmla="*/ 510327 h 542772"/>
                <a:gd name="connsiteX18" fmla="*/ 59435 w 1161937"/>
                <a:gd name="connsiteY18" fmla="*/ 493547 h 542772"/>
                <a:gd name="connsiteX19" fmla="*/ 80440 w 1161937"/>
                <a:gd name="connsiteY19" fmla="*/ 476708 h 542772"/>
                <a:gd name="connsiteX20" fmla="*/ 171263 w 1161937"/>
                <a:gd name="connsiteY20" fmla="*/ 409353 h 542772"/>
                <a:gd name="connsiteX21" fmla="*/ 195319 w 1161937"/>
                <a:gd name="connsiteY21" fmla="*/ 392397 h 542772"/>
                <a:gd name="connsiteX22" fmla="*/ 219961 w 1161937"/>
                <a:gd name="connsiteY22" fmla="*/ 375617 h 542772"/>
                <a:gd name="connsiteX23" fmla="*/ 270947 w 1161937"/>
                <a:gd name="connsiteY23" fmla="*/ 342643 h 542772"/>
                <a:gd name="connsiteX24" fmla="*/ 297232 w 1161937"/>
                <a:gd name="connsiteY24" fmla="*/ 326567 h 542772"/>
                <a:gd name="connsiteX25" fmla="*/ 324044 w 1161937"/>
                <a:gd name="connsiteY25" fmla="*/ 310785 h 542772"/>
                <a:gd name="connsiteX26" fmla="*/ 350975 w 1161937"/>
                <a:gd name="connsiteY26" fmla="*/ 294826 h 542772"/>
                <a:gd name="connsiteX27" fmla="*/ 378727 w 1161937"/>
                <a:gd name="connsiteY27" fmla="*/ 279806 h 542772"/>
                <a:gd name="connsiteX28" fmla="*/ 610069 w 1161937"/>
                <a:gd name="connsiteY28" fmla="*/ 171146 h 542772"/>
                <a:gd name="connsiteX29" fmla="*/ 847690 w 1161937"/>
                <a:gd name="connsiteY29" fmla="*/ 92819 h 542772"/>
                <a:gd name="connsiteX30" fmla="*/ 847690 w 1161937"/>
                <a:gd name="connsiteY30" fmla="*/ 92819 h 542772"/>
                <a:gd name="connsiteX31" fmla="*/ 938749 w 1161937"/>
                <a:gd name="connsiteY31" fmla="*/ 76625 h 542772"/>
                <a:gd name="connsiteX32" fmla="*/ 1016900 w 1161937"/>
                <a:gd name="connsiteY32" fmla="*/ 68177 h 542772"/>
                <a:gd name="connsiteX33" fmla="*/ 1085429 w 1161937"/>
                <a:gd name="connsiteY33" fmla="*/ 66475 h 542772"/>
                <a:gd name="connsiteX34" fmla="*/ 1147620 w 1161937"/>
                <a:gd name="connsiteY34" fmla="*/ 71990 h 542772"/>
                <a:gd name="connsiteX35" fmla="*/ 1161761 w 1161937"/>
                <a:gd name="connsiteY35" fmla="*/ 34675 h 542772"/>
                <a:gd name="connsiteX36" fmla="*/ 1142926 w 1161937"/>
                <a:gd name="connsiteY36" fmla="*/ 0 h 542772"/>
                <a:gd name="connsiteX37" fmla="*/ 1080265 w 1161937"/>
                <a:gd name="connsiteY37" fmla="*/ 15548 h 542772"/>
                <a:gd name="connsiteX38" fmla="*/ 1011678 w 1161937"/>
                <a:gd name="connsiteY38" fmla="*/ 30920 h 542772"/>
                <a:gd name="connsiteX39" fmla="*/ 933468 w 1161937"/>
                <a:gd name="connsiteY39" fmla="*/ 48111 h 542772"/>
                <a:gd name="connsiteX40" fmla="*/ 842351 w 1161937"/>
                <a:gd name="connsiteY40" fmla="*/ 70524 h 54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61937" h="542772">
                  <a:moveTo>
                    <a:pt x="842351" y="70524"/>
                  </a:moveTo>
                  <a:lnTo>
                    <a:pt x="842351" y="70524"/>
                  </a:lnTo>
                  <a:cubicBezTo>
                    <a:pt x="762616" y="88242"/>
                    <a:pt x="679771" y="111242"/>
                    <a:pt x="599156" y="143218"/>
                  </a:cubicBezTo>
                  <a:cubicBezTo>
                    <a:pt x="518483" y="174666"/>
                    <a:pt x="438572" y="211395"/>
                    <a:pt x="364763" y="254929"/>
                  </a:cubicBezTo>
                  <a:cubicBezTo>
                    <a:pt x="355492" y="260268"/>
                    <a:pt x="346046" y="265314"/>
                    <a:pt x="337011" y="270888"/>
                  </a:cubicBezTo>
                  <a:cubicBezTo>
                    <a:pt x="328034" y="276579"/>
                    <a:pt x="319057" y="282211"/>
                    <a:pt x="310139" y="287903"/>
                  </a:cubicBezTo>
                  <a:cubicBezTo>
                    <a:pt x="301221" y="293594"/>
                    <a:pt x="292362" y="299226"/>
                    <a:pt x="283503" y="304800"/>
                  </a:cubicBezTo>
                  <a:cubicBezTo>
                    <a:pt x="274643" y="310433"/>
                    <a:pt x="265842" y="315947"/>
                    <a:pt x="257511" y="322108"/>
                  </a:cubicBezTo>
                  <a:cubicBezTo>
                    <a:pt x="240613" y="334136"/>
                    <a:pt x="223892" y="346046"/>
                    <a:pt x="207405" y="357781"/>
                  </a:cubicBezTo>
                  <a:cubicBezTo>
                    <a:pt x="199074" y="363531"/>
                    <a:pt x="191211" y="369750"/>
                    <a:pt x="183408" y="376028"/>
                  </a:cubicBezTo>
                  <a:cubicBezTo>
                    <a:pt x="175605" y="382247"/>
                    <a:pt x="167860" y="388407"/>
                    <a:pt x="160116" y="394568"/>
                  </a:cubicBezTo>
                  <a:cubicBezTo>
                    <a:pt x="128844" y="418506"/>
                    <a:pt x="100975" y="444615"/>
                    <a:pt x="73751" y="468905"/>
                  </a:cubicBezTo>
                  <a:cubicBezTo>
                    <a:pt x="66886" y="474890"/>
                    <a:pt x="60491" y="481285"/>
                    <a:pt x="54154" y="487621"/>
                  </a:cubicBezTo>
                  <a:cubicBezTo>
                    <a:pt x="47876" y="493958"/>
                    <a:pt x="41598" y="500177"/>
                    <a:pt x="35438" y="506338"/>
                  </a:cubicBezTo>
                  <a:cubicBezTo>
                    <a:pt x="23293" y="518776"/>
                    <a:pt x="11030" y="530510"/>
                    <a:pt x="0" y="542773"/>
                  </a:cubicBezTo>
                  <a:lnTo>
                    <a:pt x="0" y="542773"/>
                  </a:lnTo>
                  <a:lnTo>
                    <a:pt x="0" y="542773"/>
                  </a:lnTo>
                  <a:cubicBezTo>
                    <a:pt x="12321" y="531860"/>
                    <a:pt x="25816" y="521475"/>
                    <a:pt x="39134" y="510327"/>
                  </a:cubicBezTo>
                  <a:cubicBezTo>
                    <a:pt x="45823" y="504812"/>
                    <a:pt x="52570" y="499180"/>
                    <a:pt x="59435" y="493547"/>
                  </a:cubicBezTo>
                  <a:cubicBezTo>
                    <a:pt x="66241" y="487856"/>
                    <a:pt x="73106" y="482048"/>
                    <a:pt x="80440" y="476708"/>
                  </a:cubicBezTo>
                  <a:cubicBezTo>
                    <a:pt x="109541" y="454941"/>
                    <a:pt x="138876" y="431120"/>
                    <a:pt x="171263" y="409353"/>
                  </a:cubicBezTo>
                  <a:cubicBezTo>
                    <a:pt x="179243" y="403721"/>
                    <a:pt x="187222" y="398088"/>
                    <a:pt x="195319" y="392397"/>
                  </a:cubicBezTo>
                  <a:cubicBezTo>
                    <a:pt x="203357" y="386647"/>
                    <a:pt x="211453" y="380897"/>
                    <a:pt x="219961" y="375617"/>
                  </a:cubicBezTo>
                  <a:cubicBezTo>
                    <a:pt x="236741" y="364762"/>
                    <a:pt x="253756" y="353791"/>
                    <a:pt x="270947" y="342643"/>
                  </a:cubicBezTo>
                  <a:cubicBezTo>
                    <a:pt x="279395" y="336893"/>
                    <a:pt x="288313" y="331789"/>
                    <a:pt x="297232" y="326567"/>
                  </a:cubicBezTo>
                  <a:cubicBezTo>
                    <a:pt x="306150" y="321346"/>
                    <a:pt x="315068" y="316065"/>
                    <a:pt x="324044" y="310785"/>
                  </a:cubicBezTo>
                  <a:cubicBezTo>
                    <a:pt x="333021" y="305504"/>
                    <a:pt x="341998" y="300165"/>
                    <a:pt x="350975" y="294826"/>
                  </a:cubicBezTo>
                  <a:cubicBezTo>
                    <a:pt x="360010" y="289545"/>
                    <a:pt x="369456" y="284852"/>
                    <a:pt x="378727" y="279806"/>
                  </a:cubicBezTo>
                  <a:cubicBezTo>
                    <a:pt x="452359" y="238618"/>
                    <a:pt x="531039" y="202946"/>
                    <a:pt x="610069" y="171146"/>
                  </a:cubicBezTo>
                  <a:cubicBezTo>
                    <a:pt x="689042" y="138818"/>
                    <a:pt x="769833" y="113941"/>
                    <a:pt x="847690" y="92819"/>
                  </a:cubicBezTo>
                  <a:lnTo>
                    <a:pt x="847690" y="92819"/>
                  </a:lnTo>
                  <a:cubicBezTo>
                    <a:pt x="880664" y="86365"/>
                    <a:pt x="910528" y="79852"/>
                    <a:pt x="938749" y="76625"/>
                  </a:cubicBezTo>
                  <a:cubicBezTo>
                    <a:pt x="966853" y="72988"/>
                    <a:pt x="992492" y="68939"/>
                    <a:pt x="1016900" y="68177"/>
                  </a:cubicBezTo>
                  <a:cubicBezTo>
                    <a:pt x="1041190" y="67003"/>
                    <a:pt x="1063779" y="65771"/>
                    <a:pt x="1085429" y="66475"/>
                  </a:cubicBezTo>
                  <a:cubicBezTo>
                    <a:pt x="1107079" y="67590"/>
                    <a:pt x="1127614" y="69350"/>
                    <a:pt x="1147620" y="71990"/>
                  </a:cubicBezTo>
                  <a:cubicBezTo>
                    <a:pt x="1162876" y="56912"/>
                    <a:pt x="1162230" y="42068"/>
                    <a:pt x="1161761" y="34675"/>
                  </a:cubicBezTo>
                  <a:cubicBezTo>
                    <a:pt x="1161291" y="27283"/>
                    <a:pt x="1160645" y="12438"/>
                    <a:pt x="1142926" y="0"/>
                  </a:cubicBezTo>
                  <a:cubicBezTo>
                    <a:pt x="1122626" y="5867"/>
                    <a:pt x="1101973" y="10972"/>
                    <a:pt x="1080265" y="15548"/>
                  </a:cubicBezTo>
                  <a:cubicBezTo>
                    <a:pt x="1058616" y="20535"/>
                    <a:pt x="1036027" y="26109"/>
                    <a:pt x="1011678" y="30920"/>
                  </a:cubicBezTo>
                  <a:cubicBezTo>
                    <a:pt x="987271" y="35321"/>
                    <a:pt x="961572" y="42126"/>
                    <a:pt x="933468" y="48111"/>
                  </a:cubicBezTo>
                  <a:cubicBezTo>
                    <a:pt x="905189" y="53685"/>
                    <a:pt x="875266" y="62192"/>
                    <a:pt x="842351" y="7052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AE94672-2AE2-CF69-BAA1-2DD78F95D30A}"/>
              </a:ext>
            </a:extLst>
          </p:cNvPr>
          <p:cNvGrpSpPr/>
          <p:nvPr userDrawn="1"/>
        </p:nvGrpSpPr>
        <p:grpSpPr>
          <a:xfrm>
            <a:off x="5381711" y="-4089"/>
            <a:ext cx="1889758" cy="729465"/>
            <a:chOff x="5381711" y="-4089"/>
            <a:chExt cx="1889758" cy="729465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5E4B7B0B-EAC7-F0A4-C976-F8812E7F3D07}"/>
                </a:ext>
              </a:extLst>
            </p:cNvPr>
            <p:cNvSpPr/>
            <p:nvPr userDrawn="1"/>
          </p:nvSpPr>
          <p:spPr>
            <a:xfrm>
              <a:off x="5515413" y="-4089"/>
              <a:ext cx="1756056" cy="729465"/>
            </a:xfrm>
            <a:custGeom>
              <a:avLst/>
              <a:gdLst>
                <a:gd name="connsiteX0" fmla="*/ 1168642 w 1290738"/>
                <a:gd name="connsiteY0" fmla="*/ 273618 h 536173"/>
                <a:gd name="connsiteX1" fmla="*/ 1063796 w 1290738"/>
                <a:gd name="connsiteY1" fmla="*/ 189189 h 536173"/>
                <a:gd name="connsiteX2" fmla="*/ 955781 w 1290738"/>
                <a:gd name="connsiteY2" fmla="*/ 115673 h 536173"/>
                <a:gd name="connsiteX3" fmla="*/ 830986 w 1290738"/>
                <a:gd name="connsiteY3" fmla="*/ 54889 h 536173"/>
                <a:gd name="connsiteX4" fmla="*/ 796487 w 1290738"/>
                <a:gd name="connsiteY4" fmla="*/ 42275 h 536173"/>
                <a:gd name="connsiteX5" fmla="*/ 760638 w 1290738"/>
                <a:gd name="connsiteY5" fmla="*/ 30951 h 536173"/>
                <a:gd name="connsiteX6" fmla="*/ 742216 w 1290738"/>
                <a:gd name="connsiteY6" fmla="*/ 25788 h 536173"/>
                <a:gd name="connsiteX7" fmla="*/ 723205 w 1290738"/>
                <a:gd name="connsiteY7" fmla="*/ 20918 h 536173"/>
                <a:gd name="connsiteX8" fmla="*/ 683544 w 1290738"/>
                <a:gd name="connsiteY8" fmla="*/ 12293 h 536173"/>
                <a:gd name="connsiteX9" fmla="*/ 516916 w 1290738"/>
                <a:gd name="connsiteY9" fmla="*/ 1087 h 536173"/>
                <a:gd name="connsiteX10" fmla="*/ 350639 w 1290738"/>
                <a:gd name="connsiteY10" fmla="*/ 35762 h 536173"/>
                <a:gd name="connsiteX11" fmla="*/ 224437 w 1290738"/>
                <a:gd name="connsiteY11" fmla="*/ 110627 h 536173"/>
                <a:gd name="connsiteX12" fmla="*/ 141123 w 1290738"/>
                <a:gd name="connsiteY12" fmla="*/ 109043 h 536173"/>
                <a:gd name="connsiteX13" fmla="*/ 6882 w 1290738"/>
                <a:gd name="connsiteY13" fmla="*/ 122420 h 536173"/>
                <a:gd name="connsiteX14" fmla="*/ 3772 w 1290738"/>
                <a:gd name="connsiteY14" fmla="*/ 160616 h 536173"/>
                <a:gd name="connsiteX15" fmla="*/ 30878 w 1290738"/>
                <a:gd name="connsiteY15" fmla="*/ 188074 h 536173"/>
                <a:gd name="connsiteX16" fmla="*/ 144819 w 1290738"/>
                <a:gd name="connsiteY16" fmla="*/ 145302 h 536173"/>
                <a:gd name="connsiteX17" fmla="*/ 223909 w 1290738"/>
                <a:gd name="connsiteY17" fmla="*/ 138379 h 536173"/>
                <a:gd name="connsiteX18" fmla="*/ 238049 w 1290738"/>
                <a:gd name="connsiteY18" fmla="*/ 152988 h 536173"/>
                <a:gd name="connsiteX19" fmla="*/ 264920 w 1290738"/>
                <a:gd name="connsiteY19" fmla="*/ 181444 h 536173"/>
                <a:gd name="connsiteX20" fmla="*/ 278004 w 1290738"/>
                <a:gd name="connsiteY20" fmla="*/ 195115 h 536173"/>
                <a:gd name="connsiteX21" fmla="*/ 290912 w 1290738"/>
                <a:gd name="connsiteY21" fmla="*/ 209079 h 536173"/>
                <a:gd name="connsiteX22" fmla="*/ 303644 w 1290738"/>
                <a:gd name="connsiteY22" fmla="*/ 222514 h 536173"/>
                <a:gd name="connsiteX23" fmla="*/ 316317 w 1290738"/>
                <a:gd name="connsiteY23" fmla="*/ 235774 h 536173"/>
                <a:gd name="connsiteX24" fmla="*/ 341428 w 1290738"/>
                <a:gd name="connsiteY24" fmla="*/ 261649 h 536173"/>
                <a:gd name="connsiteX25" fmla="*/ 366540 w 1290738"/>
                <a:gd name="connsiteY25" fmla="*/ 286877 h 536173"/>
                <a:gd name="connsiteX26" fmla="*/ 391886 w 1290738"/>
                <a:gd name="connsiteY26" fmla="*/ 311168 h 536173"/>
                <a:gd name="connsiteX27" fmla="*/ 404677 w 1290738"/>
                <a:gd name="connsiteY27" fmla="*/ 322785 h 536173"/>
                <a:gd name="connsiteX28" fmla="*/ 417702 w 1290738"/>
                <a:gd name="connsiteY28" fmla="*/ 334519 h 536173"/>
                <a:gd name="connsiteX29" fmla="*/ 528533 w 1290738"/>
                <a:gd name="connsiteY29" fmla="*/ 418537 h 536173"/>
                <a:gd name="connsiteX30" fmla="*/ 662422 w 1290738"/>
                <a:gd name="connsiteY30" fmla="*/ 486948 h 536173"/>
                <a:gd name="connsiteX31" fmla="*/ 821833 w 1290738"/>
                <a:gd name="connsiteY31" fmla="*/ 529309 h 536173"/>
                <a:gd name="connsiteX32" fmla="*/ 997321 w 1290738"/>
                <a:gd name="connsiteY32" fmla="*/ 530600 h 536173"/>
                <a:gd name="connsiteX33" fmla="*/ 1165826 w 1290738"/>
                <a:gd name="connsiteY33" fmla="*/ 476505 h 536173"/>
                <a:gd name="connsiteX34" fmla="*/ 1290738 w 1290738"/>
                <a:gd name="connsiteY34" fmla="*/ 364148 h 536173"/>
                <a:gd name="connsiteX35" fmla="*/ 1290738 w 1290738"/>
                <a:gd name="connsiteY35" fmla="*/ 364148 h 536173"/>
                <a:gd name="connsiteX36" fmla="*/ 1290738 w 1290738"/>
                <a:gd name="connsiteY36" fmla="*/ 364148 h 536173"/>
                <a:gd name="connsiteX37" fmla="*/ 1168642 w 1290738"/>
                <a:gd name="connsiteY37" fmla="*/ 273618 h 53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0738" h="536173">
                  <a:moveTo>
                    <a:pt x="1168642" y="273618"/>
                  </a:moveTo>
                  <a:cubicBezTo>
                    <a:pt x="1131972" y="243871"/>
                    <a:pt x="1098236" y="215533"/>
                    <a:pt x="1063796" y="189189"/>
                  </a:cubicBezTo>
                  <a:cubicBezTo>
                    <a:pt x="1029355" y="162787"/>
                    <a:pt x="994211" y="138438"/>
                    <a:pt x="955781" y="115673"/>
                  </a:cubicBezTo>
                  <a:cubicBezTo>
                    <a:pt x="917410" y="93026"/>
                    <a:pt x="876046" y="72491"/>
                    <a:pt x="830986" y="54889"/>
                  </a:cubicBezTo>
                  <a:cubicBezTo>
                    <a:pt x="819780" y="50489"/>
                    <a:pt x="808338" y="46382"/>
                    <a:pt x="796487" y="42275"/>
                  </a:cubicBezTo>
                  <a:cubicBezTo>
                    <a:pt x="784694" y="38226"/>
                    <a:pt x="773018" y="34589"/>
                    <a:pt x="760638" y="30951"/>
                  </a:cubicBezTo>
                  <a:cubicBezTo>
                    <a:pt x="754537" y="29132"/>
                    <a:pt x="748376" y="27431"/>
                    <a:pt x="742216" y="25788"/>
                  </a:cubicBezTo>
                  <a:cubicBezTo>
                    <a:pt x="735879" y="24145"/>
                    <a:pt x="729542" y="22561"/>
                    <a:pt x="723205" y="20918"/>
                  </a:cubicBezTo>
                  <a:cubicBezTo>
                    <a:pt x="710004" y="17750"/>
                    <a:pt x="696921" y="14816"/>
                    <a:pt x="683544" y="12293"/>
                  </a:cubicBezTo>
                  <a:cubicBezTo>
                    <a:pt x="630035" y="2085"/>
                    <a:pt x="573476" y="-2198"/>
                    <a:pt x="516916" y="1087"/>
                  </a:cubicBezTo>
                  <a:cubicBezTo>
                    <a:pt x="460297" y="4549"/>
                    <a:pt x="403738" y="15168"/>
                    <a:pt x="350639" y="35762"/>
                  </a:cubicBezTo>
                  <a:cubicBezTo>
                    <a:pt x="303996" y="53892"/>
                    <a:pt x="260755" y="78710"/>
                    <a:pt x="224437" y="110627"/>
                  </a:cubicBezTo>
                  <a:cubicBezTo>
                    <a:pt x="194573" y="108574"/>
                    <a:pt x="166938" y="108222"/>
                    <a:pt x="141123" y="109043"/>
                  </a:cubicBezTo>
                  <a:cubicBezTo>
                    <a:pt x="92073" y="110745"/>
                    <a:pt x="48950" y="115204"/>
                    <a:pt x="6882" y="122420"/>
                  </a:cubicBezTo>
                  <a:cubicBezTo>
                    <a:pt x="-4618" y="140726"/>
                    <a:pt x="1191" y="153868"/>
                    <a:pt x="3772" y="160616"/>
                  </a:cubicBezTo>
                  <a:cubicBezTo>
                    <a:pt x="6354" y="167304"/>
                    <a:pt x="12162" y="180506"/>
                    <a:pt x="30878" y="188074"/>
                  </a:cubicBezTo>
                  <a:cubicBezTo>
                    <a:pt x="61974" y="167304"/>
                    <a:pt x="99525" y="153516"/>
                    <a:pt x="144819" y="145302"/>
                  </a:cubicBezTo>
                  <a:cubicBezTo>
                    <a:pt x="168757" y="141019"/>
                    <a:pt x="195042" y="138673"/>
                    <a:pt x="223909" y="138379"/>
                  </a:cubicBezTo>
                  <a:cubicBezTo>
                    <a:pt x="228603" y="143249"/>
                    <a:pt x="233413" y="148177"/>
                    <a:pt x="238049" y="152988"/>
                  </a:cubicBezTo>
                  <a:cubicBezTo>
                    <a:pt x="247143" y="162376"/>
                    <a:pt x="256119" y="172350"/>
                    <a:pt x="264920" y="181444"/>
                  </a:cubicBezTo>
                  <a:cubicBezTo>
                    <a:pt x="269320" y="186021"/>
                    <a:pt x="273662" y="190597"/>
                    <a:pt x="278004" y="195115"/>
                  </a:cubicBezTo>
                  <a:cubicBezTo>
                    <a:pt x="282346" y="199809"/>
                    <a:pt x="286629" y="204444"/>
                    <a:pt x="290912" y="209079"/>
                  </a:cubicBezTo>
                  <a:cubicBezTo>
                    <a:pt x="295195" y="213596"/>
                    <a:pt x="299419" y="218055"/>
                    <a:pt x="303644" y="222514"/>
                  </a:cubicBezTo>
                  <a:cubicBezTo>
                    <a:pt x="307868" y="226856"/>
                    <a:pt x="312092" y="231198"/>
                    <a:pt x="316317" y="235774"/>
                  </a:cubicBezTo>
                  <a:cubicBezTo>
                    <a:pt x="324766" y="244751"/>
                    <a:pt x="333097" y="253376"/>
                    <a:pt x="341428" y="261649"/>
                  </a:cubicBezTo>
                  <a:cubicBezTo>
                    <a:pt x="349819" y="270332"/>
                    <a:pt x="358208" y="278839"/>
                    <a:pt x="366540" y="286877"/>
                  </a:cubicBezTo>
                  <a:cubicBezTo>
                    <a:pt x="374871" y="294740"/>
                    <a:pt x="383438" y="303423"/>
                    <a:pt x="391886" y="311168"/>
                  </a:cubicBezTo>
                  <a:cubicBezTo>
                    <a:pt x="396169" y="315040"/>
                    <a:pt x="400452" y="318912"/>
                    <a:pt x="404677" y="322785"/>
                  </a:cubicBezTo>
                  <a:cubicBezTo>
                    <a:pt x="409018" y="326774"/>
                    <a:pt x="413301" y="330647"/>
                    <a:pt x="417702" y="334519"/>
                  </a:cubicBezTo>
                  <a:cubicBezTo>
                    <a:pt x="452436" y="365028"/>
                    <a:pt x="488871" y="392956"/>
                    <a:pt x="528533" y="418537"/>
                  </a:cubicBezTo>
                  <a:cubicBezTo>
                    <a:pt x="567197" y="443707"/>
                    <a:pt x="613313" y="467821"/>
                    <a:pt x="662422" y="486948"/>
                  </a:cubicBezTo>
                  <a:cubicBezTo>
                    <a:pt x="711706" y="506193"/>
                    <a:pt x="765273" y="521095"/>
                    <a:pt x="821833" y="529309"/>
                  </a:cubicBezTo>
                  <a:cubicBezTo>
                    <a:pt x="878217" y="537582"/>
                    <a:pt x="938238" y="538814"/>
                    <a:pt x="997321" y="530600"/>
                  </a:cubicBezTo>
                  <a:cubicBezTo>
                    <a:pt x="1056403" y="522445"/>
                    <a:pt x="1114723" y="504609"/>
                    <a:pt x="1165826" y="476505"/>
                  </a:cubicBezTo>
                  <a:cubicBezTo>
                    <a:pt x="1217164" y="447990"/>
                    <a:pt x="1260346" y="409032"/>
                    <a:pt x="1290738" y="364148"/>
                  </a:cubicBezTo>
                  <a:lnTo>
                    <a:pt x="1290738" y="364148"/>
                  </a:lnTo>
                  <a:lnTo>
                    <a:pt x="1290738" y="364148"/>
                  </a:lnTo>
                  <a:cubicBezTo>
                    <a:pt x="1245033" y="333228"/>
                    <a:pt x="1205136" y="302836"/>
                    <a:pt x="1168642" y="27361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523E9F46-8724-ECDF-D3C0-A367FF6E7164}"/>
                </a:ext>
              </a:extLst>
            </p:cNvPr>
            <p:cNvSpPr/>
            <p:nvPr userDrawn="1"/>
          </p:nvSpPr>
          <p:spPr>
            <a:xfrm>
              <a:off x="5667341" y="0"/>
              <a:ext cx="1470427" cy="591674"/>
            </a:xfrm>
            <a:custGeom>
              <a:avLst/>
              <a:gdLst>
                <a:gd name="connsiteX0" fmla="*/ 39719 w 1470427"/>
                <a:gd name="connsiteY0" fmla="*/ 0 h 591674"/>
                <a:gd name="connsiteX1" fmla="*/ 974348 w 1470427"/>
                <a:gd name="connsiteY1" fmla="*/ 0 h 591674"/>
                <a:gd name="connsiteX2" fmla="*/ 1014714 w 1470427"/>
                <a:gd name="connsiteY2" fmla="*/ 19662 h 591674"/>
                <a:gd name="connsiteX3" fmla="*/ 1161669 w 1470427"/>
                <a:gd name="connsiteY3" fmla="*/ 119680 h 591674"/>
                <a:gd name="connsiteX4" fmla="*/ 1304313 w 1470427"/>
                <a:gd name="connsiteY4" fmla="*/ 234546 h 591674"/>
                <a:gd name="connsiteX5" fmla="*/ 1470427 w 1470427"/>
                <a:gd name="connsiteY5" fmla="*/ 357634 h 591674"/>
                <a:gd name="connsiteX6" fmla="*/ 1300323 w 1470427"/>
                <a:gd name="connsiteY6" fmla="*/ 510495 h 591674"/>
                <a:gd name="connsiteX7" fmla="*/ 1071071 w 1470427"/>
                <a:gd name="connsiteY7" fmla="*/ 584092 h 591674"/>
                <a:gd name="connsiteX8" fmla="*/ 832318 w 1470427"/>
                <a:gd name="connsiteY8" fmla="*/ 582336 h 591674"/>
                <a:gd name="connsiteX9" fmla="*/ 615439 w 1470427"/>
                <a:gd name="connsiteY9" fmla="*/ 524704 h 591674"/>
                <a:gd name="connsiteX10" fmla="*/ 433282 w 1470427"/>
                <a:gd name="connsiteY10" fmla="*/ 431629 h 591674"/>
                <a:gd name="connsiteX11" fmla="*/ 282575 w 1470427"/>
                <a:gd name="connsiteY11" fmla="*/ 317322 h 591674"/>
                <a:gd name="connsiteX12" fmla="*/ 264854 w 1470427"/>
                <a:gd name="connsiteY12" fmla="*/ 301358 h 591674"/>
                <a:gd name="connsiteX13" fmla="*/ 247453 w 1470427"/>
                <a:gd name="connsiteY13" fmla="*/ 285553 h 591674"/>
                <a:gd name="connsiteX14" fmla="*/ 212970 w 1470427"/>
                <a:gd name="connsiteY14" fmla="*/ 252506 h 591674"/>
                <a:gd name="connsiteX15" fmla="*/ 178805 w 1470427"/>
                <a:gd name="connsiteY15" fmla="*/ 218182 h 591674"/>
                <a:gd name="connsiteX16" fmla="*/ 144640 w 1470427"/>
                <a:gd name="connsiteY16" fmla="*/ 182981 h 591674"/>
                <a:gd name="connsiteX17" fmla="*/ 127399 w 1470427"/>
                <a:gd name="connsiteY17" fmla="*/ 164940 h 591674"/>
                <a:gd name="connsiteX18" fmla="*/ 110077 w 1470427"/>
                <a:gd name="connsiteY18" fmla="*/ 146661 h 591674"/>
                <a:gd name="connsiteX19" fmla="*/ 92516 w 1470427"/>
                <a:gd name="connsiteY19" fmla="*/ 127662 h 591674"/>
                <a:gd name="connsiteX20" fmla="*/ 74715 w 1470427"/>
                <a:gd name="connsiteY20" fmla="*/ 109064 h 591674"/>
                <a:gd name="connsiteX21" fmla="*/ 38156 w 1470427"/>
                <a:gd name="connsiteY21" fmla="*/ 70350 h 591674"/>
                <a:gd name="connsiteX22" fmla="*/ 0 w 1470427"/>
                <a:gd name="connsiteY22" fmla="*/ 30997 h 59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0427" h="591674">
                  <a:moveTo>
                    <a:pt x="39719" y="0"/>
                  </a:moveTo>
                  <a:lnTo>
                    <a:pt x="974348" y="0"/>
                  </a:lnTo>
                  <a:lnTo>
                    <a:pt x="1014714" y="19662"/>
                  </a:lnTo>
                  <a:cubicBezTo>
                    <a:pt x="1066999" y="50634"/>
                    <a:pt x="1114813" y="83760"/>
                    <a:pt x="1161669" y="119680"/>
                  </a:cubicBezTo>
                  <a:cubicBezTo>
                    <a:pt x="1208525" y="155522"/>
                    <a:pt x="1254425" y="194075"/>
                    <a:pt x="1304313" y="234546"/>
                  </a:cubicBezTo>
                  <a:cubicBezTo>
                    <a:pt x="1354043" y="274298"/>
                    <a:pt x="1408324" y="315567"/>
                    <a:pt x="1470427" y="357634"/>
                  </a:cubicBezTo>
                  <a:cubicBezTo>
                    <a:pt x="1429077" y="418699"/>
                    <a:pt x="1370247" y="471780"/>
                    <a:pt x="1300323" y="510495"/>
                  </a:cubicBezTo>
                  <a:cubicBezTo>
                    <a:pt x="1230797" y="548730"/>
                    <a:pt x="1151452" y="572996"/>
                    <a:pt x="1071071" y="584092"/>
                  </a:cubicBezTo>
                  <a:cubicBezTo>
                    <a:pt x="990688" y="595268"/>
                    <a:pt x="909029" y="593590"/>
                    <a:pt x="832318" y="582336"/>
                  </a:cubicBezTo>
                  <a:cubicBezTo>
                    <a:pt x="755368" y="571161"/>
                    <a:pt x="682490" y="550885"/>
                    <a:pt x="615439" y="524704"/>
                  </a:cubicBezTo>
                  <a:cubicBezTo>
                    <a:pt x="548625" y="498681"/>
                    <a:pt x="485884" y="465874"/>
                    <a:pt x="433282" y="431629"/>
                  </a:cubicBezTo>
                  <a:cubicBezTo>
                    <a:pt x="379400" y="396826"/>
                    <a:pt x="329830" y="358831"/>
                    <a:pt x="282575" y="317322"/>
                  </a:cubicBezTo>
                  <a:cubicBezTo>
                    <a:pt x="276588" y="312054"/>
                    <a:pt x="270761" y="306786"/>
                    <a:pt x="264854" y="301358"/>
                  </a:cubicBezTo>
                  <a:cubicBezTo>
                    <a:pt x="259107" y="296090"/>
                    <a:pt x="253280" y="290821"/>
                    <a:pt x="247453" y="285553"/>
                  </a:cubicBezTo>
                  <a:cubicBezTo>
                    <a:pt x="235958" y="275016"/>
                    <a:pt x="224304" y="263203"/>
                    <a:pt x="212970" y="252506"/>
                  </a:cubicBezTo>
                  <a:cubicBezTo>
                    <a:pt x="201634" y="241571"/>
                    <a:pt x="190219" y="229996"/>
                    <a:pt x="178805" y="218182"/>
                  </a:cubicBezTo>
                  <a:cubicBezTo>
                    <a:pt x="167469" y="206927"/>
                    <a:pt x="156135" y="195192"/>
                    <a:pt x="144640" y="182981"/>
                  </a:cubicBezTo>
                  <a:cubicBezTo>
                    <a:pt x="138893" y="176753"/>
                    <a:pt x="133146" y="170848"/>
                    <a:pt x="127399" y="164940"/>
                  </a:cubicBezTo>
                  <a:cubicBezTo>
                    <a:pt x="121651" y="158874"/>
                    <a:pt x="115904" y="152807"/>
                    <a:pt x="110077" y="146661"/>
                  </a:cubicBezTo>
                  <a:cubicBezTo>
                    <a:pt x="104250" y="140355"/>
                    <a:pt x="98423" y="134049"/>
                    <a:pt x="92516" y="127662"/>
                  </a:cubicBezTo>
                  <a:cubicBezTo>
                    <a:pt x="86609" y="121516"/>
                    <a:pt x="80701" y="115290"/>
                    <a:pt x="74715" y="109064"/>
                  </a:cubicBezTo>
                  <a:cubicBezTo>
                    <a:pt x="62741" y="96692"/>
                    <a:pt x="50529" y="83121"/>
                    <a:pt x="38156" y="70350"/>
                  </a:cubicBezTo>
                  <a:cubicBezTo>
                    <a:pt x="25624" y="57418"/>
                    <a:pt x="12932" y="44328"/>
                    <a:pt x="0" y="30997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BF5402E5-6FD1-635D-9238-42255A5D7DE1}"/>
                </a:ext>
              </a:extLst>
            </p:cNvPr>
            <p:cNvSpPr/>
            <p:nvPr userDrawn="1"/>
          </p:nvSpPr>
          <p:spPr>
            <a:xfrm>
              <a:off x="5381711" y="10073"/>
              <a:ext cx="1653243" cy="366268"/>
            </a:xfrm>
            <a:custGeom>
              <a:avLst/>
              <a:gdLst>
                <a:gd name="connsiteX0" fmla="*/ 307809 w 1215168"/>
                <a:gd name="connsiteY0" fmla="*/ 34389 h 269215"/>
                <a:gd name="connsiteX1" fmla="*/ 307809 w 1215168"/>
                <a:gd name="connsiteY1" fmla="*/ 34389 h 269215"/>
                <a:gd name="connsiteX2" fmla="*/ 322243 w 1215168"/>
                <a:gd name="connsiteY2" fmla="*/ 36736 h 269215"/>
                <a:gd name="connsiteX3" fmla="*/ 336676 w 1215168"/>
                <a:gd name="connsiteY3" fmla="*/ 39670 h 269215"/>
                <a:gd name="connsiteX4" fmla="*/ 365660 w 1215168"/>
                <a:gd name="connsiteY4" fmla="*/ 45713 h 269215"/>
                <a:gd name="connsiteX5" fmla="*/ 423862 w 1215168"/>
                <a:gd name="connsiteY5" fmla="*/ 60733 h 269215"/>
                <a:gd name="connsiteX6" fmla="*/ 540736 w 1215168"/>
                <a:gd name="connsiteY6" fmla="*/ 98283 h 269215"/>
                <a:gd name="connsiteX7" fmla="*/ 773664 w 1215168"/>
                <a:gd name="connsiteY7" fmla="*/ 187464 h 269215"/>
                <a:gd name="connsiteX8" fmla="*/ 889658 w 1215168"/>
                <a:gd name="connsiteY8" fmla="*/ 226598 h 269215"/>
                <a:gd name="connsiteX9" fmla="*/ 1004009 w 1215168"/>
                <a:gd name="connsiteY9" fmla="*/ 255054 h 269215"/>
                <a:gd name="connsiteX10" fmla="*/ 1215169 w 1215168"/>
                <a:gd name="connsiteY10" fmla="*/ 265087 h 269215"/>
                <a:gd name="connsiteX11" fmla="*/ 1215169 w 1215168"/>
                <a:gd name="connsiteY11" fmla="*/ 265087 h 269215"/>
                <a:gd name="connsiteX12" fmla="*/ 1215169 w 1215168"/>
                <a:gd name="connsiteY12" fmla="*/ 265087 h 269215"/>
                <a:gd name="connsiteX13" fmla="*/ 1007881 w 1215168"/>
                <a:gd name="connsiteY13" fmla="*/ 237570 h 269215"/>
                <a:gd name="connsiteX14" fmla="*/ 896933 w 1215168"/>
                <a:gd name="connsiteY14" fmla="*/ 203951 h 269215"/>
                <a:gd name="connsiteX15" fmla="*/ 783461 w 1215168"/>
                <a:gd name="connsiteY15" fmla="*/ 161707 h 269215"/>
                <a:gd name="connsiteX16" fmla="*/ 550300 w 1215168"/>
                <a:gd name="connsiteY16" fmla="*/ 70942 h 269215"/>
                <a:gd name="connsiteX17" fmla="*/ 430609 w 1215168"/>
                <a:gd name="connsiteY17" fmla="*/ 35035 h 269215"/>
                <a:gd name="connsiteX18" fmla="*/ 370647 w 1215168"/>
                <a:gd name="connsiteY18" fmla="*/ 21599 h 269215"/>
                <a:gd name="connsiteX19" fmla="*/ 340724 w 1215168"/>
                <a:gd name="connsiteY19" fmla="*/ 16553 h 269215"/>
                <a:gd name="connsiteX20" fmla="*/ 325880 w 1215168"/>
                <a:gd name="connsiteY20" fmla="*/ 14206 h 269215"/>
                <a:gd name="connsiteX21" fmla="*/ 310978 w 1215168"/>
                <a:gd name="connsiteY21" fmla="*/ 12446 h 269215"/>
                <a:gd name="connsiteX22" fmla="*/ 310978 w 1215168"/>
                <a:gd name="connsiteY22" fmla="*/ 12446 h 269215"/>
                <a:gd name="connsiteX23" fmla="*/ 141123 w 1215168"/>
                <a:gd name="connsiteY23" fmla="*/ 418 h 269215"/>
                <a:gd name="connsiteX24" fmla="*/ 6882 w 1215168"/>
                <a:gd name="connsiteY24" fmla="*/ 13796 h 269215"/>
                <a:gd name="connsiteX25" fmla="*/ 3772 w 1215168"/>
                <a:gd name="connsiteY25" fmla="*/ 51991 h 269215"/>
                <a:gd name="connsiteX26" fmla="*/ 30878 w 1215168"/>
                <a:gd name="connsiteY26" fmla="*/ 79449 h 269215"/>
                <a:gd name="connsiteX27" fmla="*/ 144819 w 1215168"/>
                <a:gd name="connsiteY27" fmla="*/ 36678 h 269215"/>
                <a:gd name="connsiteX28" fmla="*/ 307809 w 1215168"/>
                <a:gd name="connsiteY28" fmla="*/ 34389 h 26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5168" h="269215">
                  <a:moveTo>
                    <a:pt x="307809" y="34389"/>
                  </a:moveTo>
                  <a:lnTo>
                    <a:pt x="307809" y="34389"/>
                  </a:lnTo>
                  <a:cubicBezTo>
                    <a:pt x="312620" y="35152"/>
                    <a:pt x="317432" y="35974"/>
                    <a:pt x="322243" y="36736"/>
                  </a:cubicBezTo>
                  <a:cubicBezTo>
                    <a:pt x="327054" y="37558"/>
                    <a:pt x="331806" y="38672"/>
                    <a:pt x="336676" y="39670"/>
                  </a:cubicBezTo>
                  <a:cubicBezTo>
                    <a:pt x="346298" y="41665"/>
                    <a:pt x="355979" y="43718"/>
                    <a:pt x="365660" y="45713"/>
                  </a:cubicBezTo>
                  <a:cubicBezTo>
                    <a:pt x="384904" y="50583"/>
                    <a:pt x="404500" y="54925"/>
                    <a:pt x="423862" y="60733"/>
                  </a:cubicBezTo>
                  <a:cubicBezTo>
                    <a:pt x="462821" y="71411"/>
                    <a:pt x="501837" y="84378"/>
                    <a:pt x="540736" y="98283"/>
                  </a:cubicBezTo>
                  <a:cubicBezTo>
                    <a:pt x="618594" y="125859"/>
                    <a:pt x="695924" y="159067"/>
                    <a:pt x="773664" y="187464"/>
                  </a:cubicBezTo>
                  <a:cubicBezTo>
                    <a:pt x="812387" y="201897"/>
                    <a:pt x="851228" y="214981"/>
                    <a:pt x="889658" y="226598"/>
                  </a:cubicBezTo>
                  <a:cubicBezTo>
                    <a:pt x="928088" y="238333"/>
                    <a:pt x="966518" y="247485"/>
                    <a:pt x="1004009" y="255054"/>
                  </a:cubicBezTo>
                  <a:cubicBezTo>
                    <a:pt x="1079226" y="268901"/>
                    <a:pt x="1151744" y="273301"/>
                    <a:pt x="1215169" y="265087"/>
                  </a:cubicBezTo>
                  <a:lnTo>
                    <a:pt x="1215169" y="265087"/>
                  </a:lnTo>
                  <a:lnTo>
                    <a:pt x="1215169" y="265087"/>
                  </a:lnTo>
                  <a:cubicBezTo>
                    <a:pt x="1151217" y="265967"/>
                    <a:pt x="1080752" y="255582"/>
                    <a:pt x="1007881" y="237570"/>
                  </a:cubicBezTo>
                  <a:cubicBezTo>
                    <a:pt x="971505" y="227830"/>
                    <a:pt x="934366" y="217035"/>
                    <a:pt x="896933" y="203951"/>
                  </a:cubicBezTo>
                  <a:cubicBezTo>
                    <a:pt x="859501" y="190984"/>
                    <a:pt x="821598" y="176903"/>
                    <a:pt x="783461" y="161707"/>
                  </a:cubicBezTo>
                  <a:cubicBezTo>
                    <a:pt x="707129" y="131902"/>
                    <a:pt x="629800" y="98107"/>
                    <a:pt x="550300" y="70942"/>
                  </a:cubicBezTo>
                  <a:cubicBezTo>
                    <a:pt x="510638" y="57271"/>
                    <a:pt x="470741" y="44833"/>
                    <a:pt x="430609" y="35035"/>
                  </a:cubicBezTo>
                  <a:cubicBezTo>
                    <a:pt x="410720" y="29696"/>
                    <a:pt x="390478" y="25882"/>
                    <a:pt x="370647" y="21599"/>
                  </a:cubicBezTo>
                  <a:cubicBezTo>
                    <a:pt x="360614" y="19897"/>
                    <a:pt x="350639" y="18255"/>
                    <a:pt x="340724" y="16553"/>
                  </a:cubicBezTo>
                  <a:cubicBezTo>
                    <a:pt x="335737" y="15790"/>
                    <a:pt x="330809" y="14852"/>
                    <a:pt x="325880" y="14206"/>
                  </a:cubicBezTo>
                  <a:cubicBezTo>
                    <a:pt x="320893" y="13620"/>
                    <a:pt x="315965" y="13033"/>
                    <a:pt x="310978" y="12446"/>
                  </a:cubicBezTo>
                  <a:lnTo>
                    <a:pt x="310978" y="12446"/>
                  </a:lnTo>
                  <a:cubicBezTo>
                    <a:pt x="245618" y="1240"/>
                    <a:pt x="190172" y="-1107"/>
                    <a:pt x="141123" y="418"/>
                  </a:cubicBezTo>
                  <a:cubicBezTo>
                    <a:pt x="92073" y="2120"/>
                    <a:pt x="48950" y="6579"/>
                    <a:pt x="6882" y="13796"/>
                  </a:cubicBezTo>
                  <a:cubicBezTo>
                    <a:pt x="-4618" y="32101"/>
                    <a:pt x="1191" y="45244"/>
                    <a:pt x="3772" y="51991"/>
                  </a:cubicBezTo>
                  <a:cubicBezTo>
                    <a:pt x="6354" y="58679"/>
                    <a:pt x="12162" y="71881"/>
                    <a:pt x="30878" y="79449"/>
                  </a:cubicBezTo>
                  <a:cubicBezTo>
                    <a:pt x="61974" y="58679"/>
                    <a:pt x="99525" y="44892"/>
                    <a:pt x="144819" y="36678"/>
                  </a:cubicBezTo>
                  <a:cubicBezTo>
                    <a:pt x="190172" y="28581"/>
                    <a:pt x="243622" y="27055"/>
                    <a:pt x="307809" y="3438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0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>
            <a:extLst>
              <a:ext uri="{FF2B5EF4-FFF2-40B4-BE49-F238E27FC236}">
                <a16:creationId xmlns:a16="http://schemas.microsoft.com/office/drawing/2014/main" id="{746D830D-F4AD-3560-2F2E-B778BB295CBF}"/>
              </a:ext>
            </a:extLst>
          </p:cNvPr>
          <p:cNvGrpSpPr/>
          <p:nvPr userDrawn="1"/>
        </p:nvGrpSpPr>
        <p:grpSpPr>
          <a:xfrm>
            <a:off x="0" y="-6183"/>
            <a:ext cx="2770115" cy="1698983"/>
            <a:chOff x="0" y="-6183"/>
            <a:chExt cx="2770115" cy="1698983"/>
          </a:xfrm>
        </p:grpSpPr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96E3D085-4C5F-144A-8835-27D3DF9A246F}"/>
                </a:ext>
              </a:extLst>
            </p:cNvPr>
            <p:cNvSpPr/>
            <p:nvPr userDrawn="1"/>
          </p:nvSpPr>
          <p:spPr>
            <a:xfrm>
              <a:off x="58" y="-6183"/>
              <a:ext cx="2530302" cy="1366709"/>
            </a:xfrm>
            <a:custGeom>
              <a:avLst/>
              <a:gdLst>
                <a:gd name="connsiteX0" fmla="*/ 1226123 w 2530302"/>
                <a:gd name="connsiteY0" fmla="*/ 1203417 h 1366709"/>
                <a:gd name="connsiteX1" fmla="*/ 1594230 w 2530302"/>
                <a:gd name="connsiteY1" fmla="*/ 918272 h 1366709"/>
                <a:gd name="connsiteX2" fmla="*/ 2027463 w 2530302"/>
                <a:gd name="connsiteY2" fmla="*/ 871687 h 1366709"/>
                <a:gd name="connsiteX3" fmla="*/ 2435643 w 2530302"/>
                <a:gd name="connsiteY3" fmla="*/ 745073 h 1366709"/>
                <a:gd name="connsiteX4" fmla="*/ 2449959 w 2530302"/>
                <a:gd name="connsiteY4" fmla="*/ 225769 h 1366709"/>
                <a:gd name="connsiteX5" fmla="*/ 2214802 w 2530302"/>
                <a:gd name="connsiteY5" fmla="*/ 0 h 1366709"/>
                <a:gd name="connsiteX6" fmla="*/ 0 w 2530302"/>
                <a:gd name="connsiteY6" fmla="*/ 0 h 1366709"/>
                <a:gd name="connsiteX7" fmla="*/ 0 w 2530302"/>
                <a:gd name="connsiteY7" fmla="*/ 1141167 h 1366709"/>
                <a:gd name="connsiteX8" fmla="*/ 331378 w 2530302"/>
                <a:gd name="connsiteY8" fmla="*/ 1305858 h 1366709"/>
                <a:gd name="connsiteX9" fmla="*/ 1226123 w 2530302"/>
                <a:gd name="connsiteY9" fmla="*/ 1203417 h 136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0302" h="1366709">
                  <a:moveTo>
                    <a:pt x="1226123" y="1203417"/>
                  </a:moveTo>
                  <a:cubicBezTo>
                    <a:pt x="1351505" y="1110892"/>
                    <a:pt x="1451071" y="979819"/>
                    <a:pt x="1594230" y="918272"/>
                  </a:cubicBezTo>
                  <a:cubicBezTo>
                    <a:pt x="1728706" y="860481"/>
                    <a:pt x="1881135" y="872684"/>
                    <a:pt x="2027463" y="871687"/>
                  </a:cubicBezTo>
                  <a:cubicBezTo>
                    <a:pt x="2173790" y="870689"/>
                    <a:pt x="2333143" y="849568"/>
                    <a:pt x="2435643" y="745073"/>
                  </a:cubicBezTo>
                  <a:cubicBezTo>
                    <a:pt x="2566715" y="611419"/>
                    <a:pt x="2552223" y="382599"/>
                    <a:pt x="2449959" y="225769"/>
                  </a:cubicBezTo>
                  <a:cubicBezTo>
                    <a:pt x="2389879" y="133596"/>
                    <a:pt x="2306917" y="61253"/>
                    <a:pt x="2214802" y="0"/>
                  </a:cubicBezTo>
                  <a:lnTo>
                    <a:pt x="0" y="0"/>
                  </a:lnTo>
                  <a:lnTo>
                    <a:pt x="0" y="1141167"/>
                  </a:lnTo>
                  <a:cubicBezTo>
                    <a:pt x="103556" y="1209226"/>
                    <a:pt x="213800" y="1265844"/>
                    <a:pt x="331378" y="1305858"/>
                  </a:cubicBezTo>
                  <a:cubicBezTo>
                    <a:pt x="626908" y="1406539"/>
                    <a:pt x="974949" y="1388820"/>
                    <a:pt x="1226123" y="1203417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843775E1-AE53-ED75-7E4E-13F5F431A38E}"/>
                </a:ext>
              </a:extLst>
            </p:cNvPr>
            <p:cNvSpPr/>
            <p:nvPr userDrawn="1"/>
          </p:nvSpPr>
          <p:spPr>
            <a:xfrm>
              <a:off x="0" y="-6183"/>
              <a:ext cx="2770115" cy="1698983"/>
            </a:xfrm>
            <a:custGeom>
              <a:avLst/>
              <a:gdLst>
                <a:gd name="connsiteX0" fmla="*/ 612475 w 2770115"/>
                <a:gd name="connsiteY0" fmla="*/ 1672909 h 1698983"/>
                <a:gd name="connsiteX1" fmla="*/ 960164 w 2770115"/>
                <a:gd name="connsiteY1" fmla="*/ 1516666 h 1698983"/>
                <a:gd name="connsiteX2" fmla="*/ 1238973 w 2770115"/>
                <a:gd name="connsiteY2" fmla="*/ 1228470 h 1698983"/>
                <a:gd name="connsiteX3" fmla="*/ 1821525 w 2770115"/>
                <a:gd name="connsiteY3" fmla="*/ 695437 h 1698983"/>
                <a:gd name="connsiteX4" fmla="*/ 2256048 w 2770115"/>
                <a:gd name="connsiteY4" fmla="*/ 676251 h 1698983"/>
                <a:gd name="connsiteX5" fmla="*/ 2591651 w 2770115"/>
                <a:gd name="connsiteY5" fmla="*/ 549344 h 1698983"/>
                <a:gd name="connsiteX6" fmla="*/ 2767608 w 2770115"/>
                <a:gd name="connsiteY6" fmla="*/ 216616 h 1698983"/>
                <a:gd name="connsiteX7" fmla="*/ 2741968 w 2770115"/>
                <a:gd name="connsiteY7" fmla="*/ 0 h 1698983"/>
                <a:gd name="connsiteX8" fmla="*/ 2710696 w 2770115"/>
                <a:gd name="connsiteY8" fmla="*/ 0 h 1698983"/>
                <a:gd name="connsiteX9" fmla="*/ 2583848 w 2770115"/>
                <a:gd name="connsiteY9" fmla="*/ 517192 h 1698983"/>
                <a:gd name="connsiteX10" fmla="*/ 2235748 w 2770115"/>
                <a:gd name="connsiteY10" fmla="*/ 648265 h 1698983"/>
                <a:gd name="connsiteX11" fmla="*/ 1843527 w 2770115"/>
                <a:gd name="connsiteY11" fmla="*/ 661935 h 1698983"/>
                <a:gd name="connsiteX12" fmla="*/ 1290369 w 2770115"/>
                <a:gd name="connsiteY12" fmla="*/ 1103558 h 1698983"/>
                <a:gd name="connsiteX13" fmla="*/ 1035147 w 2770115"/>
                <a:gd name="connsiteY13" fmla="*/ 1419858 h 1698983"/>
                <a:gd name="connsiteX14" fmla="*/ 704766 w 2770115"/>
                <a:gd name="connsiteY14" fmla="*/ 1615293 h 1698983"/>
                <a:gd name="connsiteX15" fmla="*/ 0 w 2770115"/>
                <a:gd name="connsiteY15" fmla="*/ 1590299 h 1698983"/>
                <a:gd name="connsiteX16" fmla="*/ 0 w 2770115"/>
                <a:gd name="connsiteY16" fmla="*/ 1622158 h 1698983"/>
                <a:gd name="connsiteX17" fmla="*/ 612475 w 2770115"/>
                <a:gd name="connsiteY17" fmla="*/ 1672909 h 16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70115" h="1698983">
                  <a:moveTo>
                    <a:pt x="612475" y="1672909"/>
                  </a:moveTo>
                  <a:cubicBezTo>
                    <a:pt x="736742" y="1643514"/>
                    <a:pt x="855670" y="1590006"/>
                    <a:pt x="960164" y="1516666"/>
                  </a:cubicBezTo>
                  <a:cubicBezTo>
                    <a:pt x="1071464" y="1438574"/>
                    <a:pt x="1160059" y="1338362"/>
                    <a:pt x="1238973" y="1228470"/>
                  </a:cubicBezTo>
                  <a:cubicBezTo>
                    <a:pt x="1393162" y="1013907"/>
                    <a:pt x="1539842" y="751527"/>
                    <a:pt x="1821525" y="695437"/>
                  </a:cubicBezTo>
                  <a:cubicBezTo>
                    <a:pt x="1964567" y="666981"/>
                    <a:pt x="2111598" y="687281"/>
                    <a:pt x="2256048" y="676251"/>
                  </a:cubicBezTo>
                  <a:cubicBezTo>
                    <a:pt x="2379552" y="666805"/>
                    <a:pt x="2496426" y="630898"/>
                    <a:pt x="2591651" y="549344"/>
                  </a:cubicBezTo>
                  <a:cubicBezTo>
                    <a:pt x="2689926" y="465209"/>
                    <a:pt x="2754524" y="345518"/>
                    <a:pt x="2767608" y="216616"/>
                  </a:cubicBezTo>
                  <a:cubicBezTo>
                    <a:pt x="2775059" y="143159"/>
                    <a:pt x="2765730" y="69115"/>
                    <a:pt x="2741968" y="0"/>
                  </a:cubicBezTo>
                  <a:lnTo>
                    <a:pt x="2710696" y="0"/>
                  </a:lnTo>
                  <a:cubicBezTo>
                    <a:pt x="2774120" y="177365"/>
                    <a:pt x="2729471" y="383948"/>
                    <a:pt x="2583848" y="517192"/>
                  </a:cubicBezTo>
                  <a:cubicBezTo>
                    <a:pt x="2487156" y="605669"/>
                    <a:pt x="2364415" y="640872"/>
                    <a:pt x="2235748" y="648265"/>
                  </a:cubicBezTo>
                  <a:cubicBezTo>
                    <a:pt x="2105086" y="655775"/>
                    <a:pt x="1973426" y="641987"/>
                    <a:pt x="1843527" y="661935"/>
                  </a:cubicBezTo>
                  <a:cubicBezTo>
                    <a:pt x="1588070" y="701128"/>
                    <a:pt x="1428365" y="903370"/>
                    <a:pt x="1290369" y="1103558"/>
                  </a:cubicBezTo>
                  <a:cubicBezTo>
                    <a:pt x="1213333" y="1215328"/>
                    <a:pt x="1136707" y="1328506"/>
                    <a:pt x="1035147" y="1419858"/>
                  </a:cubicBezTo>
                  <a:cubicBezTo>
                    <a:pt x="939453" y="1505929"/>
                    <a:pt x="826158" y="1572697"/>
                    <a:pt x="704766" y="1615293"/>
                  </a:cubicBezTo>
                  <a:cubicBezTo>
                    <a:pt x="474655" y="1696084"/>
                    <a:pt x="221838" y="1684526"/>
                    <a:pt x="0" y="1590299"/>
                  </a:cubicBezTo>
                  <a:lnTo>
                    <a:pt x="0" y="1622158"/>
                  </a:lnTo>
                  <a:cubicBezTo>
                    <a:pt x="192678" y="1701365"/>
                    <a:pt x="408414" y="1721196"/>
                    <a:pt x="612475" y="167290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4A4677EE-7264-7CB4-09DA-535FAEF44F90}"/>
                </a:ext>
              </a:extLst>
            </p:cNvPr>
            <p:cNvSpPr/>
            <p:nvPr userDrawn="1"/>
          </p:nvSpPr>
          <p:spPr>
            <a:xfrm>
              <a:off x="246480" y="926698"/>
              <a:ext cx="225886" cy="225886"/>
            </a:xfrm>
            <a:custGeom>
              <a:avLst/>
              <a:gdLst>
                <a:gd name="connsiteX0" fmla="*/ 225886 w 225886"/>
                <a:gd name="connsiteY0" fmla="*/ 112943 h 225886"/>
                <a:gd name="connsiteX1" fmla="*/ 112943 w 225886"/>
                <a:gd name="connsiteY1" fmla="*/ 225886 h 225886"/>
                <a:gd name="connsiteX2" fmla="*/ 0 w 225886"/>
                <a:gd name="connsiteY2" fmla="*/ 112943 h 225886"/>
                <a:gd name="connsiteX3" fmla="*/ 112943 w 225886"/>
                <a:gd name="connsiteY3" fmla="*/ 0 h 225886"/>
                <a:gd name="connsiteX4" fmla="*/ 225886 w 225886"/>
                <a:gd name="connsiteY4" fmla="*/ 112943 h 2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86" h="225886">
                  <a:moveTo>
                    <a:pt x="225886" y="112943"/>
                  </a:moveTo>
                  <a:cubicBezTo>
                    <a:pt x="225886" y="175320"/>
                    <a:pt x="175320" y="225886"/>
                    <a:pt x="112943" y="225886"/>
                  </a:cubicBezTo>
                  <a:cubicBezTo>
                    <a:pt x="50566" y="225886"/>
                    <a:pt x="0" y="175320"/>
                    <a:pt x="0" y="112943"/>
                  </a:cubicBezTo>
                  <a:cubicBezTo>
                    <a:pt x="0" y="50566"/>
                    <a:pt x="50566" y="0"/>
                    <a:pt x="112943" y="0"/>
                  </a:cubicBezTo>
                  <a:cubicBezTo>
                    <a:pt x="175320" y="0"/>
                    <a:pt x="225886" y="50566"/>
                    <a:pt x="225886" y="112943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2335EFA2-AFCC-F5D7-550D-55A2661CED5F}"/>
                </a:ext>
              </a:extLst>
            </p:cNvPr>
            <p:cNvSpPr/>
            <p:nvPr userDrawn="1"/>
          </p:nvSpPr>
          <p:spPr>
            <a:xfrm>
              <a:off x="539839" y="1278729"/>
              <a:ext cx="146679" cy="146679"/>
            </a:xfrm>
            <a:custGeom>
              <a:avLst/>
              <a:gdLst>
                <a:gd name="connsiteX0" fmla="*/ 146680 w 146679"/>
                <a:gd name="connsiteY0" fmla="*/ 73340 h 146679"/>
                <a:gd name="connsiteX1" fmla="*/ 73340 w 146679"/>
                <a:gd name="connsiteY1" fmla="*/ 146679 h 146679"/>
                <a:gd name="connsiteX2" fmla="*/ 0 w 146679"/>
                <a:gd name="connsiteY2" fmla="*/ 73340 h 146679"/>
                <a:gd name="connsiteX3" fmla="*/ 73340 w 146679"/>
                <a:gd name="connsiteY3" fmla="*/ 0 h 146679"/>
                <a:gd name="connsiteX4" fmla="*/ 146680 w 146679"/>
                <a:gd name="connsiteY4" fmla="*/ 73340 h 14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79" h="146679">
                  <a:moveTo>
                    <a:pt x="146680" y="73340"/>
                  </a:moveTo>
                  <a:cubicBezTo>
                    <a:pt x="146680" y="113844"/>
                    <a:pt x="113844" y="146679"/>
                    <a:pt x="73340" y="146679"/>
                  </a:cubicBezTo>
                  <a:cubicBezTo>
                    <a:pt x="32835" y="146679"/>
                    <a:pt x="0" y="113844"/>
                    <a:pt x="0" y="73340"/>
                  </a:cubicBezTo>
                  <a:cubicBezTo>
                    <a:pt x="0" y="32835"/>
                    <a:pt x="32835" y="0"/>
                    <a:pt x="73340" y="0"/>
                  </a:cubicBezTo>
                  <a:cubicBezTo>
                    <a:pt x="113844" y="0"/>
                    <a:pt x="146680" y="32835"/>
                    <a:pt x="146680" y="73340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D9B14D3-A400-50D7-B3C0-1AE4A075701A}"/>
                </a:ext>
              </a:extLst>
            </p:cNvPr>
            <p:cNvSpPr/>
            <p:nvPr userDrawn="1"/>
          </p:nvSpPr>
          <p:spPr>
            <a:xfrm>
              <a:off x="2185583" y="304777"/>
              <a:ext cx="143745" cy="143745"/>
            </a:xfrm>
            <a:custGeom>
              <a:avLst/>
              <a:gdLst>
                <a:gd name="connsiteX0" fmla="*/ 143746 w 143745"/>
                <a:gd name="connsiteY0" fmla="*/ 71873 h 143745"/>
                <a:gd name="connsiteX1" fmla="*/ 71873 w 143745"/>
                <a:gd name="connsiteY1" fmla="*/ 143746 h 143745"/>
                <a:gd name="connsiteX2" fmla="*/ 0 w 143745"/>
                <a:gd name="connsiteY2" fmla="*/ 71873 h 143745"/>
                <a:gd name="connsiteX3" fmla="*/ 71873 w 143745"/>
                <a:gd name="connsiteY3" fmla="*/ 0 h 143745"/>
                <a:gd name="connsiteX4" fmla="*/ 143746 w 143745"/>
                <a:gd name="connsiteY4" fmla="*/ 71873 h 1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45" h="143745">
                  <a:moveTo>
                    <a:pt x="143746" y="71873"/>
                  </a:moveTo>
                  <a:cubicBezTo>
                    <a:pt x="143746" y="111567"/>
                    <a:pt x="111567" y="143746"/>
                    <a:pt x="71873" y="143746"/>
                  </a:cubicBezTo>
                  <a:cubicBezTo>
                    <a:pt x="32179" y="143746"/>
                    <a:pt x="0" y="111567"/>
                    <a:pt x="0" y="71873"/>
                  </a:cubicBezTo>
                  <a:cubicBezTo>
                    <a:pt x="0" y="32179"/>
                    <a:pt x="32179" y="0"/>
                    <a:pt x="71873" y="0"/>
                  </a:cubicBezTo>
                  <a:cubicBezTo>
                    <a:pt x="111567" y="0"/>
                    <a:pt x="143746" y="32179"/>
                    <a:pt x="143746" y="71873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C254753F-5180-B77B-5FA7-B4D24B562C21}"/>
              </a:ext>
            </a:extLst>
          </p:cNvPr>
          <p:cNvGrpSpPr/>
          <p:nvPr userDrawn="1"/>
        </p:nvGrpSpPr>
        <p:grpSpPr>
          <a:xfrm>
            <a:off x="7856566" y="4911457"/>
            <a:ext cx="4335434" cy="1946661"/>
            <a:chOff x="7856566" y="4911457"/>
            <a:chExt cx="4335434" cy="1946661"/>
          </a:xfrm>
        </p:grpSpPr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id="{64DDC053-014D-78AA-F688-44F140707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861" y="5972357"/>
              <a:ext cx="844928" cy="844928"/>
            </a:xfrm>
            <a:prstGeom prst="rect">
              <a:avLst/>
            </a:prstGeom>
          </p:spPr>
        </p:pic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F9ED5598-AED2-9DDE-57D7-A677C7257492}"/>
                </a:ext>
              </a:extLst>
            </p:cNvPr>
            <p:cNvSpPr/>
            <p:nvPr userDrawn="1"/>
          </p:nvSpPr>
          <p:spPr>
            <a:xfrm>
              <a:off x="8584565" y="4911457"/>
              <a:ext cx="3607318" cy="1946661"/>
            </a:xfrm>
            <a:custGeom>
              <a:avLst/>
              <a:gdLst>
                <a:gd name="connsiteX0" fmla="*/ 3607318 w 3607318"/>
                <a:gd name="connsiteY0" fmla="*/ 12487 h 1946661"/>
                <a:gd name="connsiteX1" fmla="*/ 3392110 w 3607318"/>
                <a:gd name="connsiteY1" fmla="*/ 7617 h 1946661"/>
                <a:gd name="connsiteX2" fmla="*/ 2958819 w 3607318"/>
                <a:gd name="connsiteY2" fmla="*/ 323623 h 1946661"/>
                <a:gd name="connsiteX3" fmla="*/ 2715683 w 3607318"/>
                <a:gd name="connsiteY3" fmla="*/ 1182579 h 1946661"/>
                <a:gd name="connsiteX4" fmla="*/ 2058852 w 3607318"/>
                <a:gd name="connsiteY4" fmla="*/ 1427240 h 1946661"/>
                <a:gd name="connsiteX5" fmla="*/ 1335957 w 3607318"/>
                <a:gd name="connsiteY5" fmla="*/ 1321455 h 1946661"/>
                <a:gd name="connsiteX6" fmla="*/ 0 w 3607318"/>
                <a:gd name="connsiteY6" fmla="*/ 1946661 h 1946661"/>
                <a:gd name="connsiteX7" fmla="*/ 3607318 w 3607318"/>
                <a:gd name="connsiteY7" fmla="*/ 1946661 h 1946661"/>
                <a:gd name="connsiteX8" fmla="*/ 3607318 w 3607318"/>
                <a:gd name="connsiteY8" fmla="*/ 12487 h 194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7318" h="1946661">
                  <a:moveTo>
                    <a:pt x="3607318" y="12487"/>
                  </a:moveTo>
                  <a:cubicBezTo>
                    <a:pt x="3536619" y="-2064"/>
                    <a:pt x="3463397" y="-4176"/>
                    <a:pt x="3392110" y="7617"/>
                  </a:cubicBezTo>
                  <a:cubicBezTo>
                    <a:pt x="3209171" y="37892"/>
                    <a:pt x="3043482" y="158697"/>
                    <a:pt x="2958819" y="323623"/>
                  </a:cubicBezTo>
                  <a:cubicBezTo>
                    <a:pt x="2821645" y="590639"/>
                    <a:pt x="2893576" y="940733"/>
                    <a:pt x="2715683" y="1182579"/>
                  </a:cubicBezTo>
                  <a:cubicBezTo>
                    <a:pt x="2571292" y="1378894"/>
                    <a:pt x="2302164" y="1441145"/>
                    <a:pt x="2058852" y="1427240"/>
                  </a:cubicBezTo>
                  <a:cubicBezTo>
                    <a:pt x="1815541" y="1413276"/>
                    <a:pt x="1579093" y="1338469"/>
                    <a:pt x="1335957" y="1321455"/>
                  </a:cubicBezTo>
                  <a:cubicBezTo>
                    <a:pt x="823694" y="1285606"/>
                    <a:pt x="309083" y="1540066"/>
                    <a:pt x="0" y="1946661"/>
                  </a:cubicBezTo>
                  <a:lnTo>
                    <a:pt x="3607318" y="1946661"/>
                  </a:lnTo>
                  <a:lnTo>
                    <a:pt x="3607318" y="12487"/>
                  </a:ln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D543D59B-FA77-2E7F-CE4D-68530CDEA513}"/>
                </a:ext>
              </a:extLst>
            </p:cNvPr>
            <p:cNvSpPr/>
            <p:nvPr userDrawn="1"/>
          </p:nvSpPr>
          <p:spPr>
            <a:xfrm>
              <a:off x="7856566" y="5777853"/>
              <a:ext cx="4335434" cy="1080147"/>
            </a:xfrm>
            <a:custGeom>
              <a:avLst/>
              <a:gdLst>
                <a:gd name="connsiteX0" fmla="*/ 4151205 w 4335434"/>
                <a:gd name="connsiteY0" fmla="*/ 69995 h 1080147"/>
                <a:gd name="connsiteX1" fmla="*/ 3135304 w 4335434"/>
                <a:gd name="connsiteY1" fmla="*/ 700424 h 1080147"/>
                <a:gd name="connsiteX2" fmla="*/ 2596461 w 4335434"/>
                <a:gd name="connsiteY2" fmla="*/ 939922 h 1080147"/>
                <a:gd name="connsiteX3" fmla="*/ 2006165 w 4335434"/>
                <a:gd name="connsiteY3" fmla="*/ 958639 h 1080147"/>
                <a:gd name="connsiteX4" fmla="*/ 1430888 w 4335434"/>
                <a:gd name="connsiteY4" fmla="*/ 803686 h 1080147"/>
                <a:gd name="connsiteX5" fmla="*/ 887176 w 4335434"/>
                <a:gd name="connsiteY5" fmla="*/ 740673 h 1080147"/>
                <a:gd name="connsiteX6" fmla="*/ 0 w 4335434"/>
                <a:gd name="connsiteY6" fmla="*/ 1080148 h 1080147"/>
                <a:gd name="connsiteX7" fmla="*/ 48287 w 4335434"/>
                <a:gd name="connsiteY7" fmla="*/ 1080148 h 1080147"/>
                <a:gd name="connsiteX8" fmla="*/ 795707 w 4335434"/>
                <a:gd name="connsiteY8" fmla="*/ 778282 h 1080147"/>
                <a:gd name="connsiteX9" fmla="*/ 1331674 w 4335434"/>
                <a:gd name="connsiteY9" fmla="*/ 809553 h 1080147"/>
                <a:gd name="connsiteX10" fmla="*/ 1896918 w 4335434"/>
                <a:gd name="connsiteY10" fmla="*/ 964857 h 1080147"/>
                <a:gd name="connsiteX11" fmla="*/ 2455767 w 4335434"/>
                <a:gd name="connsiteY11" fmla="*/ 999709 h 1080147"/>
                <a:gd name="connsiteX12" fmla="*/ 2987862 w 4335434"/>
                <a:gd name="connsiteY12" fmla="*/ 816007 h 1080147"/>
                <a:gd name="connsiteX13" fmla="*/ 3978417 w 4335434"/>
                <a:gd name="connsiteY13" fmla="*/ 189451 h 1080147"/>
                <a:gd name="connsiteX14" fmla="*/ 4335435 w 4335434"/>
                <a:gd name="connsiteY14" fmla="*/ 31448 h 1080147"/>
                <a:gd name="connsiteX15" fmla="*/ 4335435 w 4335434"/>
                <a:gd name="connsiteY15" fmla="*/ 0 h 1080147"/>
                <a:gd name="connsiteX16" fmla="*/ 4151205 w 4335434"/>
                <a:gd name="connsiteY16" fmla="*/ 69995 h 1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35434" h="1080147">
                  <a:moveTo>
                    <a:pt x="4151205" y="69995"/>
                  </a:moveTo>
                  <a:cubicBezTo>
                    <a:pt x="3784918" y="233044"/>
                    <a:pt x="3477712" y="496481"/>
                    <a:pt x="3135304" y="700424"/>
                  </a:cubicBezTo>
                  <a:cubicBezTo>
                    <a:pt x="2966211" y="801163"/>
                    <a:pt x="2787204" y="888878"/>
                    <a:pt x="2596461" y="939922"/>
                  </a:cubicBezTo>
                  <a:cubicBezTo>
                    <a:pt x="2401613" y="992081"/>
                    <a:pt x="2203948" y="996599"/>
                    <a:pt x="2006165" y="958639"/>
                  </a:cubicBezTo>
                  <a:cubicBezTo>
                    <a:pt x="1810788" y="921147"/>
                    <a:pt x="1622979" y="853910"/>
                    <a:pt x="1430888" y="803686"/>
                  </a:cubicBezTo>
                  <a:cubicBezTo>
                    <a:pt x="1252702" y="757042"/>
                    <a:pt x="1071699" y="729525"/>
                    <a:pt x="887176" y="740673"/>
                  </a:cubicBezTo>
                  <a:cubicBezTo>
                    <a:pt x="566007" y="760035"/>
                    <a:pt x="251643" y="879608"/>
                    <a:pt x="0" y="1080148"/>
                  </a:cubicBezTo>
                  <a:lnTo>
                    <a:pt x="48287" y="1080148"/>
                  </a:lnTo>
                  <a:cubicBezTo>
                    <a:pt x="264961" y="916219"/>
                    <a:pt x="525406" y="811020"/>
                    <a:pt x="795707" y="778282"/>
                  </a:cubicBezTo>
                  <a:cubicBezTo>
                    <a:pt x="975594" y="756455"/>
                    <a:pt x="1155189" y="769715"/>
                    <a:pt x="1331674" y="809553"/>
                  </a:cubicBezTo>
                  <a:cubicBezTo>
                    <a:pt x="1522416" y="852677"/>
                    <a:pt x="1706880" y="919094"/>
                    <a:pt x="1896918" y="964857"/>
                  </a:cubicBezTo>
                  <a:cubicBezTo>
                    <a:pt x="2080971" y="1009214"/>
                    <a:pt x="2267606" y="1028634"/>
                    <a:pt x="2455767" y="999709"/>
                  </a:cubicBezTo>
                  <a:cubicBezTo>
                    <a:pt x="2642284" y="971018"/>
                    <a:pt x="2820588" y="901903"/>
                    <a:pt x="2987862" y="816007"/>
                  </a:cubicBezTo>
                  <a:cubicBezTo>
                    <a:pt x="3336430" y="637000"/>
                    <a:pt x="3636302" y="379313"/>
                    <a:pt x="3978417" y="189451"/>
                  </a:cubicBezTo>
                  <a:cubicBezTo>
                    <a:pt x="4090422" y="127318"/>
                    <a:pt x="4210758" y="72166"/>
                    <a:pt x="4335435" y="31448"/>
                  </a:cubicBezTo>
                  <a:lnTo>
                    <a:pt x="4335435" y="0"/>
                  </a:lnTo>
                  <a:cubicBezTo>
                    <a:pt x="4272304" y="20007"/>
                    <a:pt x="4210640" y="43534"/>
                    <a:pt x="4151205" y="69995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55D4BEA6-CE83-BF7C-9B25-4A77CFFD0AA4}"/>
                </a:ext>
              </a:extLst>
            </p:cNvPr>
            <p:cNvSpPr/>
            <p:nvPr userDrawn="1"/>
          </p:nvSpPr>
          <p:spPr>
            <a:xfrm>
              <a:off x="9283757" y="6155934"/>
              <a:ext cx="246421" cy="246421"/>
            </a:xfrm>
            <a:custGeom>
              <a:avLst/>
              <a:gdLst>
                <a:gd name="connsiteX0" fmla="*/ 246422 w 246421"/>
                <a:gd name="connsiteY0" fmla="*/ 123211 h 246421"/>
                <a:gd name="connsiteX1" fmla="*/ 123211 w 246421"/>
                <a:gd name="connsiteY1" fmla="*/ 246422 h 246421"/>
                <a:gd name="connsiteX2" fmla="*/ 0 w 246421"/>
                <a:gd name="connsiteY2" fmla="*/ 123211 h 246421"/>
                <a:gd name="connsiteX3" fmla="*/ 123211 w 246421"/>
                <a:gd name="connsiteY3" fmla="*/ 0 h 246421"/>
                <a:gd name="connsiteX4" fmla="*/ 246422 w 246421"/>
                <a:gd name="connsiteY4" fmla="*/ 123211 h 24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421" h="246421">
                  <a:moveTo>
                    <a:pt x="246422" y="123211"/>
                  </a:moveTo>
                  <a:cubicBezTo>
                    <a:pt x="246422" y="191258"/>
                    <a:pt x="191259" y="246422"/>
                    <a:pt x="123211" y="246422"/>
                  </a:cubicBezTo>
                  <a:cubicBezTo>
                    <a:pt x="55163" y="246422"/>
                    <a:pt x="0" y="191258"/>
                    <a:pt x="0" y="123211"/>
                  </a:cubicBezTo>
                  <a:cubicBezTo>
                    <a:pt x="0" y="55164"/>
                    <a:pt x="55163" y="0"/>
                    <a:pt x="123211" y="0"/>
                  </a:cubicBezTo>
                  <a:cubicBezTo>
                    <a:pt x="191259" y="0"/>
                    <a:pt x="246422" y="55164"/>
                    <a:pt x="246422" y="12321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6FF85675-8A43-145F-5693-1178C14B5CA3}"/>
                </a:ext>
              </a:extLst>
            </p:cNvPr>
            <p:cNvSpPr/>
            <p:nvPr userDrawn="1"/>
          </p:nvSpPr>
          <p:spPr>
            <a:xfrm rot="16997148">
              <a:off x="9721977" y="6137085"/>
              <a:ext cx="142801" cy="142801"/>
            </a:xfrm>
            <a:custGeom>
              <a:avLst/>
              <a:gdLst>
                <a:gd name="connsiteX0" fmla="*/ 142802 w 142801"/>
                <a:gd name="connsiteY0" fmla="*/ 71401 h 142801"/>
                <a:gd name="connsiteX1" fmla="*/ 71401 w 142801"/>
                <a:gd name="connsiteY1" fmla="*/ 142802 h 142801"/>
                <a:gd name="connsiteX2" fmla="*/ 0 w 142801"/>
                <a:gd name="connsiteY2" fmla="*/ 71401 h 142801"/>
                <a:gd name="connsiteX3" fmla="*/ 71401 w 142801"/>
                <a:gd name="connsiteY3" fmla="*/ 0 h 142801"/>
                <a:gd name="connsiteX4" fmla="*/ 142802 w 142801"/>
                <a:gd name="connsiteY4" fmla="*/ 71401 h 14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1" h="142801">
                  <a:moveTo>
                    <a:pt x="142802" y="71401"/>
                  </a:moveTo>
                  <a:cubicBezTo>
                    <a:pt x="142802" y="110835"/>
                    <a:pt x="110835" y="142802"/>
                    <a:pt x="71401" y="142802"/>
                  </a:cubicBezTo>
                  <a:cubicBezTo>
                    <a:pt x="31967" y="142802"/>
                    <a:pt x="0" y="110835"/>
                    <a:pt x="0" y="71401"/>
                  </a:cubicBezTo>
                  <a:cubicBezTo>
                    <a:pt x="0" y="31967"/>
                    <a:pt x="31967" y="0"/>
                    <a:pt x="71401" y="0"/>
                  </a:cubicBezTo>
                  <a:cubicBezTo>
                    <a:pt x="110835" y="0"/>
                    <a:pt x="142802" y="31967"/>
                    <a:pt x="142802" y="7140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3B6F0A87-E3E1-1AB7-3C1A-905573E1B5AD}"/>
                </a:ext>
              </a:extLst>
            </p:cNvPr>
            <p:cNvSpPr/>
            <p:nvPr userDrawn="1"/>
          </p:nvSpPr>
          <p:spPr>
            <a:xfrm>
              <a:off x="11611033" y="6226340"/>
              <a:ext cx="281624" cy="281624"/>
            </a:xfrm>
            <a:custGeom>
              <a:avLst/>
              <a:gdLst>
                <a:gd name="connsiteX0" fmla="*/ 281624 w 281624"/>
                <a:gd name="connsiteY0" fmla="*/ 140812 h 281624"/>
                <a:gd name="connsiteX1" fmla="*/ 140812 w 281624"/>
                <a:gd name="connsiteY1" fmla="*/ 281625 h 281624"/>
                <a:gd name="connsiteX2" fmla="*/ 0 w 281624"/>
                <a:gd name="connsiteY2" fmla="*/ 140812 h 281624"/>
                <a:gd name="connsiteX3" fmla="*/ 140812 w 281624"/>
                <a:gd name="connsiteY3" fmla="*/ 0 h 281624"/>
                <a:gd name="connsiteX4" fmla="*/ 281624 w 281624"/>
                <a:gd name="connsiteY4" fmla="*/ 140812 h 28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24" h="281624">
                  <a:moveTo>
                    <a:pt x="281624" y="140812"/>
                  </a:moveTo>
                  <a:cubicBezTo>
                    <a:pt x="281624" y="218581"/>
                    <a:pt x="218581" y="281625"/>
                    <a:pt x="140812" y="281625"/>
                  </a:cubicBezTo>
                  <a:cubicBezTo>
                    <a:pt x="63043" y="281625"/>
                    <a:pt x="0" y="218581"/>
                    <a:pt x="0" y="140812"/>
                  </a:cubicBezTo>
                  <a:cubicBezTo>
                    <a:pt x="0" y="63044"/>
                    <a:pt x="63043" y="0"/>
                    <a:pt x="140812" y="0"/>
                  </a:cubicBezTo>
                  <a:cubicBezTo>
                    <a:pt x="218581" y="0"/>
                    <a:pt x="281624" y="63044"/>
                    <a:pt x="281624" y="140812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F3055652-E1BC-BF6A-1B46-919D2A29BC15}"/>
                </a:ext>
              </a:extLst>
            </p:cNvPr>
            <p:cNvSpPr/>
            <p:nvPr userDrawn="1"/>
          </p:nvSpPr>
          <p:spPr>
            <a:xfrm rot="18900000">
              <a:off x="11290207" y="5936977"/>
              <a:ext cx="127081" cy="127081"/>
            </a:xfrm>
            <a:custGeom>
              <a:avLst/>
              <a:gdLst>
                <a:gd name="connsiteX0" fmla="*/ 127082 w 127081"/>
                <a:gd name="connsiteY0" fmla="*/ 63541 h 127081"/>
                <a:gd name="connsiteX1" fmla="*/ 63541 w 127081"/>
                <a:gd name="connsiteY1" fmla="*/ 127082 h 127081"/>
                <a:gd name="connsiteX2" fmla="*/ 0 w 127081"/>
                <a:gd name="connsiteY2" fmla="*/ 63541 h 127081"/>
                <a:gd name="connsiteX3" fmla="*/ 63541 w 127081"/>
                <a:gd name="connsiteY3" fmla="*/ 0 h 127081"/>
                <a:gd name="connsiteX4" fmla="*/ 127082 w 127081"/>
                <a:gd name="connsiteY4" fmla="*/ 63541 h 1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1" h="127081">
                  <a:moveTo>
                    <a:pt x="127082" y="63541"/>
                  </a:moveTo>
                  <a:cubicBezTo>
                    <a:pt x="127082" y="98634"/>
                    <a:pt x="98633" y="127082"/>
                    <a:pt x="63541" y="127082"/>
                  </a:cubicBezTo>
                  <a:cubicBezTo>
                    <a:pt x="28448" y="127082"/>
                    <a:pt x="0" y="98634"/>
                    <a:pt x="0" y="63541"/>
                  </a:cubicBezTo>
                  <a:cubicBezTo>
                    <a:pt x="0" y="28448"/>
                    <a:pt x="28448" y="0"/>
                    <a:pt x="63541" y="0"/>
                  </a:cubicBezTo>
                  <a:cubicBezTo>
                    <a:pt x="98633" y="0"/>
                    <a:pt x="127082" y="28448"/>
                    <a:pt x="127082" y="6354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FE0D6DC2-35A3-F816-453D-F201591D571E}"/>
              </a:ext>
            </a:extLst>
          </p:cNvPr>
          <p:cNvGrpSpPr/>
          <p:nvPr userDrawn="1"/>
        </p:nvGrpSpPr>
        <p:grpSpPr>
          <a:xfrm>
            <a:off x="0" y="5337369"/>
            <a:ext cx="3031572" cy="1512693"/>
            <a:chOff x="0" y="5337369"/>
            <a:chExt cx="3031572" cy="1512693"/>
          </a:xfrm>
        </p:grpSpPr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9CA3A05E-A9F3-5F3A-13F2-3118E762495F}"/>
                </a:ext>
              </a:extLst>
            </p:cNvPr>
            <p:cNvSpPr/>
            <p:nvPr userDrawn="1"/>
          </p:nvSpPr>
          <p:spPr>
            <a:xfrm>
              <a:off x="0" y="5337369"/>
              <a:ext cx="3031572" cy="1512693"/>
            </a:xfrm>
            <a:custGeom>
              <a:avLst/>
              <a:gdLst>
                <a:gd name="connsiteX0" fmla="*/ 2592238 w 3031572"/>
                <a:gd name="connsiteY0" fmla="*/ 1030470 h 1512693"/>
                <a:gd name="connsiteX1" fmla="*/ 1925902 w 3031572"/>
                <a:gd name="connsiteY1" fmla="*/ 985586 h 1512693"/>
                <a:gd name="connsiteX2" fmla="*/ 1049873 w 3031572"/>
                <a:gd name="connsiteY2" fmla="*/ 294609 h 1512693"/>
                <a:gd name="connsiteX3" fmla="*/ 0 w 3031572"/>
                <a:gd name="connsiteY3" fmla="*/ 11986 h 1512693"/>
                <a:gd name="connsiteX4" fmla="*/ 0 w 3031572"/>
                <a:gd name="connsiteY4" fmla="*/ 1512694 h 1512693"/>
                <a:gd name="connsiteX5" fmla="*/ 3031572 w 3031572"/>
                <a:gd name="connsiteY5" fmla="*/ 1512694 h 1512693"/>
                <a:gd name="connsiteX6" fmla="*/ 2592238 w 3031572"/>
                <a:gd name="connsiteY6" fmla="*/ 1030470 h 15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1572" h="1512693">
                  <a:moveTo>
                    <a:pt x="2592238" y="1030470"/>
                  </a:moveTo>
                  <a:cubicBezTo>
                    <a:pt x="2376267" y="973735"/>
                    <a:pt x="2143398" y="1036162"/>
                    <a:pt x="1925902" y="985586"/>
                  </a:cubicBezTo>
                  <a:cubicBezTo>
                    <a:pt x="1558910" y="900219"/>
                    <a:pt x="1342939" y="531408"/>
                    <a:pt x="1049873" y="294609"/>
                  </a:cubicBezTo>
                  <a:cubicBezTo>
                    <a:pt x="759389" y="59922"/>
                    <a:pt x="369398" y="-35890"/>
                    <a:pt x="0" y="11986"/>
                  </a:cubicBezTo>
                  <a:lnTo>
                    <a:pt x="0" y="1512694"/>
                  </a:lnTo>
                  <a:lnTo>
                    <a:pt x="3031572" y="1512694"/>
                  </a:lnTo>
                  <a:cubicBezTo>
                    <a:pt x="2980821" y="1289858"/>
                    <a:pt x="2815249" y="1089025"/>
                    <a:pt x="2592238" y="1030470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3B5FECD0-2A71-D730-45DB-191026F19C64}"/>
                </a:ext>
              </a:extLst>
            </p:cNvPr>
            <p:cNvSpPr/>
            <p:nvPr userDrawn="1"/>
          </p:nvSpPr>
          <p:spPr>
            <a:xfrm>
              <a:off x="580792" y="5709893"/>
              <a:ext cx="328562" cy="328562"/>
            </a:xfrm>
            <a:custGeom>
              <a:avLst/>
              <a:gdLst>
                <a:gd name="connsiteX0" fmla="*/ 328562 w 328562"/>
                <a:gd name="connsiteY0" fmla="*/ 164281 h 328562"/>
                <a:gd name="connsiteX1" fmla="*/ 164281 w 328562"/>
                <a:gd name="connsiteY1" fmla="*/ 328562 h 328562"/>
                <a:gd name="connsiteX2" fmla="*/ 0 w 328562"/>
                <a:gd name="connsiteY2" fmla="*/ 164281 h 328562"/>
                <a:gd name="connsiteX3" fmla="*/ 164281 w 328562"/>
                <a:gd name="connsiteY3" fmla="*/ 0 h 328562"/>
                <a:gd name="connsiteX4" fmla="*/ 328562 w 328562"/>
                <a:gd name="connsiteY4" fmla="*/ 164281 h 32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562" h="328562">
                  <a:moveTo>
                    <a:pt x="328562" y="164281"/>
                  </a:moveTo>
                  <a:cubicBezTo>
                    <a:pt x="328562" y="255011"/>
                    <a:pt x="255011" y="328562"/>
                    <a:pt x="164281" y="328562"/>
                  </a:cubicBezTo>
                  <a:cubicBezTo>
                    <a:pt x="73551" y="328562"/>
                    <a:pt x="0" y="255011"/>
                    <a:pt x="0" y="164281"/>
                  </a:cubicBezTo>
                  <a:cubicBezTo>
                    <a:pt x="0" y="73551"/>
                    <a:pt x="73551" y="0"/>
                    <a:pt x="164281" y="0"/>
                  </a:cubicBezTo>
                  <a:cubicBezTo>
                    <a:pt x="255011" y="0"/>
                    <a:pt x="328562" y="73551"/>
                    <a:pt x="328562" y="164281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8783CA06-AED8-B26D-D435-C723ACEE2B85}"/>
                </a:ext>
              </a:extLst>
            </p:cNvPr>
            <p:cNvSpPr/>
            <p:nvPr userDrawn="1"/>
          </p:nvSpPr>
          <p:spPr>
            <a:xfrm rot="16753102">
              <a:off x="1183272" y="5811650"/>
              <a:ext cx="162992" cy="162992"/>
            </a:xfrm>
            <a:custGeom>
              <a:avLst/>
              <a:gdLst>
                <a:gd name="connsiteX0" fmla="*/ 162993 w 162992"/>
                <a:gd name="connsiteY0" fmla="*/ 81496 h 162992"/>
                <a:gd name="connsiteX1" fmla="*/ 81496 w 162992"/>
                <a:gd name="connsiteY1" fmla="*/ 162993 h 162992"/>
                <a:gd name="connsiteX2" fmla="*/ 0 w 162992"/>
                <a:gd name="connsiteY2" fmla="*/ 81496 h 162992"/>
                <a:gd name="connsiteX3" fmla="*/ 81496 w 162992"/>
                <a:gd name="connsiteY3" fmla="*/ 0 h 162992"/>
                <a:gd name="connsiteX4" fmla="*/ 162993 w 162992"/>
                <a:gd name="connsiteY4" fmla="*/ 81496 h 16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992" h="162992">
                  <a:moveTo>
                    <a:pt x="162993" y="81496"/>
                  </a:moveTo>
                  <a:cubicBezTo>
                    <a:pt x="162993" y="126506"/>
                    <a:pt x="126506" y="162993"/>
                    <a:pt x="81496" y="162993"/>
                  </a:cubicBezTo>
                  <a:cubicBezTo>
                    <a:pt x="36487" y="162993"/>
                    <a:pt x="0" y="126506"/>
                    <a:pt x="0" y="81496"/>
                  </a:cubicBezTo>
                  <a:cubicBezTo>
                    <a:pt x="0" y="36487"/>
                    <a:pt x="36487" y="0"/>
                    <a:pt x="81496" y="0"/>
                  </a:cubicBezTo>
                  <a:cubicBezTo>
                    <a:pt x="126505" y="0"/>
                    <a:pt x="162993" y="36487"/>
                    <a:pt x="162993" y="81496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F362CC35-4BED-CB54-076A-CC4201F7D2FB}"/>
                </a:ext>
              </a:extLst>
            </p:cNvPr>
            <p:cNvSpPr/>
            <p:nvPr userDrawn="1"/>
          </p:nvSpPr>
          <p:spPr>
            <a:xfrm>
              <a:off x="1363122" y="6398290"/>
              <a:ext cx="99742" cy="99742"/>
            </a:xfrm>
            <a:custGeom>
              <a:avLst/>
              <a:gdLst>
                <a:gd name="connsiteX0" fmla="*/ 99742 w 99742"/>
                <a:gd name="connsiteY0" fmla="*/ 49871 h 99742"/>
                <a:gd name="connsiteX1" fmla="*/ 49871 w 99742"/>
                <a:gd name="connsiteY1" fmla="*/ 99742 h 99742"/>
                <a:gd name="connsiteX2" fmla="*/ 0 w 99742"/>
                <a:gd name="connsiteY2" fmla="*/ 49871 h 99742"/>
                <a:gd name="connsiteX3" fmla="*/ 49871 w 99742"/>
                <a:gd name="connsiteY3" fmla="*/ 0 h 99742"/>
                <a:gd name="connsiteX4" fmla="*/ 99742 w 99742"/>
                <a:gd name="connsiteY4" fmla="*/ 49871 h 9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42" h="99742">
                  <a:moveTo>
                    <a:pt x="99742" y="49871"/>
                  </a:moveTo>
                  <a:cubicBezTo>
                    <a:pt x="99742" y="77414"/>
                    <a:pt x="77414" y="99742"/>
                    <a:pt x="49871" y="99742"/>
                  </a:cubicBezTo>
                  <a:cubicBezTo>
                    <a:pt x="22328" y="99742"/>
                    <a:pt x="0" y="77414"/>
                    <a:pt x="0" y="49871"/>
                  </a:cubicBezTo>
                  <a:cubicBezTo>
                    <a:pt x="0" y="22328"/>
                    <a:pt x="22328" y="0"/>
                    <a:pt x="49871" y="0"/>
                  </a:cubicBezTo>
                  <a:cubicBezTo>
                    <a:pt x="77414" y="0"/>
                    <a:pt x="99742" y="22328"/>
                    <a:pt x="99742" y="49871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DAA57EDA-F0FF-3906-0209-87EC8B777CBB}"/>
              </a:ext>
            </a:extLst>
          </p:cNvPr>
          <p:cNvGrpSpPr/>
          <p:nvPr userDrawn="1"/>
        </p:nvGrpSpPr>
        <p:grpSpPr>
          <a:xfrm>
            <a:off x="8471694" y="0"/>
            <a:ext cx="3720306" cy="1940676"/>
            <a:chOff x="8471694" y="0"/>
            <a:chExt cx="3720306" cy="1940676"/>
          </a:xfrm>
        </p:grpSpPr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AEEADC07-9EBE-92E1-EA4C-6EA1D87604DA}"/>
                </a:ext>
              </a:extLst>
            </p:cNvPr>
            <p:cNvSpPr/>
            <p:nvPr userDrawn="1"/>
          </p:nvSpPr>
          <p:spPr>
            <a:xfrm flipH="1">
              <a:off x="8471694" y="0"/>
              <a:ext cx="3720306" cy="1940676"/>
            </a:xfrm>
            <a:custGeom>
              <a:avLst/>
              <a:gdLst>
                <a:gd name="connsiteX0" fmla="*/ 354806 w 2528220"/>
                <a:gd name="connsiteY0" fmla="*/ 1579626 h 1633282"/>
                <a:gd name="connsiteX1" fmla="*/ 765048 w 2528220"/>
                <a:gd name="connsiteY1" fmla="*/ 1215962 h 1633282"/>
                <a:gd name="connsiteX2" fmla="*/ 1118521 w 2528220"/>
                <a:gd name="connsiteY2" fmla="*/ 790956 h 1633282"/>
                <a:gd name="connsiteX3" fmla="*/ 2067497 w 2528220"/>
                <a:gd name="connsiteY3" fmla="*/ 307753 h 1633282"/>
                <a:gd name="connsiteX4" fmla="*/ 2528221 w 2528220"/>
                <a:gd name="connsiteY4" fmla="*/ 0 h 1633282"/>
                <a:gd name="connsiteX5" fmla="*/ 0 w 2528220"/>
                <a:gd name="connsiteY5" fmla="*/ 0 h 1633282"/>
                <a:gd name="connsiteX6" fmla="*/ 0 w 2528220"/>
                <a:gd name="connsiteY6" fmla="*/ 1620584 h 1633282"/>
                <a:gd name="connsiteX7" fmla="*/ 354806 w 2528220"/>
                <a:gd name="connsiteY7" fmla="*/ 1579626 h 16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8220" h="1633282">
                  <a:moveTo>
                    <a:pt x="354806" y="1579626"/>
                  </a:moveTo>
                  <a:cubicBezTo>
                    <a:pt x="522446" y="1502474"/>
                    <a:pt x="651796" y="1361599"/>
                    <a:pt x="765048" y="1215962"/>
                  </a:cubicBezTo>
                  <a:cubicBezTo>
                    <a:pt x="878300" y="1070229"/>
                    <a:pt x="981647" y="914686"/>
                    <a:pt x="1118521" y="790956"/>
                  </a:cubicBezTo>
                  <a:cubicBezTo>
                    <a:pt x="1383221" y="551688"/>
                    <a:pt x="1742980" y="456057"/>
                    <a:pt x="2067497" y="307753"/>
                  </a:cubicBezTo>
                  <a:cubicBezTo>
                    <a:pt x="2233422" y="231934"/>
                    <a:pt x="2399633" y="129445"/>
                    <a:pt x="2528221" y="0"/>
                  </a:cubicBezTo>
                  <a:lnTo>
                    <a:pt x="0" y="0"/>
                  </a:lnTo>
                  <a:lnTo>
                    <a:pt x="0" y="1620584"/>
                  </a:lnTo>
                  <a:cubicBezTo>
                    <a:pt x="115824" y="1647730"/>
                    <a:pt x="245269" y="1630109"/>
                    <a:pt x="354806" y="15796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6ED727FB-445B-32D6-715A-5E4F78E63996}"/>
                </a:ext>
              </a:extLst>
            </p:cNvPr>
            <p:cNvSpPr/>
            <p:nvPr userDrawn="1"/>
          </p:nvSpPr>
          <p:spPr>
            <a:xfrm flipH="1">
              <a:off x="11465418" y="268381"/>
              <a:ext cx="302297" cy="302296"/>
            </a:xfrm>
            <a:custGeom>
              <a:avLst/>
              <a:gdLst>
                <a:gd name="connsiteX0" fmla="*/ 234696 w 234696"/>
                <a:gd name="connsiteY0" fmla="*/ 117348 h 234695"/>
                <a:gd name="connsiteX1" fmla="*/ 117348 w 234696"/>
                <a:gd name="connsiteY1" fmla="*/ 234696 h 234695"/>
                <a:gd name="connsiteX2" fmla="*/ 0 w 234696"/>
                <a:gd name="connsiteY2" fmla="*/ 117348 h 234695"/>
                <a:gd name="connsiteX3" fmla="*/ 117348 w 234696"/>
                <a:gd name="connsiteY3" fmla="*/ 0 h 234695"/>
                <a:gd name="connsiteX4" fmla="*/ 234696 w 234696"/>
                <a:gd name="connsiteY4" fmla="*/ 117348 h 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96" h="234695">
                  <a:moveTo>
                    <a:pt x="234696" y="117348"/>
                  </a:moveTo>
                  <a:cubicBezTo>
                    <a:pt x="234696" y="182157"/>
                    <a:pt x="182158" y="234696"/>
                    <a:pt x="117348" y="234696"/>
                  </a:cubicBezTo>
                  <a:cubicBezTo>
                    <a:pt x="52539" y="234696"/>
                    <a:pt x="0" y="182157"/>
                    <a:pt x="0" y="117348"/>
                  </a:cubicBezTo>
                  <a:cubicBezTo>
                    <a:pt x="0" y="52538"/>
                    <a:pt x="52539" y="0"/>
                    <a:pt x="117348" y="0"/>
                  </a:cubicBezTo>
                  <a:cubicBezTo>
                    <a:pt x="182158" y="0"/>
                    <a:pt x="234696" y="52538"/>
                    <a:pt x="234696" y="1173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30050D2D-09A4-EBFA-3982-094F15009183}"/>
                </a:ext>
              </a:extLst>
            </p:cNvPr>
            <p:cNvSpPr/>
            <p:nvPr userDrawn="1"/>
          </p:nvSpPr>
          <p:spPr>
            <a:xfrm flipH="1">
              <a:off x="11666622" y="734709"/>
              <a:ext cx="211510" cy="211510"/>
            </a:xfrm>
            <a:custGeom>
              <a:avLst/>
              <a:gdLst>
                <a:gd name="connsiteX0" fmla="*/ 164211 w 164211"/>
                <a:gd name="connsiteY0" fmla="*/ 82105 h 164211"/>
                <a:gd name="connsiteX1" fmla="*/ 82105 w 164211"/>
                <a:gd name="connsiteY1" fmla="*/ 164211 h 164211"/>
                <a:gd name="connsiteX2" fmla="*/ 0 w 164211"/>
                <a:gd name="connsiteY2" fmla="*/ 82105 h 164211"/>
                <a:gd name="connsiteX3" fmla="*/ 82105 w 164211"/>
                <a:gd name="connsiteY3" fmla="*/ 0 h 164211"/>
                <a:gd name="connsiteX4" fmla="*/ 164211 w 164211"/>
                <a:gd name="connsiteY4" fmla="*/ 82105 h 16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11" h="164211">
                  <a:moveTo>
                    <a:pt x="164211" y="82105"/>
                  </a:moveTo>
                  <a:cubicBezTo>
                    <a:pt x="164211" y="127451"/>
                    <a:pt x="127451" y="164211"/>
                    <a:pt x="82105" y="164211"/>
                  </a:cubicBezTo>
                  <a:cubicBezTo>
                    <a:pt x="36760" y="164211"/>
                    <a:pt x="0" y="127451"/>
                    <a:pt x="0" y="82105"/>
                  </a:cubicBezTo>
                  <a:cubicBezTo>
                    <a:pt x="0" y="36760"/>
                    <a:pt x="36760" y="0"/>
                    <a:pt x="82105" y="0"/>
                  </a:cubicBezTo>
                  <a:cubicBezTo>
                    <a:pt x="127451" y="0"/>
                    <a:pt x="164211" y="36760"/>
                    <a:pt x="164211" y="821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F978F77D-A5DE-91A9-017B-6F4BDB0E74B7}"/>
                </a:ext>
              </a:extLst>
            </p:cNvPr>
            <p:cNvSpPr/>
            <p:nvPr userDrawn="1"/>
          </p:nvSpPr>
          <p:spPr>
            <a:xfrm flipH="1">
              <a:off x="11077814" y="333763"/>
              <a:ext cx="111643" cy="111643"/>
            </a:xfrm>
            <a:custGeom>
              <a:avLst/>
              <a:gdLst>
                <a:gd name="connsiteX0" fmla="*/ 86677 w 86677"/>
                <a:gd name="connsiteY0" fmla="*/ 43339 h 86677"/>
                <a:gd name="connsiteX1" fmla="*/ 43339 w 86677"/>
                <a:gd name="connsiteY1" fmla="*/ 86677 h 86677"/>
                <a:gd name="connsiteX2" fmla="*/ 0 w 86677"/>
                <a:gd name="connsiteY2" fmla="*/ 43339 h 86677"/>
                <a:gd name="connsiteX3" fmla="*/ 43339 w 86677"/>
                <a:gd name="connsiteY3" fmla="*/ 0 h 86677"/>
                <a:gd name="connsiteX4" fmla="*/ 86677 w 86677"/>
                <a:gd name="connsiteY4" fmla="*/ 43339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" h="86677">
                  <a:moveTo>
                    <a:pt x="86677" y="43339"/>
                  </a:moveTo>
                  <a:cubicBezTo>
                    <a:pt x="86677" y="67246"/>
                    <a:pt x="67246" y="86677"/>
                    <a:pt x="43339" y="86677"/>
                  </a:cubicBezTo>
                  <a:cubicBezTo>
                    <a:pt x="19431" y="86677"/>
                    <a:pt x="0" y="67246"/>
                    <a:pt x="0" y="43339"/>
                  </a:cubicBezTo>
                  <a:cubicBezTo>
                    <a:pt x="0" y="19431"/>
                    <a:pt x="19431" y="0"/>
                    <a:pt x="43339" y="0"/>
                  </a:cubicBezTo>
                  <a:cubicBezTo>
                    <a:pt x="67246" y="0"/>
                    <a:pt x="86677" y="19431"/>
                    <a:pt x="86677" y="4333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3D470F8B-D3EE-D9CF-20CD-767A405C89AF}"/>
                </a:ext>
              </a:extLst>
            </p:cNvPr>
            <p:cNvSpPr/>
            <p:nvPr userDrawn="1"/>
          </p:nvSpPr>
          <p:spPr>
            <a:xfrm flipH="1">
              <a:off x="9320103" y="389585"/>
              <a:ext cx="116551" cy="116551"/>
            </a:xfrm>
            <a:custGeom>
              <a:avLst/>
              <a:gdLst>
                <a:gd name="connsiteX0" fmla="*/ 90488 w 90487"/>
                <a:gd name="connsiteY0" fmla="*/ 45244 h 90487"/>
                <a:gd name="connsiteX1" fmla="*/ 45244 w 90487"/>
                <a:gd name="connsiteY1" fmla="*/ 90488 h 90487"/>
                <a:gd name="connsiteX2" fmla="*/ 0 w 90487"/>
                <a:gd name="connsiteY2" fmla="*/ 45244 h 90487"/>
                <a:gd name="connsiteX3" fmla="*/ 45244 w 90487"/>
                <a:gd name="connsiteY3" fmla="*/ 0 h 90487"/>
                <a:gd name="connsiteX4" fmla="*/ 90488 w 90487"/>
                <a:gd name="connsiteY4" fmla="*/ 45244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7" h="90487">
                  <a:moveTo>
                    <a:pt x="90488" y="45244"/>
                  </a:moveTo>
                  <a:cubicBezTo>
                    <a:pt x="90488" y="70231"/>
                    <a:pt x="70231" y="90488"/>
                    <a:pt x="45244" y="90488"/>
                  </a:cubicBezTo>
                  <a:cubicBezTo>
                    <a:pt x="20256" y="90488"/>
                    <a:pt x="0" y="70231"/>
                    <a:pt x="0" y="45244"/>
                  </a:cubicBezTo>
                  <a:cubicBezTo>
                    <a:pt x="0" y="20256"/>
                    <a:pt x="20256" y="0"/>
                    <a:pt x="45244" y="0"/>
                  </a:cubicBezTo>
                  <a:cubicBezTo>
                    <a:pt x="70231" y="0"/>
                    <a:pt x="90488" y="20256"/>
                    <a:pt x="90488" y="4524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9F428925-20D8-4D91-B115-F74C46BFC8AD}"/>
              </a:ext>
            </a:extLst>
          </p:cNvPr>
          <p:cNvGrpSpPr/>
          <p:nvPr userDrawn="1"/>
        </p:nvGrpSpPr>
        <p:grpSpPr>
          <a:xfrm>
            <a:off x="4605240" y="202529"/>
            <a:ext cx="1060609" cy="827454"/>
            <a:chOff x="4605240" y="202529"/>
            <a:chExt cx="1060609" cy="827454"/>
          </a:xfrm>
        </p:grpSpPr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A5301FA0-8474-D861-C58B-E274EE7A3FEA}"/>
                </a:ext>
              </a:extLst>
            </p:cNvPr>
            <p:cNvSpPr/>
            <p:nvPr userDrawn="1"/>
          </p:nvSpPr>
          <p:spPr>
            <a:xfrm rot="21366290">
              <a:off x="4760456" y="334278"/>
              <a:ext cx="905393" cy="695705"/>
            </a:xfrm>
            <a:custGeom>
              <a:avLst/>
              <a:gdLst>
                <a:gd name="connsiteX0" fmla="*/ 888175 w 905393"/>
                <a:gd name="connsiteY0" fmla="*/ 695706 h 695705"/>
                <a:gd name="connsiteX1" fmla="*/ 888175 w 905393"/>
                <a:gd name="connsiteY1" fmla="*/ 695706 h 695705"/>
                <a:gd name="connsiteX2" fmla="*/ 888175 w 905393"/>
                <a:gd name="connsiteY2" fmla="*/ 695706 h 695705"/>
                <a:gd name="connsiteX3" fmla="*/ 879888 w 905393"/>
                <a:gd name="connsiteY3" fmla="*/ 415576 h 695705"/>
                <a:gd name="connsiteX4" fmla="*/ 715677 w 905393"/>
                <a:gd name="connsiteY4" fmla="*/ 173736 h 695705"/>
                <a:gd name="connsiteX5" fmla="*/ 452692 w 905393"/>
                <a:gd name="connsiteY5" fmla="*/ 46958 h 695705"/>
                <a:gd name="connsiteX6" fmla="*/ 416973 w 905393"/>
                <a:gd name="connsiteY6" fmla="*/ 41815 h 695705"/>
                <a:gd name="connsiteX7" fmla="*/ 381255 w 905393"/>
                <a:gd name="connsiteY7" fmla="*/ 39148 h 695705"/>
                <a:gd name="connsiteX8" fmla="*/ 310198 w 905393"/>
                <a:gd name="connsiteY8" fmla="*/ 41719 h 695705"/>
                <a:gd name="connsiteX9" fmla="*/ 190183 w 905393"/>
                <a:gd name="connsiteY9" fmla="*/ 72200 h 695705"/>
                <a:gd name="connsiteX10" fmla="*/ 186564 w 905393"/>
                <a:gd name="connsiteY10" fmla="*/ 70676 h 695705"/>
                <a:gd name="connsiteX11" fmla="*/ 125032 w 905393"/>
                <a:gd name="connsiteY11" fmla="*/ 44672 h 695705"/>
                <a:gd name="connsiteX12" fmla="*/ 71025 w 905393"/>
                <a:gd name="connsiteY12" fmla="*/ 21812 h 695705"/>
                <a:gd name="connsiteX13" fmla="*/ 21781 w 905393"/>
                <a:gd name="connsiteY13" fmla="*/ 0 h 695705"/>
                <a:gd name="connsiteX14" fmla="*/ 1397 w 905393"/>
                <a:gd name="connsiteY14" fmla="*/ 25718 h 695705"/>
                <a:gd name="connsiteX15" fmla="*/ 7684 w 905393"/>
                <a:gd name="connsiteY15" fmla="*/ 58388 h 695705"/>
                <a:gd name="connsiteX16" fmla="*/ 59404 w 905393"/>
                <a:gd name="connsiteY16" fmla="*/ 62770 h 695705"/>
                <a:gd name="connsiteX17" fmla="*/ 115221 w 905393"/>
                <a:gd name="connsiteY17" fmla="*/ 74295 h 695705"/>
                <a:gd name="connsiteX18" fmla="*/ 177895 w 905393"/>
                <a:gd name="connsiteY18" fmla="*/ 93059 h 695705"/>
                <a:gd name="connsiteX19" fmla="*/ 181801 w 905393"/>
                <a:gd name="connsiteY19" fmla="*/ 94393 h 695705"/>
                <a:gd name="connsiteX20" fmla="*/ 235522 w 905393"/>
                <a:gd name="connsiteY20" fmla="*/ 199263 h 695705"/>
                <a:gd name="connsiteX21" fmla="*/ 268002 w 905393"/>
                <a:gd name="connsiteY21" fmla="*/ 254032 h 695705"/>
                <a:gd name="connsiteX22" fmla="*/ 284766 w 905393"/>
                <a:gd name="connsiteY22" fmla="*/ 280035 h 695705"/>
                <a:gd name="connsiteX23" fmla="*/ 301911 w 905393"/>
                <a:gd name="connsiteY23" fmla="*/ 305086 h 695705"/>
                <a:gd name="connsiteX24" fmla="*/ 455263 w 905393"/>
                <a:gd name="connsiteY24" fmla="*/ 475488 h 695705"/>
                <a:gd name="connsiteX25" fmla="*/ 646145 w 905393"/>
                <a:gd name="connsiteY25" fmla="*/ 601885 h 695705"/>
                <a:gd name="connsiteX26" fmla="*/ 888175 w 905393"/>
                <a:gd name="connsiteY26" fmla="*/ 695706 h 69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393" h="695705">
                  <a:moveTo>
                    <a:pt x="888175" y="695706"/>
                  </a:moveTo>
                  <a:lnTo>
                    <a:pt x="888175" y="695706"/>
                  </a:lnTo>
                  <a:lnTo>
                    <a:pt x="888175" y="695706"/>
                  </a:lnTo>
                  <a:cubicBezTo>
                    <a:pt x="913797" y="605885"/>
                    <a:pt x="910654" y="507587"/>
                    <a:pt x="879888" y="415576"/>
                  </a:cubicBezTo>
                  <a:cubicBezTo>
                    <a:pt x="849599" y="323374"/>
                    <a:pt x="791115" y="238697"/>
                    <a:pt x="715677" y="173736"/>
                  </a:cubicBezTo>
                  <a:cubicBezTo>
                    <a:pt x="640335" y="108680"/>
                    <a:pt x="547847" y="64008"/>
                    <a:pt x="452692" y="46958"/>
                  </a:cubicBezTo>
                  <a:cubicBezTo>
                    <a:pt x="440786" y="44863"/>
                    <a:pt x="428784" y="43148"/>
                    <a:pt x="416973" y="41815"/>
                  </a:cubicBezTo>
                  <a:cubicBezTo>
                    <a:pt x="405067" y="40386"/>
                    <a:pt x="393351" y="39243"/>
                    <a:pt x="381255" y="39148"/>
                  </a:cubicBezTo>
                  <a:cubicBezTo>
                    <a:pt x="357251" y="38576"/>
                    <a:pt x="333534" y="39433"/>
                    <a:pt x="310198" y="41719"/>
                  </a:cubicBezTo>
                  <a:cubicBezTo>
                    <a:pt x="268478" y="47244"/>
                    <a:pt x="228569" y="56483"/>
                    <a:pt x="190183" y="72200"/>
                  </a:cubicBezTo>
                  <a:cubicBezTo>
                    <a:pt x="189040" y="71723"/>
                    <a:pt x="187802" y="71152"/>
                    <a:pt x="186564" y="70676"/>
                  </a:cubicBezTo>
                  <a:cubicBezTo>
                    <a:pt x="164465" y="61436"/>
                    <a:pt x="144463" y="51816"/>
                    <a:pt x="125032" y="44672"/>
                  </a:cubicBezTo>
                  <a:cubicBezTo>
                    <a:pt x="105791" y="37147"/>
                    <a:pt x="88075" y="29146"/>
                    <a:pt x="71025" y="21812"/>
                  </a:cubicBezTo>
                  <a:cubicBezTo>
                    <a:pt x="53880" y="14954"/>
                    <a:pt x="37592" y="7810"/>
                    <a:pt x="21781" y="0"/>
                  </a:cubicBezTo>
                  <a:cubicBezTo>
                    <a:pt x="5493" y="7620"/>
                    <a:pt x="2826" y="19717"/>
                    <a:pt x="1397" y="25718"/>
                  </a:cubicBezTo>
                  <a:cubicBezTo>
                    <a:pt x="-31" y="31718"/>
                    <a:pt x="-2698" y="43815"/>
                    <a:pt x="7684" y="58388"/>
                  </a:cubicBezTo>
                  <a:cubicBezTo>
                    <a:pt x="24448" y="59055"/>
                    <a:pt x="41497" y="60579"/>
                    <a:pt x="59404" y="62770"/>
                  </a:cubicBezTo>
                  <a:cubicBezTo>
                    <a:pt x="77216" y="65342"/>
                    <a:pt x="95505" y="69723"/>
                    <a:pt x="115221" y="74295"/>
                  </a:cubicBezTo>
                  <a:cubicBezTo>
                    <a:pt x="135128" y="78486"/>
                    <a:pt x="155417" y="85820"/>
                    <a:pt x="177895" y="93059"/>
                  </a:cubicBezTo>
                  <a:cubicBezTo>
                    <a:pt x="179229" y="93440"/>
                    <a:pt x="180467" y="93917"/>
                    <a:pt x="181801" y="94393"/>
                  </a:cubicBezTo>
                  <a:cubicBezTo>
                    <a:pt x="199041" y="131159"/>
                    <a:pt x="216472" y="167069"/>
                    <a:pt x="235522" y="199263"/>
                  </a:cubicBezTo>
                  <a:cubicBezTo>
                    <a:pt x="245999" y="218503"/>
                    <a:pt x="256763" y="236792"/>
                    <a:pt x="268002" y="254032"/>
                  </a:cubicBezTo>
                  <a:cubicBezTo>
                    <a:pt x="273717" y="262509"/>
                    <a:pt x="279146" y="271463"/>
                    <a:pt x="284766" y="280035"/>
                  </a:cubicBezTo>
                  <a:cubicBezTo>
                    <a:pt x="290386" y="288608"/>
                    <a:pt x="296101" y="296990"/>
                    <a:pt x="301911" y="305086"/>
                  </a:cubicBezTo>
                  <a:cubicBezTo>
                    <a:pt x="348298" y="370713"/>
                    <a:pt x="398685" y="426815"/>
                    <a:pt x="455263" y="475488"/>
                  </a:cubicBezTo>
                  <a:cubicBezTo>
                    <a:pt x="511747" y="524256"/>
                    <a:pt x="575088" y="565309"/>
                    <a:pt x="646145" y="601885"/>
                  </a:cubicBezTo>
                  <a:cubicBezTo>
                    <a:pt x="717392" y="638461"/>
                    <a:pt x="797211" y="669798"/>
                    <a:pt x="888175" y="69570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96A829EA-4BD7-E2BE-B270-18452B219585}"/>
                </a:ext>
              </a:extLst>
            </p:cNvPr>
            <p:cNvSpPr/>
            <p:nvPr userDrawn="1"/>
          </p:nvSpPr>
          <p:spPr>
            <a:xfrm rot="21366290">
              <a:off x="4782584" y="233476"/>
              <a:ext cx="730927" cy="656729"/>
            </a:xfrm>
            <a:custGeom>
              <a:avLst/>
              <a:gdLst>
                <a:gd name="connsiteX0" fmla="*/ 713708 w 730927"/>
                <a:gd name="connsiteY0" fmla="*/ 656730 h 656729"/>
                <a:gd name="connsiteX1" fmla="*/ 713708 w 730927"/>
                <a:gd name="connsiteY1" fmla="*/ 656730 h 656729"/>
                <a:gd name="connsiteX2" fmla="*/ 713708 w 730927"/>
                <a:gd name="connsiteY2" fmla="*/ 656730 h 656729"/>
                <a:gd name="connsiteX3" fmla="*/ 705422 w 730927"/>
                <a:gd name="connsiteY3" fmla="*/ 376599 h 656729"/>
                <a:gd name="connsiteX4" fmla="*/ 541211 w 730927"/>
                <a:gd name="connsiteY4" fmla="*/ 134760 h 656729"/>
                <a:gd name="connsiteX5" fmla="*/ 278225 w 730927"/>
                <a:gd name="connsiteY5" fmla="*/ 7982 h 656729"/>
                <a:gd name="connsiteX6" fmla="*/ 242507 w 730927"/>
                <a:gd name="connsiteY6" fmla="*/ 2838 h 656729"/>
                <a:gd name="connsiteX7" fmla="*/ 206788 w 730927"/>
                <a:gd name="connsiteY7" fmla="*/ 171 h 656729"/>
                <a:gd name="connsiteX8" fmla="*/ 135731 w 730927"/>
                <a:gd name="connsiteY8" fmla="*/ 2743 h 656729"/>
                <a:gd name="connsiteX9" fmla="*/ 0 w 730927"/>
                <a:gd name="connsiteY9" fmla="*/ 40081 h 656729"/>
                <a:gd name="connsiteX10" fmla="*/ 0 w 730927"/>
                <a:gd name="connsiteY10" fmla="*/ 40081 h 656729"/>
                <a:gd name="connsiteX11" fmla="*/ 0 w 730927"/>
                <a:gd name="connsiteY11" fmla="*/ 40081 h 656729"/>
                <a:gd name="connsiteX12" fmla="*/ 60960 w 730927"/>
                <a:gd name="connsiteY12" fmla="*/ 160382 h 656729"/>
                <a:gd name="connsiteX13" fmla="*/ 93440 w 730927"/>
                <a:gd name="connsiteY13" fmla="*/ 215151 h 656729"/>
                <a:gd name="connsiteX14" fmla="*/ 110204 w 730927"/>
                <a:gd name="connsiteY14" fmla="*/ 241154 h 656729"/>
                <a:gd name="connsiteX15" fmla="*/ 127349 w 730927"/>
                <a:gd name="connsiteY15" fmla="*/ 266205 h 656729"/>
                <a:gd name="connsiteX16" fmla="*/ 280702 w 730927"/>
                <a:gd name="connsiteY16" fmla="*/ 436607 h 656729"/>
                <a:gd name="connsiteX17" fmla="*/ 471583 w 730927"/>
                <a:gd name="connsiteY17" fmla="*/ 563004 h 656729"/>
                <a:gd name="connsiteX18" fmla="*/ 713708 w 730927"/>
                <a:gd name="connsiteY18" fmla="*/ 656730 h 65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0927" h="656729">
                  <a:moveTo>
                    <a:pt x="713708" y="656730"/>
                  </a:moveTo>
                  <a:lnTo>
                    <a:pt x="713708" y="656730"/>
                  </a:lnTo>
                  <a:lnTo>
                    <a:pt x="713708" y="656730"/>
                  </a:lnTo>
                  <a:cubicBezTo>
                    <a:pt x="739330" y="566909"/>
                    <a:pt x="736187" y="468706"/>
                    <a:pt x="705422" y="376599"/>
                  </a:cubicBezTo>
                  <a:cubicBezTo>
                    <a:pt x="675132" y="284397"/>
                    <a:pt x="616648" y="199720"/>
                    <a:pt x="541211" y="134760"/>
                  </a:cubicBezTo>
                  <a:cubicBezTo>
                    <a:pt x="465868" y="69704"/>
                    <a:pt x="373380" y="25032"/>
                    <a:pt x="278225" y="7982"/>
                  </a:cubicBezTo>
                  <a:cubicBezTo>
                    <a:pt x="266319" y="5886"/>
                    <a:pt x="254318" y="4172"/>
                    <a:pt x="242507" y="2838"/>
                  </a:cubicBezTo>
                  <a:cubicBezTo>
                    <a:pt x="230600" y="1410"/>
                    <a:pt x="218884" y="267"/>
                    <a:pt x="206788" y="171"/>
                  </a:cubicBezTo>
                  <a:cubicBezTo>
                    <a:pt x="182785" y="-400"/>
                    <a:pt x="159068" y="457"/>
                    <a:pt x="135731" y="2743"/>
                  </a:cubicBezTo>
                  <a:cubicBezTo>
                    <a:pt x="88297" y="9030"/>
                    <a:pt x="43243" y="19983"/>
                    <a:pt x="0" y="40081"/>
                  </a:cubicBezTo>
                  <a:lnTo>
                    <a:pt x="0" y="40081"/>
                  </a:lnTo>
                  <a:lnTo>
                    <a:pt x="0" y="40081"/>
                  </a:lnTo>
                  <a:cubicBezTo>
                    <a:pt x="19526" y="82182"/>
                    <a:pt x="39338" y="123711"/>
                    <a:pt x="60960" y="160382"/>
                  </a:cubicBezTo>
                  <a:cubicBezTo>
                    <a:pt x="71438" y="179622"/>
                    <a:pt x="82201" y="197910"/>
                    <a:pt x="93440" y="215151"/>
                  </a:cubicBezTo>
                  <a:cubicBezTo>
                    <a:pt x="99155" y="223628"/>
                    <a:pt x="104584" y="232581"/>
                    <a:pt x="110204" y="241154"/>
                  </a:cubicBezTo>
                  <a:cubicBezTo>
                    <a:pt x="115824" y="249726"/>
                    <a:pt x="121539" y="258108"/>
                    <a:pt x="127349" y="266205"/>
                  </a:cubicBezTo>
                  <a:cubicBezTo>
                    <a:pt x="173736" y="331832"/>
                    <a:pt x="224124" y="387934"/>
                    <a:pt x="280702" y="436607"/>
                  </a:cubicBezTo>
                  <a:cubicBezTo>
                    <a:pt x="337185" y="485375"/>
                    <a:pt x="400526" y="526428"/>
                    <a:pt x="471583" y="563004"/>
                  </a:cubicBezTo>
                  <a:cubicBezTo>
                    <a:pt x="543020" y="599485"/>
                    <a:pt x="622840" y="630822"/>
                    <a:pt x="713708" y="65673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7A028200-800F-D4DB-CEC8-AAA1C2A7A01D}"/>
                </a:ext>
              </a:extLst>
            </p:cNvPr>
            <p:cNvSpPr/>
            <p:nvPr userDrawn="1"/>
          </p:nvSpPr>
          <p:spPr>
            <a:xfrm rot="21366290">
              <a:off x="4605240" y="202529"/>
              <a:ext cx="854932" cy="638936"/>
            </a:xfrm>
            <a:custGeom>
              <a:avLst/>
              <a:gdLst>
                <a:gd name="connsiteX0" fmla="*/ 249714 w 854932"/>
                <a:gd name="connsiteY0" fmla="*/ 120491 h 638936"/>
                <a:gd name="connsiteX1" fmla="*/ 249714 w 854932"/>
                <a:gd name="connsiteY1" fmla="*/ 120491 h 638936"/>
                <a:gd name="connsiteX2" fmla="*/ 599472 w 854932"/>
                <a:gd name="connsiteY2" fmla="*/ 352711 h 638936"/>
                <a:gd name="connsiteX3" fmla="*/ 743205 w 854932"/>
                <a:gd name="connsiteY3" fmla="*/ 496824 h 638936"/>
                <a:gd name="connsiteX4" fmla="*/ 803402 w 854932"/>
                <a:gd name="connsiteY4" fmla="*/ 569214 h 638936"/>
                <a:gd name="connsiteX5" fmla="*/ 829977 w 854932"/>
                <a:gd name="connsiteY5" fmla="*/ 604742 h 638936"/>
                <a:gd name="connsiteX6" fmla="*/ 854933 w 854932"/>
                <a:gd name="connsiteY6" fmla="*/ 638937 h 638936"/>
                <a:gd name="connsiteX7" fmla="*/ 854933 w 854932"/>
                <a:gd name="connsiteY7" fmla="*/ 638937 h 638936"/>
                <a:gd name="connsiteX8" fmla="*/ 854933 w 854932"/>
                <a:gd name="connsiteY8" fmla="*/ 638937 h 638936"/>
                <a:gd name="connsiteX9" fmla="*/ 833692 w 854932"/>
                <a:gd name="connsiteY9" fmla="*/ 602266 h 638936"/>
                <a:gd name="connsiteX10" fmla="*/ 810356 w 854932"/>
                <a:gd name="connsiteY10" fmla="*/ 564261 h 638936"/>
                <a:gd name="connsiteX11" fmla="*/ 755111 w 854932"/>
                <a:gd name="connsiteY11" fmla="*/ 487013 h 638936"/>
                <a:gd name="connsiteX12" fmla="*/ 615379 w 854932"/>
                <a:gd name="connsiteY12" fmla="*/ 335090 h 638936"/>
                <a:gd name="connsiteX13" fmla="*/ 257620 w 854932"/>
                <a:gd name="connsiteY13" fmla="*/ 103156 h 638936"/>
                <a:gd name="connsiteX14" fmla="*/ 257620 w 854932"/>
                <a:gd name="connsiteY14" fmla="*/ 103156 h 638936"/>
                <a:gd name="connsiteX15" fmla="*/ 186564 w 854932"/>
                <a:gd name="connsiteY15" fmla="*/ 70580 h 638936"/>
                <a:gd name="connsiteX16" fmla="*/ 125032 w 854932"/>
                <a:gd name="connsiteY16" fmla="*/ 44577 h 638936"/>
                <a:gd name="connsiteX17" fmla="*/ 71025 w 854932"/>
                <a:gd name="connsiteY17" fmla="*/ 21812 h 638936"/>
                <a:gd name="connsiteX18" fmla="*/ 21781 w 854932"/>
                <a:gd name="connsiteY18" fmla="*/ 0 h 638936"/>
                <a:gd name="connsiteX19" fmla="*/ 1398 w 854932"/>
                <a:gd name="connsiteY19" fmla="*/ 25718 h 638936"/>
                <a:gd name="connsiteX20" fmla="*/ 7684 w 854932"/>
                <a:gd name="connsiteY20" fmla="*/ 58388 h 638936"/>
                <a:gd name="connsiteX21" fmla="*/ 59405 w 854932"/>
                <a:gd name="connsiteY21" fmla="*/ 62770 h 638936"/>
                <a:gd name="connsiteX22" fmla="*/ 115221 w 854932"/>
                <a:gd name="connsiteY22" fmla="*/ 74295 h 638936"/>
                <a:gd name="connsiteX23" fmla="*/ 177896 w 854932"/>
                <a:gd name="connsiteY23" fmla="*/ 93059 h 638936"/>
                <a:gd name="connsiteX24" fmla="*/ 249714 w 854932"/>
                <a:gd name="connsiteY24" fmla="*/ 120491 h 63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4932" h="638936">
                  <a:moveTo>
                    <a:pt x="249714" y="120491"/>
                  </a:moveTo>
                  <a:lnTo>
                    <a:pt x="249714" y="120491"/>
                  </a:lnTo>
                  <a:cubicBezTo>
                    <a:pt x="370777" y="178594"/>
                    <a:pt x="494411" y="259652"/>
                    <a:pt x="599472" y="352711"/>
                  </a:cubicBezTo>
                  <a:cubicBezTo>
                    <a:pt x="651955" y="399193"/>
                    <a:pt x="701008" y="447580"/>
                    <a:pt x="743205" y="496824"/>
                  </a:cubicBezTo>
                  <a:cubicBezTo>
                    <a:pt x="765207" y="520732"/>
                    <a:pt x="784162" y="545878"/>
                    <a:pt x="803402" y="569214"/>
                  </a:cubicBezTo>
                  <a:cubicBezTo>
                    <a:pt x="813118" y="580835"/>
                    <a:pt x="821214" y="593217"/>
                    <a:pt x="829977" y="604742"/>
                  </a:cubicBezTo>
                  <a:cubicBezTo>
                    <a:pt x="838455" y="616458"/>
                    <a:pt x="847218" y="627507"/>
                    <a:pt x="854933" y="638937"/>
                  </a:cubicBezTo>
                  <a:lnTo>
                    <a:pt x="854933" y="638937"/>
                  </a:lnTo>
                  <a:lnTo>
                    <a:pt x="854933" y="638937"/>
                  </a:lnTo>
                  <a:cubicBezTo>
                    <a:pt x="848551" y="626745"/>
                    <a:pt x="841026" y="614839"/>
                    <a:pt x="833692" y="602266"/>
                  </a:cubicBezTo>
                  <a:cubicBezTo>
                    <a:pt x="826072" y="589883"/>
                    <a:pt x="819023" y="576739"/>
                    <a:pt x="810356" y="564261"/>
                  </a:cubicBezTo>
                  <a:cubicBezTo>
                    <a:pt x="793116" y="539210"/>
                    <a:pt x="775875" y="512445"/>
                    <a:pt x="755111" y="487013"/>
                  </a:cubicBezTo>
                  <a:cubicBezTo>
                    <a:pt x="715487" y="434721"/>
                    <a:pt x="667766" y="383572"/>
                    <a:pt x="615379" y="335090"/>
                  </a:cubicBezTo>
                  <a:cubicBezTo>
                    <a:pt x="510699" y="237935"/>
                    <a:pt x="383064" y="156305"/>
                    <a:pt x="257620" y="103156"/>
                  </a:cubicBezTo>
                  <a:lnTo>
                    <a:pt x="257620" y="103156"/>
                  </a:lnTo>
                  <a:cubicBezTo>
                    <a:pt x="231998" y="91154"/>
                    <a:pt x="208852" y="79343"/>
                    <a:pt x="186564" y="70580"/>
                  </a:cubicBezTo>
                  <a:cubicBezTo>
                    <a:pt x="164466" y="61341"/>
                    <a:pt x="144463" y="51721"/>
                    <a:pt x="125032" y="44577"/>
                  </a:cubicBezTo>
                  <a:cubicBezTo>
                    <a:pt x="105791" y="37052"/>
                    <a:pt x="88075" y="29051"/>
                    <a:pt x="71025" y="21812"/>
                  </a:cubicBezTo>
                  <a:cubicBezTo>
                    <a:pt x="53880" y="14954"/>
                    <a:pt x="37593" y="7715"/>
                    <a:pt x="21781" y="0"/>
                  </a:cubicBezTo>
                  <a:cubicBezTo>
                    <a:pt x="5493" y="7620"/>
                    <a:pt x="2826" y="19717"/>
                    <a:pt x="1398" y="25718"/>
                  </a:cubicBezTo>
                  <a:cubicBezTo>
                    <a:pt x="-31" y="31718"/>
                    <a:pt x="-2699" y="43815"/>
                    <a:pt x="7684" y="58388"/>
                  </a:cubicBezTo>
                  <a:cubicBezTo>
                    <a:pt x="24448" y="59055"/>
                    <a:pt x="41498" y="60579"/>
                    <a:pt x="59405" y="62770"/>
                  </a:cubicBezTo>
                  <a:cubicBezTo>
                    <a:pt x="77216" y="65342"/>
                    <a:pt x="95505" y="69723"/>
                    <a:pt x="115221" y="74295"/>
                  </a:cubicBezTo>
                  <a:cubicBezTo>
                    <a:pt x="135128" y="78486"/>
                    <a:pt x="155417" y="85820"/>
                    <a:pt x="177896" y="93059"/>
                  </a:cubicBezTo>
                  <a:cubicBezTo>
                    <a:pt x="200470" y="99917"/>
                    <a:pt x="223806" y="110014"/>
                    <a:pt x="249714" y="12049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693CC30A-88A7-330A-E419-7E13A97CE503}"/>
              </a:ext>
            </a:extLst>
          </p:cNvPr>
          <p:cNvGrpSpPr/>
          <p:nvPr userDrawn="1"/>
        </p:nvGrpSpPr>
        <p:grpSpPr>
          <a:xfrm>
            <a:off x="2052694" y="6031334"/>
            <a:ext cx="1316055" cy="671635"/>
            <a:chOff x="2052694" y="6031334"/>
            <a:chExt cx="1316055" cy="671635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2FC382D9-BB02-A6AE-DFA6-FA4B8249DD34}"/>
                </a:ext>
              </a:extLst>
            </p:cNvPr>
            <p:cNvSpPr/>
            <p:nvPr userDrawn="1"/>
          </p:nvSpPr>
          <p:spPr>
            <a:xfrm>
              <a:off x="2132185" y="6110823"/>
              <a:ext cx="1236564" cy="592146"/>
            </a:xfrm>
            <a:custGeom>
              <a:avLst/>
              <a:gdLst>
                <a:gd name="connsiteX0" fmla="*/ 1528380 w 1528774"/>
                <a:gd name="connsiteY0" fmla="*/ 0 h 732075"/>
                <a:gd name="connsiteX1" fmla="*/ 1528380 w 1528774"/>
                <a:gd name="connsiteY1" fmla="*/ 0 h 732075"/>
                <a:gd name="connsiteX2" fmla="*/ 1331712 w 1528774"/>
                <a:gd name="connsiteY2" fmla="*/ 13788 h 732075"/>
                <a:gd name="connsiteX3" fmla="*/ 1153526 w 1528774"/>
                <a:gd name="connsiteY3" fmla="*/ 38724 h 732075"/>
                <a:gd name="connsiteX4" fmla="*/ 839925 w 1528774"/>
                <a:gd name="connsiteY4" fmla="*/ 129841 h 732075"/>
                <a:gd name="connsiteX5" fmla="*/ 554487 w 1528774"/>
                <a:gd name="connsiteY5" fmla="*/ 290660 h 732075"/>
                <a:gd name="connsiteX6" fmla="*/ 411856 w 1528774"/>
                <a:gd name="connsiteY6" fmla="*/ 401433 h 732075"/>
                <a:gd name="connsiteX7" fmla="*/ 283599 w 1528774"/>
                <a:gd name="connsiteY7" fmla="*/ 516429 h 732075"/>
                <a:gd name="connsiteX8" fmla="*/ 182508 w 1528774"/>
                <a:gd name="connsiteY8" fmla="*/ 507276 h 732075"/>
                <a:gd name="connsiteX9" fmla="*/ 28729 w 1528774"/>
                <a:gd name="connsiteY9" fmla="*/ 467732 h 732075"/>
                <a:gd name="connsiteX10" fmla="*/ 1388 w 1528774"/>
                <a:gd name="connsiteY10" fmla="*/ 507805 h 732075"/>
                <a:gd name="connsiteX11" fmla="*/ 13885 w 1528774"/>
                <a:gd name="connsiteY11" fmla="*/ 554566 h 732075"/>
                <a:gd name="connsiteX12" fmla="*/ 179398 w 1528774"/>
                <a:gd name="connsiteY12" fmla="*/ 553040 h 732075"/>
                <a:gd name="connsiteX13" fmla="*/ 283247 w 1528774"/>
                <a:gd name="connsiteY13" fmla="*/ 551339 h 732075"/>
                <a:gd name="connsiteX14" fmla="*/ 431980 w 1528774"/>
                <a:gd name="connsiteY14" fmla="*/ 656361 h 732075"/>
                <a:gd name="connsiteX15" fmla="*/ 633342 w 1528774"/>
                <a:gd name="connsiteY15" fmla="*/ 721898 h 732075"/>
                <a:gd name="connsiteX16" fmla="*/ 851484 w 1528774"/>
                <a:gd name="connsiteY16" fmla="*/ 726181 h 732075"/>
                <a:gd name="connsiteX17" fmla="*/ 1066281 w 1528774"/>
                <a:gd name="connsiteY17" fmla="*/ 668800 h 732075"/>
                <a:gd name="connsiteX18" fmla="*/ 1407810 w 1528774"/>
                <a:gd name="connsiteY18" fmla="*/ 395859 h 732075"/>
                <a:gd name="connsiteX19" fmla="*/ 1501391 w 1528774"/>
                <a:gd name="connsiteY19" fmla="*/ 205117 h 732075"/>
                <a:gd name="connsiteX20" fmla="*/ 1528380 w 1528774"/>
                <a:gd name="connsiteY20" fmla="*/ 0 h 732075"/>
                <a:gd name="connsiteX21" fmla="*/ 1528380 w 1528774"/>
                <a:gd name="connsiteY21" fmla="*/ 0 h 7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8774" h="732075">
                  <a:moveTo>
                    <a:pt x="1528380" y="0"/>
                  </a:moveTo>
                  <a:lnTo>
                    <a:pt x="1528380" y="0"/>
                  </a:lnTo>
                  <a:cubicBezTo>
                    <a:pt x="1459265" y="2464"/>
                    <a:pt x="1393904" y="7217"/>
                    <a:pt x="1331712" y="13788"/>
                  </a:cubicBezTo>
                  <a:cubicBezTo>
                    <a:pt x="1269227" y="20066"/>
                    <a:pt x="1210027" y="28339"/>
                    <a:pt x="1153526" y="38724"/>
                  </a:cubicBezTo>
                  <a:cubicBezTo>
                    <a:pt x="1040583" y="59728"/>
                    <a:pt x="937673" y="88653"/>
                    <a:pt x="839925" y="129841"/>
                  </a:cubicBezTo>
                  <a:cubicBezTo>
                    <a:pt x="742119" y="170911"/>
                    <a:pt x="648890" y="224126"/>
                    <a:pt x="554487" y="290660"/>
                  </a:cubicBezTo>
                  <a:cubicBezTo>
                    <a:pt x="507315" y="323986"/>
                    <a:pt x="459967" y="360949"/>
                    <a:pt x="411856" y="401433"/>
                  </a:cubicBezTo>
                  <a:cubicBezTo>
                    <a:pt x="369612" y="436694"/>
                    <a:pt x="326899" y="475066"/>
                    <a:pt x="283599" y="516429"/>
                  </a:cubicBezTo>
                  <a:cubicBezTo>
                    <a:pt x="246929" y="514786"/>
                    <a:pt x="213369" y="511677"/>
                    <a:pt x="182508" y="507276"/>
                  </a:cubicBezTo>
                  <a:cubicBezTo>
                    <a:pt x="123953" y="498769"/>
                    <a:pt x="74258" y="486389"/>
                    <a:pt x="28729" y="467732"/>
                  </a:cubicBezTo>
                  <a:cubicBezTo>
                    <a:pt x="6492" y="481109"/>
                    <a:pt x="2972" y="498886"/>
                    <a:pt x="1388" y="507805"/>
                  </a:cubicBezTo>
                  <a:cubicBezTo>
                    <a:pt x="-196" y="516723"/>
                    <a:pt x="-3717" y="534559"/>
                    <a:pt x="13885" y="554566"/>
                  </a:cubicBezTo>
                  <a:cubicBezTo>
                    <a:pt x="65575" y="553217"/>
                    <a:pt x="118497" y="553158"/>
                    <a:pt x="179398" y="553040"/>
                  </a:cubicBezTo>
                  <a:cubicBezTo>
                    <a:pt x="211433" y="552923"/>
                    <a:pt x="245873" y="552630"/>
                    <a:pt x="283247" y="551339"/>
                  </a:cubicBezTo>
                  <a:cubicBezTo>
                    <a:pt x="327134" y="592996"/>
                    <a:pt x="377239" y="628258"/>
                    <a:pt x="431980" y="656361"/>
                  </a:cubicBezTo>
                  <a:cubicBezTo>
                    <a:pt x="494231" y="688044"/>
                    <a:pt x="562349" y="710046"/>
                    <a:pt x="633342" y="721898"/>
                  </a:cubicBezTo>
                  <a:cubicBezTo>
                    <a:pt x="704335" y="733691"/>
                    <a:pt x="778261" y="735392"/>
                    <a:pt x="851484" y="726181"/>
                  </a:cubicBezTo>
                  <a:cubicBezTo>
                    <a:pt x="924765" y="717146"/>
                    <a:pt x="997459" y="697725"/>
                    <a:pt x="1066281" y="668800"/>
                  </a:cubicBezTo>
                  <a:cubicBezTo>
                    <a:pt x="1203984" y="611126"/>
                    <a:pt x="1325552" y="514962"/>
                    <a:pt x="1407810" y="395859"/>
                  </a:cubicBezTo>
                  <a:cubicBezTo>
                    <a:pt x="1449056" y="336542"/>
                    <a:pt x="1480797" y="271944"/>
                    <a:pt x="1501391" y="205117"/>
                  </a:cubicBezTo>
                  <a:cubicBezTo>
                    <a:pt x="1521750" y="137996"/>
                    <a:pt x="1530844" y="68587"/>
                    <a:pt x="1528380" y="0"/>
                  </a:cubicBezTo>
                  <a:lnTo>
                    <a:pt x="1528380" y="0"/>
                  </a:ln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F808A635-FE12-641C-87AA-801FC8B2B518}"/>
                </a:ext>
              </a:extLst>
            </p:cNvPr>
            <p:cNvSpPr/>
            <p:nvPr userDrawn="1"/>
          </p:nvSpPr>
          <p:spPr>
            <a:xfrm>
              <a:off x="2267422" y="6031334"/>
              <a:ext cx="1021836" cy="592146"/>
            </a:xfrm>
            <a:custGeom>
              <a:avLst/>
              <a:gdLst>
                <a:gd name="connsiteX0" fmla="*/ 1262911 w 1263304"/>
                <a:gd name="connsiteY0" fmla="*/ 0 h 732075"/>
                <a:gd name="connsiteX1" fmla="*/ 1262911 w 1263304"/>
                <a:gd name="connsiteY1" fmla="*/ 0 h 732075"/>
                <a:gd name="connsiteX2" fmla="*/ 1262911 w 1263304"/>
                <a:gd name="connsiteY2" fmla="*/ 0 h 732075"/>
                <a:gd name="connsiteX3" fmla="*/ 1066243 w 1263304"/>
                <a:gd name="connsiteY3" fmla="*/ 13788 h 732075"/>
                <a:gd name="connsiteX4" fmla="*/ 888056 w 1263304"/>
                <a:gd name="connsiteY4" fmla="*/ 38724 h 732075"/>
                <a:gd name="connsiteX5" fmla="*/ 574456 w 1263304"/>
                <a:gd name="connsiteY5" fmla="*/ 129841 h 732075"/>
                <a:gd name="connsiteX6" fmla="*/ 289017 w 1263304"/>
                <a:gd name="connsiteY6" fmla="*/ 290660 h 732075"/>
                <a:gd name="connsiteX7" fmla="*/ 146386 w 1263304"/>
                <a:gd name="connsiteY7" fmla="*/ 401433 h 732075"/>
                <a:gd name="connsiteX8" fmla="*/ 0 w 1263304"/>
                <a:gd name="connsiteY8" fmla="*/ 533855 h 732075"/>
                <a:gd name="connsiteX9" fmla="*/ 0 w 1263304"/>
                <a:gd name="connsiteY9" fmla="*/ 533855 h 732075"/>
                <a:gd name="connsiteX10" fmla="*/ 0 w 1263304"/>
                <a:gd name="connsiteY10" fmla="*/ 533855 h 732075"/>
                <a:gd name="connsiteX11" fmla="*/ 166452 w 1263304"/>
                <a:gd name="connsiteY11" fmla="*/ 656361 h 732075"/>
                <a:gd name="connsiteX12" fmla="*/ 367814 w 1263304"/>
                <a:gd name="connsiteY12" fmla="*/ 721898 h 732075"/>
                <a:gd name="connsiteX13" fmla="*/ 585955 w 1263304"/>
                <a:gd name="connsiteY13" fmla="*/ 726181 h 732075"/>
                <a:gd name="connsiteX14" fmla="*/ 800753 w 1263304"/>
                <a:gd name="connsiteY14" fmla="*/ 668800 h 732075"/>
                <a:gd name="connsiteX15" fmla="*/ 1142281 w 1263304"/>
                <a:gd name="connsiteY15" fmla="*/ 395859 h 732075"/>
                <a:gd name="connsiteX16" fmla="*/ 1235863 w 1263304"/>
                <a:gd name="connsiteY16" fmla="*/ 205117 h 732075"/>
                <a:gd name="connsiteX17" fmla="*/ 1262911 w 1263304"/>
                <a:gd name="connsiteY17" fmla="*/ 0 h 7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304" h="732075">
                  <a:moveTo>
                    <a:pt x="1262911" y="0"/>
                  </a:moveTo>
                  <a:lnTo>
                    <a:pt x="1262911" y="0"/>
                  </a:lnTo>
                  <a:lnTo>
                    <a:pt x="1262911" y="0"/>
                  </a:lnTo>
                  <a:cubicBezTo>
                    <a:pt x="1193795" y="2464"/>
                    <a:pt x="1128435" y="7217"/>
                    <a:pt x="1066243" y="13788"/>
                  </a:cubicBezTo>
                  <a:cubicBezTo>
                    <a:pt x="1003757" y="20066"/>
                    <a:pt x="944557" y="28339"/>
                    <a:pt x="888056" y="38724"/>
                  </a:cubicBezTo>
                  <a:cubicBezTo>
                    <a:pt x="775113" y="59728"/>
                    <a:pt x="672203" y="88653"/>
                    <a:pt x="574456" y="129841"/>
                  </a:cubicBezTo>
                  <a:cubicBezTo>
                    <a:pt x="476650" y="170911"/>
                    <a:pt x="383420" y="224126"/>
                    <a:pt x="289017" y="290660"/>
                  </a:cubicBezTo>
                  <a:cubicBezTo>
                    <a:pt x="241845" y="323986"/>
                    <a:pt x="194497" y="360949"/>
                    <a:pt x="146386" y="401433"/>
                  </a:cubicBezTo>
                  <a:cubicBezTo>
                    <a:pt x="98275" y="441623"/>
                    <a:pt x="49519" y="485803"/>
                    <a:pt x="0" y="533855"/>
                  </a:cubicBezTo>
                  <a:lnTo>
                    <a:pt x="0" y="533855"/>
                  </a:lnTo>
                  <a:lnTo>
                    <a:pt x="0" y="533855"/>
                  </a:lnTo>
                  <a:cubicBezTo>
                    <a:pt x="47935" y="583198"/>
                    <a:pt x="104201" y="624386"/>
                    <a:pt x="166452" y="656361"/>
                  </a:cubicBezTo>
                  <a:cubicBezTo>
                    <a:pt x="228703" y="688044"/>
                    <a:pt x="296821" y="710046"/>
                    <a:pt x="367814" y="721898"/>
                  </a:cubicBezTo>
                  <a:cubicBezTo>
                    <a:pt x="438806" y="733691"/>
                    <a:pt x="512733" y="735392"/>
                    <a:pt x="585955" y="726181"/>
                  </a:cubicBezTo>
                  <a:cubicBezTo>
                    <a:pt x="659236" y="717146"/>
                    <a:pt x="731931" y="697725"/>
                    <a:pt x="800753" y="668800"/>
                  </a:cubicBezTo>
                  <a:cubicBezTo>
                    <a:pt x="938455" y="611126"/>
                    <a:pt x="1060023" y="514962"/>
                    <a:pt x="1142281" y="395859"/>
                  </a:cubicBezTo>
                  <a:cubicBezTo>
                    <a:pt x="1183528" y="336542"/>
                    <a:pt x="1215269" y="271944"/>
                    <a:pt x="1235863" y="205117"/>
                  </a:cubicBezTo>
                  <a:cubicBezTo>
                    <a:pt x="1256281" y="137996"/>
                    <a:pt x="1265375" y="68587"/>
                    <a:pt x="1262911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1020F4C5-1887-617F-78FA-66B371AD5E93}"/>
                </a:ext>
              </a:extLst>
            </p:cNvPr>
            <p:cNvSpPr/>
            <p:nvPr userDrawn="1"/>
          </p:nvSpPr>
          <p:spPr>
            <a:xfrm>
              <a:off x="2052694" y="6086669"/>
              <a:ext cx="1181669" cy="393230"/>
            </a:xfrm>
            <a:custGeom>
              <a:avLst/>
              <a:gdLst>
                <a:gd name="connsiteX0" fmla="*/ 392083 w 1460907"/>
                <a:gd name="connsiteY0" fmla="*/ 476415 h 486154"/>
                <a:gd name="connsiteX1" fmla="*/ 392083 w 1460907"/>
                <a:gd name="connsiteY1" fmla="*/ 476415 h 486154"/>
                <a:gd name="connsiteX2" fmla="*/ 467829 w 1460907"/>
                <a:gd name="connsiteY2" fmla="*/ 471839 h 486154"/>
                <a:gd name="connsiteX3" fmla="*/ 506141 w 1460907"/>
                <a:gd name="connsiteY3" fmla="*/ 467908 h 486154"/>
                <a:gd name="connsiteX4" fmla="*/ 525386 w 1460907"/>
                <a:gd name="connsiteY4" fmla="*/ 465795 h 486154"/>
                <a:gd name="connsiteX5" fmla="*/ 544630 w 1460907"/>
                <a:gd name="connsiteY5" fmla="*/ 463096 h 486154"/>
                <a:gd name="connsiteX6" fmla="*/ 699582 w 1460907"/>
                <a:gd name="connsiteY6" fmla="*/ 433936 h 486154"/>
                <a:gd name="connsiteX7" fmla="*/ 852657 w 1460907"/>
                <a:gd name="connsiteY7" fmla="*/ 389053 h 486154"/>
                <a:gd name="connsiteX8" fmla="*/ 999689 w 1460907"/>
                <a:gd name="connsiteY8" fmla="*/ 329618 h 486154"/>
                <a:gd name="connsiteX9" fmla="*/ 1261071 w 1460907"/>
                <a:gd name="connsiteY9" fmla="*/ 176426 h 486154"/>
                <a:gd name="connsiteX10" fmla="*/ 1460908 w 1460907"/>
                <a:gd name="connsiteY10" fmla="*/ 0 h 486154"/>
                <a:gd name="connsiteX11" fmla="*/ 1460908 w 1460907"/>
                <a:gd name="connsiteY11" fmla="*/ 0 h 486154"/>
                <a:gd name="connsiteX12" fmla="*/ 1460908 w 1460907"/>
                <a:gd name="connsiteY12" fmla="*/ 0 h 486154"/>
                <a:gd name="connsiteX13" fmla="*/ 1248340 w 1460907"/>
                <a:gd name="connsiteY13" fmla="*/ 157769 h 486154"/>
                <a:gd name="connsiteX14" fmla="*/ 985431 w 1460907"/>
                <a:gd name="connsiteY14" fmla="*/ 297935 h 486154"/>
                <a:gd name="connsiteX15" fmla="*/ 840629 w 1460907"/>
                <a:gd name="connsiteY15" fmla="*/ 354143 h 486154"/>
                <a:gd name="connsiteX16" fmla="*/ 690899 w 1460907"/>
                <a:gd name="connsiteY16" fmla="*/ 398440 h 486154"/>
                <a:gd name="connsiteX17" fmla="*/ 539643 w 1460907"/>
                <a:gd name="connsiteY17" fmla="*/ 429947 h 486154"/>
                <a:gd name="connsiteX18" fmla="*/ 520809 w 1460907"/>
                <a:gd name="connsiteY18" fmla="*/ 433174 h 486154"/>
                <a:gd name="connsiteX19" fmla="*/ 501976 w 1460907"/>
                <a:gd name="connsiteY19" fmla="*/ 435814 h 486154"/>
                <a:gd name="connsiteX20" fmla="*/ 464543 w 1460907"/>
                <a:gd name="connsiteY20" fmla="*/ 440977 h 486154"/>
                <a:gd name="connsiteX21" fmla="*/ 390382 w 1460907"/>
                <a:gd name="connsiteY21" fmla="*/ 448546 h 486154"/>
                <a:gd name="connsiteX22" fmla="*/ 390382 w 1460907"/>
                <a:gd name="connsiteY22" fmla="*/ 448546 h 486154"/>
                <a:gd name="connsiteX23" fmla="*/ 182508 w 1460907"/>
                <a:gd name="connsiteY23" fmla="*/ 438865 h 486154"/>
                <a:gd name="connsiteX24" fmla="*/ 28729 w 1460907"/>
                <a:gd name="connsiteY24" fmla="*/ 399320 h 486154"/>
                <a:gd name="connsiteX25" fmla="*/ 1388 w 1460907"/>
                <a:gd name="connsiteY25" fmla="*/ 439393 h 486154"/>
                <a:gd name="connsiteX26" fmla="*/ 13885 w 1460907"/>
                <a:gd name="connsiteY26" fmla="*/ 486154 h 486154"/>
                <a:gd name="connsiteX27" fmla="*/ 179398 w 1460907"/>
                <a:gd name="connsiteY27" fmla="*/ 484629 h 486154"/>
                <a:gd name="connsiteX28" fmla="*/ 392083 w 1460907"/>
                <a:gd name="connsiteY28" fmla="*/ 476415 h 48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60907" h="486154">
                  <a:moveTo>
                    <a:pt x="392083" y="476415"/>
                  </a:moveTo>
                  <a:lnTo>
                    <a:pt x="392083" y="476415"/>
                  </a:lnTo>
                  <a:cubicBezTo>
                    <a:pt x="417078" y="475769"/>
                    <a:pt x="442306" y="473716"/>
                    <a:pt x="467829" y="471839"/>
                  </a:cubicBezTo>
                  <a:cubicBezTo>
                    <a:pt x="480560" y="470782"/>
                    <a:pt x="493292" y="469198"/>
                    <a:pt x="506141" y="467908"/>
                  </a:cubicBezTo>
                  <a:cubicBezTo>
                    <a:pt x="512537" y="467204"/>
                    <a:pt x="518990" y="466500"/>
                    <a:pt x="525386" y="465795"/>
                  </a:cubicBezTo>
                  <a:cubicBezTo>
                    <a:pt x="531781" y="464915"/>
                    <a:pt x="538235" y="463976"/>
                    <a:pt x="544630" y="463096"/>
                  </a:cubicBezTo>
                  <a:cubicBezTo>
                    <a:pt x="596203" y="456349"/>
                    <a:pt x="648010" y="446199"/>
                    <a:pt x="699582" y="433936"/>
                  </a:cubicBezTo>
                  <a:cubicBezTo>
                    <a:pt x="751214" y="421850"/>
                    <a:pt x="802375" y="406419"/>
                    <a:pt x="852657" y="389053"/>
                  </a:cubicBezTo>
                  <a:cubicBezTo>
                    <a:pt x="902997" y="371862"/>
                    <a:pt x="952106" y="351561"/>
                    <a:pt x="999689" y="329618"/>
                  </a:cubicBezTo>
                  <a:cubicBezTo>
                    <a:pt x="1094972" y="285790"/>
                    <a:pt x="1183155" y="232927"/>
                    <a:pt x="1261071" y="176426"/>
                  </a:cubicBezTo>
                  <a:cubicBezTo>
                    <a:pt x="1338636" y="119397"/>
                    <a:pt x="1406284" y="59200"/>
                    <a:pt x="1460908" y="0"/>
                  </a:cubicBezTo>
                  <a:lnTo>
                    <a:pt x="1460908" y="0"/>
                  </a:lnTo>
                  <a:lnTo>
                    <a:pt x="1460908" y="0"/>
                  </a:lnTo>
                  <a:cubicBezTo>
                    <a:pt x="1399889" y="52511"/>
                    <a:pt x="1328075" y="106255"/>
                    <a:pt x="1248340" y="157769"/>
                  </a:cubicBezTo>
                  <a:cubicBezTo>
                    <a:pt x="1168194" y="208754"/>
                    <a:pt x="1079717" y="257041"/>
                    <a:pt x="985431" y="297935"/>
                  </a:cubicBezTo>
                  <a:cubicBezTo>
                    <a:pt x="938318" y="318353"/>
                    <a:pt x="890031" y="337597"/>
                    <a:pt x="840629" y="354143"/>
                  </a:cubicBezTo>
                  <a:cubicBezTo>
                    <a:pt x="791345" y="370864"/>
                    <a:pt x="741357" y="386119"/>
                    <a:pt x="690899" y="398440"/>
                  </a:cubicBezTo>
                  <a:cubicBezTo>
                    <a:pt x="640500" y="410996"/>
                    <a:pt x="589983" y="421909"/>
                    <a:pt x="539643" y="429947"/>
                  </a:cubicBezTo>
                  <a:cubicBezTo>
                    <a:pt x="533365" y="431003"/>
                    <a:pt x="527087" y="432059"/>
                    <a:pt x="520809" y="433174"/>
                  </a:cubicBezTo>
                  <a:cubicBezTo>
                    <a:pt x="514531" y="434054"/>
                    <a:pt x="508254" y="434934"/>
                    <a:pt x="501976" y="435814"/>
                  </a:cubicBezTo>
                  <a:cubicBezTo>
                    <a:pt x="489420" y="437516"/>
                    <a:pt x="476982" y="439510"/>
                    <a:pt x="464543" y="440977"/>
                  </a:cubicBezTo>
                  <a:cubicBezTo>
                    <a:pt x="439608" y="443735"/>
                    <a:pt x="414907" y="446786"/>
                    <a:pt x="390382" y="448546"/>
                  </a:cubicBezTo>
                  <a:lnTo>
                    <a:pt x="390382" y="448546"/>
                  </a:lnTo>
                  <a:cubicBezTo>
                    <a:pt x="308652" y="451128"/>
                    <a:pt x="241062" y="447196"/>
                    <a:pt x="182508" y="438865"/>
                  </a:cubicBezTo>
                  <a:cubicBezTo>
                    <a:pt x="123953" y="430357"/>
                    <a:pt x="74258" y="417978"/>
                    <a:pt x="28729" y="399320"/>
                  </a:cubicBezTo>
                  <a:cubicBezTo>
                    <a:pt x="6492" y="412697"/>
                    <a:pt x="2972" y="430475"/>
                    <a:pt x="1388" y="439393"/>
                  </a:cubicBezTo>
                  <a:cubicBezTo>
                    <a:pt x="-196" y="448311"/>
                    <a:pt x="-3717" y="466089"/>
                    <a:pt x="13885" y="486154"/>
                  </a:cubicBezTo>
                  <a:cubicBezTo>
                    <a:pt x="65575" y="484805"/>
                    <a:pt x="118497" y="484746"/>
                    <a:pt x="179398" y="484629"/>
                  </a:cubicBezTo>
                  <a:cubicBezTo>
                    <a:pt x="240182" y="484394"/>
                    <a:pt x="309180" y="483690"/>
                    <a:pt x="392083" y="476415"/>
                  </a:cubicBezTo>
                  <a:close/>
                </a:path>
              </a:pathLst>
            </a:custGeom>
            <a:solidFill>
              <a:srgbClr val="8BA262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4923166F-0FB7-70CC-7C05-06BB1DF0EA74}"/>
              </a:ext>
            </a:extLst>
          </p:cNvPr>
          <p:cNvGrpSpPr/>
          <p:nvPr userDrawn="1"/>
        </p:nvGrpSpPr>
        <p:grpSpPr>
          <a:xfrm>
            <a:off x="396824" y="3605784"/>
            <a:ext cx="590394" cy="1113728"/>
            <a:chOff x="396824" y="3605784"/>
            <a:chExt cx="590394" cy="1113728"/>
          </a:xfrm>
        </p:grpSpPr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5D158BBC-8AC0-ED05-0886-7E3FBB13917C}"/>
                </a:ext>
              </a:extLst>
            </p:cNvPr>
            <p:cNvSpPr/>
            <p:nvPr userDrawn="1"/>
          </p:nvSpPr>
          <p:spPr>
            <a:xfrm>
              <a:off x="476315" y="3685276"/>
              <a:ext cx="510903" cy="1034236"/>
            </a:xfrm>
            <a:custGeom>
              <a:avLst/>
              <a:gdLst>
                <a:gd name="connsiteX0" fmla="*/ 6309 w 631633"/>
                <a:gd name="connsiteY0" fmla="*/ 558325 h 1278634"/>
                <a:gd name="connsiteX1" fmla="*/ 7131 w 631633"/>
                <a:gd name="connsiteY1" fmla="*/ 742789 h 1278634"/>
                <a:gd name="connsiteX2" fmla="*/ 60346 w 631633"/>
                <a:gd name="connsiteY2" fmla="*/ 913524 h 1278634"/>
                <a:gd name="connsiteX3" fmla="*/ 147767 w 631633"/>
                <a:gd name="connsiteY3" fmla="*/ 1039785 h 1278634"/>
                <a:gd name="connsiteX4" fmla="*/ 145772 w 631633"/>
                <a:gd name="connsiteY4" fmla="*/ 1127324 h 1278634"/>
                <a:gd name="connsiteX5" fmla="*/ 144012 w 631633"/>
                <a:gd name="connsiteY5" fmla="*/ 1266904 h 1278634"/>
                <a:gd name="connsiteX6" fmla="*/ 183381 w 631633"/>
                <a:gd name="connsiteY6" fmla="*/ 1277465 h 1278634"/>
                <a:gd name="connsiteX7" fmla="*/ 217176 w 631633"/>
                <a:gd name="connsiteY7" fmla="*/ 1254466 h 1278634"/>
                <a:gd name="connsiteX8" fmla="*/ 184320 w 631633"/>
                <a:gd name="connsiteY8" fmla="*/ 1124859 h 1278634"/>
                <a:gd name="connsiteX9" fmla="*/ 177103 w 631633"/>
                <a:gd name="connsiteY9" fmla="*/ 1039492 h 1278634"/>
                <a:gd name="connsiteX10" fmla="*/ 274909 w 631633"/>
                <a:gd name="connsiteY10" fmla="*/ 932533 h 1278634"/>
                <a:gd name="connsiteX11" fmla="*/ 369546 w 631633"/>
                <a:gd name="connsiteY11" fmla="*/ 813840 h 1278634"/>
                <a:gd name="connsiteX12" fmla="*/ 508423 w 631633"/>
                <a:gd name="connsiteY12" fmla="*/ 576748 h 1278634"/>
                <a:gd name="connsiteX13" fmla="*/ 590329 w 631633"/>
                <a:gd name="connsiteY13" fmla="*/ 315482 h 1278634"/>
                <a:gd name="connsiteX14" fmla="*/ 615088 w 631633"/>
                <a:gd name="connsiteY14" fmla="*/ 166338 h 1278634"/>
                <a:gd name="connsiteX15" fmla="*/ 631634 w 631633"/>
                <a:gd name="connsiteY15" fmla="*/ 1177 h 1278634"/>
                <a:gd name="connsiteX16" fmla="*/ 631634 w 631633"/>
                <a:gd name="connsiteY16" fmla="*/ 1177 h 1278634"/>
                <a:gd name="connsiteX17" fmla="*/ 631634 w 631633"/>
                <a:gd name="connsiteY17" fmla="*/ 1177 h 1278634"/>
                <a:gd name="connsiteX18" fmla="*/ 458024 w 631633"/>
                <a:gd name="connsiteY18" fmla="*/ 18779 h 1278634"/>
                <a:gd name="connsiteX19" fmla="*/ 294916 w 631633"/>
                <a:gd name="connsiteY19" fmla="*/ 93644 h 1278634"/>
                <a:gd name="connsiteX20" fmla="*/ 57941 w 631633"/>
                <a:gd name="connsiteY20" fmla="*/ 377498 h 1278634"/>
                <a:gd name="connsiteX21" fmla="*/ 6309 w 631633"/>
                <a:gd name="connsiteY21" fmla="*/ 558325 h 127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1633" h="1278634">
                  <a:moveTo>
                    <a:pt x="6309" y="558325"/>
                  </a:moveTo>
                  <a:cubicBezTo>
                    <a:pt x="-2491" y="620165"/>
                    <a:pt x="-1963" y="682709"/>
                    <a:pt x="7131" y="742789"/>
                  </a:cubicBezTo>
                  <a:cubicBezTo>
                    <a:pt x="16284" y="802927"/>
                    <a:pt x="34179" y="860719"/>
                    <a:pt x="60346" y="913524"/>
                  </a:cubicBezTo>
                  <a:cubicBezTo>
                    <a:pt x="83580" y="959992"/>
                    <a:pt x="112975" y="1002529"/>
                    <a:pt x="147767" y="1039785"/>
                  </a:cubicBezTo>
                  <a:cubicBezTo>
                    <a:pt x="146476" y="1071292"/>
                    <a:pt x="146066" y="1100335"/>
                    <a:pt x="145772" y="1127324"/>
                  </a:cubicBezTo>
                  <a:cubicBezTo>
                    <a:pt x="145420" y="1178662"/>
                    <a:pt x="145244" y="1223252"/>
                    <a:pt x="144012" y="1266904"/>
                  </a:cubicBezTo>
                  <a:cubicBezTo>
                    <a:pt x="160851" y="1281748"/>
                    <a:pt x="175871" y="1278814"/>
                    <a:pt x="183381" y="1277465"/>
                  </a:cubicBezTo>
                  <a:cubicBezTo>
                    <a:pt x="190891" y="1276115"/>
                    <a:pt x="205911" y="1273182"/>
                    <a:pt x="217176" y="1254466"/>
                  </a:cubicBezTo>
                  <a:cubicBezTo>
                    <a:pt x="201569" y="1216153"/>
                    <a:pt x="191243" y="1174261"/>
                    <a:pt x="184320" y="1124859"/>
                  </a:cubicBezTo>
                  <a:cubicBezTo>
                    <a:pt x="180741" y="1098751"/>
                    <a:pt x="178276" y="1070471"/>
                    <a:pt x="177103" y="1039492"/>
                  </a:cubicBezTo>
                  <a:cubicBezTo>
                    <a:pt x="212189" y="1003350"/>
                    <a:pt x="244869" y="967678"/>
                    <a:pt x="274909" y="932533"/>
                  </a:cubicBezTo>
                  <a:cubicBezTo>
                    <a:pt x="309408" y="892460"/>
                    <a:pt x="341032" y="853033"/>
                    <a:pt x="369546" y="813840"/>
                  </a:cubicBezTo>
                  <a:cubicBezTo>
                    <a:pt x="426517" y="735396"/>
                    <a:pt x="472457" y="658067"/>
                    <a:pt x="508423" y="576748"/>
                  </a:cubicBezTo>
                  <a:cubicBezTo>
                    <a:pt x="544506" y="495487"/>
                    <a:pt x="570439" y="409826"/>
                    <a:pt x="590329" y="315482"/>
                  </a:cubicBezTo>
                  <a:cubicBezTo>
                    <a:pt x="600185" y="268251"/>
                    <a:pt x="608341" y="218732"/>
                    <a:pt x="615088" y="166338"/>
                  </a:cubicBezTo>
                  <a:cubicBezTo>
                    <a:pt x="622070" y="114179"/>
                    <a:pt x="627644" y="59321"/>
                    <a:pt x="631634" y="1177"/>
                  </a:cubicBezTo>
                  <a:lnTo>
                    <a:pt x="631634" y="1177"/>
                  </a:lnTo>
                  <a:lnTo>
                    <a:pt x="631634" y="1177"/>
                  </a:lnTo>
                  <a:cubicBezTo>
                    <a:pt x="573959" y="-2754"/>
                    <a:pt x="515170" y="3172"/>
                    <a:pt x="458024" y="18779"/>
                  </a:cubicBezTo>
                  <a:cubicBezTo>
                    <a:pt x="401171" y="34620"/>
                    <a:pt x="345902" y="59966"/>
                    <a:pt x="294916" y="93644"/>
                  </a:cubicBezTo>
                  <a:cubicBezTo>
                    <a:pt x="192534" y="160706"/>
                    <a:pt x="108926" y="261915"/>
                    <a:pt x="57941" y="377498"/>
                  </a:cubicBezTo>
                  <a:cubicBezTo>
                    <a:pt x="32477" y="435231"/>
                    <a:pt x="14993" y="496485"/>
                    <a:pt x="6309" y="558325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9270EDC0-38E7-7BDD-56B9-AA269B624D5B}"/>
                </a:ext>
              </a:extLst>
            </p:cNvPr>
            <p:cNvSpPr/>
            <p:nvPr userDrawn="1"/>
          </p:nvSpPr>
          <p:spPr>
            <a:xfrm>
              <a:off x="396824" y="3605784"/>
              <a:ext cx="510997" cy="853190"/>
            </a:xfrm>
            <a:custGeom>
              <a:avLst/>
              <a:gdLst>
                <a:gd name="connsiteX0" fmla="*/ 631751 w 631750"/>
                <a:gd name="connsiteY0" fmla="*/ 1177 h 1054805"/>
                <a:gd name="connsiteX1" fmla="*/ 631751 w 631750"/>
                <a:gd name="connsiteY1" fmla="*/ 1177 h 1054805"/>
                <a:gd name="connsiteX2" fmla="*/ 631751 w 631750"/>
                <a:gd name="connsiteY2" fmla="*/ 1177 h 1054805"/>
                <a:gd name="connsiteX3" fmla="*/ 458141 w 631750"/>
                <a:gd name="connsiteY3" fmla="*/ 18779 h 1054805"/>
                <a:gd name="connsiteX4" fmla="*/ 295033 w 631750"/>
                <a:gd name="connsiteY4" fmla="*/ 93644 h 1054805"/>
                <a:gd name="connsiteX5" fmla="*/ 58058 w 631750"/>
                <a:gd name="connsiteY5" fmla="*/ 377498 h 1054805"/>
                <a:gd name="connsiteX6" fmla="*/ 6309 w 631750"/>
                <a:gd name="connsiteY6" fmla="*/ 558325 h 1054805"/>
                <a:gd name="connsiteX7" fmla="*/ 7131 w 631750"/>
                <a:gd name="connsiteY7" fmla="*/ 742789 h 1054805"/>
                <a:gd name="connsiteX8" fmla="*/ 60346 w 631750"/>
                <a:gd name="connsiteY8" fmla="*/ 913524 h 1054805"/>
                <a:gd name="connsiteX9" fmla="*/ 162435 w 631750"/>
                <a:gd name="connsiteY9" fmla="*/ 1054805 h 1054805"/>
                <a:gd name="connsiteX10" fmla="*/ 162435 w 631750"/>
                <a:gd name="connsiteY10" fmla="*/ 1054805 h 1054805"/>
                <a:gd name="connsiteX11" fmla="*/ 162435 w 631750"/>
                <a:gd name="connsiteY11" fmla="*/ 1054805 h 1054805"/>
                <a:gd name="connsiteX12" fmla="*/ 275026 w 631750"/>
                <a:gd name="connsiteY12" fmla="*/ 932533 h 1054805"/>
                <a:gd name="connsiteX13" fmla="*/ 369664 w 631750"/>
                <a:gd name="connsiteY13" fmla="*/ 813840 h 1054805"/>
                <a:gd name="connsiteX14" fmla="*/ 508540 w 631750"/>
                <a:gd name="connsiteY14" fmla="*/ 576748 h 1054805"/>
                <a:gd name="connsiteX15" fmla="*/ 590446 w 631750"/>
                <a:gd name="connsiteY15" fmla="*/ 315482 h 1054805"/>
                <a:gd name="connsiteX16" fmla="*/ 615205 w 631750"/>
                <a:gd name="connsiteY16" fmla="*/ 166338 h 1054805"/>
                <a:gd name="connsiteX17" fmla="*/ 631751 w 631750"/>
                <a:gd name="connsiteY17" fmla="*/ 1177 h 105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1750" h="1054805">
                  <a:moveTo>
                    <a:pt x="631751" y="1177"/>
                  </a:moveTo>
                  <a:lnTo>
                    <a:pt x="631751" y="1177"/>
                  </a:lnTo>
                  <a:lnTo>
                    <a:pt x="631751" y="1177"/>
                  </a:lnTo>
                  <a:cubicBezTo>
                    <a:pt x="574076" y="-2754"/>
                    <a:pt x="515287" y="3172"/>
                    <a:pt x="458141" y="18779"/>
                  </a:cubicBezTo>
                  <a:cubicBezTo>
                    <a:pt x="401288" y="34620"/>
                    <a:pt x="346019" y="59966"/>
                    <a:pt x="295033" y="93644"/>
                  </a:cubicBezTo>
                  <a:cubicBezTo>
                    <a:pt x="192651" y="160706"/>
                    <a:pt x="109044" y="261915"/>
                    <a:pt x="58058" y="377498"/>
                  </a:cubicBezTo>
                  <a:cubicBezTo>
                    <a:pt x="32477" y="435231"/>
                    <a:pt x="14993" y="496485"/>
                    <a:pt x="6309" y="558325"/>
                  </a:cubicBezTo>
                  <a:cubicBezTo>
                    <a:pt x="-2491" y="620165"/>
                    <a:pt x="-1963" y="682709"/>
                    <a:pt x="7131" y="742789"/>
                  </a:cubicBezTo>
                  <a:cubicBezTo>
                    <a:pt x="16284" y="802927"/>
                    <a:pt x="34179" y="860719"/>
                    <a:pt x="60346" y="913524"/>
                  </a:cubicBezTo>
                  <a:cubicBezTo>
                    <a:pt x="86748" y="966387"/>
                    <a:pt x="121130" y="1014146"/>
                    <a:pt x="162435" y="1054805"/>
                  </a:cubicBezTo>
                  <a:lnTo>
                    <a:pt x="162435" y="1054805"/>
                  </a:lnTo>
                  <a:lnTo>
                    <a:pt x="162435" y="1054805"/>
                  </a:lnTo>
                  <a:cubicBezTo>
                    <a:pt x="203271" y="1013383"/>
                    <a:pt x="240821" y="972665"/>
                    <a:pt x="275026" y="932533"/>
                  </a:cubicBezTo>
                  <a:cubicBezTo>
                    <a:pt x="309525" y="892460"/>
                    <a:pt x="341149" y="853033"/>
                    <a:pt x="369664" y="813840"/>
                  </a:cubicBezTo>
                  <a:cubicBezTo>
                    <a:pt x="426634" y="735396"/>
                    <a:pt x="472574" y="658067"/>
                    <a:pt x="508540" y="576748"/>
                  </a:cubicBezTo>
                  <a:cubicBezTo>
                    <a:pt x="544623" y="495487"/>
                    <a:pt x="570556" y="409826"/>
                    <a:pt x="590446" y="315482"/>
                  </a:cubicBezTo>
                  <a:cubicBezTo>
                    <a:pt x="600303" y="268251"/>
                    <a:pt x="608458" y="218732"/>
                    <a:pt x="615205" y="166338"/>
                  </a:cubicBezTo>
                  <a:cubicBezTo>
                    <a:pt x="622187" y="114238"/>
                    <a:pt x="627820" y="59380"/>
                    <a:pt x="631751" y="1177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FBECF47F-42E7-3BA4-1321-437FFD84439E}"/>
                </a:ext>
              </a:extLst>
            </p:cNvPr>
            <p:cNvSpPr/>
            <p:nvPr userDrawn="1"/>
          </p:nvSpPr>
          <p:spPr>
            <a:xfrm>
              <a:off x="513357" y="3651204"/>
              <a:ext cx="346390" cy="988817"/>
            </a:xfrm>
            <a:custGeom>
              <a:avLst/>
              <a:gdLst>
                <a:gd name="connsiteX0" fmla="*/ 33502 w 428245"/>
                <a:gd name="connsiteY0" fmla="*/ 893630 h 1222482"/>
                <a:gd name="connsiteX1" fmla="*/ 33502 w 428245"/>
                <a:gd name="connsiteY1" fmla="*/ 893630 h 1222482"/>
                <a:gd name="connsiteX2" fmla="*/ 40484 w 428245"/>
                <a:gd name="connsiteY2" fmla="*/ 831203 h 1222482"/>
                <a:gd name="connsiteX3" fmla="*/ 45177 w 428245"/>
                <a:gd name="connsiteY3" fmla="*/ 799697 h 1222482"/>
                <a:gd name="connsiteX4" fmla="*/ 47583 w 428245"/>
                <a:gd name="connsiteY4" fmla="*/ 783855 h 1222482"/>
                <a:gd name="connsiteX5" fmla="*/ 50458 w 428245"/>
                <a:gd name="connsiteY5" fmla="*/ 768014 h 1222482"/>
                <a:gd name="connsiteX6" fmla="*/ 78679 w 428245"/>
                <a:gd name="connsiteY6" fmla="*/ 640931 h 1222482"/>
                <a:gd name="connsiteX7" fmla="*/ 117989 w 428245"/>
                <a:gd name="connsiteY7" fmla="*/ 515373 h 1222482"/>
                <a:gd name="connsiteX8" fmla="*/ 167567 w 428245"/>
                <a:gd name="connsiteY8" fmla="*/ 394274 h 1222482"/>
                <a:gd name="connsiteX9" fmla="*/ 290484 w 428245"/>
                <a:gd name="connsiteY9" fmla="*/ 175429 h 1222482"/>
                <a:gd name="connsiteX10" fmla="*/ 428246 w 428245"/>
                <a:gd name="connsiteY10" fmla="*/ 0 h 1222482"/>
                <a:gd name="connsiteX11" fmla="*/ 428246 w 428245"/>
                <a:gd name="connsiteY11" fmla="*/ 0 h 1222482"/>
                <a:gd name="connsiteX12" fmla="*/ 428246 w 428245"/>
                <a:gd name="connsiteY12" fmla="*/ 0 h 1222482"/>
                <a:gd name="connsiteX13" fmla="*/ 274995 w 428245"/>
                <a:gd name="connsiteY13" fmla="*/ 164281 h 1222482"/>
                <a:gd name="connsiteX14" fmla="*/ 141047 w 428245"/>
                <a:gd name="connsiteY14" fmla="*/ 381719 h 1222482"/>
                <a:gd name="connsiteX15" fmla="*/ 88712 w 428245"/>
                <a:gd name="connsiteY15" fmla="*/ 504695 h 1222482"/>
                <a:gd name="connsiteX16" fmla="*/ 48874 w 428245"/>
                <a:gd name="connsiteY16" fmla="*/ 633127 h 1222482"/>
                <a:gd name="connsiteX17" fmla="*/ 22530 w 428245"/>
                <a:gd name="connsiteY17" fmla="*/ 763437 h 1222482"/>
                <a:gd name="connsiteX18" fmla="*/ 20066 w 428245"/>
                <a:gd name="connsiteY18" fmla="*/ 779631 h 1222482"/>
                <a:gd name="connsiteX19" fmla="*/ 18130 w 428245"/>
                <a:gd name="connsiteY19" fmla="*/ 795883 h 1222482"/>
                <a:gd name="connsiteX20" fmla="*/ 14433 w 428245"/>
                <a:gd name="connsiteY20" fmla="*/ 828152 h 1222482"/>
                <a:gd name="connsiteX21" fmla="*/ 9974 w 428245"/>
                <a:gd name="connsiteY21" fmla="*/ 891928 h 1222482"/>
                <a:gd name="connsiteX22" fmla="*/ 9974 w 428245"/>
                <a:gd name="connsiteY22" fmla="*/ 891928 h 1222482"/>
                <a:gd name="connsiteX23" fmla="*/ 1760 w 428245"/>
                <a:gd name="connsiteY23" fmla="*/ 1071171 h 1222482"/>
                <a:gd name="connsiteX24" fmla="*/ 0 w 428245"/>
                <a:gd name="connsiteY24" fmla="*/ 1210751 h 1222482"/>
                <a:gd name="connsiteX25" fmla="*/ 39369 w 428245"/>
                <a:gd name="connsiteY25" fmla="*/ 1221312 h 1222482"/>
                <a:gd name="connsiteX26" fmla="*/ 73164 w 428245"/>
                <a:gd name="connsiteY26" fmla="*/ 1198313 h 1222482"/>
                <a:gd name="connsiteX27" fmla="*/ 40307 w 428245"/>
                <a:gd name="connsiteY27" fmla="*/ 1068707 h 1222482"/>
                <a:gd name="connsiteX28" fmla="*/ 33502 w 428245"/>
                <a:gd name="connsiteY28" fmla="*/ 893630 h 122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8245" h="1222482">
                  <a:moveTo>
                    <a:pt x="33502" y="893630"/>
                  </a:moveTo>
                  <a:lnTo>
                    <a:pt x="33502" y="893630"/>
                  </a:lnTo>
                  <a:cubicBezTo>
                    <a:pt x="35144" y="872978"/>
                    <a:pt x="37961" y="852208"/>
                    <a:pt x="40484" y="831203"/>
                  </a:cubicBezTo>
                  <a:cubicBezTo>
                    <a:pt x="41833" y="820701"/>
                    <a:pt x="43652" y="810257"/>
                    <a:pt x="45177" y="799697"/>
                  </a:cubicBezTo>
                  <a:cubicBezTo>
                    <a:pt x="45999" y="794416"/>
                    <a:pt x="46761" y="789136"/>
                    <a:pt x="47583" y="783855"/>
                  </a:cubicBezTo>
                  <a:lnTo>
                    <a:pt x="50458" y="768014"/>
                  </a:lnTo>
                  <a:cubicBezTo>
                    <a:pt x="57733" y="725711"/>
                    <a:pt x="67473" y="683233"/>
                    <a:pt x="78679" y="640931"/>
                  </a:cubicBezTo>
                  <a:cubicBezTo>
                    <a:pt x="89709" y="598570"/>
                    <a:pt x="103204" y="556678"/>
                    <a:pt x="117989" y="515373"/>
                  </a:cubicBezTo>
                  <a:cubicBezTo>
                    <a:pt x="132598" y="474009"/>
                    <a:pt x="149554" y="433643"/>
                    <a:pt x="167567" y="394274"/>
                  </a:cubicBezTo>
                  <a:cubicBezTo>
                    <a:pt x="203532" y="315537"/>
                    <a:pt x="245894" y="241845"/>
                    <a:pt x="290484" y="175429"/>
                  </a:cubicBezTo>
                  <a:cubicBezTo>
                    <a:pt x="335544" y="109305"/>
                    <a:pt x="382481" y="50047"/>
                    <a:pt x="428246" y="0"/>
                  </a:cubicBezTo>
                  <a:lnTo>
                    <a:pt x="428246" y="0"/>
                  </a:lnTo>
                  <a:lnTo>
                    <a:pt x="428246" y="0"/>
                  </a:lnTo>
                  <a:cubicBezTo>
                    <a:pt x="376966" y="44473"/>
                    <a:pt x="324690" y="100094"/>
                    <a:pt x="274995" y="164281"/>
                  </a:cubicBezTo>
                  <a:cubicBezTo>
                    <a:pt x="225769" y="228761"/>
                    <a:pt x="179536" y="302160"/>
                    <a:pt x="141047" y="381719"/>
                  </a:cubicBezTo>
                  <a:cubicBezTo>
                    <a:pt x="121803" y="421439"/>
                    <a:pt x="103908" y="462510"/>
                    <a:pt x="88712" y="504695"/>
                  </a:cubicBezTo>
                  <a:cubicBezTo>
                    <a:pt x="73340" y="546821"/>
                    <a:pt x="59669" y="589710"/>
                    <a:pt x="48874" y="633127"/>
                  </a:cubicBezTo>
                  <a:cubicBezTo>
                    <a:pt x="37902" y="676486"/>
                    <a:pt x="28749" y="720020"/>
                    <a:pt x="22530" y="763437"/>
                  </a:cubicBezTo>
                  <a:cubicBezTo>
                    <a:pt x="21709" y="768835"/>
                    <a:pt x="20887" y="774233"/>
                    <a:pt x="20066" y="779631"/>
                  </a:cubicBezTo>
                  <a:cubicBezTo>
                    <a:pt x="19420" y="785029"/>
                    <a:pt x="18775" y="790485"/>
                    <a:pt x="18130" y="795883"/>
                  </a:cubicBezTo>
                  <a:cubicBezTo>
                    <a:pt x="16898" y="806679"/>
                    <a:pt x="15431" y="817416"/>
                    <a:pt x="14433" y="828152"/>
                  </a:cubicBezTo>
                  <a:cubicBezTo>
                    <a:pt x="12614" y="849626"/>
                    <a:pt x="10678" y="870865"/>
                    <a:pt x="9974" y="891928"/>
                  </a:cubicBezTo>
                  <a:lnTo>
                    <a:pt x="9974" y="891928"/>
                  </a:lnTo>
                  <a:cubicBezTo>
                    <a:pt x="3227" y="961748"/>
                    <a:pt x="2230" y="1019892"/>
                    <a:pt x="1760" y="1071171"/>
                  </a:cubicBezTo>
                  <a:cubicBezTo>
                    <a:pt x="1408" y="1122509"/>
                    <a:pt x="1232" y="1167099"/>
                    <a:pt x="0" y="1210751"/>
                  </a:cubicBezTo>
                  <a:cubicBezTo>
                    <a:pt x="16839" y="1225595"/>
                    <a:pt x="31859" y="1222662"/>
                    <a:pt x="39369" y="1221312"/>
                  </a:cubicBezTo>
                  <a:cubicBezTo>
                    <a:pt x="46879" y="1219963"/>
                    <a:pt x="61899" y="1217029"/>
                    <a:pt x="73164" y="1198313"/>
                  </a:cubicBezTo>
                  <a:cubicBezTo>
                    <a:pt x="57557" y="1160000"/>
                    <a:pt x="47231" y="1118109"/>
                    <a:pt x="40307" y="1068707"/>
                  </a:cubicBezTo>
                  <a:cubicBezTo>
                    <a:pt x="33619" y="1019422"/>
                    <a:pt x="30685" y="962452"/>
                    <a:pt x="33502" y="8936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7C214AE0-FF85-617B-FD86-B13C1CFD504A}"/>
              </a:ext>
            </a:extLst>
          </p:cNvPr>
          <p:cNvGrpSpPr/>
          <p:nvPr userDrawn="1"/>
        </p:nvGrpSpPr>
        <p:grpSpPr>
          <a:xfrm>
            <a:off x="134025" y="2953609"/>
            <a:ext cx="756749" cy="495990"/>
            <a:chOff x="134025" y="2953609"/>
            <a:chExt cx="756749" cy="495990"/>
          </a:xfrm>
        </p:grpSpPr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CF9F4BBB-F231-B05C-EF81-93628FE60BD3}"/>
                </a:ext>
              </a:extLst>
            </p:cNvPr>
            <p:cNvSpPr/>
            <p:nvPr userDrawn="1"/>
          </p:nvSpPr>
          <p:spPr>
            <a:xfrm>
              <a:off x="213657" y="3033101"/>
              <a:ext cx="677117" cy="416498"/>
            </a:xfrm>
            <a:custGeom>
              <a:avLst/>
              <a:gdLst>
                <a:gd name="connsiteX0" fmla="*/ 135528 w 837124"/>
                <a:gd name="connsiteY0" fmla="*/ 406548 h 514920"/>
                <a:gd name="connsiteX1" fmla="*/ 233686 w 837124"/>
                <a:gd name="connsiteY1" fmla="*/ 410068 h 514920"/>
                <a:gd name="connsiteX2" fmla="*/ 287253 w 837124"/>
                <a:gd name="connsiteY2" fmla="*/ 407369 h 514920"/>
                <a:gd name="connsiteX3" fmla="*/ 338943 w 837124"/>
                <a:gd name="connsiteY3" fmla="*/ 401385 h 514920"/>
                <a:gd name="connsiteX4" fmla="*/ 528159 w 837124"/>
                <a:gd name="connsiteY4" fmla="*/ 345118 h 514920"/>
                <a:gd name="connsiteX5" fmla="*/ 693320 w 837124"/>
                <a:gd name="connsiteY5" fmla="*/ 237103 h 514920"/>
                <a:gd name="connsiteX6" fmla="*/ 837125 w 837124"/>
                <a:gd name="connsiteY6" fmla="*/ 73761 h 514920"/>
                <a:gd name="connsiteX7" fmla="*/ 837125 w 837124"/>
                <a:gd name="connsiteY7" fmla="*/ 73761 h 514920"/>
                <a:gd name="connsiteX8" fmla="*/ 837125 w 837124"/>
                <a:gd name="connsiteY8" fmla="*/ 73761 h 514920"/>
                <a:gd name="connsiteX9" fmla="*/ 619511 w 837124"/>
                <a:gd name="connsiteY9" fmla="*/ 832 h 514920"/>
                <a:gd name="connsiteX10" fmla="*/ 389459 w 837124"/>
                <a:gd name="connsiteY10" fmla="*/ 45658 h 514920"/>
                <a:gd name="connsiteX11" fmla="*/ 206697 w 837124"/>
                <a:gd name="connsiteY11" fmla="*/ 192220 h 514920"/>
                <a:gd name="connsiteX12" fmla="*/ 174603 w 837124"/>
                <a:gd name="connsiteY12" fmla="*/ 240859 h 514920"/>
                <a:gd name="connsiteX13" fmla="*/ 149316 w 837124"/>
                <a:gd name="connsiteY13" fmla="*/ 292959 h 514920"/>
                <a:gd name="connsiteX14" fmla="*/ 123089 w 837124"/>
                <a:gd name="connsiteY14" fmla="*/ 391293 h 514920"/>
                <a:gd name="connsiteX15" fmla="*/ 120508 w 837124"/>
                <a:gd name="connsiteY15" fmla="*/ 393229 h 514920"/>
                <a:gd name="connsiteX16" fmla="*/ 76269 w 837124"/>
                <a:gd name="connsiteY16" fmla="*/ 426027 h 514920"/>
                <a:gd name="connsiteX17" fmla="*/ 37076 w 837124"/>
                <a:gd name="connsiteY17" fmla="*/ 454307 h 514920"/>
                <a:gd name="connsiteX18" fmla="*/ 289 w 837124"/>
                <a:gd name="connsiteY18" fmla="*/ 479066 h 514920"/>
                <a:gd name="connsiteX19" fmla="*/ 9266 w 837124"/>
                <a:gd name="connsiteY19" fmla="*/ 504764 h 514920"/>
                <a:gd name="connsiteX20" fmla="*/ 34847 w 837124"/>
                <a:gd name="connsiteY20" fmla="*/ 514856 h 514920"/>
                <a:gd name="connsiteX21" fmla="*/ 60897 w 837124"/>
                <a:gd name="connsiteY21" fmla="*/ 480357 h 514920"/>
                <a:gd name="connsiteX22" fmla="*/ 93225 w 837124"/>
                <a:gd name="connsiteY22" fmla="*/ 445682 h 514920"/>
                <a:gd name="connsiteX23" fmla="*/ 133063 w 837124"/>
                <a:gd name="connsiteY23" fmla="*/ 408777 h 514920"/>
                <a:gd name="connsiteX24" fmla="*/ 135528 w 837124"/>
                <a:gd name="connsiteY24" fmla="*/ 406548 h 51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37124" h="514920">
                  <a:moveTo>
                    <a:pt x="135528" y="406548"/>
                  </a:moveTo>
                  <a:cubicBezTo>
                    <a:pt x="169088" y="409481"/>
                    <a:pt x="202237" y="411124"/>
                    <a:pt x="233686" y="410068"/>
                  </a:cubicBezTo>
                  <a:cubicBezTo>
                    <a:pt x="251991" y="409951"/>
                    <a:pt x="269827" y="409012"/>
                    <a:pt x="287253" y="407369"/>
                  </a:cubicBezTo>
                  <a:cubicBezTo>
                    <a:pt x="304620" y="405668"/>
                    <a:pt x="322163" y="404142"/>
                    <a:pt x="338943" y="401385"/>
                  </a:cubicBezTo>
                  <a:cubicBezTo>
                    <a:pt x="406650" y="391176"/>
                    <a:pt x="469429" y="372401"/>
                    <a:pt x="528159" y="345118"/>
                  </a:cubicBezTo>
                  <a:cubicBezTo>
                    <a:pt x="586948" y="317895"/>
                    <a:pt x="641631" y="281753"/>
                    <a:pt x="693320" y="237103"/>
                  </a:cubicBezTo>
                  <a:cubicBezTo>
                    <a:pt x="744834" y="192278"/>
                    <a:pt x="793180" y="138359"/>
                    <a:pt x="837125" y="73761"/>
                  </a:cubicBezTo>
                  <a:lnTo>
                    <a:pt x="837125" y="73761"/>
                  </a:lnTo>
                  <a:lnTo>
                    <a:pt x="837125" y="73761"/>
                  </a:lnTo>
                  <a:cubicBezTo>
                    <a:pt x="773055" y="30227"/>
                    <a:pt x="697545" y="5350"/>
                    <a:pt x="619511" y="832"/>
                  </a:cubicBezTo>
                  <a:cubicBezTo>
                    <a:pt x="541478" y="-3979"/>
                    <a:pt x="461508" y="12215"/>
                    <a:pt x="389459" y="45658"/>
                  </a:cubicBezTo>
                  <a:cubicBezTo>
                    <a:pt x="317410" y="79042"/>
                    <a:pt x="253634" y="129969"/>
                    <a:pt x="206697" y="192220"/>
                  </a:cubicBezTo>
                  <a:cubicBezTo>
                    <a:pt x="195080" y="208002"/>
                    <a:pt x="184049" y="223726"/>
                    <a:pt x="174603" y="240859"/>
                  </a:cubicBezTo>
                  <a:cubicBezTo>
                    <a:pt x="165157" y="257873"/>
                    <a:pt x="156708" y="275299"/>
                    <a:pt x="149316" y="292959"/>
                  </a:cubicBezTo>
                  <a:cubicBezTo>
                    <a:pt x="136936" y="324877"/>
                    <a:pt x="127724" y="357381"/>
                    <a:pt x="123089" y="391293"/>
                  </a:cubicBezTo>
                  <a:cubicBezTo>
                    <a:pt x="122268" y="391938"/>
                    <a:pt x="121329" y="392584"/>
                    <a:pt x="120508" y="393229"/>
                  </a:cubicBezTo>
                  <a:cubicBezTo>
                    <a:pt x="104725" y="405140"/>
                    <a:pt x="89705" y="415524"/>
                    <a:pt x="76269" y="426027"/>
                  </a:cubicBezTo>
                  <a:cubicBezTo>
                    <a:pt x="62716" y="436353"/>
                    <a:pt x="49573" y="445506"/>
                    <a:pt x="37076" y="454307"/>
                  </a:cubicBezTo>
                  <a:cubicBezTo>
                    <a:pt x="24755" y="463283"/>
                    <a:pt x="12610" y="471439"/>
                    <a:pt x="289" y="479066"/>
                  </a:cubicBezTo>
                  <a:cubicBezTo>
                    <a:pt x="-1530" y="493851"/>
                    <a:pt x="5687" y="501127"/>
                    <a:pt x="9266" y="504764"/>
                  </a:cubicBezTo>
                  <a:cubicBezTo>
                    <a:pt x="12845" y="508461"/>
                    <a:pt x="20062" y="515677"/>
                    <a:pt x="34847" y="514856"/>
                  </a:cubicBezTo>
                  <a:cubicBezTo>
                    <a:pt x="42826" y="503356"/>
                    <a:pt x="51451" y="491974"/>
                    <a:pt x="60897" y="480357"/>
                  </a:cubicBezTo>
                  <a:cubicBezTo>
                    <a:pt x="70519" y="468916"/>
                    <a:pt x="81432" y="457709"/>
                    <a:pt x="93225" y="445682"/>
                  </a:cubicBezTo>
                  <a:cubicBezTo>
                    <a:pt x="104842" y="433478"/>
                    <a:pt x="118454" y="421802"/>
                    <a:pt x="133063" y="408777"/>
                  </a:cubicBezTo>
                  <a:cubicBezTo>
                    <a:pt x="133709" y="408073"/>
                    <a:pt x="134648" y="407310"/>
                    <a:pt x="135528" y="40654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B9D6A4F7-8846-C69A-1527-E197B481F4E6}"/>
                </a:ext>
              </a:extLst>
            </p:cNvPr>
            <p:cNvSpPr/>
            <p:nvPr userDrawn="1"/>
          </p:nvSpPr>
          <p:spPr>
            <a:xfrm>
              <a:off x="232305" y="2953609"/>
              <a:ext cx="578931" cy="331989"/>
            </a:xfrm>
            <a:custGeom>
              <a:avLst/>
              <a:gdLst>
                <a:gd name="connsiteX0" fmla="*/ 715737 w 715737"/>
                <a:gd name="connsiteY0" fmla="*/ 73761 h 410440"/>
                <a:gd name="connsiteX1" fmla="*/ 715737 w 715737"/>
                <a:gd name="connsiteY1" fmla="*/ 73761 h 410440"/>
                <a:gd name="connsiteX2" fmla="*/ 715737 w 715737"/>
                <a:gd name="connsiteY2" fmla="*/ 73761 h 410440"/>
                <a:gd name="connsiteX3" fmla="*/ 498124 w 715737"/>
                <a:gd name="connsiteY3" fmla="*/ 832 h 410440"/>
                <a:gd name="connsiteX4" fmla="*/ 268071 w 715737"/>
                <a:gd name="connsiteY4" fmla="*/ 45658 h 410440"/>
                <a:gd name="connsiteX5" fmla="*/ 85250 w 715737"/>
                <a:gd name="connsiteY5" fmla="*/ 192220 h 410440"/>
                <a:gd name="connsiteX6" fmla="*/ 53157 w 715737"/>
                <a:gd name="connsiteY6" fmla="*/ 240859 h 410440"/>
                <a:gd name="connsiteX7" fmla="*/ 27869 w 715737"/>
                <a:gd name="connsiteY7" fmla="*/ 292959 h 410440"/>
                <a:gd name="connsiteX8" fmla="*/ 0 w 715737"/>
                <a:gd name="connsiteY8" fmla="*/ 405374 h 410440"/>
                <a:gd name="connsiteX9" fmla="*/ 0 w 715737"/>
                <a:gd name="connsiteY9" fmla="*/ 405374 h 410440"/>
                <a:gd name="connsiteX10" fmla="*/ 0 w 715737"/>
                <a:gd name="connsiteY10" fmla="*/ 405374 h 410440"/>
                <a:gd name="connsiteX11" fmla="*/ 112298 w 715737"/>
                <a:gd name="connsiteY11" fmla="*/ 410127 h 410440"/>
                <a:gd name="connsiteX12" fmla="*/ 165865 w 715737"/>
                <a:gd name="connsiteY12" fmla="*/ 407428 h 410440"/>
                <a:gd name="connsiteX13" fmla="*/ 217555 w 715737"/>
                <a:gd name="connsiteY13" fmla="*/ 401443 h 410440"/>
                <a:gd name="connsiteX14" fmla="*/ 406772 w 715737"/>
                <a:gd name="connsiteY14" fmla="*/ 345177 h 410440"/>
                <a:gd name="connsiteX15" fmla="*/ 571933 w 715737"/>
                <a:gd name="connsiteY15" fmla="*/ 237162 h 410440"/>
                <a:gd name="connsiteX16" fmla="*/ 715737 w 715737"/>
                <a:gd name="connsiteY16" fmla="*/ 73761 h 4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5737" h="410440">
                  <a:moveTo>
                    <a:pt x="715737" y="73761"/>
                  </a:moveTo>
                  <a:lnTo>
                    <a:pt x="715737" y="73761"/>
                  </a:lnTo>
                  <a:lnTo>
                    <a:pt x="715737" y="73761"/>
                  </a:lnTo>
                  <a:cubicBezTo>
                    <a:pt x="651668" y="30227"/>
                    <a:pt x="576157" y="5350"/>
                    <a:pt x="498124" y="832"/>
                  </a:cubicBezTo>
                  <a:cubicBezTo>
                    <a:pt x="420090" y="-3979"/>
                    <a:pt x="340120" y="12215"/>
                    <a:pt x="268071" y="45658"/>
                  </a:cubicBezTo>
                  <a:cubicBezTo>
                    <a:pt x="196022" y="79042"/>
                    <a:pt x="132246" y="129969"/>
                    <a:pt x="85250" y="192220"/>
                  </a:cubicBezTo>
                  <a:cubicBezTo>
                    <a:pt x="73633" y="208002"/>
                    <a:pt x="62603" y="223726"/>
                    <a:pt x="53157" y="240859"/>
                  </a:cubicBezTo>
                  <a:cubicBezTo>
                    <a:pt x="43710" y="257873"/>
                    <a:pt x="35262" y="275299"/>
                    <a:pt x="27869" y="292959"/>
                  </a:cubicBezTo>
                  <a:cubicBezTo>
                    <a:pt x="13788" y="329277"/>
                    <a:pt x="3814" y="366299"/>
                    <a:pt x="0" y="405374"/>
                  </a:cubicBezTo>
                  <a:lnTo>
                    <a:pt x="0" y="405374"/>
                  </a:lnTo>
                  <a:lnTo>
                    <a:pt x="0" y="405374"/>
                  </a:lnTo>
                  <a:cubicBezTo>
                    <a:pt x="38371" y="409071"/>
                    <a:pt x="76391" y="411300"/>
                    <a:pt x="112298" y="410127"/>
                  </a:cubicBezTo>
                  <a:cubicBezTo>
                    <a:pt x="130603" y="410009"/>
                    <a:pt x="148440" y="409071"/>
                    <a:pt x="165865" y="407428"/>
                  </a:cubicBezTo>
                  <a:cubicBezTo>
                    <a:pt x="183232" y="405726"/>
                    <a:pt x="200775" y="404201"/>
                    <a:pt x="217555" y="401443"/>
                  </a:cubicBezTo>
                  <a:cubicBezTo>
                    <a:pt x="285262" y="391234"/>
                    <a:pt x="348041" y="372459"/>
                    <a:pt x="406772" y="345177"/>
                  </a:cubicBezTo>
                  <a:cubicBezTo>
                    <a:pt x="465561" y="317953"/>
                    <a:pt x="520243" y="281812"/>
                    <a:pt x="571933" y="237162"/>
                  </a:cubicBezTo>
                  <a:cubicBezTo>
                    <a:pt x="623505" y="192337"/>
                    <a:pt x="671851" y="138418"/>
                    <a:pt x="715737" y="73761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5F32CDFF-E767-2E6B-727D-A074C2E508CC}"/>
                </a:ext>
              </a:extLst>
            </p:cNvPr>
            <p:cNvSpPr/>
            <p:nvPr userDrawn="1"/>
          </p:nvSpPr>
          <p:spPr>
            <a:xfrm>
              <a:off x="134025" y="3022194"/>
              <a:ext cx="634215" cy="347866"/>
            </a:xfrm>
            <a:custGeom>
              <a:avLst/>
              <a:gdLst>
                <a:gd name="connsiteX0" fmla="*/ 182406 w 784085"/>
                <a:gd name="connsiteY0" fmla="*/ 283443 h 430069"/>
                <a:gd name="connsiteX1" fmla="*/ 182406 w 784085"/>
                <a:gd name="connsiteY1" fmla="*/ 283443 h 430069"/>
                <a:gd name="connsiteX2" fmla="*/ 485094 w 784085"/>
                <a:gd name="connsiteY2" fmla="*/ 109540 h 430069"/>
                <a:gd name="connsiteX3" fmla="*/ 641513 w 784085"/>
                <a:gd name="connsiteY3" fmla="*/ 45823 h 430069"/>
                <a:gd name="connsiteX4" fmla="*/ 715381 w 784085"/>
                <a:gd name="connsiteY4" fmla="*/ 20711 h 430069"/>
                <a:gd name="connsiteX5" fmla="*/ 750525 w 784085"/>
                <a:gd name="connsiteY5" fmla="*/ 10033 h 430069"/>
                <a:gd name="connsiteX6" fmla="*/ 784086 w 784085"/>
                <a:gd name="connsiteY6" fmla="*/ 0 h 430069"/>
                <a:gd name="connsiteX7" fmla="*/ 784086 w 784085"/>
                <a:gd name="connsiteY7" fmla="*/ 0 h 430069"/>
                <a:gd name="connsiteX8" fmla="*/ 784086 w 784085"/>
                <a:gd name="connsiteY8" fmla="*/ 0 h 430069"/>
                <a:gd name="connsiteX9" fmla="*/ 749587 w 784085"/>
                <a:gd name="connsiteY9" fmla="*/ 6395 h 430069"/>
                <a:gd name="connsiteX10" fmla="*/ 713445 w 784085"/>
                <a:gd name="connsiteY10" fmla="*/ 13847 h 430069"/>
                <a:gd name="connsiteX11" fmla="*/ 637465 w 784085"/>
                <a:gd name="connsiteY11" fmla="*/ 33678 h 430069"/>
                <a:gd name="connsiteX12" fmla="*/ 476998 w 784085"/>
                <a:gd name="connsiteY12" fmla="*/ 91587 h 430069"/>
                <a:gd name="connsiteX13" fmla="*/ 172960 w 784085"/>
                <a:gd name="connsiteY13" fmla="*/ 270712 h 430069"/>
                <a:gd name="connsiteX14" fmla="*/ 172960 w 784085"/>
                <a:gd name="connsiteY14" fmla="*/ 270712 h 430069"/>
                <a:gd name="connsiteX15" fmla="*/ 120508 w 784085"/>
                <a:gd name="connsiteY15" fmla="*/ 308379 h 430069"/>
                <a:gd name="connsiteX16" fmla="*/ 76269 w 784085"/>
                <a:gd name="connsiteY16" fmla="*/ 341176 h 430069"/>
                <a:gd name="connsiteX17" fmla="*/ 37076 w 784085"/>
                <a:gd name="connsiteY17" fmla="*/ 369456 h 430069"/>
                <a:gd name="connsiteX18" fmla="*/ 289 w 784085"/>
                <a:gd name="connsiteY18" fmla="*/ 394216 h 430069"/>
                <a:gd name="connsiteX19" fmla="*/ 9266 w 784085"/>
                <a:gd name="connsiteY19" fmla="*/ 419914 h 430069"/>
                <a:gd name="connsiteX20" fmla="*/ 34847 w 784085"/>
                <a:gd name="connsiteY20" fmla="*/ 430006 h 430069"/>
                <a:gd name="connsiteX21" fmla="*/ 60897 w 784085"/>
                <a:gd name="connsiteY21" fmla="*/ 395507 h 430069"/>
                <a:gd name="connsiteX22" fmla="*/ 93225 w 784085"/>
                <a:gd name="connsiteY22" fmla="*/ 360832 h 430069"/>
                <a:gd name="connsiteX23" fmla="*/ 133063 w 784085"/>
                <a:gd name="connsiteY23" fmla="*/ 323927 h 430069"/>
                <a:gd name="connsiteX24" fmla="*/ 182406 w 784085"/>
                <a:gd name="connsiteY24" fmla="*/ 283443 h 43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4085" h="430069">
                  <a:moveTo>
                    <a:pt x="182406" y="283443"/>
                  </a:moveTo>
                  <a:lnTo>
                    <a:pt x="182406" y="283443"/>
                  </a:lnTo>
                  <a:cubicBezTo>
                    <a:pt x="273465" y="219198"/>
                    <a:pt x="379074" y="157886"/>
                    <a:pt x="485094" y="109540"/>
                  </a:cubicBezTo>
                  <a:cubicBezTo>
                    <a:pt x="538075" y="85368"/>
                    <a:pt x="590762" y="63600"/>
                    <a:pt x="641513" y="45823"/>
                  </a:cubicBezTo>
                  <a:cubicBezTo>
                    <a:pt x="666683" y="36259"/>
                    <a:pt x="691619" y="28749"/>
                    <a:pt x="715381" y="20711"/>
                  </a:cubicBezTo>
                  <a:cubicBezTo>
                    <a:pt x="727233" y="16663"/>
                    <a:pt x="739084" y="13553"/>
                    <a:pt x="750525" y="10033"/>
                  </a:cubicBezTo>
                  <a:cubicBezTo>
                    <a:pt x="762025" y="6689"/>
                    <a:pt x="773114" y="2992"/>
                    <a:pt x="784086" y="0"/>
                  </a:cubicBezTo>
                  <a:lnTo>
                    <a:pt x="784086" y="0"/>
                  </a:lnTo>
                  <a:lnTo>
                    <a:pt x="784086" y="0"/>
                  </a:lnTo>
                  <a:cubicBezTo>
                    <a:pt x="772821" y="1702"/>
                    <a:pt x="761438" y="4166"/>
                    <a:pt x="749587" y="6395"/>
                  </a:cubicBezTo>
                  <a:cubicBezTo>
                    <a:pt x="737852" y="8801"/>
                    <a:pt x="725649" y="10796"/>
                    <a:pt x="713445" y="13847"/>
                  </a:cubicBezTo>
                  <a:cubicBezTo>
                    <a:pt x="689037" y="19831"/>
                    <a:pt x="663398" y="25640"/>
                    <a:pt x="637465" y="33678"/>
                  </a:cubicBezTo>
                  <a:cubicBezTo>
                    <a:pt x="585306" y="48463"/>
                    <a:pt x="531152" y="68353"/>
                    <a:pt x="476998" y="91587"/>
                  </a:cubicBezTo>
                  <a:cubicBezTo>
                    <a:pt x="368631" y="138055"/>
                    <a:pt x="261789" y="201596"/>
                    <a:pt x="172960" y="270712"/>
                  </a:cubicBezTo>
                  <a:lnTo>
                    <a:pt x="172960" y="270712"/>
                  </a:lnTo>
                  <a:cubicBezTo>
                    <a:pt x="153892" y="284265"/>
                    <a:pt x="136173" y="296293"/>
                    <a:pt x="120508" y="308379"/>
                  </a:cubicBezTo>
                  <a:cubicBezTo>
                    <a:pt x="104725" y="320289"/>
                    <a:pt x="89705" y="330674"/>
                    <a:pt x="76269" y="341176"/>
                  </a:cubicBezTo>
                  <a:cubicBezTo>
                    <a:pt x="62716" y="351503"/>
                    <a:pt x="49573" y="360656"/>
                    <a:pt x="37076" y="369456"/>
                  </a:cubicBezTo>
                  <a:cubicBezTo>
                    <a:pt x="24755" y="378433"/>
                    <a:pt x="12610" y="386589"/>
                    <a:pt x="289" y="394216"/>
                  </a:cubicBezTo>
                  <a:cubicBezTo>
                    <a:pt x="-1530" y="409001"/>
                    <a:pt x="5687" y="416276"/>
                    <a:pt x="9266" y="419914"/>
                  </a:cubicBezTo>
                  <a:cubicBezTo>
                    <a:pt x="12845" y="423552"/>
                    <a:pt x="20062" y="430827"/>
                    <a:pt x="34847" y="430006"/>
                  </a:cubicBezTo>
                  <a:cubicBezTo>
                    <a:pt x="42826" y="418506"/>
                    <a:pt x="51392" y="407124"/>
                    <a:pt x="60897" y="395507"/>
                  </a:cubicBezTo>
                  <a:cubicBezTo>
                    <a:pt x="70519" y="384066"/>
                    <a:pt x="81432" y="372859"/>
                    <a:pt x="93225" y="360832"/>
                  </a:cubicBezTo>
                  <a:cubicBezTo>
                    <a:pt x="104842" y="348628"/>
                    <a:pt x="118454" y="336952"/>
                    <a:pt x="133063" y="323927"/>
                  </a:cubicBezTo>
                  <a:cubicBezTo>
                    <a:pt x="147555" y="310843"/>
                    <a:pt x="164277" y="297935"/>
                    <a:pt x="182406" y="28344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689EFF23-5505-1A76-66B2-287731CEC8D5}"/>
              </a:ext>
            </a:extLst>
          </p:cNvPr>
          <p:cNvGrpSpPr/>
          <p:nvPr userDrawn="1"/>
        </p:nvGrpSpPr>
        <p:grpSpPr>
          <a:xfrm>
            <a:off x="6591088" y="5689858"/>
            <a:ext cx="1079821" cy="1064701"/>
            <a:chOff x="6591088" y="5689858"/>
            <a:chExt cx="1079821" cy="1064701"/>
          </a:xfrm>
        </p:grpSpPr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F7C06BFC-FDEE-8321-6372-4F28A09DC9AA}"/>
                </a:ext>
              </a:extLst>
            </p:cNvPr>
            <p:cNvSpPr/>
            <p:nvPr userDrawn="1"/>
          </p:nvSpPr>
          <p:spPr>
            <a:xfrm rot="19739903">
              <a:off x="6701539" y="5689858"/>
              <a:ext cx="969370" cy="1064701"/>
            </a:xfrm>
            <a:custGeom>
              <a:avLst/>
              <a:gdLst>
                <a:gd name="connsiteX0" fmla="*/ 1006926 w 1192628"/>
                <a:gd name="connsiteY0" fmla="*/ 1204364 h 1309914"/>
                <a:gd name="connsiteX1" fmla="*/ 903605 w 1192628"/>
                <a:gd name="connsiteY1" fmla="*/ 1170393 h 1309914"/>
                <a:gd name="connsiteX2" fmla="*/ 799462 w 1192628"/>
                <a:gd name="connsiteY2" fmla="*/ 827985 h 1309914"/>
                <a:gd name="connsiteX3" fmla="*/ 795121 w 1192628"/>
                <a:gd name="connsiteY3" fmla="*/ 808682 h 1309914"/>
                <a:gd name="connsiteX4" fmla="*/ 792891 w 1192628"/>
                <a:gd name="connsiteY4" fmla="*/ 799294 h 1309914"/>
                <a:gd name="connsiteX5" fmla="*/ 791131 w 1192628"/>
                <a:gd name="connsiteY5" fmla="*/ 789731 h 1309914"/>
                <a:gd name="connsiteX6" fmla="*/ 783679 w 1192628"/>
                <a:gd name="connsiteY6" fmla="*/ 753237 h 1309914"/>
                <a:gd name="connsiteX7" fmla="*/ 768190 w 1192628"/>
                <a:gd name="connsiteY7" fmla="*/ 681951 h 1309914"/>
                <a:gd name="connsiteX8" fmla="*/ 717028 w 1192628"/>
                <a:gd name="connsiteY8" fmla="*/ 520427 h 1309914"/>
                <a:gd name="connsiteX9" fmla="*/ 676075 w 1192628"/>
                <a:gd name="connsiteY9" fmla="*/ 427960 h 1309914"/>
                <a:gd name="connsiteX10" fmla="*/ 621393 w 1192628"/>
                <a:gd name="connsiteY10" fmla="*/ 330154 h 1309914"/>
                <a:gd name="connsiteX11" fmla="*/ 605200 w 1192628"/>
                <a:gd name="connsiteY11" fmla="*/ 305336 h 1309914"/>
                <a:gd name="connsiteX12" fmla="*/ 596810 w 1192628"/>
                <a:gd name="connsiteY12" fmla="*/ 293015 h 1309914"/>
                <a:gd name="connsiteX13" fmla="*/ 587774 w 1192628"/>
                <a:gd name="connsiteY13" fmla="*/ 280283 h 1309914"/>
                <a:gd name="connsiteX14" fmla="*/ 549462 w 1192628"/>
                <a:gd name="connsiteY14" fmla="*/ 230647 h 1309914"/>
                <a:gd name="connsiteX15" fmla="*/ 459928 w 1192628"/>
                <a:gd name="connsiteY15" fmla="*/ 139764 h 1309914"/>
                <a:gd name="connsiteX16" fmla="*/ 354202 w 1192628"/>
                <a:gd name="connsiteY16" fmla="*/ 65603 h 1309914"/>
                <a:gd name="connsiteX17" fmla="*/ 325511 w 1192628"/>
                <a:gd name="connsiteY17" fmla="*/ 50583 h 1309914"/>
                <a:gd name="connsiteX18" fmla="*/ 296234 w 1192628"/>
                <a:gd name="connsiteY18" fmla="*/ 37265 h 1309914"/>
                <a:gd name="connsiteX19" fmla="*/ 266488 w 1192628"/>
                <a:gd name="connsiteY19" fmla="*/ 25706 h 1309914"/>
                <a:gd name="connsiteX20" fmla="*/ 235919 w 1192628"/>
                <a:gd name="connsiteY20" fmla="*/ 16260 h 1309914"/>
                <a:gd name="connsiteX21" fmla="*/ 220723 w 1192628"/>
                <a:gd name="connsiteY21" fmla="*/ 12212 h 1309914"/>
                <a:gd name="connsiteX22" fmla="*/ 205234 w 1192628"/>
                <a:gd name="connsiteY22" fmla="*/ 8868 h 1309914"/>
                <a:gd name="connsiteX23" fmla="*/ 174607 w 1192628"/>
                <a:gd name="connsiteY23" fmla="*/ 3529 h 1309914"/>
                <a:gd name="connsiteX24" fmla="*/ 113471 w 1192628"/>
                <a:gd name="connsiteY24" fmla="*/ 184 h 1309914"/>
                <a:gd name="connsiteX25" fmla="*/ 0 w 1192628"/>
                <a:gd name="connsiteY25" fmla="*/ 22010 h 1309914"/>
                <a:gd name="connsiteX26" fmla="*/ 0 w 1192628"/>
                <a:gd name="connsiteY26" fmla="*/ 22010 h 1309914"/>
                <a:gd name="connsiteX27" fmla="*/ 0 w 1192628"/>
                <a:gd name="connsiteY27" fmla="*/ 22010 h 1309914"/>
                <a:gd name="connsiteX28" fmla="*/ 30334 w 1192628"/>
                <a:gd name="connsiteY28" fmla="*/ 123688 h 1309914"/>
                <a:gd name="connsiteX29" fmla="*/ 38958 w 1192628"/>
                <a:gd name="connsiteY29" fmla="*/ 171447 h 1309914"/>
                <a:gd name="connsiteX30" fmla="*/ 41950 w 1192628"/>
                <a:gd name="connsiteY30" fmla="*/ 194798 h 1309914"/>
                <a:gd name="connsiteX31" fmla="*/ 43300 w 1192628"/>
                <a:gd name="connsiteY31" fmla="*/ 206064 h 1309914"/>
                <a:gd name="connsiteX32" fmla="*/ 44356 w 1192628"/>
                <a:gd name="connsiteY32" fmla="*/ 217563 h 1309914"/>
                <a:gd name="connsiteX33" fmla="*/ 46292 w 1192628"/>
                <a:gd name="connsiteY33" fmla="*/ 239741 h 1309914"/>
                <a:gd name="connsiteX34" fmla="*/ 47700 w 1192628"/>
                <a:gd name="connsiteY34" fmla="*/ 261919 h 1309914"/>
                <a:gd name="connsiteX35" fmla="*/ 48874 w 1192628"/>
                <a:gd name="connsiteY35" fmla="*/ 283628 h 1309914"/>
                <a:gd name="connsiteX36" fmla="*/ 49930 w 1192628"/>
                <a:gd name="connsiteY36" fmla="*/ 304926 h 1309914"/>
                <a:gd name="connsiteX37" fmla="*/ 53802 w 1192628"/>
                <a:gd name="connsiteY37" fmla="*/ 388826 h 1309914"/>
                <a:gd name="connsiteX38" fmla="*/ 59845 w 1192628"/>
                <a:gd name="connsiteY38" fmla="*/ 472023 h 1309914"/>
                <a:gd name="connsiteX39" fmla="*/ 64363 w 1192628"/>
                <a:gd name="connsiteY39" fmla="*/ 513973 h 1309914"/>
                <a:gd name="connsiteX40" fmla="*/ 65771 w 1192628"/>
                <a:gd name="connsiteY40" fmla="*/ 524475 h 1309914"/>
                <a:gd name="connsiteX41" fmla="*/ 67414 w 1192628"/>
                <a:gd name="connsiteY41" fmla="*/ 535623 h 1309914"/>
                <a:gd name="connsiteX42" fmla="*/ 71110 w 1192628"/>
                <a:gd name="connsiteY42" fmla="*/ 557918 h 1309914"/>
                <a:gd name="connsiteX43" fmla="*/ 92291 w 1192628"/>
                <a:gd name="connsiteY43" fmla="*/ 652028 h 1309914"/>
                <a:gd name="connsiteX44" fmla="*/ 126144 w 1192628"/>
                <a:gd name="connsiteY44" fmla="*/ 753530 h 1309914"/>
                <a:gd name="connsiteX45" fmla="*/ 246363 w 1192628"/>
                <a:gd name="connsiteY45" fmla="*/ 968855 h 1309914"/>
                <a:gd name="connsiteX46" fmla="*/ 338830 w 1192628"/>
                <a:gd name="connsiteY46" fmla="*/ 1069595 h 1309914"/>
                <a:gd name="connsiteX47" fmla="*/ 391810 w 1192628"/>
                <a:gd name="connsiteY47" fmla="*/ 1112719 h 1309914"/>
                <a:gd name="connsiteX48" fmla="*/ 405364 w 1192628"/>
                <a:gd name="connsiteY48" fmla="*/ 1122634 h 1309914"/>
                <a:gd name="connsiteX49" fmla="*/ 419445 w 1192628"/>
                <a:gd name="connsiteY49" fmla="*/ 1131787 h 1309914"/>
                <a:gd name="connsiteX50" fmla="*/ 447783 w 1192628"/>
                <a:gd name="connsiteY50" fmla="*/ 1149213 h 1309914"/>
                <a:gd name="connsiteX51" fmla="*/ 685873 w 1192628"/>
                <a:gd name="connsiteY51" fmla="*/ 1226366 h 1309914"/>
                <a:gd name="connsiteX52" fmla="*/ 887763 w 1192628"/>
                <a:gd name="connsiteY52" fmla="*/ 1204657 h 1309914"/>
                <a:gd name="connsiteX53" fmla="*/ 991964 w 1192628"/>
                <a:gd name="connsiteY53" fmla="*/ 1251713 h 1309914"/>
                <a:gd name="connsiteX54" fmla="*/ 1166102 w 1192628"/>
                <a:gd name="connsiteY54" fmla="*/ 1309915 h 1309914"/>
                <a:gd name="connsiteX55" fmla="*/ 1192329 w 1192628"/>
                <a:gd name="connsiteY55" fmla="*/ 1264327 h 1309914"/>
                <a:gd name="connsiteX56" fmla="*/ 1174903 w 1192628"/>
                <a:gd name="connsiteY56" fmla="*/ 1214573 h 1309914"/>
                <a:gd name="connsiteX57" fmla="*/ 1006926 w 1192628"/>
                <a:gd name="connsiteY57" fmla="*/ 1204364 h 130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92628" h="1309914">
                  <a:moveTo>
                    <a:pt x="1006926" y="1204364"/>
                  </a:moveTo>
                  <a:cubicBezTo>
                    <a:pt x="974421" y="1196678"/>
                    <a:pt x="939981" y="1185707"/>
                    <a:pt x="903605" y="1170393"/>
                  </a:cubicBezTo>
                  <a:cubicBezTo>
                    <a:pt x="854555" y="1040846"/>
                    <a:pt x="821523" y="925966"/>
                    <a:pt x="799462" y="827985"/>
                  </a:cubicBezTo>
                  <a:cubicBezTo>
                    <a:pt x="798054" y="821414"/>
                    <a:pt x="796646" y="814959"/>
                    <a:pt x="795121" y="808682"/>
                  </a:cubicBezTo>
                  <a:cubicBezTo>
                    <a:pt x="794416" y="805513"/>
                    <a:pt x="793536" y="802462"/>
                    <a:pt x="792891" y="799294"/>
                  </a:cubicBezTo>
                  <a:lnTo>
                    <a:pt x="791131" y="789731"/>
                  </a:lnTo>
                  <a:cubicBezTo>
                    <a:pt x="788901" y="777058"/>
                    <a:pt x="785440" y="765440"/>
                    <a:pt x="783679" y="753237"/>
                  </a:cubicBezTo>
                  <a:cubicBezTo>
                    <a:pt x="779044" y="729944"/>
                    <a:pt x="774175" y="706241"/>
                    <a:pt x="768190" y="681951"/>
                  </a:cubicBezTo>
                  <a:cubicBezTo>
                    <a:pt x="756397" y="632842"/>
                    <a:pt x="740379" y="579979"/>
                    <a:pt x="717028" y="520427"/>
                  </a:cubicBezTo>
                  <a:cubicBezTo>
                    <a:pt x="705353" y="490915"/>
                    <a:pt x="691917" y="460054"/>
                    <a:pt x="676075" y="427960"/>
                  </a:cubicBezTo>
                  <a:cubicBezTo>
                    <a:pt x="660175" y="395926"/>
                    <a:pt x="642339" y="363363"/>
                    <a:pt x="621393" y="330154"/>
                  </a:cubicBezTo>
                  <a:cubicBezTo>
                    <a:pt x="616348" y="322058"/>
                    <a:pt x="610656" y="313492"/>
                    <a:pt x="605200" y="305336"/>
                  </a:cubicBezTo>
                  <a:lnTo>
                    <a:pt x="596810" y="293015"/>
                  </a:lnTo>
                  <a:lnTo>
                    <a:pt x="587774" y="280283"/>
                  </a:lnTo>
                  <a:cubicBezTo>
                    <a:pt x="575805" y="263386"/>
                    <a:pt x="562780" y="246782"/>
                    <a:pt x="549462" y="230647"/>
                  </a:cubicBezTo>
                  <a:cubicBezTo>
                    <a:pt x="522296" y="198319"/>
                    <a:pt x="492491" y="167692"/>
                    <a:pt x="459928" y="139764"/>
                  </a:cubicBezTo>
                  <a:cubicBezTo>
                    <a:pt x="427014" y="111895"/>
                    <a:pt x="391928" y="86666"/>
                    <a:pt x="354202" y="65603"/>
                  </a:cubicBezTo>
                  <a:cubicBezTo>
                    <a:pt x="345049" y="60264"/>
                    <a:pt x="335016" y="55395"/>
                    <a:pt x="325511" y="50583"/>
                  </a:cubicBezTo>
                  <a:cubicBezTo>
                    <a:pt x="315889" y="45831"/>
                    <a:pt x="306326" y="41313"/>
                    <a:pt x="296234" y="37265"/>
                  </a:cubicBezTo>
                  <a:cubicBezTo>
                    <a:pt x="286260" y="33158"/>
                    <a:pt x="276344" y="29286"/>
                    <a:pt x="266488" y="25706"/>
                  </a:cubicBezTo>
                  <a:cubicBezTo>
                    <a:pt x="256220" y="22304"/>
                    <a:pt x="246070" y="19135"/>
                    <a:pt x="235919" y="16260"/>
                  </a:cubicBezTo>
                  <a:cubicBezTo>
                    <a:pt x="230815" y="14852"/>
                    <a:pt x="225945" y="13385"/>
                    <a:pt x="220723" y="12212"/>
                  </a:cubicBezTo>
                  <a:lnTo>
                    <a:pt x="205234" y="8868"/>
                  </a:lnTo>
                  <a:cubicBezTo>
                    <a:pt x="194908" y="6814"/>
                    <a:pt x="184934" y="4819"/>
                    <a:pt x="174607" y="3529"/>
                  </a:cubicBezTo>
                  <a:cubicBezTo>
                    <a:pt x="153720" y="1123"/>
                    <a:pt x="133889" y="-579"/>
                    <a:pt x="113471" y="184"/>
                  </a:cubicBezTo>
                  <a:cubicBezTo>
                    <a:pt x="73633" y="595"/>
                    <a:pt x="34499" y="8985"/>
                    <a:pt x="0" y="22010"/>
                  </a:cubicBezTo>
                  <a:lnTo>
                    <a:pt x="0" y="22010"/>
                  </a:lnTo>
                  <a:lnTo>
                    <a:pt x="0" y="22010"/>
                  </a:lnTo>
                  <a:cubicBezTo>
                    <a:pt x="13377" y="57565"/>
                    <a:pt x="23645" y="90598"/>
                    <a:pt x="30334" y="123688"/>
                  </a:cubicBezTo>
                  <a:cubicBezTo>
                    <a:pt x="34030" y="139588"/>
                    <a:pt x="36435" y="156251"/>
                    <a:pt x="38958" y="171447"/>
                  </a:cubicBezTo>
                  <a:cubicBezTo>
                    <a:pt x="40132" y="179192"/>
                    <a:pt x="40953" y="187289"/>
                    <a:pt x="41950" y="194798"/>
                  </a:cubicBezTo>
                  <a:lnTo>
                    <a:pt x="43300" y="206064"/>
                  </a:lnTo>
                  <a:cubicBezTo>
                    <a:pt x="43711" y="209760"/>
                    <a:pt x="44004" y="213750"/>
                    <a:pt x="44356" y="217563"/>
                  </a:cubicBezTo>
                  <a:cubicBezTo>
                    <a:pt x="45002" y="224956"/>
                    <a:pt x="45647" y="232407"/>
                    <a:pt x="46292" y="239741"/>
                  </a:cubicBezTo>
                  <a:cubicBezTo>
                    <a:pt x="46762" y="247134"/>
                    <a:pt x="47231" y="254526"/>
                    <a:pt x="47700" y="261919"/>
                  </a:cubicBezTo>
                  <a:cubicBezTo>
                    <a:pt x="48228" y="268960"/>
                    <a:pt x="48580" y="276411"/>
                    <a:pt x="48874" y="283628"/>
                  </a:cubicBezTo>
                  <a:cubicBezTo>
                    <a:pt x="49167" y="290962"/>
                    <a:pt x="49695" y="297650"/>
                    <a:pt x="49930" y="304926"/>
                  </a:cubicBezTo>
                  <a:cubicBezTo>
                    <a:pt x="51221" y="333264"/>
                    <a:pt x="52159" y="361368"/>
                    <a:pt x="53802" y="388826"/>
                  </a:cubicBezTo>
                  <a:cubicBezTo>
                    <a:pt x="55269" y="416637"/>
                    <a:pt x="57088" y="444389"/>
                    <a:pt x="59845" y="472023"/>
                  </a:cubicBezTo>
                  <a:cubicBezTo>
                    <a:pt x="61078" y="486104"/>
                    <a:pt x="62720" y="499833"/>
                    <a:pt x="64363" y="513973"/>
                  </a:cubicBezTo>
                  <a:lnTo>
                    <a:pt x="65771" y="524475"/>
                  </a:lnTo>
                  <a:lnTo>
                    <a:pt x="67414" y="535623"/>
                  </a:lnTo>
                  <a:cubicBezTo>
                    <a:pt x="68529" y="543133"/>
                    <a:pt x="69761" y="550174"/>
                    <a:pt x="71110" y="557918"/>
                  </a:cubicBezTo>
                  <a:cubicBezTo>
                    <a:pt x="76391" y="587782"/>
                    <a:pt x="83314" y="619524"/>
                    <a:pt x="92291" y="652028"/>
                  </a:cubicBezTo>
                  <a:cubicBezTo>
                    <a:pt x="101209" y="684473"/>
                    <a:pt x="112298" y="718562"/>
                    <a:pt x="126144" y="753530"/>
                  </a:cubicBezTo>
                  <a:cubicBezTo>
                    <a:pt x="153486" y="823115"/>
                    <a:pt x="192502" y="898039"/>
                    <a:pt x="246363" y="968855"/>
                  </a:cubicBezTo>
                  <a:cubicBezTo>
                    <a:pt x="273528" y="1004293"/>
                    <a:pt x="304272" y="1038440"/>
                    <a:pt x="338830" y="1069595"/>
                  </a:cubicBezTo>
                  <a:cubicBezTo>
                    <a:pt x="355434" y="1085495"/>
                    <a:pt x="373916" y="1099166"/>
                    <a:pt x="391810" y="1112719"/>
                  </a:cubicBezTo>
                  <a:lnTo>
                    <a:pt x="405364" y="1122634"/>
                  </a:lnTo>
                  <a:cubicBezTo>
                    <a:pt x="409940" y="1125803"/>
                    <a:pt x="414751" y="1128795"/>
                    <a:pt x="419445" y="1131787"/>
                  </a:cubicBezTo>
                  <a:cubicBezTo>
                    <a:pt x="428891" y="1137772"/>
                    <a:pt x="438337" y="1143580"/>
                    <a:pt x="447783" y="1149213"/>
                  </a:cubicBezTo>
                  <a:cubicBezTo>
                    <a:pt x="523998" y="1193451"/>
                    <a:pt x="605963" y="1219150"/>
                    <a:pt x="685873" y="1226366"/>
                  </a:cubicBezTo>
                  <a:cubicBezTo>
                    <a:pt x="756163" y="1232820"/>
                    <a:pt x="824867" y="1225017"/>
                    <a:pt x="887763" y="1204657"/>
                  </a:cubicBezTo>
                  <a:cubicBezTo>
                    <a:pt x="924374" y="1223550"/>
                    <a:pt x="959108" y="1238687"/>
                    <a:pt x="991964" y="1251713"/>
                  </a:cubicBezTo>
                  <a:cubicBezTo>
                    <a:pt x="1054509" y="1276237"/>
                    <a:pt x="1110598" y="1293370"/>
                    <a:pt x="1166102" y="1309915"/>
                  </a:cubicBezTo>
                  <a:cubicBezTo>
                    <a:pt x="1190862" y="1293897"/>
                    <a:pt x="1191625" y="1274184"/>
                    <a:pt x="1192329" y="1264327"/>
                  </a:cubicBezTo>
                  <a:cubicBezTo>
                    <a:pt x="1193091" y="1254470"/>
                    <a:pt x="1193854" y="1234756"/>
                    <a:pt x="1174903" y="1214573"/>
                  </a:cubicBezTo>
                  <a:cubicBezTo>
                    <a:pt x="1123624" y="1221379"/>
                    <a:pt x="1068590" y="1218739"/>
                    <a:pt x="1006926" y="1204364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AAAF0141-C1D1-010C-7DD5-A0FCF0759130}"/>
                </a:ext>
              </a:extLst>
            </p:cNvPr>
            <p:cNvSpPr/>
            <p:nvPr userDrawn="1"/>
          </p:nvSpPr>
          <p:spPr>
            <a:xfrm rot="19739903">
              <a:off x="6591088" y="5725566"/>
              <a:ext cx="742416" cy="998780"/>
            </a:xfrm>
            <a:custGeom>
              <a:avLst/>
              <a:gdLst>
                <a:gd name="connsiteX0" fmla="*/ 0 w 913402"/>
                <a:gd name="connsiteY0" fmla="*/ 22186 h 1228810"/>
                <a:gd name="connsiteX1" fmla="*/ 0 w 913402"/>
                <a:gd name="connsiteY1" fmla="*/ 22186 h 1228810"/>
                <a:gd name="connsiteX2" fmla="*/ 0 w 913402"/>
                <a:gd name="connsiteY2" fmla="*/ 22186 h 1228810"/>
                <a:gd name="connsiteX3" fmla="*/ 30334 w 913402"/>
                <a:gd name="connsiteY3" fmla="*/ 123864 h 1228810"/>
                <a:gd name="connsiteX4" fmla="*/ 38958 w 913402"/>
                <a:gd name="connsiteY4" fmla="*/ 171623 h 1228810"/>
                <a:gd name="connsiteX5" fmla="*/ 41950 w 913402"/>
                <a:gd name="connsiteY5" fmla="*/ 194974 h 1228810"/>
                <a:gd name="connsiteX6" fmla="*/ 43300 w 913402"/>
                <a:gd name="connsiteY6" fmla="*/ 206240 h 1228810"/>
                <a:gd name="connsiteX7" fmla="*/ 44356 w 913402"/>
                <a:gd name="connsiteY7" fmla="*/ 217739 h 1228810"/>
                <a:gd name="connsiteX8" fmla="*/ 46292 w 913402"/>
                <a:gd name="connsiteY8" fmla="*/ 239917 h 1228810"/>
                <a:gd name="connsiteX9" fmla="*/ 47700 w 913402"/>
                <a:gd name="connsiteY9" fmla="*/ 262095 h 1228810"/>
                <a:gd name="connsiteX10" fmla="*/ 48874 w 913402"/>
                <a:gd name="connsiteY10" fmla="*/ 283803 h 1228810"/>
                <a:gd name="connsiteX11" fmla="*/ 49930 w 913402"/>
                <a:gd name="connsiteY11" fmla="*/ 305101 h 1228810"/>
                <a:gd name="connsiteX12" fmla="*/ 53802 w 913402"/>
                <a:gd name="connsiteY12" fmla="*/ 389002 h 1228810"/>
                <a:gd name="connsiteX13" fmla="*/ 59845 w 913402"/>
                <a:gd name="connsiteY13" fmla="*/ 472199 h 1228810"/>
                <a:gd name="connsiteX14" fmla="*/ 64363 w 913402"/>
                <a:gd name="connsiteY14" fmla="*/ 514149 h 1228810"/>
                <a:gd name="connsiteX15" fmla="*/ 65771 w 913402"/>
                <a:gd name="connsiteY15" fmla="*/ 524651 h 1228810"/>
                <a:gd name="connsiteX16" fmla="*/ 67414 w 913402"/>
                <a:gd name="connsiteY16" fmla="*/ 535799 h 1228810"/>
                <a:gd name="connsiteX17" fmla="*/ 71110 w 913402"/>
                <a:gd name="connsiteY17" fmla="*/ 558094 h 1228810"/>
                <a:gd name="connsiteX18" fmla="*/ 92291 w 913402"/>
                <a:gd name="connsiteY18" fmla="*/ 652204 h 1228810"/>
                <a:gd name="connsiteX19" fmla="*/ 126144 w 913402"/>
                <a:gd name="connsiteY19" fmla="*/ 753706 h 1228810"/>
                <a:gd name="connsiteX20" fmla="*/ 246363 w 913402"/>
                <a:gd name="connsiteY20" fmla="*/ 969031 h 1228810"/>
                <a:gd name="connsiteX21" fmla="*/ 338830 w 913402"/>
                <a:gd name="connsiteY21" fmla="*/ 1069771 h 1228810"/>
                <a:gd name="connsiteX22" fmla="*/ 391810 w 913402"/>
                <a:gd name="connsiteY22" fmla="*/ 1112895 h 1228810"/>
                <a:gd name="connsiteX23" fmla="*/ 405364 w 913402"/>
                <a:gd name="connsiteY23" fmla="*/ 1122810 h 1228810"/>
                <a:gd name="connsiteX24" fmla="*/ 419445 w 913402"/>
                <a:gd name="connsiteY24" fmla="*/ 1132022 h 1228810"/>
                <a:gd name="connsiteX25" fmla="*/ 447783 w 913402"/>
                <a:gd name="connsiteY25" fmla="*/ 1149447 h 1228810"/>
                <a:gd name="connsiteX26" fmla="*/ 685874 w 913402"/>
                <a:gd name="connsiteY26" fmla="*/ 1226601 h 1228810"/>
                <a:gd name="connsiteX27" fmla="*/ 913403 w 913402"/>
                <a:gd name="connsiteY27" fmla="*/ 1195798 h 1228810"/>
                <a:gd name="connsiteX28" fmla="*/ 913403 w 913402"/>
                <a:gd name="connsiteY28" fmla="*/ 1195798 h 1228810"/>
                <a:gd name="connsiteX29" fmla="*/ 913403 w 913402"/>
                <a:gd name="connsiteY29" fmla="*/ 1195798 h 1228810"/>
                <a:gd name="connsiteX30" fmla="*/ 799521 w 913402"/>
                <a:gd name="connsiteY30" fmla="*/ 827984 h 1228810"/>
                <a:gd name="connsiteX31" fmla="*/ 795179 w 913402"/>
                <a:gd name="connsiteY31" fmla="*/ 808682 h 1228810"/>
                <a:gd name="connsiteX32" fmla="*/ 792949 w 913402"/>
                <a:gd name="connsiteY32" fmla="*/ 799294 h 1228810"/>
                <a:gd name="connsiteX33" fmla="*/ 791189 w 913402"/>
                <a:gd name="connsiteY33" fmla="*/ 789730 h 1228810"/>
                <a:gd name="connsiteX34" fmla="*/ 783738 w 913402"/>
                <a:gd name="connsiteY34" fmla="*/ 753237 h 1228810"/>
                <a:gd name="connsiteX35" fmla="*/ 768249 w 913402"/>
                <a:gd name="connsiteY35" fmla="*/ 681950 h 1228810"/>
                <a:gd name="connsiteX36" fmla="*/ 717087 w 913402"/>
                <a:gd name="connsiteY36" fmla="*/ 520427 h 1228810"/>
                <a:gd name="connsiteX37" fmla="*/ 676134 w 913402"/>
                <a:gd name="connsiteY37" fmla="*/ 427960 h 1228810"/>
                <a:gd name="connsiteX38" fmla="*/ 621452 w 913402"/>
                <a:gd name="connsiteY38" fmla="*/ 330154 h 1228810"/>
                <a:gd name="connsiteX39" fmla="*/ 605259 w 913402"/>
                <a:gd name="connsiteY39" fmla="*/ 305336 h 1228810"/>
                <a:gd name="connsiteX40" fmla="*/ 596868 w 913402"/>
                <a:gd name="connsiteY40" fmla="*/ 293015 h 1228810"/>
                <a:gd name="connsiteX41" fmla="*/ 587833 w 913402"/>
                <a:gd name="connsiteY41" fmla="*/ 280283 h 1228810"/>
                <a:gd name="connsiteX42" fmla="*/ 549520 w 913402"/>
                <a:gd name="connsiteY42" fmla="*/ 230647 h 1228810"/>
                <a:gd name="connsiteX43" fmla="*/ 459987 w 913402"/>
                <a:gd name="connsiteY43" fmla="*/ 139764 h 1228810"/>
                <a:gd name="connsiteX44" fmla="*/ 354260 w 913402"/>
                <a:gd name="connsiteY44" fmla="*/ 65603 h 1228810"/>
                <a:gd name="connsiteX45" fmla="*/ 325570 w 913402"/>
                <a:gd name="connsiteY45" fmla="*/ 50583 h 1228810"/>
                <a:gd name="connsiteX46" fmla="*/ 296293 w 913402"/>
                <a:gd name="connsiteY46" fmla="*/ 37264 h 1228810"/>
                <a:gd name="connsiteX47" fmla="*/ 266546 w 913402"/>
                <a:gd name="connsiteY47" fmla="*/ 25706 h 1228810"/>
                <a:gd name="connsiteX48" fmla="*/ 235978 w 913402"/>
                <a:gd name="connsiteY48" fmla="*/ 16260 h 1228810"/>
                <a:gd name="connsiteX49" fmla="*/ 220782 w 913402"/>
                <a:gd name="connsiteY49" fmla="*/ 12212 h 1228810"/>
                <a:gd name="connsiteX50" fmla="*/ 205293 w 913402"/>
                <a:gd name="connsiteY50" fmla="*/ 8868 h 1228810"/>
                <a:gd name="connsiteX51" fmla="*/ 174666 w 913402"/>
                <a:gd name="connsiteY51" fmla="*/ 3528 h 1228810"/>
                <a:gd name="connsiteX52" fmla="*/ 113530 w 913402"/>
                <a:gd name="connsiteY52" fmla="*/ 184 h 1228810"/>
                <a:gd name="connsiteX53" fmla="*/ 0 w 913402"/>
                <a:gd name="connsiteY53" fmla="*/ 22186 h 122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13402" h="1228810">
                  <a:moveTo>
                    <a:pt x="0" y="22186"/>
                  </a:moveTo>
                  <a:lnTo>
                    <a:pt x="0" y="22186"/>
                  </a:lnTo>
                  <a:lnTo>
                    <a:pt x="0" y="22186"/>
                  </a:lnTo>
                  <a:cubicBezTo>
                    <a:pt x="13377" y="57741"/>
                    <a:pt x="23645" y="90773"/>
                    <a:pt x="30334" y="123864"/>
                  </a:cubicBezTo>
                  <a:cubicBezTo>
                    <a:pt x="34030" y="139764"/>
                    <a:pt x="36435" y="156427"/>
                    <a:pt x="38958" y="171623"/>
                  </a:cubicBezTo>
                  <a:cubicBezTo>
                    <a:pt x="40132" y="179368"/>
                    <a:pt x="40953" y="187465"/>
                    <a:pt x="41950" y="194974"/>
                  </a:cubicBezTo>
                  <a:lnTo>
                    <a:pt x="43300" y="206240"/>
                  </a:lnTo>
                  <a:cubicBezTo>
                    <a:pt x="43711" y="209936"/>
                    <a:pt x="44004" y="213926"/>
                    <a:pt x="44356" y="217739"/>
                  </a:cubicBezTo>
                  <a:cubicBezTo>
                    <a:pt x="45002" y="225132"/>
                    <a:pt x="45647" y="232583"/>
                    <a:pt x="46292" y="239917"/>
                  </a:cubicBezTo>
                  <a:cubicBezTo>
                    <a:pt x="46762" y="247310"/>
                    <a:pt x="47231" y="254702"/>
                    <a:pt x="47700" y="262095"/>
                  </a:cubicBezTo>
                  <a:cubicBezTo>
                    <a:pt x="48228" y="269136"/>
                    <a:pt x="48580" y="276587"/>
                    <a:pt x="48874" y="283803"/>
                  </a:cubicBezTo>
                  <a:cubicBezTo>
                    <a:pt x="49167" y="291137"/>
                    <a:pt x="49695" y="297826"/>
                    <a:pt x="49930" y="305101"/>
                  </a:cubicBezTo>
                  <a:cubicBezTo>
                    <a:pt x="51221" y="333440"/>
                    <a:pt x="52159" y="361544"/>
                    <a:pt x="53802" y="389002"/>
                  </a:cubicBezTo>
                  <a:cubicBezTo>
                    <a:pt x="55269" y="416812"/>
                    <a:pt x="57088" y="444564"/>
                    <a:pt x="59845" y="472199"/>
                  </a:cubicBezTo>
                  <a:cubicBezTo>
                    <a:pt x="61078" y="486280"/>
                    <a:pt x="62720" y="500009"/>
                    <a:pt x="64363" y="514149"/>
                  </a:cubicBezTo>
                  <a:lnTo>
                    <a:pt x="65771" y="524651"/>
                  </a:lnTo>
                  <a:lnTo>
                    <a:pt x="67414" y="535799"/>
                  </a:lnTo>
                  <a:cubicBezTo>
                    <a:pt x="68529" y="543309"/>
                    <a:pt x="69761" y="550349"/>
                    <a:pt x="71110" y="558094"/>
                  </a:cubicBezTo>
                  <a:cubicBezTo>
                    <a:pt x="76391" y="587958"/>
                    <a:pt x="83314" y="619700"/>
                    <a:pt x="92291" y="652204"/>
                  </a:cubicBezTo>
                  <a:cubicBezTo>
                    <a:pt x="101209" y="684649"/>
                    <a:pt x="112298" y="718738"/>
                    <a:pt x="126144" y="753706"/>
                  </a:cubicBezTo>
                  <a:cubicBezTo>
                    <a:pt x="153486" y="823291"/>
                    <a:pt x="192502" y="898215"/>
                    <a:pt x="246363" y="969031"/>
                  </a:cubicBezTo>
                  <a:cubicBezTo>
                    <a:pt x="273528" y="1004469"/>
                    <a:pt x="304272" y="1038616"/>
                    <a:pt x="338830" y="1069771"/>
                  </a:cubicBezTo>
                  <a:cubicBezTo>
                    <a:pt x="355434" y="1085671"/>
                    <a:pt x="373916" y="1099342"/>
                    <a:pt x="391810" y="1112895"/>
                  </a:cubicBezTo>
                  <a:lnTo>
                    <a:pt x="405364" y="1122810"/>
                  </a:lnTo>
                  <a:cubicBezTo>
                    <a:pt x="409940" y="1125978"/>
                    <a:pt x="414751" y="1128971"/>
                    <a:pt x="419445" y="1132022"/>
                  </a:cubicBezTo>
                  <a:cubicBezTo>
                    <a:pt x="428891" y="1138006"/>
                    <a:pt x="438337" y="1143815"/>
                    <a:pt x="447783" y="1149447"/>
                  </a:cubicBezTo>
                  <a:cubicBezTo>
                    <a:pt x="523998" y="1193686"/>
                    <a:pt x="605963" y="1219384"/>
                    <a:pt x="685874" y="1226601"/>
                  </a:cubicBezTo>
                  <a:cubicBezTo>
                    <a:pt x="765843" y="1233935"/>
                    <a:pt x="843818" y="1222846"/>
                    <a:pt x="913403" y="1195798"/>
                  </a:cubicBezTo>
                  <a:lnTo>
                    <a:pt x="913403" y="1195798"/>
                  </a:lnTo>
                  <a:lnTo>
                    <a:pt x="913403" y="1195798"/>
                  </a:lnTo>
                  <a:cubicBezTo>
                    <a:pt x="858897" y="1055866"/>
                    <a:pt x="822990" y="932361"/>
                    <a:pt x="799521" y="827984"/>
                  </a:cubicBezTo>
                  <a:cubicBezTo>
                    <a:pt x="798112" y="821413"/>
                    <a:pt x="796704" y="814959"/>
                    <a:pt x="795179" y="808682"/>
                  </a:cubicBezTo>
                  <a:cubicBezTo>
                    <a:pt x="794475" y="805513"/>
                    <a:pt x="793595" y="802462"/>
                    <a:pt x="792949" y="799294"/>
                  </a:cubicBezTo>
                  <a:lnTo>
                    <a:pt x="791189" y="789730"/>
                  </a:lnTo>
                  <a:cubicBezTo>
                    <a:pt x="788960" y="777057"/>
                    <a:pt x="785498" y="765440"/>
                    <a:pt x="783738" y="753237"/>
                  </a:cubicBezTo>
                  <a:cubicBezTo>
                    <a:pt x="779103" y="729944"/>
                    <a:pt x="774233" y="706240"/>
                    <a:pt x="768249" y="681950"/>
                  </a:cubicBezTo>
                  <a:cubicBezTo>
                    <a:pt x="756456" y="632842"/>
                    <a:pt x="740438" y="579979"/>
                    <a:pt x="717087" y="520427"/>
                  </a:cubicBezTo>
                  <a:cubicBezTo>
                    <a:pt x="705411" y="490915"/>
                    <a:pt x="691975" y="460053"/>
                    <a:pt x="676134" y="427960"/>
                  </a:cubicBezTo>
                  <a:cubicBezTo>
                    <a:pt x="660234" y="395925"/>
                    <a:pt x="642398" y="363362"/>
                    <a:pt x="621452" y="330154"/>
                  </a:cubicBezTo>
                  <a:cubicBezTo>
                    <a:pt x="616406" y="322058"/>
                    <a:pt x="610715" y="313491"/>
                    <a:pt x="605259" y="305336"/>
                  </a:cubicBezTo>
                  <a:lnTo>
                    <a:pt x="596868" y="293015"/>
                  </a:lnTo>
                  <a:lnTo>
                    <a:pt x="587833" y="280283"/>
                  </a:lnTo>
                  <a:cubicBezTo>
                    <a:pt x="575864" y="263386"/>
                    <a:pt x="562839" y="246782"/>
                    <a:pt x="549520" y="230647"/>
                  </a:cubicBezTo>
                  <a:cubicBezTo>
                    <a:pt x="522355" y="198319"/>
                    <a:pt x="492550" y="167692"/>
                    <a:pt x="459987" y="139764"/>
                  </a:cubicBezTo>
                  <a:cubicBezTo>
                    <a:pt x="427072" y="111895"/>
                    <a:pt x="391986" y="86666"/>
                    <a:pt x="354260" y="65603"/>
                  </a:cubicBezTo>
                  <a:cubicBezTo>
                    <a:pt x="345108" y="60264"/>
                    <a:pt x="335075" y="55394"/>
                    <a:pt x="325570" y="50583"/>
                  </a:cubicBezTo>
                  <a:cubicBezTo>
                    <a:pt x="315948" y="45831"/>
                    <a:pt x="306384" y="41313"/>
                    <a:pt x="296293" y="37264"/>
                  </a:cubicBezTo>
                  <a:cubicBezTo>
                    <a:pt x="286319" y="33158"/>
                    <a:pt x="276403" y="29285"/>
                    <a:pt x="266546" y="25706"/>
                  </a:cubicBezTo>
                  <a:cubicBezTo>
                    <a:pt x="256278" y="22303"/>
                    <a:pt x="246128" y="19135"/>
                    <a:pt x="235978" y="16260"/>
                  </a:cubicBezTo>
                  <a:cubicBezTo>
                    <a:pt x="230874" y="14852"/>
                    <a:pt x="226004" y="13385"/>
                    <a:pt x="220782" y="12212"/>
                  </a:cubicBezTo>
                  <a:lnTo>
                    <a:pt x="205293" y="8868"/>
                  </a:lnTo>
                  <a:cubicBezTo>
                    <a:pt x="194967" y="6814"/>
                    <a:pt x="184992" y="4819"/>
                    <a:pt x="174666" y="3528"/>
                  </a:cubicBezTo>
                  <a:cubicBezTo>
                    <a:pt x="153779" y="1123"/>
                    <a:pt x="133948" y="-579"/>
                    <a:pt x="113530" y="184"/>
                  </a:cubicBezTo>
                  <a:cubicBezTo>
                    <a:pt x="73575" y="771"/>
                    <a:pt x="34440" y="9102"/>
                    <a:pt x="0" y="22186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6CE0DF72-83F9-22DC-E77B-4CA86A926F02}"/>
                </a:ext>
              </a:extLst>
            </p:cNvPr>
            <p:cNvSpPr/>
            <p:nvPr userDrawn="1"/>
          </p:nvSpPr>
          <p:spPr>
            <a:xfrm rot="19739903">
              <a:off x="6675465" y="5700025"/>
              <a:ext cx="896168" cy="1004369"/>
            </a:xfrm>
            <a:custGeom>
              <a:avLst/>
              <a:gdLst>
                <a:gd name="connsiteX0" fmla="*/ 711337 w 1102567"/>
                <a:gd name="connsiteY0" fmla="*/ 1043830 h 1235686"/>
                <a:gd name="connsiteX1" fmla="*/ 711337 w 1102567"/>
                <a:gd name="connsiteY1" fmla="*/ 1043830 h 1235686"/>
                <a:gd name="connsiteX2" fmla="*/ 586073 w 1102567"/>
                <a:gd name="connsiteY2" fmla="*/ 941800 h 1235686"/>
                <a:gd name="connsiteX3" fmla="*/ 480111 w 1102567"/>
                <a:gd name="connsiteY3" fmla="*/ 814717 h 1235686"/>
                <a:gd name="connsiteX4" fmla="*/ 468318 w 1102567"/>
                <a:gd name="connsiteY4" fmla="*/ 797467 h 1235686"/>
                <a:gd name="connsiteX5" fmla="*/ 457347 w 1102567"/>
                <a:gd name="connsiteY5" fmla="*/ 779631 h 1235686"/>
                <a:gd name="connsiteX6" fmla="*/ 446610 w 1102567"/>
                <a:gd name="connsiteY6" fmla="*/ 761619 h 1235686"/>
                <a:gd name="connsiteX7" fmla="*/ 436166 w 1102567"/>
                <a:gd name="connsiteY7" fmla="*/ 743372 h 1235686"/>
                <a:gd name="connsiteX8" fmla="*/ 398147 w 1102567"/>
                <a:gd name="connsiteY8" fmla="*/ 668037 h 1235686"/>
                <a:gd name="connsiteX9" fmla="*/ 332317 w 1102567"/>
                <a:gd name="connsiteY9" fmla="*/ 512088 h 1235686"/>
                <a:gd name="connsiteX10" fmla="*/ 268893 w 1102567"/>
                <a:gd name="connsiteY10" fmla="*/ 357311 h 1235686"/>
                <a:gd name="connsiteX11" fmla="*/ 195084 w 1102567"/>
                <a:gd name="connsiteY11" fmla="*/ 213389 h 1235686"/>
                <a:gd name="connsiteX12" fmla="*/ 104788 w 1102567"/>
                <a:gd name="connsiteY12" fmla="*/ 90941 h 1235686"/>
                <a:gd name="connsiteX13" fmla="*/ 0 w 1102567"/>
                <a:gd name="connsiteY13" fmla="*/ 0 h 1235686"/>
                <a:gd name="connsiteX14" fmla="*/ 0 w 1102567"/>
                <a:gd name="connsiteY14" fmla="*/ 0 h 1235686"/>
                <a:gd name="connsiteX15" fmla="*/ 0 w 1102567"/>
                <a:gd name="connsiteY15" fmla="*/ 0 h 1235686"/>
                <a:gd name="connsiteX16" fmla="*/ 173727 w 1102567"/>
                <a:gd name="connsiteY16" fmla="*/ 225534 h 1235686"/>
                <a:gd name="connsiteX17" fmla="*/ 238794 w 1102567"/>
                <a:gd name="connsiteY17" fmla="*/ 369926 h 1235686"/>
                <a:gd name="connsiteX18" fmla="*/ 296997 w 1102567"/>
                <a:gd name="connsiteY18" fmla="*/ 525758 h 1235686"/>
                <a:gd name="connsiteX19" fmla="*/ 361653 w 1102567"/>
                <a:gd name="connsiteY19" fmla="*/ 685052 h 1235686"/>
                <a:gd name="connsiteX20" fmla="*/ 400846 w 1102567"/>
                <a:gd name="connsiteY20" fmla="*/ 763027 h 1235686"/>
                <a:gd name="connsiteX21" fmla="*/ 411817 w 1102567"/>
                <a:gd name="connsiteY21" fmla="*/ 781978 h 1235686"/>
                <a:gd name="connsiteX22" fmla="*/ 423082 w 1102567"/>
                <a:gd name="connsiteY22" fmla="*/ 800753 h 1235686"/>
                <a:gd name="connsiteX23" fmla="*/ 434758 w 1102567"/>
                <a:gd name="connsiteY23" fmla="*/ 819293 h 1235686"/>
                <a:gd name="connsiteX24" fmla="*/ 447314 w 1102567"/>
                <a:gd name="connsiteY24" fmla="*/ 837305 h 1235686"/>
                <a:gd name="connsiteX25" fmla="*/ 560844 w 1102567"/>
                <a:gd name="connsiteY25" fmla="*/ 968261 h 1235686"/>
                <a:gd name="connsiteX26" fmla="*/ 694850 w 1102567"/>
                <a:gd name="connsiteY26" fmla="*/ 1069470 h 1235686"/>
                <a:gd name="connsiteX27" fmla="*/ 694850 w 1102567"/>
                <a:gd name="connsiteY27" fmla="*/ 1069470 h 1235686"/>
                <a:gd name="connsiteX28" fmla="*/ 901903 w 1102567"/>
                <a:gd name="connsiteY28" fmla="*/ 1177484 h 1235686"/>
                <a:gd name="connsiteX29" fmla="*/ 1076041 w 1102567"/>
                <a:gd name="connsiteY29" fmla="*/ 1235687 h 1235686"/>
                <a:gd name="connsiteX30" fmla="*/ 1102267 w 1102567"/>
                <a:gd name="connsiteY30" fmla="*/ 1190099 h 1235686"/>
                <a:gd name="connsiteX31" fmla="*/ 1084842 w 1102567"/>
                <a:gd name="connsiteY31" fmla="*/ 1140345 h 1235686"/>
                <a:gd name="connsiteX32" fmla="*/ 916923 w 1102567"/>
                <a:gd name="connsiteY32" fmla="*/ 1129902 h 1235686"/>
                <a:gd name="connsiteX33" fmla="*/ 711337 w 1102567"/>
                <a:gd name="connsiteY33" fmla="*/ 1043830 h 123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567" h="1235686">
                  <a:moveTo>
                    <a:pt x="711337" y="1043830"/>
                  </a:moveTo>
                  <a:lnTo>
                    <a:pt x="711337" y="1043830"/>
                  </a:lnTo>
                  <a:cubicBezTo>
                    <a:pt x="667509" y="1014084"/>
                    <a:pt x="625265" y="980054"/>
                    <a:pt x="586073" y="941800"/>
                  </a:cubicBezTo>
                  <a:cubicBezTo>
                    <a:pt x="546821" y="903604"/>
                    <a:pt x="511384" y="860657"/>
                    <a:pt x="480111" y="814717"/>
                  </a:cubicBezTo>
                  <a:lnTo>
                    <a:pt x="468318" y="797467"/>
                  </a:lnTo>
                  <a:lnTo>
                    <a:pt x="457347" y="779631"/>
                  </a:lnTo>
                  <a:cubicBezTo>
                    <a:pt x="453592" y="773764"/>
                    <a:pt x="450072" y="767721"/>
                    <a:pt x="446610" y="761619"/>
                  </a:cubicBezTo>
                  <a:lnTo>
                    <a:pt x="436166" y="743372"/>
                  </a:lnTo>
                  <a:cubicBezTo>
                    <a:pt x="422906" y="718612"/>
                    <a:pt x="409881" y="693677"/>
                    <a:pt x="398147" y="668037"/>
                  </a:cubicBezTo>
                  <a:cubicBezTo>
                    <a:pt x="374150" y="616993"/>
                    <a:pt x="353204" y="564364"/>
                    <a:pt x="332317" y="512088"/>
                  </a:cubicBezTo>
                  <a:cubicBezTo>
                    <a:pt x="311547" y="459752"/>
                    <a:pt x="291012" y="407710"/>
                    <a:pt x="268893" y="357311"/>
                  </a:cubicBezTo>
                  <a:cubicBezTo>
                    <a:pt x="246715" y="306912"/>
                    <a:pt x="222308" y="258332"/>
                    <a:pt x="195084" y="213389"/>
                  </a:cubicBezTo>
                  <a:cubicBezTo>
                    <a:pt x="167919" y="168388"/>
                    <a:pt x="137585" y="127083"/>
                    <a:pt x="104788" y="90941"/>
                  </a:cubicBezTo>
                  <a:cubicBezTo>
                    <a:pt x="72049" y="54800"/>
                    <a:pt x="36611" y="23938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67414" y="56031"/>
                    <a:pt x="126086" y="134652"/>
                    <a:pt x="173727" y="225534"/>
                  </a:cubicBezTo>
                  <a:cubicBezTo>
                    <a:pt x="197607" y="271064"/>
                    <a:pt x="218963" y="319409"/>
                    <a:pt x="238794" y="369926"/>
                  </a:cubicBezTo>
                  <a:cubicBezTo>
                    <a:pt x="258625" y="420442"/>
                    <a:pt x="277342" y="472777"/>
                    <a:pt x="296997" y="525758"/>
                  </a:cubicBezTo>
                  <a:cubicBezTo>
                    <a:pt x="316769" y="578680"/>
                    <a:pt x="337304" y="632424"/>
                    <a:pt x="361653" y="685052"/>
                  </a:cubicBezTo>
                  <a:cubicBezTo>
                    <a:pt x="373564" y="711454"/>
                    <a:pt x="386999" y="737387"/>
                    <a:pt x="400846" y="763027"/>
                  </a:cubicBezTo>
                  <a:lnTo>
                    <a:pt x="411817" y="781978"/>
                  </a:lnTo>
                  <a:cubicBezTo>
                    <a:pt x="415396" y="788314"/>
                    <a:pt x="419151" y="794592"/>
                    <a:pt x="423082" y="800753"/>
                  </a:cubicBezTo>
                  <a:lnTo>
                    <a:pt x="434758" y="819293"/>
                  </a:lnTo>
                  <a:lnTo>
                    <a:pt x="447314" y="837305"/>
                  </a:lnTo>
                  <a:cubicBezTo>
                    <a:pt x="480698" y="885240"/>
                    <a:pt x="518776" y="929537"/>
                    <a:pt x="560844" y="968261"/>
                  </a:cubicBezTo>
                  <a:cubicBezTo>
                    <a:pt x="602853" y="1007043"/>
                    <a:pt x="648148" y="1040838"/>
                    <a:pt x="694850" y="1069470"/>
                  </a:cubicBezTo>
                  <a:lnTo>
                    <a:pt x="694850" y="1069470"/>
                  </a:lnTo>
                  <a:cubicBezTo>
                    <a:pt x="770537" y="1120456"/>
                    <a:pt x="839593" y="1152784"/>
                    <a:pt x="901903" y="1177484"/>
                  </a:cubicBezTo>
                  <a:cubicBezTo>
                    <a:pt x="964447" y="1202009"/>
                    <a:pt x="1020538" y="1219142"/>
                    <a:pt x="1076041" y="1235687"/>
                  </a:cubicBezTo>
                  <a:cubicBezTo>
                    <a:pt x="1100800" y="1219669"/>
                    <a:pt x="1101563" y="1199956"/>
                    <a:pt x="1102267" y="1190099"/>
                  </a:cubicBezTo>
                  <a:cubicBezTo>
                    <a:pt x="1103030" y="1180242"/>
                    <a:pt x="1103793" y="1160528"/>
                    <a:pt x="1084842" y="1140345"/>
                  </a:cubicBezTo>
                  <a:cubicBezTo>
                    <a:pt x="1033621" y="1146858"/>
                    <a:pt x="978587" y="1144276"/>
                    <a:pt x="916923" y="1129902"/>
                  </a:cubicBezTo>
                  <a:cubicBezTo>
                    <a:pt x="855435" y="1115292"/>
                    <a:pt x="787024" y="1088949"/>
                    <a:pt x="711337" y="10438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A8F48079-C3A0-1679-1AD9-9CE1AEAFF039}"/>
              </a:ext>
            </a:extLst>
          </p:cNvPr>
          <p:cNvGrpSpPr/>
          <p:nvPr userDrawn="1"/>
        </p:nvGrpSpPr>
        <p:grpSpPr>
          <a:xfrm>
            <a:off x="6137001" y="6331191"/>
            <a:ext cx="349724" cy="660598"/>
            <a:chOff x="6137001" y="6331191"/>
            <a:chExt cx="349724" cy="660598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167C10AD-28EA-4ED1-54F6-C2A65D0344C3}"/>
                </a:ext>
              </a:extLst>
            </p:cNvPr>
            <p:cNvSpPr/>
            <p:nvPr userDrawn="1"/>
          </p:nvSpPr>
          <p:spPr>
            <a:xfrm rot="20082969">
              <a:off x="6249973" y="6359774"/>
              <a:ext cx="236752" cy="632015"/>
            </a:xfrm>
            <a:custGeom>
              <a:avLst/>
              <a:gdLst>
                <a:gd name="connsiteX0" fmla="*/ 319958 w 334708"/>
                <a:gd name="connsiteY0" fmla="*/ 109716 h 893508"/>
                <a:gd name="connsiteX1" fmla="*/ 303706 w 334708"/>
                <a:gd name="connsiteY1" fmla="*/ 0 h 893508"/>
                <a:gd name="connsiteX2" fmla="*/ 303706 w 334708"/>
                <a:gd name="connsiteY2" fmla="*/ 0 h 893508"/>
                <a:gd name="connsiteX3" fmla="*/ 303706 w 334708"/>
                <a:gd name="connsiteY3" fmla="*/ 0 h 893508"/>
                <a:gd name="connsiteX4" fmla="*/ 193168 w 334708"/>
                <a:gd name="connsiteY4" fmla="*/ 40131 h 893508"/>
                <a:gd name="connsiteX5" fmla="*/ 99645 w 334708"/>
                <a:gd name="connsiteY5" fmla="*/ 118869 h 893508"/>
                <a:gd name="connsiteX6" fmla="*/ 1839 w 334708"/>
                <a:gd name="connsiteY6" fmla="*/ 354906 h 893508"/>
                <a:gd name="connsiteX7" fmla="*/ 9702 w 334708"/>
                <a:gd name="connsiteY7" fmla="*/ 486272 h 893508"/>
                <a:gd name="connsiteX8" fmla="*/ 56052 w 334708"/>
                <a:gd name="connsiteY8" fmla="*/ 605493 h 893508"/>
                <a:gd name="connsiteX9" fmla="*/ 134320 w 334708"/>
                <a:gd name="connsiteY9" fmla="*/ 699309 h 893508"/>
                <a:gd name="connsiteX10" fmla="*/ 222856 w 334708"/>
                <a:gd name="connsiteY10" fmla="*/ 753229 h 893508"/>
                <a:gd name="connsiteX11" fmla="*/ 246560 w 334708"/>
                <a:gd name="connsiteY11" fmla="*/ 807148 h 893508"/>
                <a:gd name="connsiteX12" fmla="*/ 286515 w 334708"/>
                <a:gd name="connsiteY12" fmla="*/ 892222 h 893508"/>
                <a:gd name="connsiteX13" fmla="*/ 313328 w 334708"/>
                <a:gd name="connsiteY13" fmla="*/ 886824 h 893508"/>
                <a:gd name="connsiteX14" fmla="*/ 326823 w 334708"/>
                <a:gd name="connsiteY14" fmla="*/ 862886 h 893508"/>
                <a:gd name="connsiteX15" fmla="*/ 269266 w 334708"/>
                <a:gd name="connsiteY15" fmla="*/ 794534 h 893508"/>
                <a:gd name="connsiteX16" fmla="*/ 240751 w 334708"/>
                <a:gd name="connsiteY16" fmla="*/ 744780 h 893508"/>
                <a:gd name="connsiteX17" fmla="*/ 271436 w 334708"/>
                <a:gd name="connsiteY17" fmla="*/ 653017 h 893508"/>
                <a:gd name="connsiteX18" fmla="*/ 299364 w 334708"/>
                <a:gd name="connsiteY18" fmla="*/ 557147 h 893508"/>
                <a:gd name="connsiteX19" fmla="*/ 319254 w 334708"/>
                <a:gd name="connsiteY19" fmla="*/ 468964 h 893508"/>
                <a:gd name="connsiteX20" fmla="*/ 331164 w 334708"/>
                <a:gd name="connsiteY20" fmla="*/ 384946 h 893508"/>
                <a:gd name="connsiteX21" fmla="*/ 330695 w 334708"/>
                <a:gd name="connsiteY21" fmla="*/ 208871 h 893508"/>
                <a:gd name="connsiteX22" fmla="*/ 319958 w 334708"/>
                <a:gd name="connsiteY22" fmla="*/ 109716 h 89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4708" h="893508">
                  <a:moveTo>
                    <a:pt x="319958" y="109716"/>
                  </a:moveTo>
                  <a:cubicBezTo>
                    <a:pt x="315558" y="75041"/>
                    <a:pt x="310218" y="38606"/>
                    <a:pt x="303706" y="0"/>
                  </a:cubicBezTo>
                  <a:lnTo>
                    <a:pt x="303706" y="0"/>
                  </a:lnTo>
                  <a:lnTo>
                    <a:pt x="303706" y="0"/>
                  </a:lnTo>
                  <a:cubicBezTo>
                    <a:pt x="265452" y="6454"/>
                    <a:pt x="227902" y="20007"/>
                    <a:pt x="193168" y="40131"/>
                  </a:cubicBezTo>
                  <a:cubicBezTo>
                    <a:pt x="158669" y="60373"/>
                    <a:pt x="126869" y="87010"/>
                    <a:pt x="99645" y="118869"/>
                  </a:cubicBezTo>
                  <a:cubicBezTo>
                    <a:pt x="44846" y="182293"/>
                    <a:pt x="9760" y="266898"/>
                    <a:pt x="1839" y="354906"/>
                  </a:cubicBezTo>
                  <a:cubicBezTo>
                    <a:pt x="-2209" y="398851"/>
                    <a:pt x="431" y="443617"/>
                    <a:pt x="9702" y="486272"/>
                  </a:cubicBezTo>
                  <a:cubicBezTo>
                    <a:pt x="18796" y="528926"/>
                    <a:pt x="34872" y="569351"/>
                    <a:pt x="56052" y="605493"/>
                  </a:cubicBezTo>
                  <a:cubicBezTo>
                    <a:pt x="77291" y="641635"/>
                    <a:pt x="103811" y="673435"/>
                    <a:pt x="134320" y="699309"/>
                  </a:cubicBezTo>
                  <a:cubicBezTo>
                    <a:pt x="161309" y="722015"/>
                    <a:pt x="191173" y="740203"/>
                    <a:pt x="222856" y="753229"/>
                  </a:cubicBezTo>
                  <a:cubicBezTo>
                    <a:pt x="230894" y="772883"/>
                    <a:pt x="238932" y="790661"/>
                    <a:pt x="246560" y="807148"/>
                  </a:cubicBezTo>
                  <a:cubicBezTo>
                    <a:pt x="261051" y="838009"/>
                    <a:pt x="273725" y="864940"/>
                    <a:pt x="286515" y="892222"/>
                  </a:cubicBezTo>
                  <a:cubicBezTo>
                    <a:pt x="301124" y="896212"/>
                    <a:pt x="309221" y="889933"/>
                    <a:pt x="313328" y="886824"/>
                  </a:cubicBezTo>
                  <a:cubicBezTo>
                    <a:pt x="317435" y="883773"/>
                    <a:pt x="325590" y="877495"/>
                    <a:pt x="326823" y="862886"/>
                  </a:cubicBezTo>
                  <a:cubicBezTo>
                    <a:pt x="306053" y="844639"/>
                    <a:pt x="287571" y="822403"/>
                    <a:pt x="269266" y="794534"/>
                  </a:cubicBezTo>
                  <a:cubicBezTo>
                    <a:pt x="259643" y="779748"/>
                    <a:pt x="250080" y="763320"/>
                    <a:pt x="240751" y="744780"/>
                  </a:cubicBezTo>
                  <a:cubicBezTo>
                    <a:pt x="252016" y="712921"/>
                    <a:pt x="262342" y="682294"/>
                    <a:pt x="271436" y="653017"/>
                  </a:cubicBezTo>
                  <a:cubicBezTo>
                    <a:pt x="281997" y="619515"/>
                    <a:pt x="291385" y="587657"/>
                    <a:pt x="299364" y="557147"/>
                  </a:cubicBezTo>
                  <a:cubicBezTo>
                    <a:pt x="307402" y="526638"/>
                    <a:pt x="313797" y="497419"/>
                    <a:pt x="319254" y="468964"/>
                  </a:cubicBezTo>
                  <a:cubicBezTo>
                    <a:pt x="324652" y="440566"/>
                    <a:pt x="328641" y="412932"/>
                    <a:pt x="331164" y="384946"/>
                  </a:cubicBezTo>
                  <a:cubicBezTo>
                    <a:pt x="336386" y="329090"/>
                    <a:pt x="335506" y="271826"/>
                    <a:pt x="330695" y="208871"/>
                  </a:cubicBezTo>
                  <a:cubicBezTo>
                    <a:pt x="328231" y="177423"/>
                    <a:pt x="324593" y="144509"/>
                    <a:pt x="319958" y="109716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EF9E802E-2333-33A5-970B-81C40D3C7EFF}"/>
                </a:ext>
              </a:extLst>
            </p:cNvPr>
            <p:cNvSpPr/>
            <p:nvPr userDrawn="1"/>
          </p:nvSpPr>
          <p:spPr>
            <a:xfrm rot="20082969">
              <a:off x="6137001" y="6331191"/>
              <a:ext cx="236752" cy="536358"/>
            </a:xfrm>
            <a:custGeom>
              <a:avLst/>
              <a:gdLst>
                <a:gd name="connsiteX0" fmla="*/ 303706 w 334708"/>
                <a:gd name="connsiteY0" fmla="*/ 0 h 758274"/>
                <a:gd name="connsiteX1" fmla="*/ 303706 w 334708"/>
                <a:gd name="connsiteY1" fmla="*/ 0 h 758274"/>
                <a:gd name="connsiteX2" fmla="*/ 303706 w 334708"/>
                <a:gd name="connsiteY2" fmla="*/ 0 h 758274"/>
                <a:gd name="connsiteX3" fmla="*/ 193168 w 334708"/>
                <a:gd name="connsiteY3" fmla="*/ 40131 h 758274"/>
                <a:gd name="connsiteX4" fmla="*/ 99645 w 334708"/>
                <a:gd name="connsiteY4" fmla="*/ 118869 h 758274"/>
                <a:gd name="connsiteX5" fmla="*/ 1839 w 334708"/>
                <a:gd name="connsiteY5" fmla="*/ 354906 h 758274"/>
                <a:gd name="connsiteX6" fmla="*/ 9702 w 334708"/>
                <a:gd name="connsiteY6" fmla="*/ 486272 h 758274"/>
                <a:gd name="connsiteX7" fmla="*/ 56052 w 334708"/>
                <a:gd name="connsiteY7" fmla="*/ 605493 h 758274"/>
                <a:gd name="connsiteX8" fmla="*/ 134320 w 334708"/>
                <a:gd name="connsiteY8" fmla="*/ 699309 h 758274"/>
                <a:gd name="connsiteX9" fmla="*/ 235999 w 334708"/>
                <a:gd name="connsiteY9" fmla="*/ 758274 h 758274"/>
                <a:gd name="connsiteX10" fmla="*/ 235999 w 334708"/>
                <a:gd name="connsiteY10" fmla="*/ 758274 h 758274"/>
                <a:gd name="connsiteX11" fmla="*/ 235999 w 334708"/>
                <a:gd name="connsiteY11" fmla="*/ 758274 h 758274"/>
                <a:gd name="connsiteX12" fmla="*/ 271436 w 334708"/>
                <a:gd name="connsiteY12" fmla="*/ 653076 h 758274"/>
                <a:gd name="connsiteX13" fmla="*/ 299364 w 334708"/>
                <a:gd name="connsiteY13" fmla="*/ 557206 h 758274"/>
                <a:gd name="connsiteX14" fmla="*/ 319254 w 334708"/>
                <a:gd name="connsiteY14" fmla="*/ 469022 h 758274"/>
                <a:gd name="connsiteX15" fmla="*/ 331164 w 334708"/>
                <a:gd name="connsiteY15" fmla="*/ 385004 h 758274"/>
                <a:gd name="connsiteX16" fmla="*/ 330695 w 334708"/>
                <a:gd name="connsiteY16" fmla="*/ 208930 h 758274"/>
                <a:gd name="connsiteX17" fmla="*/ 319958 w 334708"/>
                <a:gd name="connsiteY17" fmla="*/ 109716 h 758274"/>
                <a:gd name="connsiteX18" fmla="*/ 303706 w 334708"/>
                <a:gd name="connsiteY18" fmla="*/ 0 h 75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708" h="758274">
                  <a:moveTo>
                    <a:pt x="303706" y="0"/>
                  </a:moveTo>
                  <a:lnTo>
                    <a:pt x="303706" y="0"/>
                  </a:lnTo>
                  <a:lnTo>
                    <a:pt x="303706" y="0"/>
                  </a:lnTo>
                  <a:cubicBezTo>
                    <a:pt x="265452" y="6454"/>
                    <a:pt x="227902" y="20007"/>
                    <a:pt x="193168" y="40131"/>
                  </a:cubicBezTo>
                  <a:cubicBezTo>
                    <a:pt x="158669" y="60373"/>
                    <a:pt x="126869" y="87010"/>
                    <a:pt x="99645" y="118869"/>
                  </a:cubicBezTo>
                  <a:cubicBezTo>
                    <a:pt x="44846" y="182293"/>
                    <a:pt x="9760" y="266898"/>
                    <a:pt x="1839" y="354906"/>
                  </a:cubicBezTo>
                  <a:cubicBezTo>
                    <a:pt x="-2209" y="398851"/>
                    <a:pt x="431" y="443617"/>
                    <a:pt x="9702" y="486272"/>
                  </a:cubicBezTo>
                  <a:cubicBezTo>
                    <a:pt x="18796" y="528926"/>
                    <a:pt x="34872" y="569351"/>
                    <a:pt x="56052" y="605493"/>
                  </a:cubicBezTo>
                  <a:cubicBezTo>
                    <a:pt x="77291" y="641635"/>
                    <a:pt x="103811" y="673435"/>
                    <a:pt x="134320" y="699309"/>
                  </a:cubicBezTo>
                  <a:cubicBezTo>
                    <a:pt x="165006" y="725125"/>
                    <a:pt x="199387" y="745132"/>
                    <a:pt x="235999" y="758274"/>
                  </a:cubicBezTo>
                  <a:lnTo>
                    <a:pt x="235999" y="758274"/>
                  </a:lnTo>
                  <a:lnTo>
                    <a:pt x="235999" y="758274"/>
                  </a:lnTo>
                  <a:cubicBezTo>
                    <a:pt x="249200" y="721546"/>
                    <a:pt x="261051" y="686460"/>
                    <a:pt x="271436" y="653076"/>
                  </a:cubicBezTo>
                  <a:cubicBezTo>
                    <a:pt x="281997" y="619574"/>
                    <a:pt x="291385" y="587715"/>
                    <a:pt x="299364" y="557206"/>
                  </a:cubicBezTo>
                  <a:cubicBezTo>
                    <a:pt x="307402" y="526697"/>
                    <a:pt x="313797" y="497478"/>
                    <a:pt x="319254" y="469022"/>
                  </a:cubicBezTo>
                  <a:cubicBezTo>
                    <a:pt x="324652" y="440625"/>
                    <a:pt x="328641" y="412991"/>
                    <a:pt x="331164" y="385004"/>
                  </a:cubicBezTo>
                  <a:cubicBezTo>
                    <a:pt x="336386" y="329149"/>
                    <a:pt x="335506" y="271885"/>
                    <a:pt x="330695" y="208930"/>
                  </a:cubicBezTo>
                  <a:cubicBezTo>
                    <a:pt x="328231" y="177423"/>
                    <a:pt x="324593" y="144509"/>
                    <a:pt x="319958" y="109716"/>
                  </a:cubicBezTo>
                  <a:cubicBezTo>
                    <a:pt x="315558" y="75041"/>
                    <a:pt x="310218" y="38606"/>
                    <a:pt x="303706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3D05A7A4-5D04-3EEC-10A8-794B7DF477F1}"/>
                </a:ext>
              </a:extLst>
            </p:cNvPr>
            <p:cNvSpPr/>
            <p:nvPr userDrawn="1"/>
          </p:nvSpPr>
          <p:spPr>
            <a:xfrm rot="20082969">
              <a:off x="6267458" y="6335248"/>
              <a:ext cx="122930" cy="599852"/>
            </a:xfrm>
            <a:custGeom>
              <a:avLst/>
              <a:gdLst>
                <a:gd name="connsiteX0" fmla="*/ 63255 w 173792"/>
                <a:gd name="connsiteY0" fmla="*/ 644568 h 848038"/>
                <a:gd name="connsiteX1" fmla="*/ 63255 w 173792"/>
                <a:gd name="connsiteY1" fmla="*/ 644568 h 848038"/>
                <a:gd name="connsiteX2" fmla="*/ 40373 w 173792"/>
                <a:gd name="connsiteY2" fmla="*/ 562839 h 848038"/>
                <a:gd name="connsiteX3" fmla="*/ 25881 w 173792"/>
                <a:gd name="connsiteY3" fmla="*/ 476943 h 848038"/>
                <a:gd name="connsiteX4" fmla="*/ 20952 w 173792"/>
                <a:gd name="connsiteY4" fmla="*/ 389053 h 848038"/>
                <a:gd name="connsiteX5" fmla="*/ 25940 w 173792"/>
                <a:gd name="connsiteY5" fmla="*/ 301632 h 848038"/>
                <a:gd name="connsiteX6" fmla="*/ 61847 w 173792"/>
                <a:gd name="connsiteY6" fmla="*/ 137468 h 848038"/>
                <a:gd name="connsiteX7" fmla="*/ 120812 w 173792"/>
                <a:gd name="connsiteY7" fmla="*/ 0 h 848038"/>
                <a:gd name="connsiteX8" fmla="*/ 120812 w 173792"/>
                <a:gd name="connsiteY8" fmla="*/ 0 h 848038"/>
                <a:gd name="connsiteX9" fmla="*/ 120812 w 173792"/>
                <a:gd name="connsiteY9" fmla="*/ 0 h 848038"/>
                <a:gd name="connsiteX10" fmla="*/ 49819 w 173792"/>
                <a:gd name="connsiteY10" fmla="*/ 133068 h 848038"/>
                <a:gd name="connsiteX11" fmla="*/ 6402 w 173792"/>
                <a:gd name="connsiteY11" fmla="*/ 299109 h 848038"/>
                <a:gd name="connsiteX12" fmla="*/ 6 w 173792"/>
                <a:gd name="connsiteY12" fmla="*/ 388877 h 848038"/>
                <a:gd name="connsiteX13" fmla="*/ 5287 w 173792"/>
                <a:gd name="connsiteY13" fmla="*/ 479231 h 848038"/>
                <a:gd name="connsiteX14" fmla="*/ 21833 w 173792"/>
                <a:gd name="connsiteY14" fmla="*/ 567122 h 848038"/>
                <a:gd name="connsiteX15" fmla="*/ 48294 w 173792"/>
                <a:gd name="connsiteY15" fmla="*/ 649790 h 848038"/>
                <a:gd name="connsiteX16" fmla="*/ 48294 w 173792"/>
                <a:gd name="connsiteY16" fmla="*/ 649790 h 848038"/>
                <a:gd name="connsiteX17" fmla="*/ 93529 w 173792"/>
                <a:gd name="connsiteY17" fmla="*/ 761677 h 848038"/>
                <a:gd name="connsiteX18" fmla="*/ 133485 w 173792"/>
                <a:gd name="connsiteY18" fmla="*/ 846752 h 848038"/>
                <a:gd name="connsiteX19" fmla="*/ 160298 w 173792"/>
                <a:gd name="connsiteY19" fmla="*/ 841354 h 848038"/>
                <a:gd name="connsiteX20" fmla="*/ 173792 w 173792"/>
                <a:gd name="connsiteY20" fmla="*/ 817416 h 848038"/>
                <a:gd name="connsiteX21" fmla="*/ 116235 w 173792"/>
                <a:gd name="connsiteY21" fmla="*/ 749063 h 848038"/>
                <a:gd name="connsiteX22" fmla="*/ 63255 w 173792"/>
                <a:gd name="connsiteY22" fmla="*/ 644568 h 84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3792" h="848038">
                  <a:moveTo>
                    <a:pt x="63255" y="644568"/>
                  </a:moveTo>
                  <a:lnTo>
                    <a:pt x="63255" y="644568"/>
                  </a:lnTo>
                  <a:cubicBezTo>
                    <a:pt x="54219" y="618283"/>
                    <a:pt x="46709" y="590884"/>
                    <a:pt x="40373" y="562839"/>
                  </a:cubicBezTo>
                  <a:cubicBezTo>
                    <a:pt x="33860" y="534852"/>
                    <a:pt x="29284" y="505986"/>
                    <a:pt x="25881" y="476943"/>
                  </a:cubicBezTo>
                  <a:cubicBezTo>
                    <a:pt x="22360" y="447842"/>
                    <a:pt x="21011" y="418389"/>
                    <a:pt x="20952" y="389053"/>
                  </a:cubicBezTo>
                  <a:cubicBezTo>
                    <a:pt x="20776" y="359717"/>
                    <a:pt x="22771" y="330440"/>
                    <a:pt x="25940" y="301632"/>
                  </a:cubicBezTo>
                  <a:cubicBezTo>
                    <a:pt x="32276" y="244016"/>
                    <a:pt x="45301" y="188513"/>
                    <a:pt x="61847" y="137468"/>
                  </a:cubicBezTo>
                  <a:cubicBezTo>
                    <a:pt x="78861" y="86600"/>
                    <a:pt x="99162" y="40073"/>
                    <a:pt x="120812" y="0"/>
                  </a:cubicBezTo>
                  <a:lnTo>
                    <a:pt x="120812" y="0"/>
                  </a:lnTo>
                  <a:lnTo>
                    <a:pt x="120812" y="0"/>
                  </a:lnTo>
                  <a:cubicBezTo>
                    <a:pt x="94644" y="37315"/>
                    <a:pt x="70237" y="82493"/>
                    <a:pt x="49819" y="133068"/>
                  </a:cubicBezTo>
                  <a:cubicBezTo>
                    <a:pt x="29812" y="183819"/>
                    <a:pt x="14205" y="240144"/>
                    <a:pt x="6402" y="299109"/>
                  </a:cubicBezTo>
                  <a:cubicBezTo>
                    <a:pt x="2471" y="328562"/>
                    <a:pt x="6" y="358661"/>
                    <a:pt x="6" y="388877"/>
                  </a:cubicBezTo>
                  <a:cubicBezTo>
                    <a:pt x="-111" y="419034"/>
                    <a:pt x="1356" y="449367"/>
                    <a:pt x="5287" y="479231"/>
                  </a:cubicBezTo>
                  <a:cubicBezTo>
                    <a:pt x="9042" y="509095"/>
                    <a:pt x="14322" y="538607"/>
                    <a:pt x="21833" y="567122"/>
                  </a:cubicBezTo>
                  <a:cubicBezTo>
                    <a:pt x="29108" y="595695"/>
                    <a:pt x="37850" y="623447"/>
                    <a:pt x="48294" y="649790"/>
                  </a:cubicBezTo>
                  <a:lnTo>
                    <a:pt x="48294" y="649790"/>
                  </a:lnTo>
                  <a:cubicBezTo>
                    <a:pt x="63196" y="694557"/>
                    <a:pt x="79038" y="730347"/>
                    <a:pt x="93529" y="761677"/>
                  </a:cubicBezTo>
                  <a:cubicBezTo>
                    <a:pt x="108021" y="792539"/>
                    <a:pt x="120694" y="819469"/>
                    <a:pt x="133485" y="846752"/>
                  </a:cubicBezTo>
                  <a:cubicBezTo>
                    <a:pt x="148094" y="850741"/>
                    <a:pt x="156191" y="844464"/>
                    <a:pt x="160298" y="841354"/>
                  </a:cubicBezTo>
                  <a:cubicBezTo>
                    <a:pt x="164405" y="838303"/>
                    <a:pt x="172560" y="832025"/>
                    <a:pt x="173792" y="817416"/>
                  </a:cubicBezTo>
                  <a:cubicBezTo>
                    <a:pt x="153023" y="799169"/>
                    <a:pt x="134541" y="776932"/>
                    <a:pt x="116235" y="749063"/>
                  </a:cubicBezTo>
                  <a:cubicBezTo>
                    <a:pt x="98106" y="721311"/>
                    <a:pt x="80211" y="687516"/>
                    <a:pt x="63255" y="6445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B23329AC-253B-B006-3F11-88F6DFFB51B0}"/>
              </a:ext>
            </a:extLst>
          </p:cNvPr>
          <p:cNvGrpSpPr/>
          <p:nvPr userDrawn="1"/>
        </p:nvGrpSpPr>
        <p:grpSpPr>
          <a:xfrm>
            <a:off x="11365039" y="3242759"/>
            <a:ext cx="682624" cy="742516"/>
            <a:chOff x="11365039" y="3242759"/>
            <a:chExt cx="682624" cy="742516"/>
          </a:xfrm>
        </p:grpSpPr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29E7E18C-AC62-899B-42D0-D7D77596CD9B}"/>
                </a:ext>
              </a:extLst>
            </p:cNvPr>
            <p:cNvSpPr/>
            <p:nvPr userDrawn="1"/>
          </p:nvSpPr>
          <p:spPr>
            <a:xfrm>
              <a:off x="11426571" y="3304291"/>
              <a:ext cx="621092" cy="680984"/>
            </a:xfrm>
            <a:custGeom>
              <a:avLst/>
              <a:gdLst>
                <a:gd name="connsiteX0" fmla="*/ 859836 w 991963"/>
                <a:gd name="connsiteY0" fmla="*/ 865761 h 1087616"/>
                <a:gd name="connsiteX1" fmla="*/ 889464 w 991963"/>
                <a:gd name="connsiteY1" fmla="*/ 943853 h 1087616"/>
                <a:gd name="connsiteX2" fmla="*/ 900202 w 991963"/>
                <a:gd name="connsiteY2" fmla="*/ 979760 h 1087616"/>
                <a:gd name="connsiteX3" fmla="*/ 904954 w 991963"/>
                <a:gd name="connsiteY3" fmla="*/ 997010 h 1087616"/>
                <a:gd name="connsiteX4" fmla="*/ 908885 w 991963"/>
                <a:gd name="connsiteY4" fmla="*/ 1013966 h 1087616"/>
                <a:gd name="connsiteX5" fmla="*/ 918507 w 991963"/>
                <a:gd name="connsiteY5" fmla="*/ 1079503 h 1087616"/>
                <a:gd name="connsiteX6" fmla="*/ 960692 w 991963"/>
                <a:gd name="connsiteY6" fmla="*/ 1085018 h 1087616"/>
                <a:gd name="connsiteX7" fmla="*/ 991964 w 991963"/>
                <a:gd name="connsiteY7" fmla="*/ 1057031 h 1087616"/>
                <a:gd name="connsiteX8" fmla="*/ 960223 w 991963"/>
                <a:gd name="connsiteY8" fmla="*/ 995719 h 1087616"/>
                <a:gd name="connsiteX9" fmla="*/ 952067 w 991963"/>
                <a:gd name="connsiteY9" fmla="*/ 979643 h 1087616"/>
                <a:gd name="connsiteX10" fmla="*/ 943560 w 991963"/>
                <a:gd name="connsiteY10" fmla="*/ 963215 h 1087616"/>
                <a:gd name="connsiteX11" fmla="*/ 926487 w 991963"/>
                <a:gd name="connsiteY11" fmla="*/ 928657 h 1087616"/>
                <a:gd name="connsiteX12" fmla="*/ 887646 w 991963"/>
                <a:gd name="connsiteY12" fmla="*/ 852501 h 1087616"/>
                <a:gd name="connsiteX13" fmla="*/ 885416 w 991963"/>
                <a:gd name="connsiteY13" fmla="*/ 848042 h 1087616"/>
                <a:gd name="connsiteX14" fmla="*/ 912112 w 991963"/>
                <a:gd name="connsiteY14" fmla="*/ 691623 h 1087616"/>
                <a:gd name="connsiteX15" fmla="*/ 907477 w 991963"/>
                <a:gd name="connsiteY15" fmla="*/ 600389 h 1087616"/>
                <a:gd name="connsiteX16" fmla="*/ 899967 w 991963"/>
                <a:gd name="connsiteY16" fmla="*/ 554859 h 1087616"/>
                <a:gd name="connsiteX17" fmla="*/ 889113 w 991963"/>
                <a:gd name="connsiteY17" fmla="*/ 509623 h 1087616"/>
                <a:gd name="connsiteX18" fmla="*/ 692269 w 991963"/>
                <a:gd name="connsiteY18" fmla="*/ 188161 h 1087616"/>
                <a:gd name="connsiteX19" fmla="*/ 357722 w 991963"/>
                <a:gd name="connsiteY19" fmla="*/ 12967 h 1087616"/>
                <a:gd name="connsiteX20" fmla="*/ 311547 w 991963"/>
                <a:gd name="connsiteY20" fmla="*/ 5457 h 1087616"/>
                <a:gd name="connsiteX21" fmla="*/ 265372 w 991963"/>
                <a:gd name="connsiteY21" fmla="*/ 1291 h 1087616"/>
                <a:gd name="connsiteX22" fmla="*/ 242490 w 991963"/>
                <a:gd name="connsiteY22" fmla="*/ 235 h 1087616"/>
                <a:gd name="connsiteX23" fmla="*/ 231108 w 991963"/>
                <a:gd name="connsiteY23" fmla="*/ 0 h 1087616"/>
                <a:gd name="connsiteX24" fmla="*/ 219491 w 991963"/>
                <a:gd name="connsiteY24" fmla="*/ 352 h 1087616"/>
                <a:gd name="connsiteX25" fmla="*/ 173668 w 991963"/>
                <a:gd name="connsiteY25" fmla="*/ 3579 h 1087616"/>
                <a:gd name="connsiteX26" fmla="*/ 128843 w 991963"/>
                <a:gd name="connsiteY26" fmla="*/ 9564 h 1087616"/>
                <a:gd name="connsiteX27" fmla="*/ 117813 w 991963"/>
                <a:gd name="connsiteY27" fmla="*/ 11500 h 1087616"/>
                <a:gd name="connsiteX28" fmla="*/ 106666 w 991963"/>
                <a:gd name="connsiteY28" fmla="*/ 14081 h 1087616"/>
                <a:gd name="connsiteX29" fmla="*/ 84605 w 991963"/>
                <a:gd name="connsiteY29" fmla="*/ 19772 h 1087616"/>
                <a:gd name="connsiteX30" fmla="*/ 0 w 991963"/>
                <a:gd name="connsiteY30" fmla="*/ 49578 h 1087616"/>
                <a:gd name="connsiteX31" fmla="*/ 0 w 991963"/>
                <a:gd name="connsiteY31" fmla="*/ 49578 h 1087616"/>
                <a:gd name="connsiteX32" fmla="*/ 0 w 991963"/>
                <a:gd name="connsiteY32" fmla="*/ 49578 h 1087616"/>
                <a:gd name="connsiteX33" fmla="*/ 158473 w 991963"/>
                <a:gd name="connsiteY33" fmla="*/ 339416 h 1087616"/>
                <a:gd name="connsiteX34" fmla="*/ 343993 w 991963"/>
                <a:gd name="connsiteY34" fmla="*/ 560609 h 1087616"/>
                <a:gd name="connsiteX35" fmla="*/ 577507 w 991963"/>
                <a:gd name="connsiteY35" fmla="*/ 731344 h 1087616"/>
                <a:gd name="connsiteX36" fmla="*/ 611184 w 991963"/>
                <a:gd name="connsiteY36" fmla="*/ 750060 h 1087616"/>
                <a:gd name="connsiteX37" fmla="*/ 645976 w 991963"/>
                <a:gd name="connsiteY37" fmla="*/ 768249 h 1087616"/>
                <a:gd name="connsiteX38" fmla="*/ 718964 w 991963"/>
                <a:gd name="connsiteY38" fmla="*/ 803334 h 1087616"/>
                <a:gd name="connsiteX39" fmla="*/ 857840 w 991963"/>
                <a:gd name="connsiteY39" fmla="*/ 861067 h 1087616"/>
                <a:gd name="connsiteX40" fmla="*/ 859836 w 991963"/>
                <a:gd name="connsiteY40" fmla="*/ 865761 h 108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91963" h="1087616">
                  <a:moveTo>
                    <a:pt x="859836" y="865761"/>
                  </a:moveTo>
                  <a:cubicBezTo>
                    <a:pt x="871159" y="893689"/>
                    <a:pt x="882483" y="918859"/>
                    <a:pt x="889464" y="943853"/>
                  </a:cubicBezTo>
                  <a:cubicBezTo>
                    <a:pt x="893337" y="956174"/>
                    <a:pt x="896916" y="968143"/>
                    <a:pt x="900202" y="979760"/>
                  </a:cubicBezTo>
                  <a:cubicBezTo>
                    <a:pt x="901785" y="985569"/>
                    <a:pt x="903370" y="991319"/>
                    <a:pt x="904954" y="997010"/>
                  </a:cubicBezTo>
                  <a:cubicBezTo>
                    <a:pt x="906479" y="1002642"/>
                    <a:pt x="908005" y="1008275"/>
                    <a:pt x="908885" y="1013966"/>
                  </a:cubicBezTo>
                  <a:cubicBezTo>
                    <a:pt x="913109" y="1036613"/>
                    <a:pt x="916337" y="1058205"/>
                    <a:pt x="918507" y="1079503"/>
                  </a:cubicBezTo>
                  <a:cubicBezTo>
                    <a:pt x="937927" y="1091530"/>
                    <a:pt x="953123" y="1087247"/>
                    <a:pt x="960692" y="1085018"/>
                  </a:cubicBezTo>
                  <a:cubicBezTo>
                    <a:pt x="968261" y="1082729"/>
                    <a:pt x="983515" y="1078446"/>
                    <a:pt x="991964" y="1057031"/>
                  </a:cubicBezTo>
                  <a:cubicBezTo>
                    <a:pt x="980817" y="1037376"/>
                    <a:pt x="970373" y="1017134"/>
                    <a:pt x="960223" y="995719"/>
                  </a:cubicBezTo>
                  <a:cubicBezTo>
                    <a:pt x="957817" y="990321"/>
                    <a:pt x="954942" y="985041"/>
                    <a:pt x="952067" y="979643"/>
                  </a:cubicBezTo>
                  <a:cubicBezTo>
                    <a:pt x="949251" y="974245"/>
                    <a:pt x="946434" y="968789"/>
                    <a:pt x="943560" y="963215"/>
                  </a:cubicBezTo>
                  <a:cubicBezTo>
                    <a:pt x="937869" y="952067"/>
                    <a:pt x="932178" y="940568"/>
                    <a:pt x="926487" y="928657"/>
                  </a:cubicBezTo>
                  <a:cubicBezTo>
                    <a:pt x="915690" y="904484"/>
                    <a:pt x="901492" y="879901"/>
                    <a:pt x="887646" y="852501"/>
                  </a:cubicBezTo>
                  <a:cubicBezTo>
                    <a:pt x="886942" y="851035"/>
                    <a:pt x="886179" y="849509"/>
                    <a:pt x="885416" y="848042"/>
                  </a:cubicBezTo>
                  <a:cubicBezTo>
                    <a:pt x="901844" y="797526"/>
                    <a:pt x="909413" y="745601"/>
                    <a:pt x="912112" y="691623"/>
                  </a:cubicBezTo>
                  <a:cubicBezTo>
                    <a:pt x="912405" y="661642"/>
                    <a:pt x="910880" y="631133"/>
                    <a:pt x="907477" y="600389"/>
                  </a:cubicBezTo>
                  <a:cubicBezTo>
                    <a:pt x="906010" y="584840"/>
                    <a:pt x="903135" y="569879"/>
                    <a:pt x="899967" y="554859"/>
                  </a:cubicBezTo>
                  <a:cubicBezTo>
                    <a:pt x="896798" y="539781"/>
                    <a:pt x="893161" y="524702"/>
                    <a:pt x="889113" y="509623"/>
                  </a:cubicBezTo>
                  <a:cubicBezTo>
                    <a:pt x="855904" y="389581"/>
                    <a:pt x="786378" y="276109"/>
                    <a:pt x="692269" y="188161"/>
                  </a:cubicBezTo>
                  <a:cubicBezTo>
                    <a:pt x="598335" y="100094"/>
                    <a:pt x="480698" y="37198"/>
                    <a:pt x="357722" y="12967"/>
                  </a:cubicBezTo>
                  <a:cubicBezTo>
                    <a:pt x="342761" y="9329"/>
                    <a:pt x="327037" y="7334"/>
                    <a:pt x="311547" y="5457"/>
                  </a:cubicBezTo>
                  <a:cubicBezTo>
                    <a:pt x="296058" y="3638"/>
                    <a:pt x="280686" y="2230"/>
                    <a:pt x="265372" y="1291"/>
                  </a:cubicBezTo>
                  <a:cubicBezTo>
                    <a:pt x="257746" y="821"/>
                    <a:pt x="250118" y="469"/>
                    <a:pt x="242490" y="235"/>
                  </a:cubicBezTo>
                  <a:lnTo>
                    <a:pt x="231108" y="0"/>
                  </a:lnTo>
                  <a:lnTo>
                    <a:pt x="219491" y="352"/>
                  </a:lnTo>
                  <a:cubicBezTo>
                    <a:pt x="204061" y="939"/>
                    <a:pt x="188747" y="2054"/>
                    <a:pt x="173668" y="3579"/>
                  </a:cubicBezTo>
                  <a:cubicBezTo>
                    <a:pt x="158531" y="5105"/>
                    <a:pt x="143570" y="7099"/>
                    <a:pt x="128843" y="9564"/>
                  </a:cubicBezTo>
                  <a:cubicBezTo>
                    <a:pt x="125205" y="10209"/>
                    <a:pt x="121509" y="10854"/>
                    <a:pt x="117813" y="11500"/>
                  </a:cubicBezTo>
                  <a:cubicBezTo>
                    <a:pt x="114116" y="12262"/>
                    <a:pt x="110361" y="13201"/>
                    <a:pt x="106666" y="14081"/>
                  </a:cubicBezTo>
                  <a:cubicBezTo>
                    <a:pt x="99273" y="15841"/>
                    <a:pt x="91880" y="17778"/>
                    <a:pt x="84605" y="19772"/>
                  </a:cubicBezTo>
                  <a:cubicBezTo>
                    <a:pt x="55386" y="27810"/>
                    <a:pt x="27106" y="37785"/>
                    <a:pt x="0" y="49578"/>
                  </a:cubicBezTo>
                  <a:lnTo>
                    <a:pt x="0" y="49578"/>
                  </a:lnTo>
                  <a:lnTo>
                    <a:pt x="0" y="49578"/>
                  </a:lnTo>
                  <a:cubicBezTo>
                    <a:pt x="49402" y="160057"/>
                    <a:pt x="102030" y="255457"/>
                    <a:pt x="158473" y="339416"/>
                  </a:cubicBezTo>
                  <a:cubicBezTo>
                    <a:pt x="215266" y="423082"/>
                    <a:pt x="275405" y="496481"/>
                    <a:pt x="343993" y="560609"/>
                  </a:cubicBezTo>
                  <a:cubicBezTo>
                    <a:pt x="412521" y="624855"/>
                    <a:pt x="489206" y="680769"/>
                    <a:pt x="577507" y="731344"/>
                  </a:cubicBezTo>
                  <a:cubicBezTo>
                    <a:pt x="588420" y="737739"/>
                    <a:pt x="599626" y="744017"/>
                    <a:pt x="611184" y="750060"/>
                  </a:cubicBezTo>
                  <a:cubicBezTo>
                    <a:pt x="622743" y="756103"/>
                    <a:pt x="634712" y="761971"/>
                    <a:pt x="645976" y="768249"/>
                  </a:cubicBezTo>
                  <a:cubicBezTo>
                    <a:pt x="669035" y="780570"/>
                    <a:pt x="693384" y="792245"/>
                    <a:pt x="718964" y="803334"/>
                  </a:cubicBezTo>
                  <a:cubicBezTo>
                    <a:pt x="761736" y="824045"/>
                    <a:pt x="809377" y="842644"/>
                    <a:pt x="857840" y="861067"/>
                  </a:cubicBezTo>
                  <a:cubicBezTo>
                    <a:pt x="858544" y="862593"/>
                    <a:pt x="859248" y="864177"/>
                    <a:pt x="859836" y="86576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23A15C7D-CC4A-2B7B-3CFF-1BB6349F23E3}"/>
                </a:ext>
              </a:extLst>
            </p:cNvPr>
            <p:cNvSpPr/>
            <p:nvPr userDrawn="1"/>
          </p:nvSpPr>
          <p:spPr>
            <a:xfrm>
              <a:off x="11365039" y="3242759"/>
              <a:ext cx="571080" cy="543911"/>
            </a:xfrm>
            <a:custGeom>
              <a:avLst/>
              <a:gdLst>
                <a:gd name="connsiteX0" fmla="*/ 0 w 912088"/>
                <a:gd name="connsiteY0" fmla="*/ 49519 h 868694"/>
                <a:gd name="connsiteX1" fmla="*/ 0 w 912088"/>
                <a:gd name="connsiteY1" fmla="*/ 49519 h 868694"/>
                <a:gd name="connsiteX2" fmla="*/ 0 w 912088"/>
                <a:gd name="connsiteY2" fmla="*/ 49519 h 868694"/>
                <a:gd name="connsiteX3" fmla="*/ 158473 w 912088"/>
                <a:gd name="connsiteY3" fmla="*/ 339358 h 868694"/>
                <a:gd name="connsiteX4" fmla="*/ 343993 w 912088"/>
                <a:gd name="connsiteY4" fmla="*/ 560550 h 868694"/>
                <a:gd name="connsiteX5" fmla="*/ 577507 w 912088"/>
                <a:gd name="connsiteY5" fmla="*/ 731285 h 868694"/>
                <a:gd name="connsiteX6" fmla="*/ 611184 w 912088"/>
                <a:gd name="connsiteY6" fmla="*/ 750002 h 868694"/>
                <a:gd name="connsiteX7" fmla="*/ 645976 w 912088"/>
                <a:gd name="connsiteY7" fmla="*/ 768190 h 868694"/>
                <a:gd name="connsiteX8" fmla="*/ 718964 w 912088"/>
                <a:gd name="connsiteY8" fmla="*/ 803276 h 868694"/>
                <a:gd name="connsiteX9" fmla="*/ 878141 w 912088"/>
                <a:gd name="connsiteY9" fmla="*/ 868695 h 868694"/>
                <a:gd name="connsiteX10" fmla="*/ 878141 w 912088"/>
                <a:gd name="connsiteY10" fmla="*/ 868695 h 868694"/>
                <a:gd name="connsiteX11" fmla="*/ 878141 w 912088"/>
                <a:gd name="connsiteY11" fmla="*/ 868695 h 868694"/>
                <a:gd name="connsiteX12" fmla="*/ 912053 w 912088"/>
                <a:gd name="connsiteY12" fmla="*/ 691623 h 868694"/>
                <a:gd name="connsiteX13" fmla="*/ 907418 w 912088"/>
                <a:gd name="connsiteY13" fmla="*/ 600389 h 868694"/>
                <a:gd name="connsiteX14" fmla="*/ 899908 w 912088"/>
                <a:gd name="connsiteY14" fmla="*/ 554859 h 868694"/>
                <a:gd name="connsiteX15" fmla="*/ 889054 w 912088"/>
                <a:gd name="connsiteY15" fmla="*/ 509623 h 868694"/>
                <a:gd name="connsiteX16" fmla="*/ 692210 w 912088"/>
                <a:gd name="connsiteY16" fmla="*/ 188161 h 868694"/>
                <a:gd name="connsiteX17" fmla="*/ 357663 w 912088"/>
                <a:gd name="connsiteY17" fmla="*/ 12967 h 868694"/>
                <a:gd name="connsiteX18" fmla="*/ 311488 w 912088"/>
                <a:gd name="connsiteY18" fmla="*/ 5457 h 868694"/>
                <a:gd name="connsiteX19" fmla="*/ 265314 w 912088"/>
                <a:gd name="connsiteY19" fmla="*/ 1291 h 868694"/>
                <a:gd name="connsiteX20" fmla="*/ 242432 w 912088"/>
                <a:gd name="connsiteY20" fmla="*/ 235 h 868694"/>
                <a:gd name="connsiteX21" fmla="*/ 231050 w 912088"/>
                <a:gd name="connsiteY21" fmla="*/ 0 h 868694"/>
                <a:gd name="connsiteX22" fmla="*/ 219433 w 912088"/>
                <a:gd name="connsiteY22" fmla="*/ 352 h 868694"/>
                <a:gd name="connsiteX23" fmla="*/ 173610 w 912088"/>
                <a:gd name="connsiteY23" fmla="*/ 3579 h 868694"/>
                <a:gd name="connsiteX24" fmla="*/ 128784 w 912088"/>
                <a:gd name="connsiteY24" fmla="*/ 9564 h 868694"/>
                <a:gd name="connsiteX25" fmla="*/ 117754 w 912088"/>
                <a:gd name="connsiteY25" fmla="*/ 11500 h 868694"/>
                <a:gd name="connsiteX26" fmla="*/ 106607 w 912088"/>
                <a:gd name="connsiteY26" fmla="*/ 14081 h 868694"/>
                <a:gd name="connsiteX27" fmla="*/ 84546 w 912088"/>
                <a:gd name="connsiteY27" fmla="*/ 19772 h 868694"/>
                <a:gd name="connsiteX28" fmla="*/ 0 w 912088"/>
                <a:gd name="connsiteY28" fmla="*/ 49519 h 86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12088" h="868694">
                  <a:moveTo>
                    <a:pt x="0" y="49519"/>
                  </a:moveTo>
                  <a:lnTo>
                    <a:pt x="0" y="49519"/>
                  </a:lnTo>
                  <a:lnTo>
                    <a:pt x="0" y="49519"/>
                  </a:lnTo>
                  <a:cubicBezTo>
                    <a:pt x="49402" y="159998"/>
                    <a:pt x="102030" y="255398"/>
                    <a:pt x="158473" y="339358"/>
                  </a:cubicBezTo>
                  <a:cubicBezTo>
                    <a:pt x="215266" y="423024"/>
                    <a:pt x="275405" y="496422"/>
                    <a:pt x="343993" y="560550"/>
                  </a:cubicBezTo>
                  <a:cubicBezTo>
                    <a:pt x="412521" y="624796"/>
                    <a:pt x="489206" y="680710"/>
                    <a:pt x="577507" y="731285"/>
                  </a:cubicBezTo>
                  <a:cubicBezTo>
                    <a:pt x="588420" y="737681"/>
                    <a:pt x="599626" y="743959"/>
                    <a:pt x="611184" y="750002"/>
                  </a:cubicBezTo>
                  <a:cubicBezTo>
                    <a:pt x="622743" y="756045"/>
                    <a:pt x="634712" y="761912"/>
                    <a:pt x="645976" y="768190"/>
                  </a:cubicBezTo>
                  <a:cubicBezTo>
                    <a:pt x="669035" y="780511"/>
                    <a:pt x="693384" y="792187"/>
                    <a:pt x="718964" y="803276"/>
                  </a:cubicBezTo>
                  <a:cubicBezTo>
                    <a:pt x="767720" y="826862"/>
                    <a:pt x="822755" y="847690"/>
                    <a:pt x="878141" y="868695"/>
                  </a:cubicBezTo>
                  <a:lnTo>
                    <a:pt x="878141" y="868695"/>
                  </a:lnTo>
                  <a:lnTo>
                    <a:pt x="878141" y="868695"/>
                  </a:lnTo>
                  <a:cubicBezTo>
                    <a:pt x="899732" y="811666"/>
                    <a:pt x="909061" y="752994"/>
                    <a:pt x="912053" y="691623"/>
                  </a:cubicBezTo>
                  <a:cubicBezTo>
                    <a:pt x="912347" y="661642"/>
                    <a:pt x="910821" y="631133"/>
                    <a:pt x="907418" y="600389"/>
                  </a:cubicBezTo>
                  <a:cubicBezTo>
                    <a:pt x="905951" y="584840"/>
                    <a:pt x="903077" y="569879"/>
                    <a:pt x="899908" y="554859"/>
                  </a:cubicBezTo>
                  <a:cubicBezTo>
                    <a:pt x="896740" y="539781"/>
                    <a:pt x="893102" y="524702"/>
                    <a:pt x="889054" y="509623"/>
                  </a:cubicBezTo>
                  <a:cubicBezTo>
                    <a:pt x="855846" y="389581"/>
                    <a:pt x="786320" y="276109"/>
                    <a:pt x="692210" y="188161"/>
                  </a:cubicBezTo>
                  <a:cubicBezTo>
                    <a:pt x="598276" y="100094"/>
                    <a:pt x="480640" y="37198"/>
                    <a:pt x="357663" y="12967"/>
                  </a:cubicBezTo>
                  <a:cubicBezTo>
                    <a:pt x="342702" y="9329"/>
                    <a:pt x="326978" y="7334"/>
                    <a:pt x="311488" y="5457"/>
                  </a:cubicBezTo>
                  <a:cubicBezTo>
                    <a:pt x="295999" y="3638"/>
                    <a:pt x="280627" y="2230"/>
                    <a:pt x="265314" y="1291"/>
                  </a:cubicBezTo>
                  <a:cubicBezTo>
                    <a:pt x="257687" y="821"/>
                    <a:pt x="250059" y="469"/>
                    <a:pt x="242432" y="235"/>
                  </a:cubicBezTo>
                  <a:lnTo>
                    <a:pt x="231050" y="0"/>
                  </a:lnTo>
                  <a:lnTo>
                    <a:pt x="219433" y="352"/>
                  </a:lnTo>
                  <a:cubicBezTo>
                    <a:pt x="204002" y="939"/>
                    <a:pt x="188689" y="2054"/>
                    <a:pt x="173610" y="3579"/>
                  </a:cubicBezTo>
                  <a:cubicBezTo>
                    <a:pt x="158473" y="5105"/>
                    <a:pt x="143511" y="7099"/>
                    <a:pt x="128784" y="9564"/>
                  </a:cubicBezTo>
                  <a:cubicBezTo>
                    <a:pt x="125147" y="10209"/>
                    <a:pt x="121450" y="10854"/>
                    <a:pt x="117754" y="11500"/>
                  </a:cubicBezTo>
                  <a:cubicBezTo>
                    <a:pt x="114058" y="12262"/>
                    <a:pt x="110303" y="13201"/>
                    <a:pt x="106607" y="14081"/>
                  </a:cubicBezTo>
                  <a:cubicBezTo>
                    <a:pt x="99214" y="15841"/>
                    <a:pt x="91822" y="17778"/>
                    <a:pt x="84546" y="19772"/>
                  </a:cubicBezTo>
                  <a:cubicBezTo>
                    <a:pt x="55445" y="27810"/>
                    <a:pt x="27165" y="37726"/>
                    <a:pt x="0" y="4951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04BF3D83-E518-0F2C-4958-C75D04B78ED0}"/>
                </a:ext>
              </a:extLst>
            </p:cNvPr>
            <p:cNvSpPr/>
            <p:nvPr userDrawn="1"/>
          </p:nvSpPr>
          <p:spPr>
            <a:xfrm>
              <a:off x="11413604" y="3293748"/>
              <a:ext cx="572490" cy="630031"/>
            </a:xfrm>
            <a:custGeom>
              <a:avLst/>
              <a:gdLst>
                <a:gd name="connsiteX0" fmla="*/ 761560 w 914341"/>
                <a:gd name="connsiteY0" fmla="*/ 683644 h 1006238"/>
                <a:gd name="connsiteX1" fmla="*/ 761560 w 914341"/>
                <a:gd name="connsiteY1" fmla="*/ 683644 h 1006238"/>
                <a:gd name="connsiteX2" fmla="*/ 613824 w 914341"/>
                <a:gd name="connsiteY2" fmla="*/ 456877 h 1006238"/>
                <a:gd name="connsiteX3" fmla="*/ 422965 w 914341"/>
                <a:gd name="connsiteY3" fmla="*/ 256278 h 1006238"/>
                <a:gd name="connsiteX4" fmla="*/ 397267 w 914341"/>
                <a:gd name="connsiteY4" fmla="*/ 233807 h 1006238"/>
                <a:gd name="connsiteX5" fmla="*/ 370630 w 914341"/>
                <a:gd name="connsiteY5" fmla="*/ 212803 h 1006238"/>
                <a:gd name="connsiteX6" fmla="*/ 344169 w 914341"/>
                <a:gd name="connsiteY6" fmla="*/ 192033 h 1006238"/>
                <a:gd name="connsiteX7" fmla="*/ 317473 w 914341"/>
                <a:gd name="connsiteY7" fmla="*/ 172084 h 1006238"/>
                <a:gd name="connsiteX8" fmla="*/ 263495 w 914341"/>
                <a:gd name="connsiteY8" fmla="*/ 134886 h 1006238"/>
                <a:gd name="connsiteX9" fmla="*/ 250118 w 914341"/>
                <a:gd name="connsiteY9" fmla="*/ 125910 h 1006238"/>
                <a:gd name="connsiteX10" fmla="*/ 236389 w 914341"/>
                <a:gd name="connsiteY10" fmla="*/ 117637 h 1006238"/>
                <a:gd name="connsiteX11" fmla="*/ 209165 w 914341"/>
                <a:gd name="connsiteY11" fmla="*/ 101326 h 1006238"/>
                <a:gd name="connsiteX12" fmla="*/ 102265 w 914341"/>
                <a:gd name="connsiteY12" fmla="*/ 43710 h 1006238"/>
                <a:gd name="connsiteX13" fmla="*/ 89240 w 914341"/>
                <a:gd name="connsiteY13" fmla="*/ 37315 h 1006238"/>
                <a:gd name="connsiteX14" fmla="*/ 76039 w 914341"/>
                <a:gd name="connsiteY14" fmla="*/ 31624 h 1006238"/>
                <a:gd name="connsiteX15" fmla="*/ 50106 w 914341"/>
                <a:gd name="connsiteY15" fmla="*/ 20535 h 1006238"/>
                <a:gd name="connsiteX16" fmla="*/ 24818 w 914341"/>
                <a:gd name="connsiteY16" fmla="*/ 9857 h 1006238"/>
                <a:gd name="connsiteX17" fmla="*/ 0 w 914341"/>
                <a:gd name="connsiteY17" fmla="*/ 0 h 1006238"/>
                <a:gd name="connsiteX18" fmla="*/ 0 w 914341"/>
                <a:gd name="connsiteY18" fmla="*/ 0 h 1006238"/>
                <a:gd name="connsiteX19" fmla="*/ 0 w 914341"/>
                <a:gd name="connsiteY19" fmla="*/ 0 h 1006238"/>
                <a:gd name="connsiteX20" fmla="*/ 23586 w 914341"/>
                <a:gd name="connsiteY20" fmla="*/ 12556 h 1006238"/>
                <a:gd name="connsiteX21" fmla="*/ 47583 w 914341"/>
                <a:gd name="connsiteY21" fmla="*/ 25757 h 1006238"/>
                <a:gd name="connsiteX22" fmla="*/ 72225 w 914341"/>
                <a:gd name="connsiteY22" fmla="*/ 39193 h 1006238"/>
                <a:gd name="connsiteX23" fmla="*/ 84781 w 914341"/>
                <a:gd name="connsiteY23" fmla="*/ 45999 h 1006238"/>
                <a:gd name="connsiteX24" fmla="*/ 97102 w 914341"/>
                <a:gd name="connsiteY24" fmla="*/ 53450 h 1006238"/>
                <a:gd name="connsiteX25" fmla="*/ 198604 w 914341"/>
                <a:gd name="connsiteY25" fmla="*/ 117989 h 1006238"/>
                <a:gd name="connsiteX26" fmla="*/ 224478 w 914341"/>
                <a:gd name="connsiteY26" fmla="*/ 135591 h 1006238"/>
                <a:gd name="connsiteX27" fmla="*/ 237562 w 914341"/>
                <a:gd name="connsiteY27" fmla="*/ 144450 h 1006238"/>
                <a:gd name="connsiteX28" fmla="*/ 250294 w 914341"/>
                <a:gd name="connsiteY28" fmla="*/ 154013 h 1006238"/>
                <a:gd name="connsiteX29" fmla="*/ 301749 w 914341"/>
                <a:gd name="connsiteY29" fmla="*/ 193030 h 1006238"/>
                <a:gd name="connsiteX30" fmla="*/ 327213 w 914341"/>
                <a:gd name="connsiteY30" fmla="*/ 213624 h 1006238"/>
                <a:gd name="connsiteX31" fmla="*/ 352501 w 914341"/>
                <a:gd name="connsiteY31" fmla="*/ 234922 h 1006238"/>
                <a:gd name="connsiteX32" fmla="*/ 378023 w 914341"/>
                <a:gd name="connsiteY32" fmla="*/ 256278 h 1006238"/>
                <a:gd name="connsiteX33" fmla="*/ 402665 w 914341"/>
                <a:gd name="connsiteY33" fmla="*/ 278984 h 1006238"/>
                <a:gd name="connsiteX34" fmla="*/ 588830 w 914341"/>
                <a:gd name="connsiteY34" fmla="*/ 476826 h 1006238"/>
                <a:gd name="connsiteX35" fmla="*/ 740145 w 914341"/>
                <a:gd name="connsiteY35" fmla="*/ 695496 h 1006238"/>
                <a:gd name="connsiteX36" fmla="*/ 740145 w 914341"/>
                <a:gd name="connsiteY36" fmla="*/ 695496 h 1006238"/>
                <a:gd name="connsiteX37" fmla="*/ 782213 w 914341"/>
                <a:gd name="connsiteY37" fmla="*/ 784383 h 1006238"/>
                <a:gd name="connsiteX38" fmla="*/ 811842 w 914341"/>
                <a:gd name="connsiteY38" fmla="*/ 862475 h 1006238"/>
                <a:gd name="connsiteX39" fmla="*/ 822579 w 914341"/>
                <a:gd name="connsiteY39" fmla="*/ 898383 h 1006238"/>
                <a:gd name="connsiteX40" fmla="*/ 827331 w 914341"/>
                <a:gd name="connsiteY40" fmla="*/ 915632 h 1006238"/>
                <a:gd name="connsiteX41" fmla="*/ 831262 w 914341"/>
                <a:gd name="connsiteY41" fmla="*/ 932588 h 1006238"/>
                <a:gd name="connsiteX42" fmla="*/ 840885 w 914341"/>
                <a:gd name="connsiteY42" fmla="*/ 998125 h 1006238"/>
                <a:gd name="connsiteX43" fmla="*/ 883069 w 914341"/>
                <a:gd name="connsiteY43" fmla="*/ 1003640 h 1006238"/>
                <a:gd name="connsiteX44" fmla="*/ 914341 w 914341"/>
                <a:gd name="connsiteY44" fmla="*/ 975653 h 1006238"/>
                <a:gd name="connsiteX45" fmla="*/ 882600 w 914341"/>
                <a:gd name="connsiteY45" fmla="*/ 914341 h 1006238"/>
                <a:gd name="connsiteX46" fmla="*/ 874445 w 914341"/>
                <a:gd name="connsiteY46" fmla="*/ 898265 h 1006238"/>
                <a:gd name="connsiteX47" fmla="*/ 865937 w 914341"/>
                <a:gd name="connsiteY47" fmla="*/ 881837 h 1006238"/>
                <a:gd name="connsiteX48" fmla="*/ 848864 w 914341"/>
                <a:gd name="connsiteY48" fmla="*/ 847279 h 1006238"/>
                <a:gd name="connsiteX49" fmla="*/ 810023 w 914341"/>
                <a:gd name="connsiteY49" fmla="*/ 771123 h 1006238"/>
                <a:gd name="connsiteX50" fmla="*/ 761560 w 914341"/>
                <a:gd name="connsiteY50" fmla="*/ 683644 h 10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14341" h="1006238">
                  <a:moveTo>
                    <a:pt x="761560" y="683644"/>
                  </a:moveTo>
                  <a:lnTo>
                    <a:pt x="761560" y="683644"/>
                  </a:lnTo>
                  <a:cubicBezTo>
                    <a:pt x="720431" y="606901"/>
                    <a:pt x="672086" y="528750"/>
                    <a:pt x="613824" y="456877"/>
                  </a:cubicBezTo>
                  <a:cubicBezTo>
                    <a:pt x="556209" y="384711"/>
                    <a:pt x="492550" y="315596"/>
                    <a:pt x="422965" y="256278"/>
                  </a:cubicBezTo>
                  <a:cubicBezTo>
                    <a:pt x="414340" y="248768"/>
                    <a:pt x="406068" y="240965"/>
                    <a:pt x="397267" y="233807"/>
                  </a:cubicBezTo>
                  <a:cubicBezTo>
                    <a:pt x="388349" y="226766"/>
                    <a:pt x="379490" y="219785"/>
                    <a:pt x="370630" y="212803"/>
                  </a:cubicBezTo>
                  <a:cubicBezTo>
                    <a:pt x="361771" y="205821"/>
                    <a:pt x="352970" y="198897"/>
                    <a:pt x="344169" y="192033"/>
                  </a:cubicBezTo>
                  <a:cubicBezTo>
                    <a:pt x="335427" y="185109"/>
                    <a:pt x="326744" y="178186"/>
                    <a:pt x="317473" y="172084"/>
                  </a:cubicBezTo>
                  <a:cubicBezTo>
                    <a:pt x="299285" y="159529"/>
                    <a:pt x="281273" y="147149"/>
                    <a:pt x="263495" y="134886"/>
                  </a:cubicBezTo>
                  <a:cubicBezTo>
                    <a:pt x="259036" y="131894"/>
                    <a:pt x="254694" y="128667"/>
                    <a:pt x="250118" y="125910"/>
                  </a:cubicBezTo>
                  <a:cubicBezTo>
                    <a:pt x="245541" y="123152"/>
                    <a:pt x="240965" y="120395"/>
                    <a:pt x="236389" y="117637"/>
                  </a:cubicBezTo>
                  <a:cubicBezTo>
                    <a:pt x="227236" y="112180"/>
                    <a:pt x="218201" y="106724"/>
                    <a:pt x="209165" y="101326"/>
                  </a:cubicBezTo>
                  <a:cubicBezTo>
                    <a:pt x="173668" y="78914"/>
                    <a:pt x="136823" y="61488"/>
                    <a:pt x="102265" y="43710"/>
                  </a:cubicBezTo>
                  <a:cubicBezTo>
                    <a:pt x="97924" y="41598"/>
                    <a:pt x="93699" y="39193"/>
                    <a:pt x="89240" y="37315"/>
                  </a:cubicBezTo>
                  <a:cubicBezTo>
                    <a:pt x="84840" y="35438"/>
                    <a:pt x="80440" y="33502"/>
                    <a:pt x="76039" y="31624"/>
                  </a:cubicBezTo>
                  <a:cubicBezTo>
                    <a:pt x="67296" y="27869"/>
                    <a:pt x="58672" y="24173"/>
                    <a:pt x="50106" y="20535"/>
                  </a:cubicBezTo>
                  <a:cubicBezTo>
                    <a:pt x="41540" y="16956"/>
                    <a:pt x="33150" y="13377"/>
                    <a:pt x="24818" y="9857"/>
                  </a:cubicBezTo>
                  <a:cubicBezTo>
                    <a:pt x="16428" y="6454"/>
                    <a:pt x="8390" y="264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7979" y="3579"/>
                    <a:pt x="15607" y="8273"/>
                    <a:pt x="23586" y="12556"/>
                  </a:cubicBezTo>
                  <a:cubicBezTo>
                    <a:pt x="31507" y="16898"/>
                    <a:pt x="39486" y="21298"/>
                    <a:pt x="47583" y="25757"/>
                  </a:cubicBezTo>
                  <a:cubicBezTo>
                    <a:pt x="55679" y="30157"/>
                    <a:pt x="63894" y="34616"/>
                    <a:pt x="72225" y="39193"/>
                  </a:cubicBezTo>
                  <a:cubicBezTo>
                    <a:pt x="76391" y="41422"/>
                    <a:pt x="80556" y="43710"/>
                    <a:pt x="84781" y="45999"/>
                  </a:cubicBezTo>
                  <a:cubicBezTo>
                    <a:pt x="89005" y="48228"/>
                    <a:pt x="92995" y="50986"/>
                    <a:pt x="97102" y="53450"/>
                  </a:cubicBezTo>
                  <a:cubicBezTo>
                    <a:pt x="129899" y="73985"/>
                    <a:pt x="164926" y="93699"/>
                    <a:pt x="198604" y="117989"/>
                  </a:cubicBezTo>
                  <a:cubicBezTo>
                    <a:pt x="207170" y="123798"/>
                    <a:pt x="215795" y="129665"/>
                    <a:pt x="224478" y="135591"/>
                  </a:cubicBezTo>
                  <a:cubicBezTo>
                    <a:pt x="228820" y="138524"/>
                    <a:pt x="233162" y="141516"/>
                    <a:pt x="237562" y="144450"/>
                  </a:cubicBezTo>
                  <a:cubicBezTo>
                    <a:pt x="241904" y="147442"/>
                    <a:pt x="246011" y="150845"/>
                    <a:pt x="250294" y="154013"/>
                  </a:cubicBezTo>
                  <a:cubicBezTo>
                    <a:pt x="267250" y="166863"/>
                    <a:pt x="284441" y="179888"/>
                    <a:pt x="301749" y="193030"/>
                  </a:cubicBezTo>
                  <a:cubicBezTo>
                    <a:pt x="310609" y="199367"/>
                    <a:pt x="318881" y="206525"/>
                    <a:pt x="327213" y="213624"/>
                  </a:cubicBezTo>
                  <a:cubicBezTo>
                    <a:pt x="335603" y="220665"/>
                    <a:pt x="344052" y="227764"/>
                    <a:pt x="352501" y="234922"/>
                  </a:cubicBezTo>
                  <a:cubicBezTo>
                    <a:pt x="361008" y="242021"/>
                    <a:pt x="369515" y="249179"/>
                    <a:pt x="378023" y="256278"/>
                  </a:cubicBezTo>
                  <a:cubicBezTo>
                    <a:pt x="386471" y="263554"/>
                    <a:pt x="394392" y="271416"/>
                    <a:pt x="402665" y="278984"/>
                  </a:cubicBezTo>
                  <a:cubicBezTo>
                    <a:pt x="469668" y="338654"/>
                    <a:pt x="531508" y="406654"/>
                    <a:pt x="588830" y="476826"/>
                  </a:cubicBezTo>
                  <a:cubicBezTo>
                    <a:pt x="646739" y="546704"/>
                    <a:pt x="696200" y="621862"/>
                    <a:pt x="740145" y="695496"/>
                  </a:cubicBezTo>
                  <a:lnTo>
                    <a:pt x="740145" y="695496"/>
                  </a:lnTo>
                  <a:cubicBezTo>
                    <a:pt x="756045" y="727472"/>
                    <a:pt x="771358" y="756162"/>
                    <a:pt x="782213" y="784383"/>
                  </a:cubicBezTo>
                  <a:cubicBezTo>
                    <a:pt x="793536" y="812311"/>
                    <a:pt x="804860" y="837481"/>
                    <a:pt x="811842" y="862475"/>
                  </a:cubicBezTo>
                  <a:cubicBezTo>
                    <a:pt x="815714" y="874797"/>
                    <a:pt x="819293" y="886766"/>
                    <a:pt x="822579" y="898383"/>
                  </a:cubicBezTo>
                  <a:cubicBezTo>
                    <a:pt x="824163" y="904191"/>
                    <a:pt x="825747" y="909941"/>
                    <a:pt x="827331" y="915632"/>
                  </a:cubicBezTo>
                  <a:cubicBezTo>
                    <a:pt x="828857" y="921265"/>
                    <a:pt x="830382" y="926897"/>
                    <a:pt x="831262" y="932588"/>
                  </a:cubicBezTo>
                  <a:cubicBezTo>
                    <a:pt x="835487" y="955236"/>
                    <a:pt x="838714" y="976827"/>
                    <a:pt x="840885" y="998125"/>
                  </a:cubicBezTo>
                  <a:cubicBezTo>
                    <a:pt x="860305" y="1010152"/>
                    <a:pt x="875500" y="1005869"/>
                    <a:pt x="883069" y="1003640"/>
                  </a:cubicBezTo>
                  <a:cubicBezTo>
                    <a:pt x="890638" y="1001352"/>
                    <a:pt x="905893" y="997069"/>
                    <a:pt x="914341" y="975653"/>
                  </a:cubicBezTo>
                  <a:cubicBezTo>
                    <a:pt x="903194" y="955998"/>
                    <a:pt x="892750" y="935756"/>
                    <a:pt x="882600" y="914341"/>
                  </a:cubicBezTo>
                  <a:cubicBezTo>
                    <a:pt x="880194" y="908944"/>
                    <a:pt x="877320" y="903663"/>
                    <a:pt x="874445" y="898265"/>
                  </a:cubicBezTo>
                  <a:cubicBezTo>
                    <a:pt x="871629" y="892867"/>
                    <a:pt x="868813" y="887411"/>
                    <a:pt x="865937" y="881837"/>
                  </a:cubicBezTo>
                  <a:cubicBezTo>
                    <a:pt x="860246" y="870689"/>
                    <a:pt x="854555" y="859190"/>
                    <a:pt x="848864" y="847279"/>
                  </a:cubicBezTo>
                  <a:cubicBezTo>
                    <a:pt x="838068" y="823107"/>
                    <a:pt x="823870" y="798523"/>
                    <a:pt x="810023" y="771123"/>
                  </a:cubicBezTo>
                  <a:cubicBezTo>
                    <a:pt x="796822" y="743430"/>
                    <a:pt x="779455" y="715151"/>
                    <a:pt x="761560" y="68364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36662085-64E6-1C19-9222-D1BBD2DA996C}"/>
              </a:ext>
            </a:extLst>
          </p:cNvPr>
          <p:cNvGrpSpPr/>
          <p:nvPr userDrawn="1"/>
        </p:nvGrpSpPr>
        <p:grpSpPr>
          <a:xfrm>
            <a:off x="11035662" y="1047041"/>
            <a:ext cx="732053" cy="1191063"/>
            <a:chOff x="11035662" y="1047041"/>
            <a:chExt cx="732053" cy="1191063"/>
          </a:xfrm>
        </p:grpSpPr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D961B876-2046-ECE1-DD1A-14099F7A522F}"/>
                </a:ext>
              </a:extLst>
            </p:cNvPr>
            <p:cNvSpPr/>
            <p:nvPr userDrawn="1"/>
          </p:nvSpPr>
          <p:spPr>
            <a:xfrm>
              <a:off x="11133878" y="1145317"/>
              <a:ext cx="633837" cy="1092787"/>
            </a:xfrm>
            <a:custGeom>
              <a:avLst/>
              <a:gdLst>
                <a:gd name="connsiteX0" fmla="*/ 236395 w 633837"/>
                <a:gd name="connsiteY0" fmla="*/ 805681 h 1092787"/>
                <a:gd name="connsiteX1" fmla="*/ 296357 w 633837"/>
                <a:gd name="connsiteY1" fmla="*/ 848864 h 1092787"/>
                <a:gd name="connsiteX2" fmla="*/ 361072 w 633837"/>
                <a:gd name="connsiteY2" fmla="*/ 884243 h 1092787"/>
                <a:gd name="connsiteX3" fmla="*/ 484635 w 633837"/>
                <a:gd name="connsiteY3" fmla="*/ 925489 h 1092787"/>
                <a:gd name="connsiteX4" fmla="*/ 486864 w 633837"/>
                <a:gd name="connsiteY4" fmla="*/ 929009 h 1092787"/>
                <a:gd name="connsiteX5" fmla="*/ 524591 w 633837"/>
                <a:gd name="connsiteY5" fmla="*/ 988796 h 1092787"/>
                <a:gd name="connsiteX6" fmla="*/ 556566 w 633837"/>
                <a:gd name="connsiteY6" fmla="*/ 1041894 h 1092787"/>
                <a:gd name="connsiteX7" fmla="*/ 583849 w 633837"/>
                <a:gd name="connsiteY7" fmla="*/ 1091706 h 1092787"/>
                <a:gd name="connsiteX8" fmla="*/ 617879 w 633837"/>
                <a:gd name="connsiteY8" fmla="*/ 1083316 h 1092787"/>
                <a:gd name="connsiteX9" fmla="*/ 633837 w 633837"/>
                <a:gd name="connsiteY9" fmla="*/ 1051868 h 1092787"/>
                <a:gd name="connsiteX10" fmla="*/ 592591 w 633837"/>
                <a:gd name="connsiteY10" fmla="*/ 1014377 h 1092787"/>
                <a:gd name="connsiteX11" fmla="*/ 551521 w 633837"/>
                <a:gd name="connsiteY11" fmla="*/ 969199 h 1092787"/>
                <a:gd name="connsiteX12" fmla="*/ 507986 w 633837"/>
                <a:gd name="connsiteY12" fmla="*/ 914459 h 1092787"/>
                <a:gd name="connsiteX13" fmla="*/ 505405 w 633837"/>
                <a:gd name="connsiteY13" fmla="*/ 911056 h 1092787"/>
                <a:gd name="connsiteX14" fmla="*/ 517608 w 633837"/>
                <a:gd name="connsiteY14" fmla="*/ 784735 h 1092787"/>
                <a:gd name="connsiteX15" fmla="*/ 517491 w 633837"/>
                <a:gd name="connsiteY15" fmla="*/ 715151 h 1092787"/>
                <a:gd name="connsiteX16" fmla="*/ 512386 w 633837"/>
                <a:gd name="connsiteY16" fmla="*/ 647502 h 1092787"/>
                <a:gd name="connsiteX17" fmla="*/ 444210 w 633837"/>
                <a:gd name="connsiteY17" fmla="*/ 397091 h 1092787"/>
                <a:gd name="connsiteX18" fmla="*/ 302400 w 633837"/>
                <a:gd name="connsiteY18" fmla="*/ 179770 h 1092787"/>
                <a:gd name="connsiteX19" fmla="*/ 85549 w 633837"/>
                <a:gd name="connsiteY19" fmla="*/ 0 h 1092787"/>
                <a:gd name="connsiteX20" fmla="*/ 85549 w 633837"/>
                <a:gd name="connsiteY20" fmla="*/ 0 h 1092787"/>
                <a:gd name="connsiteX21" fmla="*/ 85549 w 633837"/>
                <a:gd name="connsiteY21" fmla="*/ 0 h 1092787"/>
                <a:gd name="connsiteX22" fmla="*/ 651 w 633837"/>
                <a:gd name="connsiteY22" fmla="*/ 280627 h 1092787"/>
                <a:gd name="connsiteX23" fmla="*/ 57152 w 633837"/>
                <a:gd name="connsiteY23" fmla="*/ 570759 h 1092787"/>
                <a:gd name="connsiteX24" fmla="*/ 236395 w 633837"/>
                <a:gd name="connsiteY24" fmla="*/ 805681 h 109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3837" h="1092787">
                  <a:moveTo>
                    <a:pt x="236395" y="805681"/>
                  </a:moveTo>
                  <a:cubicBezTo>
                    <a:pt x="255756" y="821171"/>
                    <a:pt x="275235" y="835897"/>
                    <a:pt x="296357" y="848864"/>
                  </a:cubicBezTo>
                  <a:cubicBezTo>
                    <a:pt x="317361" y="861889"/>
                    <a:pt x="338953" y="873741"/>
                    <a:pt x="361072" y="884243"/>
                  </a:cubicBezTo>
                  <a:cubicBezTo>
                    <a:pt x="400793" y="902255"/>
                    <a:pt x="441629" y="916454"/>
                    <a:pt x="484635" y="925489"/>
                  </a:cubicBezTo>
                  <a:cubicBezTo>
                    <a:pt x="485397" y="926662"/>
                    <a:pt x="486160" y="927836"/>
                    <a:pt x="486864" y="929009"/>
                  </a:cubicBezTo>
                  <a:cubicBezTo>
                    <a:pt x="500652" y="950366"/>
                    <a:pt x="512621" y="970432"/>
                    <a:pt x="524591" y="988796"/>
                  </a:cubicBezTo>
                  <a:cubicBezTo>
                    <a:pt x="536384" y="1007277"/>
                    <a:pt x="546710" y="1024938"/>
                    <a:pt x="556566" y="1041894"/>
                  </a:cubicBezTo>
                  <a:cubicBezTo>
                    <a:pt x="566600" y="1058674"/>
                    <a:pt x="575576" y="1075102"/>
                    <a:pt x="583849" y="1091706"/>
                  </a:cubicBezTo>
                  <a:cubicBezTo>
                    <a:pt x="602565" y="1095755"/>
                    <a:pt x="612716" y="1087423"/>
                    <a:pt x="617879" y="1083316"/>
                  </a:cubicBezTo>
                  <a:cubicBezTo>
                    <a:pt x="623042" y="1079209"/>
                    <a:pt x="633192" y="1070878"/>
                    <a:pt x="633837" y="1051868"/>
                  </a:cubicBezTo>
                  <a:cubicBezTo>
                    <a:pt x="619991" y="1040310"/>
                    <a:pt x="606379" y="1027871"/>
                    <a:pt x="592591" y="1014377"/>
                  </a:cubicBezTo>
                  <a:cubicBezTo>
                    <a:pt x="578979" y="1000706"/>
                    <a:pt x="565661" y="985627"/>
                    <a:pt x="551521" y="969199"/>
                  </a:cubicBezTo>
                  <a:cubicBezTo>
                    <a:pt x="537146" y="952947"/>
                    <a:pt x="523300" y="934466"/>
                    <a:pt x="507986" y="914459"/>
                  </a:cubicBezTo>
                  <a:cubicBezTo>
                    <a:pt x="507106" y="913344"/>
                    <a:pt x="506285" y="912170"/>
                    <a:pt x="505405" y="911056"/>
                  </a:cubicBezTo>
                  <a:cubicBezTo>
                    <a:pt x="512211" y="868167"/>
                    <a:pt x="516670" y="825688"/>
                    <a:pt x="517608" y="784735"/>
                  </a:cubicBezTo>
                  <a:cubicBezTo>
                    <a:pt x="518606" y="761091"/>
                    <a:pt x="518547" y="737915"/>
                    <a:pt x="517491" y="715151"/>
                  </a:cubicBezTo>
                  <a:cubicBezTo>
                    <a:pt x="516318" y="692445"/>
                    <a:pt x="515144" y="669563"/>
                    <a:pt x="512386" y="647502"/>
                  </a:cubicBezTo>
                  <a:cubicBezTo>
                    <a:pt x="502236" y="558614"/>
                    <a:pt x="479296" y="475124"/>
                    <a:pt x="444210" y="397091"/>
                  </a:cubicBezTo>
                  <a:cubicBezTo>
                    <a:pt x="409183" y="319057"/>
                    <a:pt x="361718" y="246539"/>
                    <a:pt x="302400" y="179770"/>
                  </a:cubicBezTo>
                  <a:cubicBezTo>
                    <a:pt x="242966" y="113119"/>
                    <a:pt x="171152" y="52277"/>
                    <a:pt x="85549" y="0"/>
                  </a:cubicBezTo>
                  <a:lnTo>
                    <a:pt x="85549" y="0"/>
                  </a:lnTo>
                  <a:lnTo>
                    <a:pt x="85549" y="0"/>
                  </a:lnTo>
                  <a:cubicBezTo>
                    <a:pt x="33566" y="85016"/>
                    <a:pt x="4993" y="181883"/>
                    <a:pt x="651" y="280627"/>
                  </a:cubicBezTo>
                  <a:cubicBezTo>
                    <a:pt x="-3984" y="379431"/>
                    <a:pt x="16258" y="479701"/>
                    <a:pt x="57152" y="570759"/>
                  </a:cubicBezTo>
                  <a:cubicBezTo>
                    <a:pt x="98105" y="661759"/>
                    <a:pt x="159886" y="743313"/>
                    <a:pt x="236395" y="80568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65B9F0EE-978F-7847-371B-7ED07DEC3F84}"/>
                </a:ext>
              </a:extLst>
            </p:cNvPr>
            <p:cNvSpPr/>
            <p:nvPr userDrawn="1"/>
          </p:nvSpPr>
          <p:spPr>
            <a:xfrm>
              <a:off x="11035662" y="1047041"/>
              <a:ext cx="518380" cy="928950"/>
            </a:xfrm>
            <a:custGeom>
              <a:avLst/>
              <a:gdLst>
                <a:gd name="connsiteX0" fmla="*/ 85549 w 518380"/>
                <a:gd name="connsiteY0" fmla="*/ 0 h 928950"/>
                <a:gd name="connsiteX1" fmla="*/ 85549 w 518380"/>
                <a:gd name="connsiteY1" fmla="*/ 0 h 928950"/>
                <a:gd name="connsiteX2" fmla="*/ 85549 w 518380"/>
                <a:gd name="connsiteY2" fmla="*/ 0 h 928950"/>
                <a:gd name="connsiteX3" fmla="*/ 651 w 518380"/>
                <a:gd name="connsiteY3" fmla="*/ 280627 h 928950"/>
                <a:gd name="connsiteX4" fmla="*/ 57152 w 518380"/>
                <a:gd name="connsiteY4" fmla="*/ 570759 h 928950"/>
                <a:gd name="connsiteX5" fmla="*/ 236336 w 518380"/>
                <a:gd name="connsiteY5" fmla="*/ 805740 h 928950"/>
                <a:gd name="connsiteX6" fmla="*/ 296299 w 518380"/>
                <a:gd name="connsiteY6" fmla="*/ 848922 h 928950"/>
                <a:gd name="connsiteX7" fmla="*/ 361014 w 518380"/>
                <a:gd name="connsiteY7" fmla="*/ 884301 h 928950"/>
                <a:gd name="connsiteX8" fmla="*/ 502471 w 518380"/>
                <a:gd name="connsiteY8" fmla="*/ 928951 h 928950"/>
                <a:gd name="connsiteX9" fmla="*/ 502471 w 518380"/>
                <a:gd name="connsiteY9" fmla="*/ 928951 h 928950"/>
                <a:gd name="connsiteX10" fmla="*/ 502471 w 518380"/>
                <a:gd name="connsiteY10" fmla="*/ 928951 h 928950"/>
                <a:gd name="connsiteX11" fmla="*/ 517667 w 518380"/>
                <a:gd name="connsiteY11" fmla="*/ 784735 h 928950"/>
                <a:gd name="connsiteX12" fmla="*/ 517550 w 518380"/>
                <a:gd name="connsiteY12" fmla="*/ 715151 h 928950"/>
                <a:gd name="connsiteX13" fmla="*/ 512445 w 518380"/>
                <a:gd name="connsiteY13" fmla="*/ 647502 h 928950"/>
                <a:gd name="connsiteX14" fmla="*/ 444269 w 518380"/>
                <a:gd name="connsiteY14" fmla="*/ 397091 h 928950"/>
                <a:gd name="connsiteX15" fmla="*/ 302459 w 518380"/>
                <a:gd name="connsiteY15" fmla="*/ 179770 h 928950"/>
                <a:gd name="connsiteX16" fmla="*/ 85549 w 518380"/>
                <a:gd name="connsiteY16" fmla="*/ 0 h 9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380" h="928950">
                  <a:moveTo>
                    <a:pt x="85549" y="0"/>
                  </a:moveTo>
                  <a:lnTo>
                    <a:pt x="85549" y="0"/>
                  </a:lnTo>
                  <a:lnTo>
                    <a:pt x="85549" y="0"/>
                  </a:lnTo>
                  <a:cubicBezTo>
                    <a:pt x="33566" y="85016"/>
                    <a:pt x="4993" y="181883"/>
                    <a:pt x="651" y="280627"/>
                  </a:cubicBezTo>
                  <a:cubicBezTo>
                    <a:pt x="-3984" y="379431"/>
                    <a:pt x="16258" y="479701"/>
                    <a:pt x="57152" y="570759"/>
                  </a:cubicBezTo>
                  <a:cubicBezTo>
                    <a:pt x="97988" y="661818"/>
                    <a:pt x="159828" y="743372"/>
                    <a:pt x="236336" y="805740"/>
                  </a:cubicBezTo>
                  <a:cubicBezTo>
                    <a:pt x="255697" y="821229"/>
                    <a:pt x="275177" y="835956"/>
                    <a:pt x="296299" y="848922"/>
                  </a:cubicBezTo>
                  <a:cubicBezTo>
                    <a:pt x="317303" y="861947"/>
                    <a:pt x="338894" y="873799"/>
                    <a:pt x="361014" y="884301"/>
                  </a:cubicBezTo>
                  <a:cubicBezTo>
                    <a:pt x="406191" y="904778"/>
                    <a:pt x="452835" y="920385"/>
                    <a:pt x="502471" y="928951"/>
                  </a:cubicBezTo>
                  <a:lnTo>
                    <a:pt x="502471" y="928951"/>
                  </a:lnTo>
                  <a:lnTo>
                    <a:pt x="502471" y="928951"/>
                  </a:lnTo>
                  <a:cubicBezTo>
                    <a:pt x="510920" y="880018"/>
                    <a:pt x="516611" y="831379"/>
                    <a:pt x="517667" y="784735"/>
                  </a:cubicBezTo>
                  <a:cubicBezTo>
                    <a:pt x="518665" y="761091"/>
                    <a:pt x="518606" y="737915"/>
                    <a:pt x="517550" y="715151"/>
                  </a:cubicBezTo>
                  <a:cubicBezTo>
                    <a:pt x="516376" y="692445"/>
                    <a:pt x="515203" y="669563"/>
                    <a:pt x="512445" y="647502"/>
                  </a:cubicBezTo>
                  <a:cubicBezTo>
                    <a:pt x="502295" y="558614"/>
                    <a:pt x="479354" y="475124"/>
                    <a:pt x="444269" y="397091"/>
                  </a:cubicBezTo>
                  <a:cubicBezTo>
                    <a:pt x="409242" y="319057"/>
                    <a:pt x="361776" y="246539"/>
                    <a:pt x="302459" y="179770"/>
                  </a:cubicBezTo>
                  <a:cubicBezTo>
                    <a:pt x="242966" y="113119"/>
                    <a:pt x="171152" y="52277"/>
                    <a:pt x="85549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CCC6BD3B-B8B8-8095-A312-E26ECFBB6631}"/>
                </a:ext>
              </a:extLst>
            </p:cNvPr>
            <p:cNvSpPr/>
            <p:nvPr userDrawn="1"/>
          </p:nvSpPr>
          <p:spPr>
            <a:xfrm>
              <a:off x="11138344" y="1114631"/>
              <a:ext cx="531097" cy="1025255"/>
            </a:xfrm>
            <a:custGeom>
              <a:avLst/>
              <a:gdLst>
                <a:gd name="connsiteX0" fmla="*/ 357370 w 531097"/>
                <a:gd name="connsiteY0" fmla="*/ 780100 h 1025255"/>
                <a:gd name="connsiteX1" fmla="*/ 357370 w 531097"/>
                <a:gd name="connsiteY1" fmla="*/ 780100 h 1025255"/>
                <a:gd name="connsiteX2" fmla="*/ 146973 w 531097"/>
                <a:gd name="connsiteY2" fmla="*/ 382716 h 1025255"/>
                <a:gd name="connsiteX3" fmla="*/ 64129 w 531097"/>
                <a:gd name="connsiteY3" fmla="*/ 181707 h 1025255"/>
                <a:gd name="connsiteX4" fmla="*/ 29688 w 531097"/>
                <a:gd name="connsiteY4" fmla="*/ 87421 h 1025255"/>
                <a:gd name="connsiteX5" fmla="*/ 14433 w 531097"/>
                <a:gd name="connsiteY5" fmla="*/ 42654 h 1025255"/>
                <a:gd name="connsiteX6" fmla="*/ 0 w 531097"/>
                <a:gd name="connsiteY6" fmla="*/ 0 h 1025255"/>
                <a:gd name="connsiteX7" fmla="*/ 0 w 531097"/>
                <a:gd name="connsiteY7" fmla="*/ 0 h 1025255"/>
                <a:gd name="connsiteX8" fmla="*/ 0 w 531097"/>
                <a:gd name="connsiteY8" fmla="*/ 0 h 1025255"/>
                <a:gd name="connsiteX9" fmla="*/ 9798 w 531097"/>
                <a:gd name="connsiteY9" fmla="*/ 44004 h 1025255"/>
                <a:gd name="connsiteX10" fmla="*/ 20888 w 531097"/>
                <a:gd name="connsiteY10" fmla="*/ 90061 h 1025255"/>
                <a:gd name="connsiteX11" fmla="*/ 48580 w 531097"/>
                <a:gd name="connsiteY11" fmla="*/ 187046 h 1025255"/>
                <a:gd name="connsiteX12" fmla="*/ 123797 w 531097"/>
                <a:gd name="connsiteY12" fmla="*/ 392808 h 1025255"/>
                <a:gd name="connsiteX13" fmla="*/ 340296 w 531097"/>
                <a:gd name="connsiteY13" fmla="*/ 791131 h 1025255"/>
                <a:gd name="connsiteX14" fmla="*/ 340296 w 531097"/>
                <a:gd name="connsiteY14" fmla="*/ 791131 h 1025255"/>
                <a:gd name="connsiteX15" fmla="*/ 384124 w 531097"/>
                <a:gd name="connsiteY15" fmla="*/ 861478 h 1025255"/>
                <a:gd name="connsiteX16" fmla="*/ 421850 w 531097"/>
                <a:gd name="connsiteY16" fmla="*/ 921265 h 1025255"/>
                <a:gd name="connsiteX17" fmla="*/ 453826 w 531097"/>
                <a:gd name="connsiteY17" fmla="*/ 974363 h 1025255"/>
                <a:gd name="connsiteX18" fmla="*/ 481109 w 531097"/>
                <a:gd name="connsiteY18" fmla="*/ 1024175 h 1025255"/>
                <a:gd name="connsiteX19" fmla="*/ 515139 w 531097"/>
                <a:gd name="connsiteY19" fmla="*/ 1015785 h 1025255"/>
                <a:gd name="connsiteX20" fmla="*/ 531097 w 531097"/>
                <a:gd name="connsiteY20" fmla="*/ 984337 h 1025255"/>
                <a:gd name="connsiteX21" fmla="*/ 489851 w 531097"/>
                <a:gd name="connsiteY21" fmla="*/ 946846 h 1025255"/>
                <a:gd name="connsiteX22" fmla="*/ 448781 w 531097"/>
                <a:gd name="connsiteY22" fmla="*/ 901668 h 1025255"/>
                <a:gd name="connsiteX23" fmla="*/ 405246 w 531097"/>
                <a:gd name="connsiteY23" fmla="*/ 846927 h 1025255"/>
                <a:gd name="connsiteX24" fmla="*/ 357370 w 531097"/>
                <a:gd name="connsiteY24" fmla="*/ 780100 h 102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097" h="1025255">
                  <a:moveTo>
                    <a:pt x="357370" y="780100"/>
                  </a:moveTo>
                  <a:lnTo>
                    <a:pt x="357370" y="780100"/>
                  </a:lnTo>
                  <a:cubicBezTo>
                    <a:pt x="282035" y="658063"/>
                    <a:pt x="208109" y="519656"/>
                    <a:pt x="146973" y="382716"/>
                  </a:cubicBezTo>
                  <a:cubicBezTo>
                    <a:pt x="116405" y="314246"/>
                    <a:pt x="88184" y="246539"/>
                    <a:pt x="64129" y="181707"/>
                  </a:cubicBezTo>
                  <a:cubicBezTo>
                    <a:pt x="51455" y="149496"/>
                    <a:pt x="40777" y="117696"/>
                    <a:pt x="29688" y="87421"/>
                  </a:cubicBezTo>
                  <a:cubicBezTo>
                    <a:pt x="24114" y="72284"/>
                    <a:pt x="19479" y="57205"/>
                    <a:pt x="14433" y="42654"/>
                  </a:cubicBezTo>
                  <a:cubicBezTo>
                    <a:pt x="9564" y="28045"/>
                    <a:pt x="4459" y="13905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2816" y="14316"/>
                    <a:pt x="6395" y="28925"/>
                    <a:pt x="9798" y="44004"/>
                  </a:cubicBezTo>
                  <a:cubicBezTo>
                    <a:pt x="13377" y="59024"/>
                    <a:pt x="16604" y="74513"/>
                    <a:pt x="20888" y="90061"/>
                  </a:cubicBezTo>
                  <a:cubicBezTo>
                    <a:pt x="29336" y="121216"/>
                    <a:pt x="37784" y="153955"/>
                    <a:pt x="48580" y="187046"/>
                  </a:cubicBezTo>
                  <a:cubicBezTo>
                    <a:pt x="68822" y="253638"/>
                    <a:pt x="94520" y="323047"/>
                    <a:pt x="123797" y="392808"/>
                  </a:cubicBezTo>
                  <a:cubicBezTo>
                    <a:pt x="182352" y="532388"/>
                    <a:pt x="258743" y="671851"/>
                    <a:pt x="340296" y="791131"/>
                  </a:cubicBezTo>
                  <a:lnTo>
                    <a:pt x="340296" y="791131"/>
                  </a:lnTo>
                  <a:cubicBezTo>
                    <a:pt x="356138" y="816653"/>
                    <a:pt x="370219" y="840239"/>
                    <a:pt x="384124" y="861478"/>
                  </a:cubicBezTo>
                  <a:cubicBezTo>
                    <a:pt x="397912" y="882835"/>
                    <a:pt x="409881" y="902900"/>
                    <a:pt x="421850" y="921265"/>
                  </a:cubicBezTo>
                  <a:cubicBezTo>
                    <a:pt x="433643" y="939746"/>
                    <a:pt x="443970" y="957406"/>
                    <a:pt x="453826" y="974363"/>
                  </a:cubicBezTo>
                  <a:cubicBezTo>
                    <a:pt x="463860" y="991143"/>
                    <a:pt x="472836" y="1007571"/>
                    <a:pt x="481109" y="1024175"/>
                  </a:cubicBezTo>
                  <a:cubicBezTo>
                    <a:pt x="499825" y="1028223"/>
                    <a:pt x="509976" y="1019892"/>
                    <a:pt x="515139" y="1015785"/>
                  </a:cubicBezTo>
                  <a:cubicBezTo>
                    <a:pt x="520302" y="1011678"/>
                    <a:pt x="530452" y="1003346"/>
                    <a:pt x="531097" y="984337"/>
                  </a:cubicBezTo>
                  <a:cubicBezTo>
                    <a:pt x="517251" y="972778"/>
                    <a:pt x="503639" y="960340"/>
                    <a:pt x="489851" y="946846"/>
                  </a:cubicBezTo>
                  <a:cubicBezTo>
                    <a:pt x="476239" y="933175"/>
                    <a:pt x="462921" y="918096"/>
                    <a:pt x="448781" y="901668"/>
                  </a:cubicBezTo>
                  <a:cubicBezTo>
                    <a:pt x="434406" y="885416"/>
                    <a:pt x="420560" y="866935"/>
                    <a:pt x="405246" y="846927"/>
                  </a:cubicBezTo>
                  <a:cubicBezTo>
                    <a:pt x="389815" y="826979"/>
                    <a:pt x="374502" y="804508"/>
                    <a:pt x="357370" y="780100"/>
                  </a:cubicBezTo>
                  <a:close/>
                </a:path>
              </a:pathLst>
            </a:custGeom>
            <a:solidFill>
              <a:srgbClr val="8BA262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BA3AB5D7-AC02-9486-5112-B44D80FE1B1B}"/>
              </a:ext>
            </a:extLst>
          </p:cNvPr>
          <p:cNvGrpSpPr/>
          <p:nvPr userDrawn="1"/>
        </p:nvGrpSpPr>
        <p:grpSpPr>
          <a:xfrm>
            <a:off x="10871491" y="4112137"/>
            <a:ext cx="1303876" cy="732244"/>
            <a:chOff x="10871491" y="4112137"/>
            <a:chExt cx="1303876" cy="732244"/>
          </a:xfrm>
        </p:grpSpPr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0BF96B9B-91D2-2733-EAE1-913E21D181A8}"/>
                </a:ext>
              </a:extLst>
            </p:cNvPr>
            <p:cNvSpPr/>
            <p:nvPr userDrawn="1"/>
          </p:nvSpPr>
          <p:spPr>
            <a:xfrm>
              <a:off x="10968864" y="4209518"/>
              <a:ext cx="1206503" cy="634863"/>
            </a:xfrm>
            <a:custGeom>
              <a:avLst/>
              <a:gdLst>
                <a:gd name="connsiteX0" fmla="*/ 1217416 w 1217592"/>
                <a:gd name="connsiteY0" fmla="*/ 76804 h 640698"/>
                <a:gd name="connsiteX1" fmla="*/ 1198581 w 1217592"/>
                <a:gd name="connsiteY1" fmla="*/ 42129 h 640698"/>
                <a:gd name="connsiteX2" fmla="*/ 1135920 w 1217592"/>
                <a:gd name="connsiteY2" fmla="*/ 57677 h 640698"/>
                <a:gd name="connsiteX3" fmla="*/ 1067333 w 1217592"/>
                <a:gd name="connsiteY3" fmla="*/ 73049 h 640698"/>
                <a:gd name="connsiteX4" fmla="*/ 989123 w 1217592"/>
                <a:gd name="connsiteY4" fmla="*/ 90240 h 640698"/>
                <a:gd name="connsiteX5" fmla="*/ 984547 w 1217592"/>
                <a:gd name="connsiteY5" fmla="*/ 91237 h 640698"/>
                <a:gd name="connsiteX6" fmla="*/ 850365 w 1217592"/>
                <a:gd name="connsiteY6" fmla="*/ 28047 h 640698"/>
                <a:gd name="connsiteX7" fmla="*/ 767813 w 1217592"/>
                <a:gd name="connsiteY7" fmla="*/ 8275 h 640698"/>
                <a:gd name="connsiteX8" fmla="*/ 725393 w 1217592"/>
                <a:gd name="connsiteY8" fmla="*/ 2818 h 640698"/>
                <a:gd name="connsiteX9" fmla="*/ 682446 w 1217592"/>
                <a:gd name="connsiteY9" fmla="*/ 237 h 640698"/>
                <a:gd name="connsiteX10" fmla="*/ 345142 w 1217592"/>
                <a:gd name="connsiteY10" fmla="*/ 81615 h 640698"/>
                <a:gd name="connsiteX11" fmla="*/ 90506 w 1217592"/>
                <a:gd name="connsiteY11" fmla="*/ 317827 h 640698"/>
                <a:gd name="connsiteX12" fmla="*/ 151 w 1217592"/>
                <a:gd name="connsiteY12" fmla="*/ 640698 h 640698"/>
                <a:gd name="connsiteX13" fmla="*/ 151 w 1217592"/>
                <a:gd name="connsiteY13" fmla="*/ 640698 h 640698"/>
                <a:gd name="connsiteX14" fmla="*/ 151 w 1217592"/>
                <a:gd name="connsiteY14" fmla="*/ 640698 h 640698"/>
                <a:gd name="connsiteX15" fmla="*/ 310643 w 1217592"/>
                <a:gd name="connsiteY15" fmla="*/ 601506 h 640698"/>
                <a:gd name="connsiteX16" fmla="*/ 571439 w 1217592"/>
                <a:gd name="connsiteY16" fmla="*/ 503465 h 640698"/>
                <a:gd name="connsiteX17" fmla="*/ 797619 w 1217592"/>
                <a:gd name="connsiteY17" fmla="*/ 340299 h 640698"/>
                <a:gd name="connsiteX18" fmla="*/ 824196 w 1217592"/>
                <a:gd name="connsiteY18" fmla="*/ 314835 h 640698"/>
                <a:gd name="connsiteX19" fmla="*/ 850423 w 1217592"/>
                <a:gd name="connsiteY19" fmla="*/ 288139 h 640698"/>
                <a:gd name="connsiteX20" fmla="*/ 901995 w 1217592"/>
                <a:gd name="connsiteY20" fmla="*/ 231111 h 640698"/>
                <a:gd name="connsiteX21" fmla="*/ 989593 w 1217592"/>
                <a:gd name="connsiteY21" fmla="*/ 119517 h 640698"/>
                <a:gd name="connsiteX22" fmla="*/ 994403 w 1217592"/>
                <a:gd name="connsiteY22" fmla="*/ 118871 h 640698"/>
                <a:gd name="connsiteX23" fmla="*/ 1072554 w 1217592"/>
                <a:gd name="connsiteY23" fmla="*/ 110423 h 640698"/>
                <a:gd name="connsiteX24" fmla="*/ 1141084 w 1217592"/>
                <a:gd name="connsiteY24" fmla="*/ 108721 h 640698"/>
                <a:gd name="connsiteX25" fmla="*/ 1203275 w 1217592"/>
                <a:gd name="connsiteY25" fmla="*/ 114236 h 640698"/>
                <a:gd name="connsiteX26" fmla="*/ 1217416 w 1217592"/>
                <a:gd name="connsiteY26" fmla="*/ 76804 h 64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7592" h="640698">
                  <a:moveTo>
                    <a:pt x="1217416" y="76804"/>
                  </a:moveTo>
                  <a:cubicBezTo>
                    <a:pt x="1217005" y="69411"/>
                    <a:pt x="1216300" y="54567"/>
                    <a:pt x="1198581" y="42129"/>
                  </a:cubicBezTo>
                  <a:cubicBezTo>
                    <a:pt x="1178281" y="47996"/>
                    <a:pt x="1157628" y="53100"/>
                    <a:pt x="1135920" y="57677"/>
                  </a:cubicBezTo>
                  <a:cubicBezTo>
                    <a:pt x="1114270" y="62664"/>
                    <a:pt x="1091681" y="68238"/>
                    <a:pt x="1067333" y="73049"/>
                  </a:cubicBezTo>
                  <a:cubicBezTo>
                    <a:pt x="1042926" y="77449"/>
                    <a:pt x="1017227" y="84255"/>
                    <a:pt x="989123" y="90240"/>
                  </a:cubicBezTo>
                  <a:cubicBezTo>
                    <a:pt x="987598" y="90533"/>
                    <a:pt x="986072" y="90944"/>
                    <a:pt x="984547" y="91237"/>
                  </a:cubicBezTo>
                  <a:cubicBezTo>
                    <a:pt x="942773" y="64131"/>
                    <a:pt x="897947" y="44124"/>
                    <a:pt x="850365" y="28047"/>
                  </a:cubicBezTo>
                  <a:cubicBezTo>
                    <a:pt x="823610" y="19951"/>
                    <a:pt x="795976" y="13379"/>
                    <a:pt x="767813" y="8275"/>
                  </a:cubicBezTo>
                  <a:cubicBezTo>
                    <a:pt x="753615" y="5517"/>
                    <a:pt x="739592" y="4051"/>
                    <a:pt x="725393" y="2818"/>
                  </a:cubicBezTo>
                  <a:cubicBezTo>
                    <a:pt x="711195" y="1587"/>
                    <a:pt x="696879" y="706"/>
                    <a:pt x="682446" y="237"/>
                  </a:cubicBezTo>
                  <a:cubicBezTo>
                    <a:pt x="567449" y="-2931"/>
                    <a:pt x="449167" y="25759"/>
                    <a:pt x="345142" y="81615"/>
                  </a:cubicBezTo>
                  <a:cubicBezTo>
                    <a:pt x="241057" y="137353"/>
                    <a:pt x="151114" y="219493"/>
                    <a:pt x="90506" y="317827"/>
                  </a:cubicBezTo>
                  <a:cubicBezTo>
                    <a:pt x="29487" y="415868"/>
                    <a:pt x="-2489" y="528518"/>
                    <a:pt x="151" y="640698"/>
                  </a:cubicBezTo>
                  <a:lnTo>
                    <a:pt x="151" y="640698"/>
                  </a:lnTo>
                  <a:lnTo>
                    <a:pt x="151" y="640698"/>
                  </a:lnTo>
                  <a:cubicBezTo>
                    <a:pt x="113622" y="638117"/>
                    <a:pt x="216357" y="624387"/>
                    <a:pt x="310643" y="601506"/>
                  </a:cubicBezTo>
                  <a:cubicBezTo>
                    <a:pt x="404811" y="578272"/>
                    <a:pt x="491234" y="546530"/>
                    <a:pt x="571439" y="503465"/>
                  </a:cubicBezTo>
                  <a:cubicBezTo>
                    <a:pt x="651702" y="460517"/>
                    <a:pt x="726332" y="406715"/>
                    <a:pt x="797619" y="340299"/>
                  </a:cubicBezTo>
                  <a:cubicBezTo>
                    <a:pt x="806536" y="332143"/>
                    <a:pt x="815396" y="323636"/>
                    <a:pt x="824196" y="314835"/>
                  </a:cubicBezTo>
                  <a:cubicBezTo>
                    <a:pt x="832939" y="306034"/>
                    <a:pt x="841623" y="296764"/>
                    <a:pt x="850423" y="288139"/>
                  </a:cubicBezTo>
                  <a:cubicBezTo>
                    <a:pt x="867907" y="270362"/>
                    <a:pt x="885098" y="251352"/>
                    <a:pt x="901995" y="231111"/>
                  </a:cubicBezTo>
                  <a:cubicBezTo>
                    <a:pt x="932035" y="197433"/>
                    <a:pt x="961078" y="159120"/>
                    <a:pt x="989593" y="119517"/>
                  </a:cubicBezTo>
                  <a:cubicBezTo>
                    <a:pt x="991177" y="119341"/>
                    <a:pt x="992819" y="119047"/>
                    <a:pt x="994403" y="118871"/>
                  </a:cubicBezTo>
                  <a:cubicBezTo>
                    <a:pt x="1022507" y="115234"/>
                    <a:pt x="1048147" y="111185"/>
                    <a:pt x="1072554" y="110423"/>
                  </a:cubicBezTo>
                  <a:cubicBezTo>
                    <a:pt x="1096904" y="109249"/>
                    <a:pt x="1119433" y="108017"/>
                    <a:pt x="1141084" y="108721"/>
                  </a:cubicBezTo>
                  <a:cubicBezTo>
                    <a:pt x="1162733" y="109836"/>
                    <a:pt x="1183268" y="111596"/>
                    <a:pt x="1203275" y="114236"/>
                  </a:cubicBezTo>
                  <a:cubicBezTo>
                    <a:pt x="1218530" y="99099"/>
                    <a:pt x="1217884" y="84255"/>
                    <a:pt x="1217416" y="76804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3823562B-8050-B222-B0A6-9E73CF38D0FA}"/>
                </a:ext>
              </a:extLst>
            </p:cNvPr>
            <p:cNvSpPr/>
            <p:nvPr userDrawn="1"/>
          </p:nvSpPr>
          <p:spPr>
            <a:xfrm>
              <a:off x="10871491" y="4112137"/>
              <a:ext cx="992376" cy="634806"/>
            </a:xfrm>
            <a:custGeom>
              <a:avLst/>
              <a:gdLst>
                <a:gd name="connsiteX0" fmla="*/ 145 w 1001497"/>
                <a:gd name="connsiteY0" fmla="*/ 640640 h 640640"/>
                <a:gd name="connsiteX1" fmla="*/ 145 w 1001497"/>
                <a:gd name="connsiteY1" fmla="*/ 640640 h 640640"/>
                <a:gd name="connsiteX2" fmla="*/ 145 w 1001497"/>
                <a:gd name="connsiteY2" fmla="*/ 640640 h 640640"/>
                <a:gd name="connsiteX3" fmla="*/ 310637 w 1001497"/>
                <a:gd name="connsiteY3" fmla="*/ 601447 h 640640"/>
                <a:gd name="connsiteX4" fmla="*/ 571433 w 1001497"/>
                <a:gd name="connsiteY4" fmla="*/ 503407 h 640640"/>
                <a:gd name="connsiteX5" fmla="*/ 797613 w 1001497"/>
                <a:gd name="connsiteY5" fmla="*/ 340240 h 640640"/>
                <a:gd name="connsiteX6" fmla="*/ 824190 w 1001497"/>
                <a:gd name="connsiteY6" fmla="*/ 314777 h 640640"/>
                <a:gd name="connsiteX7" fmla="*/ 850417 w 1001497"/>
                <a:gd name="connsiteY7" fmla="*/ 288081 h 640640"/>
                <a:gd name="connsiteX8" fmla="*/ 901989 w 1001497"/>
                <a:gd name="connsiteY8" fmla="*/ 231052 h 640640"/>
                <a:gd name="connsiteX9" fmla="*/ 1001497 w 1001497"/>
                <a:gd name="connsiteY9" fmla="*/ 102796 h 640640"/>
                <a:gd name="connsiteX10" fmla="*/ 1001497 w 1001497"/>
                <a:gd name="connsiteY10" fmla="*/ 102796 h 640640"/>
                <a:gd name="connsiteX11" fmla="*/ 1001497 w 1001497"/>
                <a:gd name="connsiteY11" fmla="*/ 102796 h 640640"/>
                <a:gd name="connsiteX12" fmla="*/ 850358 w 1001497"/>
                <a:gd name="connsiteY12" fmla="*/ 28048 h 640640"/>
                <a:gd name="connsiteX13" fmla="*/ 767807 w 1001497"/>
                <a:gd name="connsiteY13" fmla="*/ 8275 h 640640"/>
                <a:gd name="connsiteX14" fmla="*/ 725387 w 1001497"/>
                <a:gd name="connsiteY14" fmla="*/ 2819 h 640640"/>
                <a:gd name="connsiteX15" fmla="*/ 682440 w 1001497"/>
                <a:gd name="connsiteY15" fmla="*/ 237 h 640640"/>
                <a:gd name="connsiteX16" fmla="*/ 345136 w 1001497"/>
                <a:gd name="connsiteY16" fmla="*/ 81615 h 640640"/>
                <a:gd name="connsiteX17" fmla="*/ 90500 w 1001497"/>
                <a:gd name="connsiteY17" fmla="*/ 317828 h 640640"/>
                <a:gd name="connsiteX18" fmla="*/ 145 w 1001497"/>
                <a:gd name="connsiteY18" fmla="*/ 640640 h 64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1497" h="640640">
                  <a:moveTo>
                    <a:pt x="145" y="640640"/>
                  </a:moveTo>
                  <a:lnTo>
                    <a:pt x="145" y="640640"/>
                  </a:lnTo>
                  <a:lnTo>
                    <a:pt x="145" y="640640"/>
                  </a:lnTo>
                  <a:cubicBezTo>
                    <a:pt x="113616" y="638059"/>
                    <a:pt x="216351" y="624329"/>
                    <a:pt x="310637" y="601447"/>
                  </a:cubicBezTo>
                  <a:cubicBezTo>
                    <a:pt x="404804" y="578213"/>
                    <a:pt x="491228" y="546472"/>
                    <a:pt x="571433" y="503407"/>
                  </a:cubicBezTo>
                  <a:cubicBezTo>
                    <a:pt x="651696" y="460459"/>
                    <a:pt x="726326" y="406657"/>
                    <a:pt x="797613" y="340240"/>
                  </a:cubicBezTo>
                  <a:cubicBezTo>
                    <a:pt x="806589" y="332085"/>
                    <a:pt x="815390" y="323578"/>
                    <a:pt x="824190" y="314777"/>
                  </a:cubicBezTo>
                  <a:cubicBezTo>
                    <a:pt x="832932" y="305976"/>
                    <a:pt x="841616" y="296706"/>
                    <a:pt x="850417" y="288081"/>
                  </a:cubicBezTo>
                  <a:cubicBezTo>
                    <a:pt x="867901" y="270304"/>
                    <a:pt x="885092" y="251294"/>
                    <a:pt x="901989" y="231052"/>
                  </a:cubicBezTo>
                  <a:cubicBezTo>
                    <a:pt x="936254" y="192622"/>
                    <a:pt x="969169" y="148266"/>
                    <a:pt x="1001497" y="102796"/>
                  </a:cubicBezTo>
                  <a:lnTo>
                    <a:pt x="1001497" y="102796"/>
                  </a:lnTo>
                  <a:lnTo>
                    <a:pt x="1001497" y="102796"/>
                  </a:lnTo>
                  <a:cubicBezTo>
                    <a:pt x="954970" y="69705"/>
                    <a:pt x="904395" y="46354"/>
                    <a:pt x="850358" y="28048"/>
                  </a:cubicBezTo>
                  <a:cubicBezTo>
                    <a:pt x="823604" y="19951"/>
                    <a:pt x="795970" y="13380"/>
                    <a:pt x="767807" y="8275"/>
                  </a:cubicBezTo>
                  <a:cubicBezTo>
                    <a:pt x="753667" y="5518"/>
                    <a:pt x="739586" y="4051"/>
                    <a:pt x="725387" y="2819"/>
                  </a:cubicBezTo>
                  <a:cubicBezTo>
                    <a:pt x="711188" y="1587"/>
                    <a:pt x="696873" y="707"/>
                    <a:pt x="682440" y="237"/>
                  </a:cubicBezTo>
                  <a:cubicBezTo>
                    <a:pt x="567443" y="-2931"/>
                    <a:pt x="449161" y="25701"/>
                    <a:pt x="345136" y="81615"/>
                  </a:cubicBezTo>
                  <a:cubicBezTo>
                    <a:pt x="241051" y="137353"/>
                    <a:pt x="151108" y="219494"/>
                    <a:pt x="90500" y="317828"/>
                  </a:cubicBezTo>
                  <a:cubicBezTo>
                    <a:pt x="29481" y="415810"/>
                    <a:pt x="-2437" y="528460"/>
                    <a:pt x="145" y="64064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4986EEAC-7EBF-6126-85B9-CE5B6DD830AD}"/>
                </a:ext>
              </a:extLst>
            </p:cNvPr>
            <p:cNvSpPr/>
            <p:nvPr userDrawn="1"/>
          </p:nvSpPr>
          <p:spPr>
            <a:xfrm>
              <a:off x="10926691" y="4153882"/>
              <a:ext cx="1151354" cy="537829"/>
            </a:xfrm>
            <a:custGeom>
              <a:avLst/>
              <a:gdLst>
                <a:gd name="connsiteX0" fmla="*/ 842351 w 1161937"/>
                <a:gd name="connsiteY0" fmla="*/ 70524 h 542772"/>
                <a:gd name="connsiteX1" fmla="*/ 842351 w 1161937"/>
                <a:gd name="connsiteY1" fmla="*/ 70524 h 542772"/>
                <a:gd name="connsiteX2" fmla="*/ 599156 w 1161937"/>
                <a:gd name="connsiteY2" fmla="*/ 143218 h 542772"/>
                <a:gd name="connsiteX3" fmla="*/ 364763 w 1161937"/>
                <a:gd name="connsiteY3" fmla="*/ 254929 h 542772"/>
                <a:gd name="connsiteX4" fmla="*/ 337011 w 1161937"/>
                <a:gd name="connsiteY4" fmla="*/ 270888 h 542772"/>
                <a:gd name="connsiteX5" fmla="*/ 310139 w 1161937"/>
                <a:gd name="connsiteY5" fmla="*/ 287903 h 542772"/>
                <a:gd name="connsiteX6" fmla="*/ 283503 w 1161937"/>
                <a:gd name="connsiteY6" fmla="*/ 304800 h 542772"/>
                <a:gd name="connsiteX7" fmla="*/ 257511 w 1161937"/>
                <a:gd name="connsiteY7" fmla="*/ 322108 h 542772"/>
                <a:gd name="connsiteX8" fmla="*/ 207405 w 1161937"/>
                <a:gd name="connsiteY8" fmla="*/ 357781 h 542772"/>
                <a:gd name="connsiteX9" fmla="*/ 183408 w 1161937"/>
                <a:gd name="connsiteY9" fmla="*/ 376028 h 542772"/>
                <a:gd name="connsiteX10" fmla="*/ 160116 w 1161937"/>
                <a:gd name="connsiteY10" fmla="*/ 394568 h 542772"/>
                <a:gd name="connsiteX11" fmla="*/ 73751 w 1161937"/>
                <a:gd name="connsiteY11" fmla="*/ 468905 h 542772"/>
                <a:gd name="connsiteX12" fmla="*/ 54154 w 1161937"/>
                <a:gd name="connsiteY12" fmla="*/ 487621 h 542772"/>
                <a:gd name="connsiteX13" fmla="*/ 35438 w 1161937"/>
                <a:gd name="connsiteY13" fmla="*/ 506338 h 542772"/>
                <a:gd name="connsiteX14" fmla="*/ 0 w 1161937"/>
                <a:gd name="connsiteY14" fmla="*/ 542773 h 542772"/>
                <a:gd name="connsiteX15" fmla="*/ 0 w 1161937"/>
                <a:gd name="connsiteY15" fmla="*/ 542773 h 542772"/>
                <a:gd name="connsiteX16" fmla="*/ 0 w 1161937"/>
                <a:gd name="connsiteY16" fmla="*/ 542773 h 542772"/>
                <a:gd name="connsiteX17" fmla="*/ 39134 w 1161937"/>
                <a:gd name="connsiteY17" fmla="*/ 510327 h 542772"/>
                <a:gd name="connsiteX18" fmla="*/ 59435 w 1161937"/>
                <a:gd name="connsiteY18" fmla="*/ 493547 h 542772"/>
                <a:gd name="connsiteX19" fmla="*/ 80440 w 1161937"/>
                <a:gd name="connsiteY19" fmla="*/ 476708 h 542772"/>
                <a:gd name="connsiteX20" fmla="*/ 171263 w 1161937"/>
                <a:gd name="connsiteY20" fmla="*/ 409353 h 542772"/>
                <a:gd name="connsiteX21" fmla="*/ 195319 w 1161937"/>
                <a:gd name="connsiteY21" fmla="*/ 392397 h 542772"/>
                <a:gd name="connsiteX22" fmla="*/ 219961 w 1161937"/>
                <a:gd name="connsiteY22" fmla="*/ 375617 h 542772"/>
                <a:gd name="connsiteX23" fmla="*/ 270947 w 1161937"/>
                <a:gd name="connsiteY23" fmla="*/ 342643 h 542772"/>
                <a:gd name="connsiteX24" fmla="*/ 297232 w 1161937"/>
                <a:gd name="connsiteY24" fmla="*/ 326567 h 542772"/>
                <a:gd name="connsiteX25" fmla="*/ 324044 w 1161937"/>
                <a:gd name="connsiteY25" fmla="*/ 310785 h 542772"/>
                <a:gd name="connsiteX26" fmla="*/ 350975 w 1161937"/>
                <a:gd name="connsiteY26" fmla="*/ 294826 h 542772"/>
                <a:gd name="connsiteX27" fmla="*/ 378727 w 1161937"/>
                <a:gd name="connsiteY27" fmla="*/ 279806 h 542772"/>
                <a:gd name="connsiteX28" fmla="*/ 610069 w 1161937"/>
                <a:gd name="connsiteY28" fmla="*/ 171146 h 542772"/>
                <a:gd name="connsiteX29" fmla="*/ 847690 w 1161937"/>
                <a:gd name="connsiteY29" fmla="*/ 92819 h 542772"/>
                <a:gd name="connsiteX30" fmla="*/ 847690 w 1161937"/>
                <a:gd name="connsiteY30" fmla="*/ 92819 h 542772"/>
                <a:gd name="connsiteX31" fmla="*/ 938749 w 1161937"/>
                <a:gd name="connsiteY31" fmla="*/ 76625 h 542772"/>
                <a:gd name="connsiteX32" fmla="*/ 1016900 w 1161937"/>
                <a:gd name="connsiteY32" fmla="*/ 68177 h 542772"/>
                <a:gd name="connsiteX33" fmla="*/ 1085429 w 1161937"/>
                <a:gd name="connsiteY33" fmla="*/ 66475 h 542772"/>
                <a:gd name="connsiteX34" fmla="*/ 1147620 w 1161937"/>
                <a:gd name="connsiteY34" fmla="*/ 71990 h 542772"/>
                <a:gd name="connsiteX35" fmla="*/ 1161761 w 1161937"/>
                <a:gd name="connsiteY35" fmla="*/ 34675 h 542772"/>
                <a:gd name="connsiteX36" fmla="*/ 1142926 w 1161937"/>
                <a:gd name="connsiteY36" fmla="*/ 0 h 542772"/>
                <a:gd name="connsiteX37" fmla="*/ 1080265 w 1161937"/>
                <a:gd name="connsiteY37" fmla="*/ 15548 h 542772"/>
                <a:gd name="connsiteX38" fmla="*/ 1011678 w 1161937"/>
                <a:gd name="connsiteY38" fmla="*/ 30920 h 542772"/>
                <a:gd name="connsiteX39" fmla="*/ 933468 w 1161937"/>
                <a:gd name="connsiteY39" fmla="*/ 48111 h 542772"/>
                <a:gd name="connsiteX40" fmla="*/ 842351 w 1161937"/>
                <a:gd name="connsiteY40" fmla="*/ 70524 h 54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61937" h="542772">
                  <a:moveTo>
                    <a:pt x="842351" y="70524"/>
                  </a:moveTo>
                  <a:lnTo>
                    <a:pt x="842351" y="70524"/>
                  </a:lnTo>
                  <a:cubicBezTo>
                    <a:pt x="762616" y="88242"/>
                    <a:pt x="679771" y="111242"/>
                    <a:pt x="599156" y="143218"/>
                  </a:cubicBezTo>
                  <a:cubicBezTo>
                    <a:pt x="518483" y="174666"/>
                    <a:pt x="438572" y="211395"/>
                    <a:pt x="364763" y="254929"/>
                  </a:cubicBezTo>
                  <a:cubicBezTo>
                    <a:pt x="355492" y="260268"/>
                    <a:pt x="346046" y="265314"/>
                    <a:pt x="337011" y="270888"/>
                  </a:cubicBezTo>
                  <a:cubicBezTo>
                    <a:pt x="328034" y="276579"/>
                    <a:pt x="319057" y="282211"/>
                    <a:pt x="310139" y="287903"/>
                  </a:cubicBezTo>
                  <a:cubicBezTo>
                    <a:pt x="301221" y="293594"/>
                    <a:pt x="292362" y="299226"/>
                    <a:pt x="283503" y="304800"/>
                  </a:cubicBezTo>
                  <a:cubicBezTo>
                    <a:pt x="274643" y="310433"/>
                    <a:pt x="265842" y="315947"/>
                    <a:pt x="257511" y="322108"/>
                  </a:cubicBezTo>
                  <a:cubicBezTo>
                    <a:pt x="240613" y="334136"/>
                    <a:pt x="223892" y="346046"/>
                    <a:pt x="207405" y="357781"/>
                  </a:cubicBezTo>
                  <a:cubicBezTo>
                    <a:pt x="199074" y="363531"/>
                    <a:pt x="191211" y="369750"/>
                    <a:pt x="183408" y="376028"/>
                  </a:cubicBezTo>
                  <a:cubicBezTo>
                    <a:pt x="175605" y="382247"/>
                    <a:pt x="167860" y="388407"/>
                    <a:pt x="160116" y="394568"/>
                  </a:cubicBezTo>
                  <a:cubicBezTo>
                    <a:pt x="128844" y="418506"/>
                    <a:pt x="100975" y="444615"/>
                    <a:pt x="73751" y="468905"/>
                  </a:cubicBezTo>
                  <a:cubicBezTo>
                    <a:pt x="66886" y="474890"/>
                    <a:pt x="60491" y="481285"/>
                    <a:pt x="54154" y="487621"/>
                  </a:cubicBezTo>
                  <a:cubicBezTo>
                    <a:pt x="47876" y="493958"/>
                    <a:pt x="41598" y="500177"/>
                    <a:pt x="35438" y="506338"/>
                  </a:cubicBezTo>
                  <a:cubicBezTo>
                    <a:pt x="23293" y="518776"/>
                    <a:pt x="11030" y="530510"/>
                    <a:pt x="0" y="542773"/>
                  </a:cubicBezTo>
                  <a:lnTo>
                    <a:pt x="0" y="542773"/>
                  </a:lnTo>
                  <a:lnTo>
                    <a:pt x="0" y="542773"/>
                  </a:lnTo>
                  <a:cubicBezTo>
                    <a:pt x="12321" y="531860"/>
                    <a:pt x="25816" y="521475"/>
                    <a:pt x="39134" y="510327"/>
                  </a:cubicBezTo>
                  <a:cubicBezTo>
                    <a:pt x="45823" y="504812"/>
                    <a:pt x="52570" y="499180"/>
                    <a:pt x="59435" y="493547"/>
                  </a:cubicBezTo>
                  <a:cubicBezTo>
                    <a:pt x="66241" y="487856"/>
                    <a:pt x="73106" y="482048"/>
                    <a:pt x="80440" y="476708"/>
                  </a:cubicBezTo>
                  <a:cubicBezTo>
                    <a:pt x="109541" y="454941"/>
                    <a:pt x="138876" y="431120"/>
                    <a:pt x="171263" y="409353"/>
                  </a:cubicBezTo>
                  <a:cubicBezTo>
                    <a:pt x="179243" y="403721"/>
                    <a:pt x="187222" y="398088"/>
                    <a:pt x="195319" y="392397"/>
                  </a:cubicBezTo>
                  <a:cubicBezTo>
                    <a:pt x="203357" y="386647"/>
                    <a:pt x="211453" y="380897"/>
                    <a:pt x="219961" y="375617"/>
                  </a:cubicBezTo>
                  <a:cubicBezTo>
                    <a:pt x="236741" y="364762"/>
                    <a:pt x="253756" y="353791"/>
                    <a:pt x="270947" y="342643"/>
                  </a:cubicBezTo>
                  <a:cubicBezTo>
                    <a:pt x="279395" y="336893"/>
                    <a:pt x="288313" y="331789"/>
                    <a:pt x="297232" y="326567"/>
                  </a:cubicBezTo>
                  <a:cubicBezTo>
                    <a:pt x="306150" y="321346"/>
                    <a:pt x="315068" y="316065"/>
                    <a:pt x="324044" y="310785"/>
                  </a:cubicBezTo>
                  <a:cubicBezTo>
                    <a:pt x="333021" y="305504"/>
                    <a:pt x="341998" y="300165"/>
                    <a:pt x="350975" y="294826"/>
                  </a:cubicBezTo>
                  <a:cubicBezTo>
                    <a:pt x="360010" y="289545"/>
                    <a:pt x="369456" y="284852"/>
                    <a:pt x="378727" y="279806"/>
                  </a:cubicBezTo>
                  <a:cubicBezTo>
                    <a:pt x="452359" y="238618"/>
                    <a:pt x="531039" y="202946"/>
                    <a:pt x="610069" y="171146"/>
                  </a:cubicBezTo>
                  <a:cubicBezTo>
                    <a:pt x="689042" y="138818"/>
                    <a:pt x="769833" y="113941"/>
                    <a:pt x="847690" y="92819"/>
                  </a:cubicBezTo>
                  <a:lnTo>
                    <a:pt x="847690" y="92819"/>
                  </a:lnTo>
                  <a:cubicBezTo>
                    <a:pt x="880664" y="86365"/>
                    <a:pt x="910528" y="79852"/>
                    <a:pt x="938749" y="76625"/>
                  </a:cubicBezTo>
                  <a:cubicBezTo>
                    <a:pt x="966853" y="72988"/>
                    <a:pt x="992492" y="68939"/>
                    <a:pt x="1016900" y="68177"/>
                  </a:cubicBezTo>
                  <a:cubicBezTo>
                    <a:pt x="1041190" y="67003"/>
                    <a:pt x="1063779" y="65771"/>
                    <a:pt x="1085429" y="66475"/>
                  </a:cubicBezTo>
                  <a:cubicBezTo>
                    <a:pt x="1107079" y="67590"/>
                    <a:pt x="1127614" y="69350"/>
                    <a:pt x="1147620" y="71990"/>
                  </a:cubicBezTo>
                  <a:cubicBezTo>
                    <a:pt x="1162876" y="56912"/>
                    <a:pt x="1162230" y="42068"/>
                    <a:pt x="1161761" y="34675"/>
                  </a:cubicBezTo>
                  <a:cubicBezTo>
                    <a:pt x="1161291" y="27283"/>
                    <a:pt x="1160645" y="12438"/>
                    <a:pt x="1142926" y="0"/>
                  </a:cubicBezTo>
                  <a:cubicBezTo>
                    <a:pt x="1122626" y="5867"/>
                    <a:pt x="1101973" y="10972"/>
                    <a:pt x="1080265" y="15548"/>
                  </a:cubicBezTo>
                  <a:cubicBezTo>
                    <a:pt x="1058616" y="20535"/>
                    <a:pt x="1036027" y="26109"/>
                    <a:pt x="1011678" y="30920"/>
                  </a:cubicBezTo>
                  <a:cubicBezTo>
                    <a:pt x="987271" y="35321"/>
                    <a:pt x="961572" y="42126"/>
                    <a:pt x="933468" y="48111"/>
                  </a:cubicBezTo>
                  <a:cubicBezTo>
                    <a:pt x="905189" y="53685"/>
                    <a:pt x="875266" y="62192"/>
                    <a:pt x="842351" y="7052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79C41925-430F-F3AE-E2F7-34BDC3F03E2E}"/>
              </a:ext>
            </a:extLst>
          </p:cNvPr>
          <p:cNvGrpSpPr/>
          <p:nvPr userDrawn="1"/>
        </p:nvGrpSpPr>
        <p:grpSpPr>
          <a:xfrm>
            <a:off x="5381711" y="-4089"/>
            <a:ext cx="1889758" cy="729465"/>
            <a:chOff x="5381711" y="-4089"/>
            <a:chExt cx="1889758" cy="729465"/>
          </a:xfrm>
        </p:grpSpPr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CFCE567D-608A-D041-366E-DC599441A918}"/>
                </a:ext>
              </a:extLst>
            </p:cNvPr>
            <p:cNvSpPr/>
            <p:nvPr userDrawn="1"/>
          </p:nvSpPr>
          <p:spPr>
            <a:xfrm>
              <a:off x="5515413" y="-4089"/>
              <a:ext cx="1756056" cy="729465"/>
            </a:xfrm>
            <a:custGeom>
              <a:avLst/>
              <a:gdLst>
                <a:gd name="connsiteX0" fmla="*/ 1168642 w 1290738"/>
                <a:gd name="connsiteY0" fmla="*/ 273618 h 536173"/>
                <a:gd name="connsiteX1" fmla="*/ 1063796 w 1290738"/>
                <a:gd name="connsiteY1" fmla="*/ 189189 h 536173"/>
                <a:gd name="connsiteX2" fmla="*/ 955781 w 1290738"/>
                <a:gd name="connsiteY2" fmla="*/ 115673 h 536173"/>
                <a:gd name="connsiteX3" fmla="*/ 830986 w 1290738"/>
                <a:gd name="connsiteY3" fmla="*/ 54889 h 536173"/>
                <a:gd name="connsiteX4" fmla="*/ 796487 w 1290738"/>
                <a:gd name="connsiteY4" fmla="*/ 42275 h 536173"/>
                <a:gd name="connsiteX5" fmla="*/ 760638 w 1290738"/>
                <a:gd name="connsiteY5" fmla="*/ 30951 h 536173"/>
                <a:gd name="connsiteX6" fmla="*/ 742216 w 1290738"/>
                <a:gd name="connsiteY6" fmla="*/ 25788 h 536173"/>
                <a:gd name="connsiteX7" fmla="*/ 723205 w 1290738"/>
                <a:gd name="connsiteY7" fmla="*/ 20918 h 536173"/>
                <a:gd name="connsiteX8" fmla="*/ 683544 w 1290738"/>
                <a:gd name="connsiteY8" fmla="*/ 12293 h 536173"/>
                <a:gd name="connsiteX9" fmla="*/ 516916 w 1290738"/>
                <a:gd name="connsiteY9" fmla="*/ 1087 h 536173"/>
                <a:gd name="connsiteX10" fmla="*/ 350639 w 1290738"/>
                <a:gd name="connsiteY10" fmla="*/ 35762 h 536173"/>
                <a:gd name="connsiteX11" fmla="*/ 224437 w 1290738"/>
                <a:gd name="connsiteY11" fmla="*/ 110627 h 536173"/>
                <a:gd name="connsiteX12" fmla="*/ 141123 w 1290738"/>
                <a:gd name="connsiteY12" fmla="*/ 109043 h 536173"/>
                <a:gd name="connsiteX13" fmla="*/ 6882 w 1290738"/>
                <a:gd name="connsiteY13" fmla="*/ 122420 h 536173"/>
                <a:gd name="connsiteX14" fmla="*/ 3772 w 1290738"/>
                <a:gd name="connsiteY14" fmla="*/ 160616 h 536173"/>
                <a:gd name="connsiteX15" fmla="*/ 30878 w 1290738"/>
                <a:gd name="connsiteY15" fmla="*/ 188074 h 536173"/>
                <a:gd name="connsiteX16" fmla="*/ 144819 w 1290738"/>
                <a:gd name="connsiteY16" fmla="*/ 145302 h 536173"/>
                <a:gd name="connsiteX17" fmla="*/ 223909 w 1290738"/>
                <a:gd name="connsiteY17" fmla="*/ 138379 h 536173"/>
                <a:gd name="connsiteX18" fmla="*/ 238049 w 1290738"/>
                <a:gd name="connsiteY18" fmla="*/ 152988 h 536173"/>
                <a:gd name="connsiteX19" fmla="*/ 264920 w 1290738"/>
                <a:gd name="connsiteY19" fmla="*/ 181444 h 536173"/>
                <a:gd name="connsiteX20" fmla="*/ 278004 w 1290738"/>
                <a:gd name="connsiteY20" fmla="*/ 195115 h 536173"/>
                <a:gd name="connsiteX21" fmla="*/ 290912 w 1290738"/>
                <a:gd name="connsiteY21" fmla="*/ 209079 h 536173"/>
                <a:gd name="connsiteX22" fmla="*/ 303644 w 1290738"/>
                <a:gd name="connsiteY22" fmla="*/ 222514 h 536173"/>
                <a:gd name="connsiteX23" fmla="*/ 316317 w 1290738"/>
                <a:gd name="connsiteY23" fmla="*/ 235774 h 536173"/>
                <a:gd name="connsiteX24" fmla="*/ 341428 w 1290738"/>
                <a:gd name="connsiteY24" fmla="*/ 261649 h 536173"/>
                <a:gd name="connsiteX25" fmla="*/ 366540 w 1290738"/>
                <a:gd name="connsiteY25" fmla="*/ 286877 h 536173"/>
                <a:gd name="connsiteX26" fmla="*/ 391886 w 1290738"/>
                <a:gd name="connsiteY26" fmla="*/ 311168 h 536173"/>
                <a:gd name="connsiteX27" fmla="*/ 404677 w 1290738"/>
                <a:gd name="connsiteY27" fmla="*/ 322785 h 536173"/>
                <a:gd name="connsiteX28" fmla="*/ 417702 w 1290738"/>
                <a:gd name="connsiteY28" fmla="*/ 334519 h 536173"/>
                <a:gd name="connsiteX29" fmla="*/ 528533 w 1290738"/>
                <a:gd name="connsiteY29" fmla="*/ 418537 h 536173"/>
                <a:gd name="connsiteX30" fmla="*/ 662422 w 1290738"/>
                <a:gd name="connsiteY30" fmla="*/ 486948 h 536173"/>
                <a:gd name="connsiteX31" fmla="*/ 821833 w 1290738"/>
                <a:gd name="connsiteY31" fmla="*/ 529309 h 536173"/>
                <a:gd name="connsiteX32" fmla="*/ 997321 w 1290738"/>
                <a:gd name="connsiteY32" fmla="*/ 530600 h 536173"/>
                <a:gd name="connsiteX33" fmla="*/ 1165826 w 1290738"/>
                <a:gd name="connsiteY33" fmla="*/ 476505 h 536173"/>
                <a:gd name="connsiteX34" fmla="*/ 1290738 w 1290738"/>
                <a:gd name="connsiteY34" fmla="*/ 364148 h 536173"/>
                <a:gd name="connsiteX35" fmla="*/ 1290738 w 1290738"/>
                <a:gd name="connsiteY35" fmla="*/ 364148 h 536173"/>
                <a:gd name="connsiteX36" fmla="*/ 1290738 w 1290738"/>
                <a:gd name="connsiteY36" fmla="*/ 364148 h 536173"/>
                <a:gd name="connsiteX37" fmla="*/ 1168642 w 1290738"/>
                <a:gd name="connsiteY37" fmla="*/ 273618 h 53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0738" h="536173">
                  <a:moveTo>
                    <a:pt x="1168642" y="273618"/>
                  </a:moveTo>
                  <a:cubicBezTo>
                    <a:pt x="1131972" y="243871"/>
                    <a:pt x="1098236" y="215533"/>
                    <a:pt x="1063796" y="189189"/>
                  </a:cubicBezTo>
                  <a:cubicBezTo>
                    <a:pt x="1029355" y="162787"/>
                    <a:pt x="994211" y="138438"/>
                    <a:pt x="955781" y="115673"/>
                  </a:cubicBezTo>
                  <a:cubicBezTo>
                    <a:pt x="917410" y="93026"/>
                    <a:pt x="876046" y="72491"/>
                    <a:pt x="830986" y="54889"/>
                  </a:cubicBezTo>
                  <a:cubicBezTo>
                    <a:pt x="819780" y="50489"/>
                    <a:pt x="808338" y="46382"/>
                    <a:pt x="796487" y="42275"/>
                  </a:cubicBezTo>
                  <a:cubicBezTo>
                    <a:pt x="784694" y="38226"/>
                    <a:pt x="773018" y="34589"/>
                    <a:pt x="760638" y="30951"/>
                  </a:cubicBezTo>
                  <a:cubicBezTo>
                    <a:pt x="754537" y="29132"/>
                    <a:pt x="748376" y="27431"/>
                    <a:pt x="742216" y="25788"/>
                  </a:cubicBezTo>
                  <a:cubicBezTo>
                    <a:pt x="735879" y="24145"/>
                    <a:pt x="729542" y="22561"/>
                    <a:pt x="723205" y="20918"/>
                  </a:cubicBezTo>
                  <a:cubicBezTo>
                    <a:pt x="710004" y="17750"/>
                    <a:pt x="696921" y="14816"/>
                    <a:pt x="683544" y="12293"/>
                  </a:cubicBezTo>
                  <a:cubicBezTo>
                    <a:pt x="630035" y="2085"/>
                    <a:pt x="573476" y="-2198"/>
                    <a:pt x="516916" y="1087"/>
                  </a:cubicBezTo>
                  <a:cubicBezTo>
                    <a:pt x="460297" y="4549"/>
                    <a:pt x="403738" y="15168"/>
                    <a:pt x="350639" y="35762"/>
                  </a:cubicBezTo>
                  <a:cubicBezTo>
                    <a:pt x="303996" y="53892"/>
                    <a:pt x="260755" y="78710"/>
                    <a:pt x="224437" y="110627"/>
                  </a:cubicBezTo>
                  <a:cubicBezTo>
                    <a:pt x="194573" y="108574"/>
                    <a:pt x="166938" y="108222"/>
                    <a:pt x="141123" y="109043"/>
                  </a:cubicBezTo>
                  <a:cubicBezTo>
                    <a:pt x="92073" y="110745"/>
                    <a:pt x="48950" y="115204"/>
                    <a:pt x="6882" y="122420"/>
                  </a:cubicBezTo>
                  <a:cubicBezTo>
                    <a:pt x="-4618" y="140726"/>
                    <a:pt x="1191" y="153868"/>
                    <a:pt x="3772" y="160616"/>
                  </a:cubicBezTo>
                  <a:cubicBezTo>
                    <a:pt x="6354" y="167304"/>
                    <a:pt x="12162" y="180506"/>
                    <a:pt x="30878" y="188074"/>
                  </a:cubicBezTo>
                  <a:cubicBezTo>
                    <a:pt x="61974" y="167304"/>
                    <a:pt x="99525" y="153516"/>
                    <a:pt x="144819" y="145302"/>
                  </a:cubicBezTo>
                  <a:cubicBezTo>
                    <a:pt x="168757" y="141019"/>
                    <a:pt x="195042" y="138673"/>
                    <a:pt x="223909" y="138379"/>
                  </a:cubicBezTo>
                  <a:cubicBezTo>
                    <a:pt x="228603" y="143249"/>
                    <a:pt x="233413" y="148177"/>
                    <a:pt x="238049" y="152988"/>
                  </a:cubicBezTo>
                  <a:cubicBezTo>
                    <a:pt x="247143" y="162376"/>
                    <a:pt x="256119" y="172350"/>
                    <a:pt x="264920" y="181444"/>
                  </a:cubicBezTo>
                  <a:cubicBezTo>
                    <a:pt x="269320" y="186021"/>
                    <a:pt x="273662" y="190597"/>
                    <a:pt x="278004" y="195115"/>
                  </a:cubicBezTo>
                  <a:cubicBezTo>
                    <a:pt x="282346" y="199809"/>
                    <a:pt x="286629" y="204444"/>
                    <a:pt x="290912" y="209079"/>
                  </a:cubicBezTo>
                  <a:cubicBezTo>
                    <a:pt x="295195" y="213596"/>
                    <a:pt x="299419" y="218055"/>
                    <a:pt x="303644" y="222514"/>
                  </a:cubicBezTo>
                  <a:cubicBezTo>
                    <a:pt x="307868" y="226856"/>
                    <a:pt x="312092" y="231198"/>
                    <a:pt x="316317" y="235774"/>
                  </a:cubicBezTo>
                  <a:cubicBezTo>
                    <a:pt x="324766" y="244751"/>
                    <a:pt x="333097" y="253376"/>
                    <a:pt x="341428" y="261649"/>
                  </a:cubicBezTo>
                  <a:cubicBezTo>
                    <a:pt x="349819" y="270332"/>
                    <a:pt x="358208" y="278839"/>
                    <a:pt x="366540" y="286877"/>
                  </a:cubicBezTo>
                  <a:cubicBezTo>
                    <a:pt x="374871" y="294740"/>
                    <a:pt x="383438" y="303423"/>
                    <a:pt x="391886" y="311168"/>
                  </a:cubicBezTo>
                  <a:cubicBezTo>
                    <a:pt x="396169" y="315040"/>
                    <a:pt x="400452" y="318912"/>
                    <a:pt x="404677" y="322785"/>
                  </a:cubicBezTo>
                  <a:cubicBezTo>
                    <a:pt x="409018" y="326774"/>
                    <a:pt x="413301" y="330647"/>
                    <a:pt x="417702" y="334519"/>
                  </a:cubicBezTo>
                  <a:cubicBezTo>
                    <a:pt x="452436" y="365028"/>
                    <a:pt x="488871" y="392956"/>
                    <a:pt x="528533" y="418537"/>
                  </a:cubicBezTo>
                  <a:cubicBezTo>
                    <a:pt x="567197" y="443707"/>
                    <a:pt x="613313" y="467821"/>
                    <a:pt x="662422" y="486948"/>
                  </a:cubicBezTo>
                  <a:cubicBezTo>
                    <a:pt x="711706" y="506193"/>
                    <a:pt x="765273" y="521095"/>
                    <a:pt x="821833" y="529309"/>
                  </a:cubicBezTo>
                  <a:cubicBezTo>
                    <a:pt x="878217" y="537582"/>
                    <a:pt x="938238" y="538814"/>
                    <a:pt x="997321" y="530600"/>
                  </a:cubicBezTo>
                  <a:cubicBezTo>
                    <a:pt x="1056403" y="522445"/>
                    <a:pt x="1114723" y="504609"/>
                    <a:pt x="1165826" y="476505"/>
                  </a:cubicBezTo>
                  <a:cubicBezTo>
                    <a:pt x="1217164" y="447990"/>
                    <a:pt x="1260346" y="409032"/>
                    <a:pt x="1290738" y="364148"/>
                  </a:cubicBezTo>
                  <a:lnTo>
                    <a:pt x="1290738" y="364148"/>
                  </a:lnTo>
                  <a:lnTo>
                    <a:pt x="1290738" y="364148"/>
                  </a:lnTo>
                  <a:cubicBezTo>
                    <a:pt x="1245033" y="333228"/>
                    <a:pt x="1205136" y="302836"/>
                    <a:pt x="1168642" y="27361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6ED5A5B9-92E3-BC9D-BC22-21B8CFE2E78F}"/>
                </a:ext>
              </a:extLst>
            </p:cNvPr>
            <p:cNvSpPr/>
            <p:nvPr userDrawn="1"/>
          </p:nvSpPr>
          <p:spPr>
            <a:xfrm>
              <a:off x="5667341" y="0"/>
              <a:ext cx="1470427" cy="591674"/>
            </a:xfrm>
            <a:custGeom>
              <a:avLst/>
              <a:gdLst>
                <a:gd name="connsiteX0" fmla="*/ 39719 w 1470427"/>
                <a:gd name="connsiteY0" fmla="*/ 0 h 591674"/>
                <a:gd name="connsiteX1" fmla="*/ 974348 w 1470427"/>
                <a:gd name="connsiteY1" fmla="*/ 0 h 591674"/>
                <a:gd name="connsiteX2" fmla="*/ 1014714 w 1470427"/>
                <a:gd name="connsiteY2" fmla="*/ 19662 h 591674"/>
                <a:gd name="connsiteX3" fmla="*/ 1161669 w 1470427"/>
                <a:gd name="connsiteY3" fmla="*/ 119680 h 591674"/>
                <a:gd name="connsiteX4" fmla="*/ 1304313 w 1470427"/>
                <a:gd name="connsiteY4" fmla="*/ 234546 h 591674"/>
                <a:gd name="connsiteX5" fmla="*/ 1470427 w 1470427"/>
                <a:gd name="connsiteY5" fmla="*/ 357634 h 591674"/>
                <a:gd name="connsiteX6" fmla="*/ 1300323 w 1470427"/>
                <a:gd name="connsiteY6" fmla="*/ 510495 h 591674"/>
                <a:gd name="connsiteX7" fmla="*/ 1071071 w 1470427"/>
                <a:gd name="connsiteY7" fmla="*/ 584092 h 591674"/>
                <a:gd name="connsiteX8" fmla="*/ 832318 w 1470427"/>
                <a:gd name="connsiteY8" fmla="*/ 582336 h 591674"/>
                <a:gd name="connsiteX9" fmla="*/ 615439 w 1470427"/>
                <a:gd name="connsiteY9" fmla="*/ 524704 h 591674"/>
                <a:gd name="connsiteX10" fmla="*/ 433282 w 1470427"/>
                <a:gd name="connsiteY10" fmla="*/ 431629 h 591674"/>
                <a:gd name="connsiteX11" fmla="*/ 282575 w 1470427"/>
                <a:gd name="connsiteY11" fmla="*/ 317322 h 591674"/>
                <a:gd name="connsiteX12" fmla="*/ 264854 w 1470427"/>
                <a:gd name="connsiteY12" fmla="*/ 301358 h 591674"/>
                <a:gd name="connsiteX13" fmla="*/ 247453 w 1470427"/>
                <a:gd name="connsiteY13" fmla="*/ 285553 h 591674"/>
                <a:gd name="connsiteX14" fmla="*/ 212970 w 1470427"/>
                <a:gd name="connsiteY14" fmla="*/ 252506 h 591674"/>
                <a:gd name="connsiteX15" fmla="*/ 178805 w 1470427"/>
                <a:gd name="connsiteY15" fmla="*/ 218182 h 591674"/>
                <a:gd name="connsiteX16" fmla="*/ 144640 w 1470427"/>
                <a:gd name="connsiteY16" fmla="*/ 182981 h 591674"/>
                <a:gd name="connsiteX17" fmla="*/ 127399 w 1470427"/>
                <a:gd name="connsiteY17" fmla="*/ 164940 h 591674"/>
                <a:gd name="connsiteX18" fmla="*/ 110077 w 1470427"/>
                <a:gd name="connsiteY18" fmla="*/ 146661 h 591674"/>
                <a:gd name="connsiteX19" fmla="*/ 92516 w 1470427"/>
                <a:gd name="connsiteY19" fmla="*/ 127662 h 591674"/>
                <a:gd name="connsiteX20" fmla="*/ 74715 w 1470427"/>
                <a:gd name="connsiteY20" fmla="*/ 109064 h 591674"/>
                <a:gd name="connsiteX21" fmla="*/ 38156 w 1470427"/>
                <a:gd name="connsiteY21" fmla="*/ 70350 h 591674"/>
                <a:gd name="connsiteX22" fmla="*/ 0 w 1470427"/>
                <a:gd name="connsiteY22" fmla="*/ 30997 h 59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0427" h="591674">
                  <a:moveTo>
                    <a:pt x="39719" y="0"/>
                  </a:moveTo>
                  <a:lnTo>
                    <a:pt x="974348" y="0"/>
                  </a:lnTo>
                  <a:lnTo>
                    <a:pt x="1014714" y="19662"/>
                  </a:lnTo>
                  <a:cubicBezTo>
                    <a:pt x="1066999" y="50634"/>
                    <a:pt x="1114813" y="83760"/>
                    <a:pt x="1161669" y="119680"/>
                  </a:cubicBezTo>
                  <a:cubicBezTo>
                    <a:pt x="1208525" y="155522"/>
                    <a:pt x="1254425" y="194075"/>
                    <a:pt x="1304313" y="234546"/>
                  </a:cubicBezTo>
                  <a:cubicBezTo>
                    <a:pt x="1354043" y="274298"/>
                    <a:pt x="1408324" y="315567"/>
                    <a:pt x="1470427" y="357634"/>
                  </a:cubicBezTo>
                  <a:cubicBezTo>
                    <a:pt x="1429077" y="418699"/>
                    <a:pt x="1370247" y="471780"/>
                    <a:pt x="1300323" y="510495"/>
                  </a:cubicBezTo>
                  <a:cubicBezTo>
                    <a:pt x="1230797" y="548730"/>
                    <a:pt x="1151452" y="572996"/>
                    <a:pt x="1071071" y="584092"/>
                  </a:cubicBezTo>
                  <a:cubicBezTo>
                    <a:pt x="990688" y="595268"/>
                    <a:pt x="909029" y="593590"/>
                    <a:pt x="832318" y="582336"/>
                  </a:cubicBezTo>
                  <a:cubicBezTo>
                    <a:pt x="755368" y="571161"/>
                    <a:pt x="682490" y="550885"/>
                    <a:pt x="615439" y="524704"/>
                  </a:cubicBezTo>
                  <a:cubicBezTo>
                    <a:pt x="548625" y="498681"/>
                    <a:pt x="485884" y="465874"/>
                    <a:pt x="433282" y="431629"/>
                  </a:cubicBezTo>
                  <a:cubicBezTo>
                    <a:pt x="379400" y="396826"/>
                    <a:pt x="329830" y="358831"/>
                    <a:pt x="282575" y="317322"/>
                  </a:cubicBezTo>
                  <a:cubicBezTo>
                    <a:pt x="276588" y="312054"/>
                    <a:pt x="270761" y="306786"/>
                    <a:pt x="264854" y="301358"/>
                  </a:cubicBezTo>
                  <a:cubicBezTo>
                    <a:pt x="259107" y="296090"/>
                    <a:pt x="253280" y="290821"/>
                    <a:pt x="247453" y="285553"/>
                  </a:cubicBezTo>
                  <a:cubicBezTo>
                    <a:pt x="235958" y="275016"/>
                    <a:pt x="224304" y="263203"/>
                    <a:pt x="212970" y="252506"/>
                  </a:cubicBezTo>
                  <a:cubicBezTo>
                    <a:pt x="201634" y="241571"/>
                    <a:pt x="190219" y="229996"/>
                    <a:pt x="178805" y="218182"/>
                  </a:cubicBezTo>
                  <a:cubicBezTo>
                    <a:pt x="167469" y="206927"/>
                    <a:pt x="156135" y="195192"/>
                    <a:pt x="144640" y="182981"/>
                  </a:cubicBezTo>
                  <a:cubicBezTo>
                    <a:pt x="138893" y="176753"/>
                    <a:pt x="133146" y="170848"/>
                    <a:pt x="127399" y="164940"/>
                  </a:cubicBezTo>
                  <a:cubicBezTo>
                    <a:pt x="121651" y="158874"/>
                    <a:pt x="115904" y="152807"/>
                    <a:pt x="110077" y="146661"/>
                  </a:cubicBezTo>
                  <a:cubicBezTo>
                    <a:pt x="104250" y="140355"/>
                    <a:pt x="98423" y="134049"/>
                    <a:pt x="92516" y="127662"/>
                  </a:cubicBezTo>
                  <a:cubicBezTo>
                    <a:pt x="86609" y="121516"/>
                    <a:pt x="80701" y="115290"/>
                    <a:pt x="74715" y="109064"/>
                  </a:cubicBezTo>
                  <a:cubicBezTo>
                    <a:pt x="62741" y="96692"/>
                    <a:pt x="50529" y="83121"/>
                    <a:pt x="38156" y="70350"/>
                  </a:cubicBezTo>
                  <a:cubicBezTo>
                    <a:pt x="25624" y="57418"/>
                    <a:pt x="12932" y="44328"/>
                    <a:pt x="0" y="30997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AB9A7498-4A3C-8806-3A77-0E53F5BA4F71}"/>
                </a:ext>
              </a:extLst>
            </p:cNvPr>
            <p:cNvSpPr/>
            <p:nvPr userDrawn="1"/>
          </p:nvSpPr>
          <p:spPr>
            <a:xfrm>
              <a:off x="5381711" y="10073"/>
              <a:ext cx="1653243" cy="366268"/>
            </a:xfrm>
            <a:custGeom>
              <a:avLst/>
              <a:gdLst>
                <a:gd name="connsiteX0" fmla="*/ 307809 w 1215168"/>
                <a:gd name="connsiteY0" fmla="*/ 34389 h 269215"/>
                <a:gd name="connsiteX1" fmla="*/ 307809 w 1215168"/>
                <a:gd name="connsiteY1" fmla="*/ 34389 h 269215"/>
                <a:gd name="connsiteX2" fmla="*/ 322243 w 1215168"/>
                <a:gd name="connsiteY2" fmla="*/ 36736 h 269215"/>
                <a:gd name="connsiteX3" fmla="*/ 336676 w 1215168"/>
                <a:gd name="connsiteY3" fmla="*/ 39670 h 269215"/>
                <a:gd name="connsiteX4" fmla="*/ 365660 w 1215168"/>
                <a:gd name="connsiteY4" fmla="*/ 45713 h 269215"/>
                <a:gd name="connsiteX5" fmla="*/ 423862 w 1215168"/>
                <a:gd name="connsiteY5" fmla="*/ 60733 h 269215"/>
                <a:gd name="connsiteX6" fmla="*/ 540736 w 1215168"/>
                <a:gd name="connsiteY6" fmla="*/ 98283 h 269215"/>
                <a:gd name="connsiteX7" fmla="*/ 773664 w 1215168"/>
                <a:gd name="connsiteY7" fmla="*/ 187464 h 269215"/>
                <a:gd name="connsiteX8" fmla="*/ 889658 w 1215168"/>
                <a:gd name="connsiteY8" fmla="*/ 226598 h 269215"/>
                <a:gd name="connsiteX9" fmla="*/ 1004009 w 1215168"/>
                <a:gd name="connsiteY9" fmla="*/ 255054 h 269215"/>
                <a:gd name="connsiteX10" fmla="*/ 1215169 w 1215168"/>
                <a:gd name="connsiteY10" fmla="*/ 265087 h 269215"/>
                <a:gd name="connsiteX11" fmla="*/ 1215169 w 1215168"/>
                <a:gd name="connsiteY11" fmla="*/ 265087 h 269215"/>
                <a:gd name="connsiteX12" fmla="*/ 1215169 w 1215168"/>
                <a:gd name="connsiteY12" fmla="*/ 265087 h 269215"/>
                <a:gd name="connsiteX13" fmla="*/ 1007881 w 1215168"/>
                <a:gd name="connsiteY13" fmla="*/ 237570 h 269215"/>
                <a:gd name="connsiteX14" fmla="*/ 896933 w 1215168"/>
                <a:gd name="connsiteY14" fmla="*/ 203951 h 269215"/>
                <a:gd name="connsiteX15" fmla="*/ 783461 w 1215168"/>
                <a:gd name="connsiteY15" fmla="*/ 161707 h 269215"/>
                <a:gd name="connsiteX16" fmla="*/ 550300 w 1215168"/>
                <a:gd name="connsiteY16" fmla="*/ 70942 h 269215"/>
                <a:gd name="connsiteX17" fmla="*/ 430609 w 1215168"/>
                <a:gd name="connsiteY17" fmla="*/ 35035 h 269215"/>
                <a:gd name="connsiteX18" fmla="*/ 370647 w 1215168"/>
                <a:gd name="connsiteY18" fmla="*/ 21599 h 269215"/>
                <a:gd name="connsiteX19" fmla="*/ 340724 w 1215168"/>
                <a:gd name="connsiteY19" fmla="*/ 16553 h 269215"/>
                <a:gd name="connsiteX20" fmla="*/ 325880 w 1215168"/>
                <a:gd name="connsiteY20" fmla="*/ 14206 h 269215"/>
                <a:gd name="connsiteX21" fmla="*/ 310978 w 1215168"/>
                <a:gd name="connsiteY21" fmla="*/ 12446 h 269215"/>
                <a:gd name="connsiteX22" fmla="*/ 310978 w 1215168"/>
                <a:gd name="connsiteY22" fmla="*/ 12446 h 269215"/>
                <a:gd name="connsiteX23" fmla="*/ 141123 w 1215168"/>
                <a:gd name="connsiteY23" fmla="*/ 418 h 269215"/>
                <a:gd name="connsiteX24" fmla="*/ 6882 w 1215168"/>
                <a:gd name="connsiteY24" fmla="*/ 13796 h 269215"/>
                <a:gd name="connsiteX25" fmla="*/ 3772 w 1215168"/>
                <a:gd name="connsiteY25" fmla="*/ 51991 h 269215"/>
                <a:gd name="connsiteX26" fmla="*/ 30878 w 1215168"/>
                <a:gd name="connsiteY26" fmla="*/ 79449 h 269215"/>
                <a:gd name="connsiteX27" fmla="*/ 144819 w 1215168"/>
                <a:gd name="connsiteY27" fmla="*/ 36678 h 269215"/>
                <a:gd name="connsiteX28" fmla="*/ 307809 w 1215168"/>
                <a:gd name="connsiteY28" fmla="*/ 34389 h 26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5168" h="269215">
                  <a:moveTo>
                    <a:pt x="307809" y="34389"/>
                  </a:moveTo>
                  <a:lnTo>
                    <a:pt x="307809" y="34389"/>
                  </a:lnTo>
                  <a:cubicBezTo>
                    <a:pt x="312620" y="35152"/>
                    <a:pt x="317432" y="35974"/>
                    <a:pt x="322243" y="36736"/>
                  </a:cubicBezTo>
                  <a:cubicBezTo>
                    <a:pt x="327054" y="37558"/>
                    <a:pt x="331806" y="38672"/>
                    <a:pt x="336676" y="39670"/>
                  </a:cubicBezTo>
                  <a:cubicBezTo>
                    <a:pt x="346298" y="41665"/>
                    <a:pt x="355979" y="43718"/>
                    <a:pt x="365660" y="45713"/>
                  </a:cubicBezTo>
                  <a:cubicBezTo>
                    <a:pt x="384904" y="50583"/>
                    <a:pt x="404500" y="54925"/>
                    <a:pt x="423862" y="60733"/>
                  </a:cubicBezTo>
                  <a:cubicBezTo>
                    <a:pt x="462821" y="71411"/>
                    <a:pt x="501837" y="84378"/>
                    <a:pt x="540736" y="98283"/>
                  </a:cubicBezTo>
                  <a:cubicBezTo>
                    <a:pt x="618594" y="125859"/>
                    <a:pt x="695924" y="159067"/>
                    <a:pt x="773664" y="187464"/>
                  </a:cubicBezTo>
                  <a:cubicBezTo>
                    <a:pt x="812387" y="201897"/>
                    <a:pt x="851228" y="214981"/>
                    <a:pt x="889658" y="226598"/>
                  </a:cubicBezTo>
                  <a:cubicBezTo>
                    <a:pt x="928088" y="238333"/>
                    <a:pt x="966518" y="247485"/>
                    <a:pt x="1004009" y="255054"/>
                  </a:cubicBezTo>
                  <a:cubicBezTo>
                    <a:pt x="1079226" y="268901"/>
                    <a:pt x="1151744" y="273301"/>
                    <a:pt x="1215169" y="265087"/>
                  </a:cubicBezTo>
                  <a:lnTo>
                    <a:pt x="1215169" y="265087"/>
                  </a:lnTo>
                  <a:lnTo>
                    <a:pt x="1215169" y="265087"/>
                  </a:lnTo>
                  <a:cubicBezTo>
                    <a:pt x="1151217" y="265967"/>
                    <a:pt x="1080752" y="255582"/>
                    <a:pt x="1007881" y="237570"/>
                  </a:cubicBezTo>
                  <a:cubicBezTo>
                    <a:pt x="971505" y="227830"/>
                    <a:pt x="934366" y="217035"/>
                    <a:pt x="896933" y="203951"/>
                  </a:cubicBezTo>
                  <a:cubicBezTo>
                    <a:pt x="859501" y="190984"/>
                    <a:pt x="821598" y="176903"/>
                    <a:pt x="783461" y="161707"/>
                  </a:cubicBezTo>
                  <a:cubicBezTo>
                    <a:pt x="707129" y="131902"/>
                    <a:pt x="629800" y="98107"/>
                    <a:pt x="550300" y="70942"/>
                  </a:cubicBezTo>
                  <a:cubicBezTo>
                    <a:pt x="510638" y="57271"/>
                    <a:pt x="470741" y="44833"/>
                    <a:pt x="430609" y="35035"/>
                  </a:cubicBezTo>
                  <a:cubicBezTo>
                    <a:pt x="410720" y="29696"/>
                    <a:pt x="390478" y="25882"/>
                    <a:pt x="370647" y="21599"/>
                  </a:cubicBezTo>
                  <a:cubicBezTo>
                    <a:pt x="360614" y="19897"/>
                    <a:pt x="350639" y="18255"/>
                    <a:pt x="340724" y="16553"/>
                  </a:cubicBezTo>
                  <a:cubicBezTo>
                    <a:pt x="335737" y="15790"/>
                    <a:pt x="330809" y="14852"/>
                    <a:pt x="325880" y="14206"/>
                  </a:cubicBezTo>
                  <a:cubicBezTo>
                    <a:pt x="320893" y="13620"/>
                    <a:pt x="315965" y="13033"/>
                    <a:pt x="310978" y="12446"/>
                  </a:cubicBezTo>
                  <a:lnTo>
                    <a:pt x="310978" y="12446"/>
                  </a:lnTo>
                  <a:cubicBezTo>
                    <a:pt x="245618" y="1240"/>
                    <a:pt x="190172" y="-1107"/>
                    <a:pt x="141123" y="418"/>
                  </a:cubicBezTo>
                  <a:cubicBezTo>
                    <a:pt x="92073" y="2120"/>
                    <a:pt x="48950" y="6579"/>
                    <a:pt x="6882" y="13796"/>
                  </a:cubicBezTo>
                  <a:cubicBezTo>
                    <a:pt x="-4618" y="32101"/>
                    <a:pt x="1191" y="45244"/>
                    <a:pt x="3772" y="51991"/>
                  </a:cubicBezTo>
                  <a:cubicBezTo>
                    <a:pt x="6354" y="58679"/>
                    <a:pt x="12162" y="71881"/>
                    <a:pt x="30878" y="79449"/>
                  </a:cubicBezTo>
                  <a:cubicBezTo>
                    <a:pt x="61974" y="58679"/>
                    <a:pt x="99525" y="44892"/>
                    <a:pt x="144819" y="36678"/>
                  </a:cubicBezTo>
                  <a:cubicBezTo>
                    <a:pt x="190172" y="28581"/>
                    <a:pt x="243622" y="27055"/>
                    <a:pt x="307809" y="3438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614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EDEC8AA8-C5C7-7A66-D60D-871C6F3DF0E7}"/>
              </a:ext>
            </a:extLst>
          </p:cNvPr>
          <p:cNvGrpSpPr/>
          <p:nvPr userDrawn="1"/>
        </p:nvGrpSpPr>
        <p:grpSpPr>
          <a:xfrm>
            <a:off x="-4573" y="5178620"/>
            <a:ext cx="5222424" cy="1684460"/>
            <a:chOff x="-4573" y="5178620"/>
            <a:chExt cx="5222424" cy="1684460"/>
          </a:xfrm>
        </p:grpSpPr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91F2674D-FAEB-CC80-FB4C-F63E55B1EAEC}"/>
                </a:ext>
              </a:extLst>
            </p:cNvPr>
            <p:cNvSpPr/>
            <p:nvPr userDrawn="1"/>
          </p:nvSpPr>
          <p:spPr>
            <a:xfrm>
              <a:off x="-4573" y="5218655"/>
              <a:ext cx="5222424" cy="1644305"/>
            </a:xfrm>
            <a:custGeom>
              <a:avLst/>
              <a:gdLst>
                <a:gd name="connsiteX0" fmla="*/ 3654743 w 4136326"/>
                <a:gd name="connsiteY0" fmla="*/ 747225 h 1302342"/>
                <a:gd name="connsiteX1" fmla="*/ 2578037 w 4136326"/>
                <a:gd name="connsiteY1" fmla="*/ 405183 h 1302342"/>
                <a:gd name="connsiteX2" fmla="*/ 1985105 w 4136326"/>
                <a:gd name="connsiteY2" fmla="*/ 509100 h 1302342"/>
                <a:gd name="connsiteX3" fmla="*/ 1646587 w 4136326"/>
                <a:gd name="connsiteY3" fmla="*/ 523007 h 1302342"/>
                <a:gd name="connsiteX4" fmla="*/ 1400556 w 4136326"/>
                <a:gd name="connsiteY4" fmla="*/ 390895 h 1302342"/>
                <a:gd name="connsiteX5" fmla="*/ 973455 w 4136326"/>
                <a:gd name="connsiteY5" fmla="*/ 75046 h 1302342"/>
                <a:gd name="connsiteX6" fmla="*/ 468630 w 4136326"/>
                <a:gd name="connsiteY6" fmla="*/ 10276 h 1302342"/>
                <a:gd name="connsiteX7" fmla="*/ 0 w 4136326"/>
                <a:gd name="connsiteY7" fmla="*/ 240400 h 1302342"/>
                <a:gd name="connsiteX8" fmla="*/ 0 w 4136326"/>
                <a:gd name="connsiteY8" fmla="*/ 293074 h 1302342"/>
                <a:gd name="connsiteX9" fmla="*/ 405575 w 4136326"/>
                <a:gd name="connsiteY9" fmla="*/ 61140 h 1302342"/>
                <a:gd name="connsiteX10" fmla="*/ 931164 w 4136326"/>
                <a:gd name="connsiteY10" fmla="*/ 98573 h 1302342"/>
                <a:gd name="connsiteX11" fmla="*/ 1362456 w 4136326"/>
                <a:gd name="connsiteY11" fmla="*/ 408612 h 1302342"/>
                <a:gd name="connsiteX12" fmla="*/ 1827276 w 4136326"/>
                <a:gd name="connsiteY12" fmla="*/ 572442 h 1302342"/>
                <a:gd name="connsiteX13" fmla="*/ 2407730 w 4136326"/>
                <a:gd name="connsiteY13" fmla="*/ 455570 h 1302342"/>
                <a:gd name="connsiteX14" fmla="*/ 3507677 w 4136326"/>
                <a:gd name="connsiteY14" fmla="*/ 692933 h 1302342"/>
                <a:gd name="connsiteX15" fmla="*/ 4092988 w 4136326"/>
                <a:gd name="connsiteY15" fmla="*/ 1302343 h 1302342"/>
                <a:gd name="connsiteX16" fmla="*/ 4136327 w 4136326"/>
                <a:gd name="connsiteY16" fmla="*/ 1302343 h 1302342"/>
                <a:gd name="connsiteX17" fmla="*/ 3654743 w 4136326"/>
                <a:gd name="connsiteY17" fmla="*/ 747225 h 130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36326" h="1302342">
                  <a:moveTo>
                    <a:pt x="3654743" y="747225"/>
                  </a:moveTo>
                  <a:cubicBezTo>
                    <a:pt x="3347371" y="516054"/>
                    <a:pt x="2961989" y="396610"/>
                    <a:pt x="2578037" y="405183"/>
                  </a:cubicBezTo>
                  <a:cubicBezTo>
                    <a:pt x="2373059" y="409755"/>
                    <a:pt x="2183606" y="465190"/>
                    <a:pt x="1985105" y="509100"/>
                  </a:cubicBezTo>
                  <a:cubicBezTo>
                    <a:pt x="1874615" y="533580"/>
                    <a:pt x="1758315" y="549582"/>
                    <a:pt x="1646587" y="523007"/>
                  </a:cubicBezTo>
                  <a:cubicBezTo>
                    <a:pt x="1554194" y="501004"/>
                    <a:pt x="1473518" y="450141"/>
                    <a:pt x="1400556" y="390895"/>
                  </a:cubicBezTo>
                  <a:cubicBezTo>
                    <a:pt x="1261110" y="277834"/>
                    <a:pt x="1141476" y="147341"/>
                    <a:pt x="973455" y="75046"/>
                  </a:cubicBezTo>
                  <a:cubicBezTo>
                    <a:pt x="815245" y="6942"/>
                    <a:pt x="638842" y="-15251"/>
                    <a:pt x="468630" y="10276"/>
                  </a:cubicBezTo>
                  <a:cubicBezTo>
                    <a:pt x="290227" y="37041"/>
                    <a:pt x="128206" y="120385"/>
                    <a:pt x="0" y="240400"/>
                  </a:cubicBezTo>
                  <a:lnTo>
                    <a:pt x="0" y="293074"/>
                  </a:lnTo>
                  <a:cubicBezTo>
                    <a:pt x="109823" y="181059"/>
                    <a:pt x="249174" y="98287"/>
                    <a:pt x="405575" y="61140"/>
                  </a:cubicBezTo>
                  <a:cubicBezTo>
                    <a:pt x="579120" y="19897"/>
                    <a:pt x="765048" y="33898"/>
                    <a:pt x="931164" y="98573"/>
                  </a:cubicBezTo>
                  <a:cubicBezTo>
                    <a:pt x="1102519" y="165344"/>
                    <a:pt x="1223772" y="293836"/>
                    <a:pt x="1362456" y="408612"/>
                  </a:cubicBezTo>
                  <a:cubicBezTo>
                    <a:pt x="1498854" y="521483"/>
                    <a:pt x="1647349" y="586253"/>
                    <a:pt x="1827276" y="572442"/>
                  </a:cubicBezTo>
                  <a:cubicBezTo>
                    <a:pt x="2024825" y="557202"/>
                    <a:pt x="2211419" y="479859"/>
                    <a:pt x="2407730" y="455570"/>
                  </a:cubicBezTo>
                  <a:cubicBezTo>
                    <a:pt x="2787396" y="408516"/>
                    <a:pt x="3181826" y="492051"/>
                    <a:pt x="3507677" y="692933"/>
                  </a:cubicBezTo>
                  <a:cubicBezTo>
                    <a:pt x="3750755" y="842762"/>
                    <a:pt x="3952399" y="1054978"/>
                    <a:pt x="4092988" y="1302343"/>
                  </a:cubicBezTo>
                  <a:lnTo>
                    <a:pt x="4136327" y="1302343"/>
                  </a:lnTo>
                  <a:cubicBezTo>
                    <a:pt x="4017169" y="1086506"/>
                    <a:pt x="3852863" y="896292"/>
                    <a:pt x="3654743" y="7472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3657CD85-F2E5-B3F7-1F2A-93DF88CE0AD3}"/>
                </a:ext>
              </a:extLst>
            </p:cNvPr>
            <p:cNvSpPr/>
            <p:nvPr userDrawn="1"/>
          </p:nvSpPr>
          <p:spPr>
            <a:xfrm>
              <a:off x="-4453" y="5178620"/>
              <a:ext cx="4339833" cy="1684460"/>
            </a:xfrm>
            <a:custGeom>
              <a:avLst/>
              <a:gdLst>
                <a:gd name="connsiteX0" fmla="*/ 2341245 w 3437286"/>
                <a:gd name="connsiteY0" fmla="*/ 670445 h 1334146"/>
                <a:gd name="connsiteX1" fmla="*/ 1440180 w 3437286"/>
                <a:gd name="connsiteY1" fmla="*/ 677303 h 1334146"/>
                <a:gd name="connsiteX2" fmla="*/ 917067 w 3437286"/>
                <a:gd name="connsiteY2" fmla="*/ 341832 h 1334146"/>
                <a:gd name="connsiteX3" fmla="*/ 388239 w 3437286"/>
                <a:gd name="connsiteY3" fmla="*/ 17316 h 1334146"/>
                <a:gd name="connsiteX4" fmla="*/ 0 w 3437286"/>
                <a:gd name="connsiteY4" fmla="*/ 58369 h 1334146"/>
                <a:gd name="connsiteX5" fmla="*/ 0 w 3437286"/>
                <a:gd name="connsiteY5" fmla="*/ 1334147 h 1334146"/>
                <a:gd name="connsiteX6" fmla="*/ 3437287 w 3437286"/>
                <a:gd name="connsiteY6" fmla="*/ 1334147 h 1334146"/>
                <a:gd name="connsiteX7" fmla="*/ 2341245 w 3437286"/>
                <a:gd name="connsiteY7" fmla="*/ 670445 h 133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286" h="1334146">
                  <a:moveTo>
                    <a:pt x="2341245" y="670445"/>
                  </a:moveTo>
                  <a:cubicBezTo>
                    <a:pt x="2039302" y="664254"/>
                    <a:pt x="1729740" y="763219"/>
                    <a:pt x="1440180" y="677303"/>
                  </a:cubicBezTo>
                  <a:cubicBezTo>
                    <a:pt x="1240060" y="617963"/>
                    <a:pt x="1075944" y="477278"/>
                    <a:pt x="917067" y="341832"/>
                  </a:cubicBezTo>
                  <a:cubicBezTo>
                    <a:pt x="758190" y="206387"/>
                    <a:pt x="590550" y="68560"/>
                    <a:pt x="388239" y="17316"/>
                  </a:cubicBezTo>
                  <a:cubicBezTo>
                    <a:pt x="260223" y="-15164"/>
                    <a:pt x="114490" y="-2210"/>
                    <a:pt x="0" y="58369"/>
                  </a:cubicBezTo>
                  <a:lnTo>
                    <a:pt x="0" y="1334147"/>
                  </a:lnTo>
                  <a:lnTo>
                    <a:pt x="3437287" y="1334147"/>
                  </a:lnTo>
                  <a:cubicBezTo>
                    <a:pt x="3213449" y="949813"/>
                    <a:pt x="2788539" y="679589"/>
                    <a:pt x="2341245" y="67044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78D72CB9-AADC-E7BD-68E6-07019E7C00F5}"/>
                </a:ext>
              </a:extLst>
            </p:cNvPr>
            <p:cNvSpPr/>
            <p:nvPr userDrawn="1"/>
          </p:nvSpPr>
          <p:spPr>
            <a:xfrm>
              <a:off x="566750" y="5503298"/>
              <a:ext cx="252547" cy="252547"/>
            </a:xfrm>
            <a:custGeom>
              <a:avLst/>
              <a:gdLst>
                <a:gd name="connsiteX0" fmla="*/ 200025 w 200025"/>
                <a:gd name="connsiteY0" fmla="*/ 100012 h 200025"/>
                <a:gd name="connsiteX1" fmla="*/ 100012 w 200025"/>
                <a:gd name="connsiteY1" fmla="*/ 200025 h 200025"/>
                <a:gd name="connsiteX2" fmla="*/ 0 w 200025"/>
                <a:gd name="connsiteY2" fmla="*/ 100012 h 200025"/>
                <a:gd name="connsiteX3" fmla="*/ 100012 w 200025"/>
                <a:gd name="connsiteY3" fmla="*/ 0 h 200025"/>
                <a:gd name="connsiteX4" fmla="*/ 200025 w 200025"/>
                <a:gd name="connsiteY4" fmla="*/ 10001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200025" y="100012"/>
                  </a:moveTo>
                  <a:cubicBezTo>
                    <a:pt x="200025" y="155248"/>
                    <a:pt x="155248" y="200025"/>
                    <a:pt x="100012" y="200025"/>
                  </a:cubicBezTo>
                  <a:cubicBezTo>
                    <a:pt x="44777" y="200025"/>
                    <a:pt x="0" y="155248"/>
                    <a:pt x="0" y="100012"/>
                  </a:cubicBezTo>
                  <a:cubicBezTo>
                    <a:pt x="0" y="44777"/>
                    <a:pt x="44777" y="0"/>
                    <a:pt x="100012" y="0"/>
                  </a:cubicBezTo>
                  <a:cubicBezTo>
                    <a:pt x="155248" y="0"/>
                    <a:pt x="200025" y="44777"/>
                    <a:pt x="200025" y="10001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9E27AB82-D86C-36B9-C517-5EE7A9C02919}"/>
                </a:ext>
              </a:extLst>
            </p:cNvPr>
            <p:cNvSpPr/>
            <p:nvPr userDrawn="1"/>
          </p:nvSpPr>
          <p:spPr>
            <a:xfrm>
              <a:off x="1127879" y="5629572"/>
              <a:ext cx="150325" cy="150325"/>
            </a:xfrm>
            <a:custGeom>
              <a:avLst/>
              <a:gdLst>
                <a:gd name="connsiteX0" fmla="*/ 119062 w 119062"/>
                <a:gd name="connsiteY0" fmla="*/ 59532 h 119062"/>
                <a:gd name="connsiteX1" fmla="*/ 59531 w 119062"/>
                <a:gd name="connsiteY1" fmla="*/ 119063 h 119062"/>
                <a:gd name="connsiteX2" fmla="*/ 0 w 119062"/>
                <a:gd name="connsiteY2" fmla="*/ 59532 h 119062"/>
                <a:gd name="connsiteX3" fmla="*/ 59531 w 119062"/>
                <a:gd name="connsiteY3" fmla="*/ 0 h 119062"/>
                <a:gd name="connsiteX4" fmla="*/ 119062 w 119062"/>
                <a:gd name="connsiteY4" fmla="*/ 59532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2" h="119062">
                  <a:moveTo>
                    <a:pt x="119062" y="59532"/>
                  </a:moveTo>
                  <a:cubicBezTo>
                    <a:pt x="119062" y="92393"/>
                    <a:pt x="92392" y="119063"/>
                    <a:pt x="59531" y="119063"/>
                  </a:cubicBezTo>
                  <a:cubicBezTo>
                    <a:pt x="26670" y="119063"/>
                    <a:pt x="0" y="92393"/>
                    <a:pt x="0" y="59532"/>
                  </a:cubicBezTo>
                  <a:cubicBezTo>
                    <a:pt x="0" y="26670"/>
                    <a:pt x="26670" y="0"/>
                    <a:pt x="59531" y="0"/>
                  </a:cubicBezTo>
                  <a:cubicBezTo>
                    <a:pt x="92392" y="-95"/>
                    <a:pt x="119062" y="26575"/>
                    <a:pt x="119062" y="595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A7A29B61-1440-75DC-3605-C7DB47183E4D}"/>
                </a:ext>
              </a:extLst>
            </p:cNvPr>
            <p:cNvSpPr/>
            <p:nvPr userDrawn="1"/>
          </p:nvSpPr>
          <p:spPr>
            <a:xfrm>
              <a:off x="3789520" y="6292085"/>
              <a:ext cx="169808" cy="169806"/>
            </a:xfrm>
            <a:custGeom>
              <a:avLst/>
              <a:gdLst>
                <a:gd name="connsiteX0" fmla="*/ 134493 w 134493"/>
                <a:gd name="connsiteY0" fmla="*/ 67246 h 134492"/>
                <a:gd name="connsiteX1" fmla="*/ 67247 w 134493"/>
                <a:gd name="connsiteY1" fmla="*/ 134493 h 134492"/>
                <a:gd name="connsiteX2" fmla="*/ 0 w 134493"/>
                <a:gd name="connsiteY2" fmla="*/ 67246 h 134492"/>
                <a:gd name="connsiteX3" fmla="*/ 67247 w 134493"/>
                <a:gd name="connsiteY3" fmla="*/ 0 h 134492"/>
                <a:gd name="connsiteX4" fmla="*/ 134493 w 134493"/>
                <a:gd name="connsiteY4" fmla="*/ 67246 h 1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93" h="134492">
                  <a:moveTo>
                    <a:pt x="134493" y="67246"/>
                  </a:moveTo>
                  <a:cubicBezTo>
                    <a:pt x="134493" y="104385"/>
                    <a:pt x="104386" y="134493"/>
                    <a:pt x="67247" y="134493"/>
                  </a:cubicBezTo>
                  <a:cubicBezTo>
                    <a:pt x="30107" y="134493"/>
                    <a:pt x="0" y="104385"/>
                    <a:pt x="0" y="67246"/>
                  </a:cubicBezTo>
                  <a:cubicBezTo>
                    <a:pt x="0" y="30107"/>
                    <a:pt x="30107" y="0"/>
                    <a:pt x="67247" y="0"/>
                  </a:cubicBezTo>
                  <a:cubicBezTo>
                    <a:pt x="104386" y="0"/>
                    <a:pt x="134493" y="30107"/>
                    <a:pt x="134493" y="6724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42276B2D-BB3C-D702-7BF3-3CAEF268D5CE}"/>
              </a:ext>
            </a:extLst>
          </p:cNvPr>
          <p:cNvGrpSpPr/>
          <p:nvPr userDrawn="1"/>
        </p:nvGrpSpPr>
        <p:grpSpPr>
          <a:xfrm>
            <a:off x="7268587" y="5319636"/>
            <a:ext cx="4922330" cy="1559114"/>
            <a:chOff x="7268587" y="5319636"/>
            <a:chExt cx="4922330" cy="1559114"/>
          </a:xfrm>
        </p:grpSpPr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804D8BD-A14B-FC2B-18AE-C3398C8FCDAD}"/>
                </a:ext>
              </a:extLst>
            </p:cNvPr>
            <p:cNvSpPr/>
            <p:nvPr userDrawn="1"/>
          </p:nvSpPr>
          <p:spPr>
            <a:xfrm>
              <a:off x="7268587" y="5319713"/>
              <a:ext cx="4922330" cy="1559037"/>
            </a:xfrm>
            <a:custGeom>
              <a:avLst/>
              <a:gdLst>
                <a:gd name="connsiteX0" fmla="*/ 2780062 w 3121437"/>
                <a:gd name="connsiteY0" fmla="*/ 441149 h 988646"/>
                <a:gd name="connsiteX1" fmla="*/ 2111503 w 3121437"/>
                <a:gd name="connsiteY1" fmla="*/ 221884 h 988646"/>
                <a:gd name="connsiteX2" fmla="*/ 1442656 w 3121437"/>
                <a:gd name="connsiteY2" fmla="*/ 3666 h 988646"/>
                <a:gd name="connsiteX3" fmla="*/ 392716 w 3121437"/>
                <a:gd name="connsiteY3" fmla="*/ 448769 h 988646"/>
                <a:gd name="connsiteX4" fmla="*/ 0 w 3121437"/>
                <a:gd name="connsiteY4" fmla="*/ 988646 h 988646"/>
                <a:gd name="connsiteX5" fmla="*/ 3121438 w 3121437"/>
                <a:gd name="connsiteY5" fmla="*/ 988646 h 988646"/>
                <a:gd name="connsiteX6" fmla="*/ 3121438 w 3121437"/>
                <a:gd name="connsiteY6" fmla="*/ 402097 h 988646"/>
                <a:gd name="connsiteX7" fmla="*/ 2780062 w 3121437"/>
                <a:gd name="connsiteY7" fmla="*/ 441149 h 98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1437" h="988646">
                  <a:moveTo>
                    <a:pt x="2780062" y="441149"/>
                  </a:moveTo>
                  <a:cubicBezTo>
                    <a:pt x="2545175" y="420385"/>
                    <a:pt x="2325720" y="320277"/>
                    <a:pt x="2111503" y="221884"/>
                  </a:cubicBezTo>
                  <a:cubicBezTo>
                    <a:pt x="1897285" y="123396"/>
                    <a:pt x="1677543" y="23669"/>
                    <a:pt x="1442656" y="3666"/>
                  </a:cubicBezTo>
                  <a:cubicBezTo>
                    <a:pt x="1051274" y="-29671"/>
                    <a:pt x="667417" y="167973"/>
                    <a:pt x="392716" y="448769"/>
                  </a:cubicBezTo>
                  <a:cubicBezTo>
                    <a:pt x="236220" y="608694"/>
                    <a:pt x="110014" y="793289"/>
                    <a:pt x="0" y="988646"/>
                  </a:cubicBezTo>
                  <a:lnTo>
                    <a:pt x="3121438" y="988646"/>
                  </a:lnTo>
                  <a:lnTo>
                    <a:pt x="3121438" y="402097"/>
                  </a:lnTo>
                  <a:cubicBezTo>
                    <a:pt x="3013044" y="438959"/>
                    <a:pt x="2893982" y="451246"/>
                    <a:pt x="2780062" y="44114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ED742CE0-8E92-0471-A6C8-946BB3B9AA66}"/>
                </a:ext>
              </a:extLst>
            </p:cNvPr>
            <p:cNvSpPr/>
            <p:nvPr userDrawn="1"/>
          </p:nvSpPr>
          <p:spPr>
            <a:xfrm>
              <a:off x="9282071" y="5997506"/>
              <a:ext cx="447608" cy="447605"/>
            </a:xfrm>
            <a:custGeom>
              <a:avLst/>
              <a:gdLst>
                <a:gd name="connsiteX0" fmla="*/ 283845 w 283845"/>
                <a:gd name="connsiteY0" fmla="*/ 141923 h 283844"/>
                <a:gd name="connsiteX1" fmla="*/ 141922 w 283845"/>
                <a:gd name="connsiteY1" fmla="*/ 283845 h 283844"/>
                <a:gd name="connsiteX2" fmla="*/ -1 w 283845"/>
                <a:gd name="connsiteY2" fmla="*/ 141923 h 283844"/>
                <a:gd name="connsiteX3" fmla="*/ 141922 w 283845"/>
                <a:gd name="connsiteY3" fmla="*/ 0 h 283844"/>
                <a:gd name="connsiteX4" fmla="*/ 283845 w 283845"/>
                <a:gd name="connsiteY4" fmla="*/ 141923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45" h="283844">
                  <a:moveTo>
                    <a:pt x="283845" y="141923"/>
                  </a:moveTo>
                  <a:cubicBezTo>
                    <a:pt x="283845" y="220304"/>
                    <a:pt x="220304" y="283845"/>
                    <a:pt x="141922" y="283845"/>
                  </a:cubicBezTo>
                  <a:cubicBezTo>
                    <a:pt x="63541" y="283845"/>
                    <a:pt x="-1" y="220304"/>
                    <a:pt x="-1" y="141923"/>
                  </a:cubicBezTo>
                  <a:cubicBezTo>
                    <a:pt x="-1" y="63541"/>
                    <a:pt x="63539" y="0"/>
                    <a:pt x="141922" y="0"/>
                  </a:cubicBezTo>
                  <a:cubicBezTo>
                    <a:pt x="220303" y="0"/>
                    <a:pt x="283845" y="63541"/>
                    <a:pt x="283845" y="14192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3EDD8616-13EF-619D-9269-6D2CA029A1B3}"/>
                </a:ext>
              </a:extLst>
            </p:cNvPr>
            <p:cNvSpPr/>
            <p:nvPr userDrawn="1"/>
          </p:nvSpPr>
          <p:spPr>
            <a:xfrm>
              <a:off x="8590983" y="5947487"/>
              <a:ext cx="300408" cy="300407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E214BC8C-2DD9-23AB-380B-D8B9B4B20F11}"/>
                </a:ext>
              </a:extLst>
            </p:cNvPr>
            <p:cNvSpPr/>
            <p:nvPr userDrawn="1"/>
          </p:nvSpPr>
          <p:spPr>
            <a:xfrm>
              <a:off x="9852696" y="5319636"/>
              <a:ext cx="247235" cy="247234"/>
            </a:xfrm>
            <a:custGeom>
              <a:avLst/>
              <a:gdLst>
                <a:gd name="connsiteX0" fmla="*/ 156781 w 156781"/>
                <a:gd name="connsiteY0" fmla="*/ 78391 h 156781"/>
                <a:gd name="connsiteX1" fmla="*/ 78391 w 156781"/>
                <a:gd name="connsiteY1" fmla="*/ 156782 h 156781"/>
                <a:gd name="connsiteX2" fmla="*/ 0 w 156781"/>
                <a:gd name="connsiteY2" fmla="*/ 78391 h 156781"/>
                <a:gd name="connsiteX3" fmla="*/ 78391 w 156781"/>
                <a:gd name="connsiteY3" fmla="*/ 0 h 156781"/>
                <a:gd name="connsiteX4" fmla="*/ 156781 w 156781"/>
                <a:gd name="connsiteY4" fmla="*/ 78391 h 1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81" h="156781">
                  <a:moveTo>
                    <a:pt x="156781" y="78391"/>
                  </a:moveTo>
                  <a:cubicBezTo>
                    <a:pt x="156781" y="121685"/>
                    <a:pt x="121685" y="156782"/>
                    <a:pt x="78391" y="156782"/>
                  </a:cubicBezTo>
                  <a:cubicBezTo>
                    <a:pt x="35097" y="156782"/>
                    <a:pt x="0" y="121685"/>
                    <a:pt x="0" y="78391"/>
                  </a:cubicBezTo>
                  <a:cubicBezTo>
                    <a:pt x="0" y="35097"/>
                    <a:pt x="35097" y="0"/>
                    <a:pt x="78391" y="0"/>
                  </a:cubicBezTo>
                  <a:cubicBezTo>
                    <a:pt x="121685" y="0"/>
                    <a:pt x="156781" y="35097"/>
                    <a:pt x="156781" y="7839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11AABC9D-9F26-E755-DDA8-C410C2C68273}"/>
              </a:ext>
            </a:extLst>
          </p:cNvPr>
          <p:cNvGrpSpPr/>
          <p:nvPr userDrawn="1"/>
        </p:nvGrpSpPr>
        <p:grpSpPr>
          <a:xfrm>
            <a:off x="8814917" y="-3722"/>
            <a:ext cx="3376578" cy="1886626"/>
            <a:chOff x="8814917" y="-3722"/>
            <a:chExt cx="3376578" cy="1886626"/>
          </a:xfrm>
        </p:grpSpPr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BB9C4CA6-DACC-70C6-BB39-5C6E59C71154}"/>
                </a:ext>
              </a:extLst>
            </p:cNvPr>
            <p:cNvSpPr/>
            <p:nvPr userDrawn="1"/>
          </p:nvSpPr>
          <p:spPr>
            <a:xfrm>
              <a:off x="9229159" y="-3606"/>
              <a:ext cx="2962336" cy="1886510"/>
            </a:xfrm>
            <a:custGeom>
              <a:avLst/>
              <a:gdLst>
                <a:gd name="connsiteX0" fmla="*/ 10622 w 2432923"/>
                <a:gd name="connsiteY0" fmla="*/ 447961 h 1549364"/>
                <a:gd name="connsiteX1" fmla="*/ 469822 w 2432923"/>
                <a:gd name="connsiteY1" fmla="*/ 922401 h 1549364"/>
                <a:gd name="connsiteX2" fmla="*/ 1202104 w 2432923"/>
                <a:gd name="connsiteY2" fmla="*/ 977932 h 1549364"/>
                <a:gd name="connsiteX3" fmla="*/ 1701118 w 2432923"/>
                <a:gd name="connsiteY3" fmla="*/ 1396651 h 1549364"/>
                <a:gd name="connsiteX4" fmla="*/ 2432924 w 2432923"/>
                <a:gd name="connsiteY4" fmla="*/ 1509522 h 1549364"/>
                <a:gd name="connsiteX5" fmla="*/ 2432924 w 2432923"/>
                <a:gd name="connsiteY5" fmla="*/ 0 h 1549364"/>
                <a:gd name="connsiteX6" fmla="*/ 100061 w 2432923"/>
                <a:gd name="connsiteY6" fmla="*/ 0 h 1549364"/>
                <a:gd name="connsiteX7" fmla="*/ 10622 w 2432923"/>
                <a:gd name="connsiteY7" fmla="*/ 447961 h 154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2923" h="1549364">
                  <a:moveTo>
                    <a:pt x="10622" y="447961"/>
                  </a:moveTo>
                  <a:cubicBezTo>
                    <a:pt x="55485" y="676275"/>
                    <a:pt x="243032" y="870109"/>
                    <a:pt x="469822" y="922401"/>
                  </a:cubicBezTo>
                  <a:cubicBezTo>
                    <a:pt x="709852" y="977741"/>
                    <a:pt x="973694" y="885825"/>
                    <a:pt x="1202104" y="977932"/>
                  </a:cubicBezTo>
                  <a:cubicBezTo>
                    <a:pt x="1404796" y="1059656"/>
                    <a:pt x="1527001" y="1264634"/>
                    <a:pt x="1701118" y="1396651"/>
                  </a:cubicBezTo>
                  <a:cubicBezTo>
                    <a:pt x="1906287" y="1552099"/>
                    <a:pt x="2188893" y="1587246"/>
                    <a:pt x="2432924" y="1509522"/>
                  </a:cubicBezTo>
                  <a:lnTo>
                    <a:pt x="2432924" y="0"/>
                  </a:lnTo>
                  <a:lnTo>
                    <a:pt x="100061" y="0"/>
                  </a:lnTo>
                  <a:cubicBezTo>
                    <a:pt x="15956" y="131350"/>
                    <a:pt x="-19573" y="294608"/>
                    <a:pt x="10622" y="44796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53B3CC33-30B6-9FDD-EA0A-4C37763C6ADA}"/>
                </a:ext>
              </a:extLst>
            </p:cNvPr>
            <p:cNvSpPr/>
            <p:nvPr userDrawn="1"/>
          </p:nvSpPr>
          <p:spPr>
            <a:xfrm>
              <a:off x="8814917" y="-3722"/>
              <a:ext cx="3376578" cy="1591301"/>
            </a:xfrm>
            <a:custGeom>
              <a:avLst/>
              <a:gdLst>
                <a:gd name="connsiteX0" fmla="*/ 2398994 w 2773134"/>
                <a:gd name="connsiteY0" fmla="*/ 1199388 h 1306913"/>
                <a:gd name="connsiteX1" fmla="*/ 2014945 w 2773134"/>
                <a:gd name="connsiteY1" fmla="*/ 1039844 h 1306913"/>
                <a:gd name="connsiteX2" fmla="*/ 1622039 w 2773134"/>
                <a:gd name="connsiteY2" fmla="*/ 984028 h 1306913"/>
                <a:gd name="connsiteX3" fmla="*/ 845370 w 2773134"/>
                <a:gd name="connsiteY3" fmla="*/ 1057847 h 1306913"/>
                <a:gd name="connsiteX4" fmla="*/ 185764 w 2773134"/>
                <a:gd name="connsiteY4" fmla="*/ 734949 h 1306913"/>
                <a:gd name="connsiteX5" fmla="*/ 89467 w 2773134"/>
                <a:gd name="connsiteY5" fmla="*/ 0 h 1306913"/>
                <a:gd name="connsiteX6" fmla="*/ 48985 w 2773134"/>
                <a:gd name="connsiteY6" fmla="*/ 0 h 1306913"/>
                <a:gd name="connsiteX7" fmla="*/ 82608 w 2773134"/>
                <a:gd name="connsiteY7" fmla="*/ 639128 h 1306913"/>
                <a:gd name="connsiteX8" fmla="*/ 650870 w 2773134"/>
                <a:gd name="connsiteY8" fmla="*/ 1075373 h 1306913"/>
                <a:gd name="connsiteX9" fmla="*/ 1500690 w 2773134"/>
                <a:gd name="connsiteY9" fmla="*/ 1029653 h 1306913"/>
                <a:gd name="connsiteX10" fmla="*/ 1938936 w 2773134"/>
                <a:gd name="connsiteY10" fmla="*/ 1056037 h 1306913"/>
                <a:gd name="connsiteX11" fmla="*/ 2364609 w 2773134"/>
                <a:gd name="connsiteY11" fmla="*/ 1226439 h 1306913"/>
                <a:gd name="connsiteX12" fmla="*/ 2773135 w 2773134"/>
                <a:gd name="connsiteY12" fmla="*/ 1304258 h 1306913"/>
                <a:gd name="connsiteX13" fmla="*/ 2773135 w 2773134"/>
                <a:gd name="connsiteY13" fmla="*/ 1266254 h 1306913"/>
                <a:gd name="connsiteX14" fmla="*/ 2398994 w 2773134"/>
                <a:gd name="connsiteY14" fmla="*/ 1199388 h 130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3134" h="1306913">
                  <a:moveTo>
                    <a:pt x="2398994" y="1199388"/>
                  </a:moveTo>
                  <a:cubicBezTo>
                    <a:pt x="2269454" y="1149858"/>
                    <a:pt x="2146391" y="1084612"/>
                    <a:pt x="2014945" y="1039844"/>
                  </a:cubicBezTo>
                  <a:cubicBezTo>
                    <a:pt x="1887691" y="996506"/>
                    <a:pt x="1756056" y="980218"/>
                    <a:pt x="1622039" y="984028"/>
                  </a:cubicBezTo>
                  <a:cubicBezTo>
                    <a:pt x="1361626" y="991457"/>
                    <a:pt x="1106450" y="1062704"/>
                    <a:pt x="845370" y="1057847"/>
                  </a:cubicBezTo>
                  <a:cubicBezTo>
                    <a:pt x="585529" y="1053084"/>
                    <a:pt x="341974" y="947261"/>
                    <a:pt x="185764" y="734949"/>
                  </a:cubicBezTo>
                  <a:cubicBezTo>
                    <a:pt x="29554" y="522637"/>
                    <a:pt x="-1878" y="242602"/>
                    <a:pt x="89467" y="0"/>
                  </a:cubicBezTo>
                  <a:lnTo>
                    <a:pt x="48985" y="0"/>
                  </a:lnTo>
                  <a:cubicBezTo>
                    <a:pt x="-24929" y="206788"/>
                    <a:pt x="-16356" y="440246"/>
                    <a:pt x="82608" y="639128"/>
                  </a:cubicBezTo>
                  <a:cubicBezTo>
                    <a:pt x="193384" y="861632"/>
                    <a:pt x="407506" y="1025747"/>
                    <a:pt x="650870" y="1075373"/>
                  </a:cubicBezTo>
                  <a:cubicBezTo>
                    <a:pt x="933477" y="1133094"/>
                    <a:pt x="1219227" y="1055561"/>
                    <a:pt x="1500690" y="1029653"/>
                  </a:cubicBezTo>
                  <a:cubicBezTo>
                    <a:pt x="1647376" y="1016127"/>
                    <a:pt x="1795965" y="1016603"/>
                    <a:pt x="1938936" y="1056037"/>
                  </a:cubicBezTo>
                  <a:cubicBezTo>
                    <a:pt x="2086764" y="1096804"/>
                    <a:pt x="2222686" y="1169861"/>
                    <a:pt x="2364609" y="1226439"/>
                  </a:cubicBezTo>
                  <a:cubicBezTo>
                    <a:pt x="2493386" y="1277779"/>
                    <a:pt x="2633690" y="1317784"/>
                    <a:pt x="2773135" y="1304258"/>
                  </a:cubicBezTo>
                  <a:lnTo>
                    <a:pt x="2773135" y="1266254"/>
                  </a:lnTo>
                  <a:cubicBezTo>
                    <a:pt x="2645881" y="1279970"/>
                    <a:pt x="2516913" y="1244441"/>
                    <a:pt x="2398994" y="119938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789A1AF6-A302-F3E8-475E-EB7BFB5D27B6}"/>
                </a:ext>
              </a:extLst>
            </p:cNvPr>
            <p:cNvSpPr/>
            <p:nvPr userDrawn="1"/>
          </p:nvSpPr>
          <p:spPr>
            <a:xfrm>
              <a:off x="9543400" y="309531"/>
              <a:ext cx="311745" cy="311744"/>
            </a:xfrm>
            <a:custGeom>
              <a:avLst/>
              <a:gdLst>
                <a:gd name="connsiteX0" fmla="*/ 256032 w 256032"/>
                <a:gd name="connsiteY0" fmla="*/ 128016 h 256031"/>
                <a:gd name="connsiteX1" fmla="*/ 128016 w 256032"/>
                <a:gd name="connsiteY1" fmla="*/ 256032 h 256031"/>
                <a:gd name="connsiteX2" fmla="*/ 0 w 256032"/>
                <a:gd name="connsiteY2" fmla="*/ 128016 h 256031"/>
                <a:gd name="connsiteX3" fmla="*/ 128016 w 256032"/>
                <a:gd name="connsiteY3" fmla="*/ 0 h 256031"/>
                <a:gd name="connsiteX4" fmla="*/ 256032 w 256032"/>
                <a:gd name="connsiteY4" fmla="*/ 128016 h 2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032" h="256031">
                  <a:moveTo>
                    <a:pt x="256032" y="128016"/>
                  </a:moveTo>
                  <a:cubicBezTo>
                    <a:pt x="256032" y="198717"/>
                    <a:pt x="198717" y="256032"/>
                    <a:pt x="128016" y="256032"/>
                  </a:cubicBezTo>
                  <a:cubicBezTo>
                    <a:pt x="57314" y="256032"/>
                    <a:pt x="0" y="198717"/>
                    <a:pt x="0" y="128016"/>
                  </a:cubicBezTo>
                  <a:cubicBezTo>
                    <a:pt x="0" y="57315"/>
                    <a:pt x="57314" y="0"/>
                    <a:pt x="128016" y="0"/>
                  </a:cubicBezTo>
                  <a:cubicBezTo>
                    <a:pt x="198717" y="0"/>
                    <a:pt x="256032" y="57315"/>
                    <a:pt x="256032" y="12801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0C3EE527-B19C-68BB-742A-EDEE8C3D5AE3}"/>
                </a:ext>
              </a:extLst>
            </p:cNvPr>
            <p:cNvSpPr/>
            <p:nvPr userDrawn="1"/>
          </p:nvSpPr>
          <p:spPr>
            <a:xfrm>
              <a:off x="9229103" y="644124"/>
              <a:ext cx="147985" cy="147985"/>
            </a:xfrm>
            <a:custGeom>
              <a:avLst/>
              <a:gdLst>
                <a:gd name="connsiteX0" fmla="*/ 121539 w 121538"/>
                <a:gd name="connsiteY0" fmla="*/ 60769 h 121538"/>
                <a:gd name="connsiteX1" fmla="*/ 60770 w 121538"/>
                <a:gd name="connsiteY1" fmla="*/ 121539 h 121538"/>
                <a:gd name="connsiteX2" fmla="*/ 0 w 121538"/>
                <a:gd name="connsiteY2" fmla="*/ 60769 h 121538"/>
                <a:gd name="connsiteX3" fmla="*/ 60770 w 121538"/>
                <a:gd name="connsiteY3" fmla="*/ 0 h 121538"/>
                <a:gd name="connsiteX4" fmla="*/ 121539 w 121538"/>
                <a:gd name="connsiteY4" fmla="*/ 60769 h 12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38" h="121538">
                  <a:moveTo>
                    <a:pt x="121539" y="60769"/>
                  </a:moveTo>
                  <a:cubicBezTo>
                    <a:pt x="121539" y="94332"/>
                    <a:pt x="94332" y="121539"/>
                    <a:pt x="60770" y="121539"/>
                  </a:cubicBezTo>
                  <a:cubicBezTo>
                    <a:pt x="27208" y="121539"/>
                    <a:pt x="0" y="94332"/>
                    <a:pt x="0" y="60769"/>
                  </a:cubicBezTo>
                  <a:cubicBezTo>
                    <a:pt x="0" y="27207"/>
                    <a:pt x="27208" y="0"/>
                    <a:pt x="60770" y="0"/>
                  </a:cubicBezTo>
                  <a:cubicBezTo>
                    <a:pt x="94332" y="0"/>
                    <a:pt x="121539" y="27207"/>
                    <a:pt x="121539" y="607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6500A1DC-903B-396D-3BF7-2DAD2D93F083}"/>
              </a:ext>
            </a:extLst>
          </p:cNvPr>
          <p:cNvGrpSpPr/>
          <p:nvPr userDrawn="1"/>
        </p:nvGrpSpPr>
        <p:grpSpPr>
          <a:xfrm>
            <a:off x="6316" y="8359"/>
            <a:ext cx="3462546" cy="2236876"/>
            <a:chOff x="6316" y="8359"/>
            <a:chExt cx="3462546" cy="2236876"/>
          </a:xfrm>
        </p:grpSpPr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0BCB0D71-095D-3007-8275-06F6047DF084}"/>
                </a:ext>
              </a:extLst>
            </p:cNvPr>
            <p:cNvSpPr/>
            <p:nvPr userDrawn="1"/>
          </p:nvSpPr>
          <p:spPr>
            <a:xfrm>
              <a:off x="6316" y="8359"/>
              <a:ext cx="3462546" cy="2236876"/>
            </a:xfrm>
            <a:custGeom>
              <a:avLst/>
              <a:gdLst>
                <a:gd name="connsiteX0" fmla="*/ 354806 w 2528220"/>
                <a:gd name="connsiteY0" fmla="*/ 1579626 h 1633282"/>
                <a:gd name="connsiteX1" fmla="*/ 765048 w 2528220"/>
                <a:gd name="connsiteY1" fmla="*/ 1215962 h 1633282"/>
                <a:gd name="connsiteX2" fmla="*/ 1118521 w 2528220"/>
                <a:gd name="connsiteY2" fmla="*/ 790956 h 1633282"/>
                <a:gd name="connsiteX3" fmla="*/ 2067497 w 2528220"/>
                <a:gd name="connsiteY3" fmla="*/ 307753 h 1633282"/>
                <a:gd name="connsiteX4" fmla="*/ 2528221 w 2528220"/>
                <a:gd name="connsiteY4" fmla="*/ 0 h 1633282"/>
                <a:gd name="connsiteX5" fmla="*/ 0 w 2528220"/>
                <a:gd name="connsiteY5" fmla="*/ 0 h 1633282"/>
                <a:gd name="connsiteX6" fmla="*/ 0 w 2528220"/>
                <a:gd name="connsiteY6" fmla="*/ 1620584 h 1633282"/>
                <a:gd name="connsiteX7" fmla="*/ 354806 w 2528220"/>
                <a:gd name="connsiteY7" fmla="*/ 1579626 h 16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8220" h="1633282">
                  <a:moveTo>
                    <a:pt x="354806" y="1579626"/>
                  </a:moveTo>
                  <a:cubicBezTo>
                    <a:pt x="522446" y="1502474"/>
                    <a:pt x="651796" y="1361599"/>
                    <a:pt x="765048" y="1215962"/>
                  </a:cubicBezTo>
                  <a:cubicBezTo>
                    <a:pt x="878300" y="1070229"/>
                    <a:pt x="981647" y="914686"/>
                    <a:pt x="1118521" y="790956"/>
                  </a:cubicBezTo>
                  <a:cubicBezTo>
                    <a:pt x="1383221" y="551688"/>
                    <a:pt x="1742980" y="456057"/>
                    <a:pt x="2067497" y="307753"/>
                  </a:cubicBezTo>
                  <a:cubicBezTo>
                    <a:pt x="2233422" y="231934"/>
                    <a:pt x="2399633" y="129445"/>
                    <a:pt x="2528221" y="0"/>
                  </a:cubicBezTo>
                  <a:lnTo>
                    <a:pt x="0" y="0"/>
                  </a:lnTo>
                  <a:lnTo>
                    <a:pt x="0" y="1620584"/>
                  </a:lnTo>
                  <a:cubicBezTo>
                    <a:pt x="115824" y="1647730"/>
                    <a:pt x="245269" y="1630109"/>
                    <a:pt x="354806" y="15796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D135BD0A-C11B-53C7-98FC-3B1BF7813C0C}"/>
                </a:ext>
              </a:extLst>
            </p:cNvPr>
            <p:cNvSpPr/>
            <p:nvPr userDrawn="1"/>
          </p:nvSpPr>
          <p:spPr>
            <a:xfrm>
              <a:off x="632478" y="458414"/>
              <a:ext cx="321430" cy="321429"/>
            </a:xfrm>
            <a:custGeom>
              <a:avLst/>
              <a:gdLst>
                <a:gd name="connsiteX0" fmla="*/ 234696 w 234696"/>
                <a:gd name="connsiteY0" fmla="*/ 117348 h 234695"/>
                <a:gd name="connsiteX1" fmla="*/ 117348 w 234696"/>
                <a:gd name="connsiteY1" fmla="*/ 234696 h 234695"/>
                <a:gd name="connsiteX2" fmla="*/ 0 w 234696"/>
                <a:gd name="connsiteY2" fmla="*/ 117348 h 234695"/>
                <a:gd name="connsiteX3" fmla="*/ 117348 w 234696"/>
                <a:gd name="connsiteY3" fmla="*/ 0 h 234695"/>
                <a:gd name="connsiteX4" fmla="*/ 234696 w 234696"/>
                <a:gd name="connsiteY4" fmla="*/ 117348 h 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96" h="234695">
                  <a:moveTo>
                    <a:pt x="234696" y="117348"/>
                  </a:moveTo>
                  <a:cubicBezTo>
                    <a:pt x="234696" y="182157"/>
                    <a:pt x="182158" y="234696"/>
                    <a:pt x="117348" y="234696"/>
                  </a:cubicBezTo>
                  <a:cubicBezTo>
                    <a:pt x="52539" y="234696"/>
                    <a:pt x="0" y="182157"/>
                    <a:pt x="0" y="117348"/>
                  </a:cubicBezTo>
                  <a:cubicBezTo>
                    <a:pt x="0" y="52538"/>
                    <a:pt x="52539" y="0"/>
                    <a:pt x="117348" y="0"/>
                  </a:cubicBezTo>
                  <a:cubicBezTo>
                    <a:pt x="182158" y="0"/>
                    <a:pt x="234696" y="52538"/>
                    <a:pt x="234696" y="1173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1B59A046-9243-1575-3FB5-18D0EDA773F1}"/>
                </a:ext>
              </a:extLst>
            </p:cNvPr>
            <p:cNvSpPr/>
            <p:nvPr userDrawn="1"/>
          </p:nvSpPr>
          <p:spPr>
            <a:xfrm>
              <a:off x="515073" y="954256"/>
              <a:ext cx="224897" cy="224897"/>
            </a:xfrm>
            <a:custGeom>
              <a:avLst/>
              <a:gdLst>
                <a:gd name="connsiteX0" fmla="*/ 164211 w 164211"/>
                <a:gd name="connsiteY0" fmla="*/ 82105 h 164211"/>
                <a:gd name="connsiteX1" fmla="*/ 82105 w 164211"/>
                <a:gd name="connsiteY1" fmla="*/ 164211 h 164211"/>
                <a:gd name="connsiteX2" fmla="*/ 0 w 164211"/>
                <a:gd name="connsiteY2" fmla="*/ 82105 h 164211"/>
                <a:gd name="connsiteX3" fmla="*/ 82105 w 164211"/>
                <a:gd name="connsiteY3" fmla="*/ 0 h 164211"/>
                <a:gd name="connsiteX4" fmla="*/ 164211 w 164211"/>
                <a:gd name="connsiteY4" fmla="*/ 82105 h 16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11" h="164211">
                  <a:moveTo>
                    <a:pt x="164211" y="82105"/>
                  </a:moveTo>
                  <a:cubicBezTo>
                    <a:pt x="164211" y="127451"/>
                    <a:pt x="127451" y="164211"/>
                    <a:pt x="82105" y="164211"/>
                  </a:cubicBezTo>
                  <a:cubicBezTo>
                    <a:pt x="36760" y="164211"/>
                    <a:pt x="0" y="127451"/>
                    <a:pt x="0" y="82105"/>
                  </a:cubicBezTo>
                  <a:cubicBezTo>
                    <a:pt x="0" y="36760"/>
                    <a:pt x="36760" y="0"/>
                    <a:pt x="82105" y="0"/>
                  </a:cubicBezTo>
                  <a:cubicBezTo>
                    <a:pt x="127451" y="0"/>
                    <a:pt x="164211" y="36760"/>
                    <a:pt x="164211" y="821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C0F10909-95F8-9FB6-F214-44F5D8529649}"/>
                </a:ext>
              </a:extLst>
            </p:cNvPr>
            <p:cNvSpPr/>
            <p:nvPr userDrawn="1"/>
          </p:nvSpPr>
          <p:spPr>
            <a:xfrm>
              <a:off x="1173718" y="619128"/>
              <a:ext cx="118709" cy="118709"/>
            </a:xfrm>
            <a:custGeom>
              <a:avLst/>
              <a:gdLst>
                <a:gd name="connsiteX0" fmla="*/ 86677 w 86677"/>
                <a:gd name="connsiteY0" fmla="*/ 43339 h 86677"/>
                <a:gd name="connsiteX1" fmla="*/ 43339 w 86677"/>
                <a:gd name="connsiteY1" fmla="*/ 86677 h 86677"/>
                <a:gd name="connsiteX2" fmla="*/ 0 w 86677"/>
                <a:gd name="connsiteY2" fmla="*/ 43339 h 86677"/>
                <a:gd name="connsiteX3" fmla="*/ 43339 w 86677"/>
                <a:gd name="connsiteY3" fmla="*/ 0 h 86677"/>
                <a:gd name="connsiteX4" fmla="*/ 86677 w 86677"/>
                <a:gd name="connsiteY4" fmla="*/ 43339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" h="86677">
                  <a:moveTo>
                    <a:pt x="86677" y="43339"/>
                  </a:moveTo>
                  <a:cubicBezTo>
                    <a:pt x="86677" y="67246"/>
                    <a:pt x="67246" y="86677"/>
                    <a:pt x="43339" y="86677"/>
                  </a:cubicBezTo>
                  <a:cubicBezTo>
                    <a:pt x="19431" y="86677"/>
                    <a:pt x="0" y="67246"/>
                    <a:pt x="0" y="43339"/>
                  </a:cubicBezTo>
                  <a:cubicBezTo>
                    <a:pt x="0" y="19431"/>
                    <a:pt x="19431" y="0"/>
                    <a:pt x="43339" y="0"/>
                  </a:cubicBezTo>
                  <a:cubicBezTo>
                    <a:pt x="67246" y="0"/>
                    <a:pt x="86677" y="19431"/>
                    <a:pt x="86677" y="4333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25A526AA-0B8A-C556-03F9-334080A24CE9}"/>
                </a:ext>
              </a:extLst>
            </p:cNvPr>
            <p:cNvSpPr/>
            <p:nvPr userDrawn="1"/>
          </p:nvSpPr>
          <p:spPr>
            <a:xfrm>
              <a:off x="2830570" y="334615"/>
              <a:ext cx="123927" cy="123927"/>
            </a:xfrm>
            <a:custGeom>
              <a:avLst/>
              <a:gdLst>
                <a:gd name="connsiteX0" fmla="*/ 90488 w 90487"/>
                <a:gd name="connsiteY0" fmla="*/ 45244 h 90487"/>
                <a:gd name="connsiteX1" fmla="*/ 45244 w 90487"/>
                <a:gd name="connsiteY1" fmla="*/ 90488 h 90487"/>
                <a:gd name="connsiteX2" fmla="*/ 0 w 90487"/>
                <a:gd name="connsiteY2" fmla="*/ 45244 h 90487"/>
                <a:gd name="connsiteX3" fmla="*/ 45244 w 90487"/>
                <a:gd name="connsiteY3" fmla="*/ 0 h 90487"/>
                <a:gd name="connsiteX4" fmla="*/ 90488 w 90487"/>
                <a:gd name="connsiteY4" fmla="*/ 45244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7" h="90487">
                  <a:moveTo>
                    <a:pt x="90488" y="45244"/>
                  </a:moveTo>
                  <a:cubicBezTo>
                    <a:pt x="90488" y="70231"/>
                    <a:pt x="70231" y="90488"/>
                    <a:pt x="45244" y="90488"/>
                  </a:cubicBezTo>
                  <a:cubicBezTo>
                    <a:pt x="20256" y="90488"/>
                    <a:pt x="0" y="70231"/>
                    <a:pt x="0" y="45244"/>
                  </a:cubicBezTo>
                  <a:cubicBezTo>
                    <a:pt x="0" y="20256"/>
                    <a:pt x="20256" y="0"/>
                    <a:pt x="45244" y="0"/>
                  </a:cubicBezTo>
                  <a:cubicBezTo>
                    <a:pt x="70231" y="0"/>
                    <a:pt x="90488" y="20256"/>
                    <a:pt x="90488" y="4524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751870E5-F603-9E34-CD84-57D5A3794C19}"/>
              </a:ext>
            </a:extLst>
          </p:cNvPr>
          <p:cNvGrpSpPr/>
          <p:nvPr userDrawn="1"/>
        </p:nvGrpSpPr>
        <p:grpSpPr>
          <a:xfrm>
            <a:off x="10783050" y="5427784"/>
            <a:ext cx="1153978" cy="1034107"/>
            <a:chOff x="10783050" y="5427784"/>
            <a:chExt cx="1153978" cy="1034107"/>
          </a:xfrm>
        </p:grpSpPr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0F597BD-AE0F-D294-70C2-09875F70A3A0}"/>
                </a:ext>
              </a:extLst>
            </p:cNvPr>
            <p:cNvSpPr/>
            <p:nvPr userDrawn="1"/>
          </p:nvSpPr>
          <p:spPr>
            <a:xfrm>
              <a:off x="10918525" y="5563439"/>
              <a:ext cx="1018503" cy="898452"/>
            </a:xfrm>
            <a:custGeom>
              <a:avLst/>
              <a:gdLst>
                <a:gd name="connsiteX0" fmla="*/ 1079815 w 1080576"/>
                <a:gd name="connsiteY0" fmla="*/ 920877 h 953208"/>
                <a:gd name="connsiteX1" fmla="*/ 1078100 w 1080576"/>
                <a:gd name="connsiteY1" fmla="*/ 901923 h 953208"/>
                <a:gd name="connsiteX2" fmla="*/ 1074862 w 1080576"/>
                <a:gd name="connsiteY2" fmla="*/ 882873 h 953208"/>
                <a:gd name="connsiteX3" fmla="*/ 1070862 w 1080576"/>
                <a:gd name="connsiteY3" fmla="*/ 863823 h 953208"/>
                <a:gd name="connsiteX4" fmla="*/ 1065718 w 1080576"/>
                <a:gd name="connsiteY4" fmla="*/ 844773 h 953208"/>
                <a:gd name="connsiteX5" fmla="*/ 1059050 w 1080576"/>
                <a:gd name="connsiteY5" fmla="*/ 825913 h 953208"/>
                <a:gd name="connsiteX6" fmla="*/ 1055621 w 1080576"/>
                <a:gd name="connsiteY6" fmla="*/ 816388 h 953208"/>
                <a:gd name="connsiteX7" fmla="*/ 1051431 w 1080576"/>
                <a:gd name="connsiteY7" fmla="*/ 807053 h 953208"/>
                <a:gd name="connsiteX8" fmla="*/ 1042762 w 1080576"/>
                <a:gd name="connsiteY8" fmla="*/ 788099 h 953208"/>
                <a:gd name="connsiteX9" fmla="*/ 990756 w 1080576"/>
                <a:gd name="connsiteY9" fmla="*/ 709136 h 953208"/>
                <a:gd name="connsiteX10" fmla="*/ 959705 w 1080576"/>
                <a:gd name="connsiteY10" fmla="*/ 543115 h 953208"/>
                <a:gd name="connsiteX11" fmla="*/ 934463 w 1080576"/>
                <a:gd name="connsiteY11" fmla="*/ 497491 h 953208"/>
                <a:gd name="connsiteX12" fmla="*/ 919128 w 1080576"/>
                <a:gd name="connsiteY12" fmla="*/ 475488 h 953208"/>
                <a:gd name="connsiteX13" fmla="*/ 903507 w 1080576"/>
                <a:gd name="connsiteY13" fmla="*/ 455009 h 953208"/>
                <a:gd name="connsiteX14" fmla="*/ 869883 w 1080576"/>
                <a:gd name="connsiteY14" fmla="*/ 416433 h 953208"/>
                <a:gd name="connsiteX15" fmla="*/ 833785 w 1080576"/>
                <a:gd name="connsiteY15" fmla="*/ 381667 h 953208"/>
                <a:gd name="connsiteX16" fmla="*/ 758060 w 1080576"/>
                <a:gd name="connsiteY16" fmla="*/ 322231 h 953208"/>
                <a:gd name="connsiteX17" fmla="*/ 683861 w 1080576"/>
                <a:gd name="connsiteY17" fmla="*/ 275272 h 953208"/>
                <a:gd name="connsiteX18" fmla="*/ 616233 w 1080576"/>
                <a:gd name="connsiteY18" fmla="*/ 238506 h 953208"/>
                <a:gd name="connsiteX19" fmla="*/ 558035 w 1080576"/>
                <a:gd name="connsiteY19" fmla="*/ 210026 h 953208"/>
                <a:gd name="connsiteX20" fmla="*/ 451260 w 1080576"/>
                <a:gd name="connsiteY20" fmla="*/ 164306 h 953208"/>
                <a:gd name="connsiteX21" fmla="*/ 330959 w 1080576"/>
                <a:gd name="connsiteY21" fmla="*/ 118396 h 953208"/>
                <a:gd name="connsiteX22" fmla="*/ 36066 w 1080576"/>
                <a:gd name="connsiteY22" fmla="*/ 0 h 953208"/>
                <a:gd name="connsiteX23" fmla="*/ 36066 w 1080576"/>
                <a:gd name="connsiteY23" fmla="*/ 0 h 953208"/>
                <a:gd name="connsiteX24" fmla="*/ 36066 w 1080576"/>
                <a:gd name="connsiteY24" fmla="*/ 0 h 953208"/>
                <a:gd name="connsiteX25" fmla="*/ 61 w 1080576"/>
                <a:gd name="connsiteY25" fmla="*/ 181356 h 953208"/>
                <a:gd name="connsiteX26" fmla="*/ 42637 w 1080576"/>
                <a:gd name="connsiteY26" fmla="*/ 374523 h 953208"/>
                <a:gd name="connsiteX27" fmla="*/ 160843 w 1080576"/>
                <a:gd name="connsiteY27" fmla="*/ 549116 h 953208"/>
                <a:gd name="connsiteX28" fmla="*/ 340770 w 1080576"/>
                <a:gd name="connsiteY28" fmla="*/ 676085 h 953208"/>
                <a:gd name="connsiteX29" fmla="*/ 438020 w 1080576"/>
                <a:gd name="connsiteY29" fmla="*/ 712280 h 953208"/>
                <a:gd name="connsiteX30" fmla="*/ 527842 w 1080576"/>
                <a:gd name="connsiteY30" fmla="*/ 731425 h 953208"/>
                <a:gd name="connsiteX31" fmla="*/ 609184 w 1080576"/>
                <a:gd name="connsiteY31" fmla="*/ 738283 h 953208"/>
                <a:gd name="connsiteX32" fmla="*/ 683480 w 1080576"/>
                <a:gd name="connsiteY32" fmla="*/ 736759 h 953208"/>
                <a:gd name="connsiteX33" fmla="*/ 719198 w 1080576"/>
                <a:gd name="connsiteY33" fmla="*/ 733901 h 953208"/>
                <a:gd name="connsiteX34" fmla="*/ 754345 w 1080576"/>
                <a:gd name="connsiteY34" fmla="*/ 730473 h 953208"/>
                <a:gd name="connsiteX35" fmla="*/ 771967 w 1080576"/>
                <a:gd name="connsiteY35" fmla="*/ 728472 h 953208"/>
                <a:gd name="connsiteX36" fmla="*/ 788731 w 1080576"/>
                <a:gd name="connsiteY36" fmla="*/ 726091 h 953208"/>
                <a:gd name="connsiteX37" fmla="*/ 824260 w 1080576"/>
                <a:gd name="connsiteY37" fmla="*/ 722662 h 953208"/>
                <a:gd name="connsiteX38" fmla="*/ 966181 w 1080576"/>
                <a:gd name="connsiteY38" fmla="*/ 727519 h 953208"/>
                <a:gd name="connsiteX39" fmla="*/ 1005519 w 1080576"/>
                <a:gd name="connsiteY39" fmla="*/ 803625 h 953208"/>
                <a:gd name="connsiteX40" fmla="*/ 1003996 w 1080576"/>
                <a:gd name="connsiteY40" fmla="*/ 928592 h 953208"/>
                <a:gd name="connsiteX41" fmla="*/ 1039048 w 1080576"/>
                <a:gd name="connsiteY41" fmla="*/ 951643 h 953208"/>
                <a:gd name="connsiteX42" fmla="*/ 1080576 w 1080576"/>
                <a:gd name="connsiteY42" fmla="*/ 939832 h 953208"/>
                <a:gd name="connsiteX43" fmla="*/ 1080576 w 1080576"/>
                <a:gd name="connsiteY43" fmla="*/ 930402 h 953208"/>
                <a:gd name="connsiteX44" fmla="*/ 1079815 w 1080576"/>
                <a:gd name="connsiteY44" fmla="*/ 920877 h 95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80576" h="953208">
                  <a:moveTo>
                    <a:pt x="1079815" y="920877"/>
                  </a:moveTo>
                  <a:cubicBezTo>
                    <a:pt x="1079244" y="914590"/>
                    <a:pt x="1078672" y="908304"/>
                    <a:pt x="1078100" y="901923"/>
                  </a:cubicBezTo>
                  <a:cubicBezTo>
                    <a:pt x="1077434" y="895636"/>
                    <a:pt x="1075909" y="889159"/>
                    <a:pt x="1074862" y="882873"/>
                  </a:cubicBezTo>
                  <a:cubicBezTo>
                    <a:pt x="1073719" y="876490"/>
                    <a:pt x="1072862" y="870109"/>
                    <a:pt x="1070862" y="863823"/>
                  </a:cubicBezTo>
                  <a:cubicBezTo>
                    <a:pt x="1069147" y="857536"/>
                    <a:pt x="1067432" y="851154"/>
                    <a:pt x="1065718" y="844773"/>
                  </a:cubicBezTo>
                  <a:cubicBezTo>
                    <a:pt x="1063812" y="838486"/>
                    <a:pt x="1061242" y="832200"/>
                    <a:pt x="1059050" y="825913"/>
                  </a:cubicBezTo>
                  <a:cubicBezTo>
                    <a:pt x="1057907" y="822769"/>
                    <a:pt x="1056764" y="819531"/>
                    <a:pt x="1055621" y="816388"/>
                  </a:cubicBezTo>
                  <a:cubicBezTo>
                    <a:pt x="1054193" y="813340"/>
                    <a:pt x="1052860" y="810197"/>
                    <a:pt x="1051431" y="807053"/>
                  </a:cubicBezTo>
                  <a:cubicBezTo>
                    <a:pt x="1048573" y="800862"/>
                    <a:pt x="1045906" y="794385"/>
                    <a:pt x="1042762" y="788099"/>
                  </a:cubicBezTo>
                  <a:cubicBezTo>
                    <a:pt x="1029142" y="761905"/>
                    <a:pt x="1012188" y="735330"/>
                    <a:pt x="990756" y="709136"/>
                  </a:cubicBezTo>
                  <a:cubicBezTo>
                    <a:pt x="995710" y="655225"/>
                    <a:pt x="984756" y="597789"/>
                    <a:pt x="959705" y="543115"/>
                  </a:cubicBezTo>
                  <a:cubicBezTo>
                    <a:pt x="952466" y="527685"/>
                    <a:pt x="944084" y="512445"/>
                    <a:pt x="934463" y="497491"/>
                  </a:cubicBezTo>
                  <a:cubicBezTo>
                    <a:pt x="929605" y="490156"/>
                    <a:pt x="924463" y="482822"/>
                    <a:pt x="919128" y="475488"/>
                  </a:cubicBezTo>
                  <a:cubicBezTo>
                    <a:pt x="913794" y="468154"/>
                    <a:pt x="908937" y="461867"/>
                    <a:pt x="903507" y="455009"/>
                  </a:cubicBezTo>
                  <a:cubicBezTo>
                    <a:pt x="892839" y="441293"/>
                    <a:pt x="881694" y="429101"/>
                    <a:pt x="869883" y="416433"/>
                  </a:cubicBezTo>
                  <a:cubicBezTo>
                    <a:pt x="858359" y="404527"/>
                    <a:pt x="845976" y="392430"/>
                    <a:pt x="833785" y="381667"/>
                  </a:cubicBezTo>
                  <a:cubicBezTo>
                    <a:pt x="809019" y="359473"/>
                    <a:pt x="783397" y="339852"/>
                    <a:pt x="758060" y="322231"/>
                  </a:cubicBezTo>
                  <a:cubicBezTo>
                    <a:pt x="732629" y="304514"/>
                    <a:pt x="707578" y="289084"/>
                    <a:pt x="683861" y="275272"/>
                  </a:cubicBezTo>
                  <a:cubicBezTo>
                    <a:pt x="659953" y="261461"/>
                    <a:pt x="637093" y="249269"/>
                    <a:pt x="616233" y="238506"/>
                  </a:cubicBezTo>
                  <a:cubicBezTo>
                    <a:pt x="595278" y="227743"/>
                    <a:pt x="575467" y="218313"/>
                    <a:pt x="558035" y="210026"/>
                  </a:cubicBezTo>
                  <a:cubicBezTo>
                    <a:pt x="523555" y="193929"/>
                    <a:pt x="488788" y="179451"/>
                    <a:pt x="451260" y="164306"/>
                  </a:cubicBezTo>
                  <a:cubicBezTo>
                    <a:pt x="413826" y="149352"/>
                    <a:pt x="373917" y="134398"/>
                    <a:pt x="330959" y="118396"/>
                  </a:cubicBezTo>
                  <a:cubicBezTo>
                    <a:pt x="245234" y="86392"/>
                    <a:pt x="147126" y="49435"/>
                    <a:pt x="36066" y="0"/>
                  </a:cubicBezTo>
                  <a:lnTo>
                    <a:pt x="36066" y="0"/>
                  </a:lnTo>
                  <a:lnTo>
                    <a:pt x="36066" y="0"/>
                  </a:lnTo>
                  <a:cubicBezTo>
                    <a:pt x="11490" y="55245"/>
                    <a:pt x="-987" y="117253"/>
                    <a:pt x="61" y="181356"/>
                  </a:cubicBezTo>
                  <a:cubicBezTo>
                    <a:pt x="1013" y="245459"/>
                    <a:pt x="15301" y="311563"/>
                    <a:pt x="42637" y="374523"/>
                  </a:cubicBezTo>
                  <a:cubicBezTo>
                    <a:pt x="69879" y="437483"/>
                    <a:pt x="109980" y="497300"/>
                    <a:pt x="160843" y="549116"/>
                  </a:cubicBezTo>
                  <a:cubicBezTo>
                    <a:pt x="211420" y="601028"/>
                    <a:pt x="273428" y="644843"/>
                    <a:pt x="340770" y="676085"/>
                  </a:cubicBezTo>
                  <a:cubicBezTo>
                    <a:pt x="374108" y="691801"/>
                    <a:pt x="406587" y="703231"/>
                    <a:pt x="438020" y="712280"/>
                  </a:cubicBezTo>
                  <a:cubicBezTo>
                    <a:pt x="469453" y="721328"/>
                    <a:pt x="499456" y="727329"/>
                    <a:pt x="527842" y="731425"/>
                  </a:cubicBezTo>
                  <a:cubicBezTo>
                    <a:pt x="556417" y="735521"/>
                    <a:pt x="583467" y="737616"/>
                    <a:pt x="609184" y="738283"/>
                  </a:cubicBezTo>
                  <a:cubicBezTo>
                    <a:pt x="635093" y="738949"/>
                    <a:pt x="659667" y="738283"/>
                    <a:pt x="683480" y="736759"/>
                  </a:cubicBezTo>
                  <a:cubicBezTo>
                    <a:pt x="695672" y="735901"/>
                    <a:pt x="707102" y="735140"/>
                    <a:pt x="719198" y="733901"/>
                  </a:cubicBezTo>
                  <a:cubicBezTo>
                    <a:pt x="730914" y="732759"/>
                    <a:pt x="742630" y="731616"/>
                    <a:pt x="754345" y="730473"/>
                  </a:cubicBezTo>
                  <a:cubicBezTo>
                    <a:pt x="760061" y="729901"/>
                    <a:pt x="766537" y="729234"/>
                    <a:pt x="771967" y="728472"/>
                  </a:cubicBezTo>
                  <a:lnTo>
                    <a:pt x="788731" y="726091"/>
                  </a:lnTo>
                  <a:cubicBezTo>
                    <a:pt x="800066" y="724662"/>
                    <a:pt x="811972" y="723519"/>
                    <a:pt x="824260" y="722662"/>
                  </a:cubicBezTo>
                  <a:cubicBezTo>
                    <a:pt x="867027" y="720090"/>
                    <a:pt x="914938" y="720376"/>
                    <a:pt x="966181" y="727519"/>
                  </a:cubicBezTo>
                  <a:cubicBezTo>
                    <a:pt x="984183" y="753332"/>
                    <a:pt x="997043" y="779050"/>
                    <a:pt x="1005519" y="803625"/>
                  </a:cubicBezTo>
                  <a:cubicBezTo>
                    <a:pt x="1020474" y="850868"/>
                    <a:pt x="1019617" y="893350"/>
                    <a:pt x="1003996" y="928592"/>
                  </a:cubicBezTo>
                  <a:cubicBezTo>
                    <a:pt x="1015807" y="945833"/>
                    <a:pt x="1031142" y="950214"/>
                    <a:pt x="1039048" y="951643"/>
                  </a:cubicBezTo>
                  <a:cubicBezTo>
                    <a:pt x="1046859" y="953072"/>
                    <a:pt x="1062289" y="957548"/>
                    <a:pt x="1080576" y="939832"/>
                  </a:cubicBezTo>
                  <a:lnTo>
                    <a:pt x="1080576" y="930402"/>
                  </a:lnTo>
                  <a:cubicBezTo>
                    <a:pt x="1080576" y="927259"/>
                    <a:pt x="1080101" y="924020"/>
                    <a:pt x="1079815" y="920877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90044E5A-7A68-8C66-A12C-74CF40768F1B}"/>
                </a:ext>
              </a:extLst>
            </p:cNvPr>
            <p:cNvSpPr/>
            <p:nvPr userDrawn="1"/>
          </p:nvSpPr>
          <p:spPr>
            <a:xfrm>
              <a:off x="10783050" y="5427784"/>
              <a:ext cx="934980" cy="696115"/>
            </a:xfrm>
            <a:custGeom>
              <a:avLst/>
              <a:gdLst>
                <a:gd name="connsiteX0" fmla="*/ 36065 w 991963"/>
                <a:gd name="connsiteY0" fmla="*/ 0 h 738540"/>
                <a:gd name="connsiteX1" fmla="*/ 36065 w 991963"/>
                <a:gd name="connsiteY1" fmla="*/ 0 h 738540"/>
                <a:gd name="connsiteX2" fmla="*/ 36065 w 991963"/>
                <a:gd name="connsiteY2" fmla="*/ 0 h 738540"/>
                <a:gd name="connsiteX3" fmla="*/ 61 w 991963"/>
                <a:gd name="connsiteY3" fmla="*/ 181356 h 738540"/>
                <a:gd name="connsiteX4" fmla="*/ 42637 w 991963"/>
                <a:gd name="connsiteY4" fmla="*/ 374523 h 738540"/>
                <a:gd name="connsiteX5" fmla="*/ 160843 w 991963"/>
                <a:gd name="connsiteY5" fmla="*/ 549116 h 738540"/>
                <a:gd name="connsiteX6" fmla="*/ 340769 w 991963"/>
                <a:gd name="connsiteY6" fmla="*/ 676084 h 738540"/>
                <a:gd name="connsiteX7" fmla="*/ 438020 w 991963"/>
                <a:gd name="connsiteY7" fmla="*/ 712280 h 738540"/>
                <a:gd name="connsiteX8" fmla="*/ 527840 w 991963"/>
                <a:gd name="connsiteY8" fmla="*/ 731425 h 738540"/>
                <a:gd name="connsiteX9" fmla="*/ 609184 w 991963"/>
                <a:gd name="connsiteY9" fmla="*/ 738283 h 738540"/>
                <a:gd name="connsiteX10" fmla="*/ 683480 w 991963"/>
                <a:gd name="connsiteY10" fmla="*/ 736759 h 738540"/>
                <a:gd name="connsiteX11" fmla="*/ 719198 w 991963"/>
                <a:gd name="connsiteY11" fmla="*/ 733901 h 738540"/>
                <a:gd name="connsiteX12" fmla="*/ 754345 w 991963"/>
                <a:gd name="connsiteY12" fmla="*/ 730472 h 738540"/>
                <a:gd name="connsiteX13" fmla="*/ 771966 w 991963"/>
                <a:gd name="connsiteY13" fmla="*/ 728472 h 738540"/>
                <a:gd name="connsiteX14" fmla="*/ 788730 w 991963"/>
                <a:gd name="connsiteY14" fmla="*/ 726091 h 738540"/>
                <a:gd name="connsiteX15" fmla="*/ 824258 w 991963"/>
                <a:gd name="connsiteY15" fmla="*/ 722662 h 738540"/>
                <a:gd name="connsiteX16" fmla="*/ 987898 w 991963"/>
                <a:gd name="connsiteY16" fmla="*/ 730948 h 738540"/>
                <a:gd name="connsiteX17" fmla="*/ 987898 w 991963"/>
                <a:gd name="connsiteY17" fmla="*/ 730948 h 738540"/>
                <a:gd name="connsiteX18" fmla="*/ 987898 w 991963"/>
                <a:gd name="connsiteY18" fmla="*/ 730948 h 738540"/>
                <a:gd name="connsiteX19" fmla="*/ 959800 w 991963"/>
                <a:gd name="connsiteY19" fmla="*/ 543020 h 738540"/>
                <a:gd name="connsiteX20" fmla="*/ 934559 w 991963"/>
                <a:gd name="connsiteY20" fmla="*/ 497396 h 738540"/>
                <a:gd name="connsiteX21" fmla="*/ 919223 w 991963"/>
                <a:gd name="connsiteY21" fmla="*/ 475393 h 738540"/>
                <a:gd name="connsiteX22" fmla="*/ 903602 w 991963"/>
                <a:gd name="connsiteY22" fmla="*/ 454914 h 738540"/>
                <a:gd name="connsiteX23" fmla="*/ 869979 w 991963"/>
                <a:gd name="connsiteY23" fmla="*/ 416338 h 738540"/>
                <a:gd name="connsiteX24" fmla="*/ 833879 w 991963"/>
                <a:gd name="connsiteY24" fmla="*/ 381571 h 738540"/>
                <a:gd name="connsiteX25" fmla="*/ 758155 w 991963"/>
                <a:gd name="connsiteY25" fmla="*/ 322135 h 738540"/>
                <a:gd name="connsiteX26" fmla="*/ 683955 w 991963"/>
                <a:gd name="connsiteY26" fmla="*/ 275177 h 738540"/>
                <a:gd name="connsiteX27" fmla="*/ 616328 w 991963"/>
                <a:gd name="connsiteY27" fmla="*/ 238411 h 738540"/>
                <a:gd name="connsiteX28" fmla="*/ 558130 w 991963"/>
                <a:gd name="connsiteY28" fmla="*/ 209931 h 738540"/>
                <a:gd name="connsiteX29" fmla="*/ 451356 w 991963"/>
                <a:gd name="connsiteY29" fmla="*/ 164211 h 738540"/>
                <a:gd name="connsiteX30" fmla="*/ 331055 w 991963"/>
                <a:gd name="connsiteY30" fmla="*/ 118300 h 738540"/>
                <a:gd name="connsiteX31" fmla="*/ 36065 w 991963"/>
                <a:gd name="connsiteY31" fmla="*/ 0 h 73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1963" h="738540">
                  <a:moveTo>
                    <a:pt x="36065" y="0"/>
                  </a:moveTo>
                  <a:lnTo>
                    <a:pt x="36065" y="0"/>
                  </a:lnTo>
                  <a:lnTo>
                    <a:pt x="36065" y="0"/>
                  </a:lnTo>
                  <a:cubicBezTo>
                    <a:pt x="11490" y="55245"/>
                    <a:pt x="-987" y="117253"/>
                    <a:pt x="61" y="181356"/>
                  </a:cubicBezTo>
                  <a:cubicBezTo>
                    <a:pt x="1013" y="245459"/>
                    <a:pt x="15301" y="311563"/>
                    <a:pt x="42637" y="374523"/>
                  </a:cubicBezTo>
                  <a:cubicBezTo>
                    <a:pt x="69879" y="437483"/>
                    <a:pt x="109979" y="497300"/>
                    <a:pt x="160843" y="549116"/>
                  </a:cubicBezTo>
                  <a:cubicBezTo>
                    <a:pt x="211420" y="601027"/>
                    <a:pt x="273428" y="644842"/>
                    <a:pt x="340769" y="676084"/>
                  </a:cubicBezTo>
                  <a:cubicBezTo>
                    <a:pt x="374107" y="691801"/>
                    <a:pt x="406587" y="703231"/>
                    <a:pt x="438020" y="712280"/>
                  </a:cubicBezTo>
                  <a:cubicBezTo>
                    <a:pt x="469452" y="721328"/>
                    <a:pt x="499456" y="727329"/>
                    <a:pt x="527840" y="731425"/>
                  </a:cubicBezTo>
                  <a:cubicBezTo>
                    <a:pt x="556415" y="735521"/>
                    <a:pt x="583467" y="737616"/>
                    <a:pt x="609184" y="738283"/>
                  </a:cubicBezTo>
                  <a:cubicBezTo>
                    <a:pt x="634997" y="738949"/>
                    <a:pt x="659667" y="738283"/>
                    <a:pt x="683480" y="736759"/>
                  </a:cubicBezTo>
                  <a:cubicBezTo>
                    <a:pt x="695671" y="735901"/>
                    <a:pt x="707102" y="735139"/>
                    <a:pt x="719198" y="733901"/>
                  </a:cubicBezTo>
                  <a:cubicBezTo>
                    <a:pt x="730914" y="732758"/>
                    <a:pt x="742630" y="731615"/>
                    <a:pt x="754345" y="730472"/>
                  </a:cubicBezTo>
                  <a:cubicBezTo>
                    <a:pt x="760060" y="729901"/>
                    <a:pt x="766537" y="729234"/>
                    <a:pt x="771966" y="728472"/>
                  </a:cubicBezTo>
                  <a:lnTo>
                    <a:pt x="788730" y="726091"/>
                  </a:lnTo>
                  <a:cubicBezTo>
                    <a:pt x="800066" y="724662"/>
                    <a:pt x="811972" y="723519"/>
                    <a:pt x="824258" y="722662"/>
                  </a:cubicBezTo>
                  <a:cubicBezTo>
                    <a:pt x="873026" y="719709"/>
                    <a:pt x="928367" y="720566"/>
                    <a:pt x="987898" y="730948"/>
                  </a:cubicBezTo>
                  <a:lnTo>
                    <a:pt x="987898" y="730948"/>
                  </a:lnTo>
                  <a:lnTo>
                    <a:pt x="987898" y="730948"/>
                  </a:lnTo>
                  <a:cubicBezTo>
                    <a:pt x="998471" y="670941"/>
                    <a:pt x="988184" y="605123"/>
                    <a:pt x="959800" y="543020"/>
                  </a:cubicBezTo>
                  <a:cubicBezTo>
                    <a:pt x="952561" y="527590"/>
                    <a:pt x="944179" y="512350"/>
                    <a:pt x="934559" y="497396"/>
                  </a:cubicBezTo>
                  <a:cubicBezTo>
                    <a:pt x="929701" y="490061"/>
                    <a:pt x="924557" y="482727"/>
                    <a:pt x="919223" y="475393"/>
                  </a:cubicBezTo>
                  <a:cubicBezTo>
                    <a:pt x="913889" y="468058"/>
                    <a:pt x="909031" y="461772"/>
                    <a:pt x="903602" y="454914"/>
                  </a:cubicBezTo>
                  <a:cubicBezTo>
                    <a:pt x="892934" y="441198"/>
                    <a:pt x="881790" y="429006"/>
                    <a:pt x="869979" y="416338"/>
                  </a:cubicBezTo>
                  <a:cubicBezTo>
                    <a:pt x="858454" y="404431"/>
                    <a:pt x="846071" y="392335"/>
                    <a:pt x="833879" y="381571"/>
                  </a:cubicBezTo>
                  <a:cubicBezTo>
                    <a:pt x="809114" y="359378"/>
                    <a:pt x="783492" y="339757"/>
                    <a:pt x="758155" y="322135"/>
                  </a:cubicBezTo>
                  <a:cubicBezTo>
                    <a:pt x="732723" y="304419"/>
                    <a:pt x="707672" y="288988"/>
                    <a:pt x="683955" y="275177"/>
                  </a:cubicBezTo>
                  <a:cubicBezTo>
                    <a:pt x="660047" y="261366"/>
                    <a:pt x="637188" y="249174"/>
                    <a:pt x="616328" y="238411"/>
                  </a:cubicBezTo>
                  <a:cubicBezTo>
                    <a:pt x="595373" y="227647"/>
                    <a:pt x="575561" y="218218"/>
                    <a:pt x="558130" y="209931"/>
                  </a:cubicBezTo>
                  <a:cubicBezTo>
                    <a:pt x="523650" y="193834"/>
                    <a:pt x="488883" y="179356"/>
                    <a:pt x="451356" y="164211"/>
                  </a:cubicBezTo>
                  <a:cubicBezTo>
                    <a:pt x="413922" y="149257"/>
                    <a:pt x="374013" y="134302"/>
                    <a:pt x="331055" y="118300"/>
                  </a:cubicBezTo>
                  <a:cubicBezTo>
                    <a:pt x="245234" y="86296"/>
                    <a:pt x="147222" y="49435"/>
                    <a:pt x="3606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87D8E54D-5E97-A945-5308-6B8DE02E18BE}"/>
                </a:ext>
              </a:extLst>
            </p:cNvPr>
            <p:cNvSpPr/>
            <p:nvPr userDrawn="1"/>
          </p:nvSpPr>
          <p:spPr>
            <a:xfrm>
              <a:off x="10849723" y="5500505"/>
              <a:ext cx="951740" cy="825731"/>
            </a:xfrm>
            <a:custGeom>
              <a:avLst/>
              <a:gdLst>
                <a:gd name="connsiteX0" fmla="*/ 850202 w 1009745"/>
                <a:gd name="connsiteY0" fmla="*/ 563213 h 876055"/>
                <a:gd name="connsiteX1" fmla="*/ 850202 w 1009745"/>
                <a:gd name="connsiteY1" fmla="*/ 563213 h 876055"/>
                <a:gd name="connsiteX2" fmla="*/ 736378 w 1009745"/>
                <a:gd name="connsiteY2" fmla="*/ 487775 h 876055"/>
                <a:gd name="connsiteX3" fmla="*/ 608077 w 1009745"/>
                <a:gd name="connsiteY3" fmla="*/ 434245 h 876055"/>
                <a:gd name="connsiteX4" fmla="*/ 351949 w 1009745"/>
                <a:gd name="connsiteY4" fmla="*/ 335471 h 876055"/>
                <a:gd name="connsiteX5" fmla="*/ 142209 w 1009745"/>
                <a:gd name="connsiteY5" fmla="*/ 182975 h 876055"/>
                <a:gd name="connsiteX6" fmla="*/ 62294 w 1009745"/>
                <a:gd name="connsiteY6" fmla="*/ 92488 h 876055"/>
                <a:gd name="connsiteX7" fmla="*/ 0 w 1009745"/>
                <a:gd name="connsiteY7" fmla="*/ 0 h 876055"/>
                <a:gd name="connsiteX8" fmla="*/ 0 w 1009745"/>
                <a:gd name="connsiteY8" fmla="*/ 0 h 876055"/>
                <a:gd name="connsiteX9" fmla="*/ 0 w 1009745"/>
                <a:gd name="connsiteY9" fmla="*/ 0 h 876055"/>
                <a:gd name="connsiteX10" fmla="*/ 53150 w 1009745"/>
                <a:gd name="connsiteY10" fmla="*/ 98870 h 876055"/>
                <a:gd name="connsiteX11" fmla="*/ 127731 w 1009745"/>
                <a:gd name="connsiteY11" fmla="*/ 196691 h 876055"/>
                <a:gd name="connsiteX12" fmla="*/ 337662 w 1009745"/>
                <a:gd name="connsiteY12" fmla="*/ 362617 h 876055"/>
                <a:gd name="connsiteX13" fmla="*/ 597314 w 1009745"/>
                <a:gd name="connsiteY13" fmla="*/ 464630 h 876055"/>
                <a:gd name="connsiteX14" fmla="*/ 834296 w 1009745"/>
                <a:gd name="connsiteY14" fmla="*/ 581978 h 876055"/>
                <a:gd name="connsiteX15" fmla="*/ 834296 w 1009745"/>
                <a:gd name="connsiteY15" fmla="*/ 581978 h 876055"/>
                <a:gd name="connsiteX16" fmla="*/ 934688 w 1009745"/>
                <a:gd name="connsiteY16" fmla="*/ 726472 h 876055"/>
                <a:gd name="connsiteX17" fmla="*/ 933165 w 1009745"/>
                <a:gd name="connsiteY17" fmla="*/ 851440 h 876055"/>
                <a:gd name="connsiteX18" fmla="*/ 968217 w 1009745"/>
                <a:gd name="connsiteY18" fmla="*/ 874491 h 876055"/>
                <a:gd name="connsiteX19" fmla="*/ 1009745 w 1009745"/>
                <a:gd name="connsiteY19" fmla="*/ 862680 h 876055"/>
                <a:gd name="connsiteX20" fmla="*/ 1009745 w 1009745"/>
                <a:gd name="connsiteY20" fmla="*/ 853249 h 876055"/>
                <a:gd name="connsiteX21" fmla="*/ 1008888 w 1009745"/>
                <a:gd name="connsiteY21" fmla="*/ 843724 h 876055"/>
                <a:gd name="connsiteX22" fmla="*/ 1007173 w 1009745"/>
                <a:gd name="connsiteY22" fmla="*/ 824770 h 876055"/>
                <a:gd name="connsiteX23" fmla="*/ 1003935 w 1009745"/>
                <a:gd name="connsiteY23" fmla="*/ 805720 h 876055"/>
                <a:gd name="connsiteX24" fmla="*/ 999934 w 1009745"/>
                <a:gd name="connsiteY24" fmla="*/ 786670 h 876055"/>
                <a:gd name="connsiteX25" fmla="*/ 994792 w 1009745"/>
                <a:gd name="connsiteY25" fmla="*/ 767620 h 876055"/>
                <a:gd name="connsiteX26" fmla="*/ 988123 w 1009745"/>
                <a:gd name="connsiteY26" fmla="*/ 748760 h 876055"/>
                <a:gd name="connsiteX27" fmla="*/ 984695 w 1009745"/>
                <a:gd name="connsiteY27" fmla="*/ 739235 h 876055"/>
                <a:gd name="connsiteX28" fmla="*/ 980504 w 1009745"/>
                <a:gd name="connsiteY28" fmla="*/ 729901 h 876055"/>
                <a:gd name="connsiteX29" fmla="*/ 971836 w 1009745"/>
                <a:gd name="connsiteY29" fmla="*/ 710946 h 876055"/>
                <a:gd name="connsiteX30" fmla="*/ 850202 w 1009745"/>
                <a:gd name="connsiteY30" fmla="*/ 563213 h 87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09745" h="876055">
                  <a:moveTo>
                    <a:pt x="850202" y="563213"/>
                  </a:moveTo>
                  <a:lnTo>
                    <a:pt x="850202" y="563213"/>
                  </a:lnTo>
                  <a:cubicBezTo>
                    <a:pt x="816959" y="533114"/>
                    <a:pt x="777430" y="508445"/>
                    <a:pt x="736378" y="487775"/>
                  </a:cubicBezTo>
                  <a:cubicBezTo>
                    <a:pt x="695230" y="466916"/>
                    <a:pt x="651701" y="450056"/>
                    <a:pt x="608077" y="434245"/>
                  </a:cubicBezTo>
                  <a:cubicBezTo>
                    <a:pt x="520637" y="402908"/>
                    <a:pt x="431483" y="376523"/>
                    <a:pt x="351949" y="335471"/>
                  </a:cubicBezTo>
                  <a:cubicBezTo>
                    <a:pt x="272415" y="294513"/>
                    <a:pt x="200883" y="241745"/>
                    <a:pt x="142209" y="182975"/>
                  </a:cubicBezTo>
                  <a:cubicBezTo>
                    <a:pt x="112777" y="153638"/>
                    <a:pt x="85916" y="123349"/>
                    <a:pt x="62294" y="92488"/>
                  </a:cubicBezTo>
                  <a:cubicBezTo>
                    <a:pt x="38958" y="61436"/>
                    <a:pt x="17812" y="30575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14097" y="32480"/>
                    <a:pt x="32290" y="65532"/>
                    <a:pt x="53150" y="98870"/>
                  </a:cubicBezTo>
                  <a:cubicBezTo>
                    <a:pt x="74295" y="132112"/>
                    <a:pt x="99442" y="164878"/>
                    <a:pt x="127731" y="196691"/>
                  </a:cubicBezTo>
                  <a:cubicBezTo>
                    <a:pt x="184119" y="260509"/>
                    <a:pt x="255937" y="318135"/>
                    <a:pt x="337662" y="362617"/>
                  </a:cubicBezTo>
                  <a:cubicBezTo>
                    <a:pt x="419863" y="407289"/>
                    <a:pt x="510730" y="434626"/>
                    <a:pt x="597314" y="464630"/>
                  </a:cubicBezTo>
                  <a:cubicBezTo>
                    <a:pt x="683705" y="494729"/>
                    <a:pt x="768382" y="527971"/>
                    <a:pt x="834296" y="581978"/>
                  </a:cubicBezTo>
                  <a:lnTo>
                    <a:pt x="834296" y="581978"/>
                  </a:lnTo>
                  <a:cubicBezTo>
                    <a:pt x="887063" y="629126"/>
                    <a:pt x="918592" y="679990"/>
                    <a:pt x="934688" y="726472"/>
                  </a:cubicBezTo>
                  <a:cubicBezTo>
                    <a:pt x="949643" y="773716"/>
                    <a:pt x="948785" y="816198"/>
                    <a:pt x="933165" y="851440"/>
                  </a:cubicBezTo>
                  <a:cubicBezTo>
                    <a:pt x="944976" y="868680"/>
                    <a:pt x="960407" y="873062"/>
                    <a:pt x="968217" y="874491"/>
                  </a:cubicBezTo>
                  <a:cubicBezTo>
                    <a:pt x="976028" y="875919"/>
                    <a:pt x="991458" y="880396"/>
                    <a:pt x="1009745" y="862680"/>
                  </a:cubicBezTo>
                  <a:lnTo>
                    <a:pt x="1009745" y="853249"/>
                  </a:lnTo>
                  <a:cubicBezTo>
                    <a:pt x="1009555" y="850107"/>
                    <a:pt x="1009174" y="846868"/>
                    <a:pt x="1008888" y="843724"/>
                  </a:cubicBezTo>
                  <a:cubicBezTo>
                    <a:pt x="1008316" y="837438"/>
                    <a:pt x="1007745" y="831152"/>
                    <a:pt x="1007173" y="824770"/>
                  </a:cubicBezTo>
                  <a:cubicBezTo>
                    <a:pt x="1006507" y="818484"/>
                    <a:pt x="1004983" y="812007"/>
                    <a:pt x="1003935" y="805720"/>
                  </a:cubicBezTo>
                  <a:cubicBezTo>
                    <a:pt x="1002792" y="799338"/>
                    <a:pt x="1001935" y="792957"/>
                    <a:pt x="999934" y="786670"/>
                  </a:cubicBezTo>
                  <a:cubicBezTo>
                    <a:pt x="998220" y="780384"/>
                    <a:pt x="996505" y="774002"/>
                    <a:pt x="994792" y="767620"/>
                  </a:cubicBezTo>
                  <a:cubicBezTo>
                    <a:pt x="992886" y="761334"/>
                    <a:pt x="990315" y="755047"/>
                    <a:pt x="988123" y="748760"/>
                  </a:cubicBezTo>
                  <a:cubicBezTo>
                    <a:pt x="986980" y="745617"/>
                    <a:pt x="985838" y="742379"/>
                    <a:pt x="984695" y="739235"/>
                  </a:cubicBezTo>
                  <a:cubicBezTo>
                    <a:pt x="983266" y="736187"/>
                    <a:pt x="981933" y="733044"/>
                    <a:pt x="980504" y="729901"/>
                  </a:cubicBezTo>
                  <a:cubicBezTo>
                    <a:pt x="977646" y="723710"/>
                    <a:pt x="974979" y="717233"/>
                    <a:pt x="971836" y="710946"/>
                  </a:cubicBezTo>
                  <a:cubicBezTo>
                    <a:pt x="946119" y="661035"/>
                    <a:pt x="908399" y="609886"/>
                    <a:pt x="850202" y="56321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6A162E88-57B8-7FD2-F459-9E0B09A59F4D}"/>
              </a:ext>
            </a:extLst>
          </p:cNvPr>
          <p:cNvGrpSpPr/>
          <p:nvPr userDrawn="1"/>
        </p:nvGrpSpPr>
        <p:grpSpPr>
          <a:xfrm>
            <a:off x="11345275" y="4946213"/>
            <a:ext cx="652861" cy="842840"/>
            <a:chOff x="11345275" y="4946213"/>
            <a:chExt cx="652861" cy="842840"/>
          </a:xfrm>
        </p:grpSpPr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34F932CA-CE7B-9C13-A6F0-F53DCA423FEB}"/>
                </a:ext>
              </a:extLst>
            </p:cNvPr>
            <p:cNvSpPr/>
            <p:nvPr userDrawn="1"/>
          </p:nvSpPr>
          <p:spPr>
            <a:xfrm>
              <a:off x="11480929" y="5081779"/>
              <a:ext cx="517207" cy="707274"/>
            </a:xfrm>
            <a:custGeom>
              <a:avLst/>
              <a:gdLst>
                <a:gd name="connsiteX0" fmla="*/ 511709 w 548728"/>
                <a:gd name="connsiteY0" fmla="*/ 693230 h 750379"/>
                <a:gd name="connsiteX1" fmla="*/ 474562 w 548728"/>
                <a:gd name="connsiteY1" fmla="*/ 667893 h 750379"/>
                <a:gd name="connsiteX2" fmla="*/ 434366 w 548728"/>
                <a:gd name="connsiteY2" fmla="*/ 635413 h 750379"/>
                <a:gd name="connsiteX3" fmla="*/ 431890 w 548728"/>
                <a:gd name="connsiteY3" fmla="*/ 633317 h 750379"/>
                <a:gd name="connsiteX4" fmla="*/ 422841 w 548728"/>
                <a:gd name="connsiteY4" fmla="*/ 540544 h 750379"/>
                <a:gd name="connsiteX5" fmla="*/ 414173 w 548728"/>
                <a:gd name="connsiteY5" fmla="*/ 490633 h 750379"/>
                <a:gd name="connsiteX6" fmla="*/ 403029 w 548728"/>
                <a:gd name="connsiteY6" fmla="*/ 443008 h 750379"/>
                <a:gd name="connsiteX7" fmla="*/ 333020 w 548728"/>
                <a:gd name="connsiteY7" fmla="*/ 272510 h 750379"/>
                <a:gd name="connsiteX8" fmla="*/ 219863 w 548728"/>
                <a:gd name="connsiteY8" fmla="*/ 127159 h 750379"/>
                <a:gd name="connsiteX9" fmla="*/ 58033 w 548728"/>
                <a:gd name="connsiteY9" fmla="*/ 0 h 750379"/>
                <a:gd name="connsiteX10" fmla="*/ 58033 w 548728"/>
                <a:gd name="connsiteY10" fmla="*/ 0 h 750379"/>
                <a:gd name="connsiteX11" fmla="*/ 27 w 548728"/>
                <a:gd name="connsiteY11" fmla="*/ 211836 h 750379"/>
                <a:gd name="connsiteX12" fmla="*/ 61272 w 548728"/>
                <a:gd name="connsiteY12" fmla="*/ 430054 h 750379"/>
                <a:gd name="connsiteX13" fmla="*/ 220149 w 548728"/>
                <a:gd name="connsiteY13" fmla="*/ 591503 h 750379"/>
                <a:gd name="connsiteX14" fmla="*/ 270155 w 548728"/>
                <a:gd name="connsiteY14" fmla="*/ 616744 h 750379"/>
                <a:gd name="connsiteX15" fmla="*/ 322734 w 548728"/>
                <a:gd name="connsiteY15" fmla="*/ 634746 h 750379"/>
                <a:gd name="connsiteX16" fmla="*/ 419127 w 548728"/>
                <a:gd name="connsiteY16" fmla="*/ 647129 h 750379"/>
                <a:gd name="connsiteX17" fmla="*/ 421317 w 548728"/>
                <a:gd name="connsiteY17" fmla="*/ 649319 h 750379"/>
                <a:gd name="connsiteX18" fmla="*/ 458370 w 548728"/>
                <a:gd name="connsiteY18" fmla="*/ 686562 h 750379"/>
                <a:gd name="connsiteX19" fmla="*/ 490659 w 548728"/>
                <a:gd name="connsiteY19" fmla="*/ 719423 h 750379"/>
                <a:gd name="connsiteX20" fmla="*/ 519519 w 548728"/>
                <a:gd name="connsiteY20" fmla="*/ 750380 h 750379"/>
                <a:gd name="connsiteX21" fmla="*/ 542284 w 548728"/>
                <a:gd name="connsiteY21" fmla="*/ 738092 h 750379"/>
                <a:gd name="connsiteX22" fmla="*/ 547905 w 548728"/>
                <a:gd name="connsiteY22" fmla="*/ 712470 h 750379"/>
                <a:gd name="connsiteX23" fmla="*/ 511709 w 548728"/>
                <a:gd name="connsiteY23" fmla="*/ 693230 h 7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48728" h="750379">
                  <a:moveTo>
                    <a:pt x="511709" y="693230"/>
                  </a:moveTo>
                  <a:cubicBezTo>
                    <a:pt x="499517" y="685895"/>
                    <a:pt x="487515" y="677228"/>
                    <a:pt x="474562" y="667893"/>
                  </a:cubicBezTo>
                  <a:cubicBezTo>
                    <a:pt x="461417" y="658749"/>
                    <a:pt x="448654" y="647414"/>
                    <a:pt x="434366" y="635413"/>
                  </a:cubicBezTo>
                  <a:cubicBezTo>
                    <a:pt x="433509" y="634746"/>
                    <a:pt x="432747" y="633984"/>
                    <a:pt x="431890" y="633317"/>
                  </a:cubicBezTo>
                  <a:cubicBezTo>
                    <a:pt x="430176" y="601313"/>
                    <a:pt x="427604" y="569881"/>
                    <a:pt x="422841" y="540544"/>
                  </a:cubicBezTo>
                  <a:cubicBezTo>
                    <a:pt x="420556" y="523399"/>
                    <a:pt x="417698" y="506730"/>
                    <a:pt x="414173" y="490633"/>
                  </a:cubicBezTo>
                  <a:cubicBezTo>
                    <a:pt x="410554" y="474631"/>
                    <a:pt x="407411" y="458248"/>
                    <a:pt x="403029" y="443008"/>
                  </a:cubicBezTo>
                  <a:cubicBezTo>
                    <a:pt x="386455" y="380905"/>
                    <a:pt x="363310" y="324612"/>
                    <a:pt x="333020" y="272510"/>
                  </a:cubicBezTo>
                  <a:cubicBezTo>
                    <a:pt x="302826" y="220408"/>
                    <a:pt x="265012" y="172593"/>
                    <a:pt x="219863" y="127159"/>
                  </a:cubicBezTo>
                  <a:cubicBezTo>
                    <a:pt x="174524" y="81915"/>
                    <a:pt x="121184" y="39338"/>
                    <a:pt x="58033" y="0"/>
                  </a:cubicBezTo>
                  <a:lnTo>
                    <a:pt x="58033" y="0"/>
                  </a:lnTo>
                  <a:cubicBezTo>
                    <a:pt x="19077" y="62484"/>
                    <a:pt x="-830" y="136398"/>
                    <a:pt x="27" y="211836"/>
                  </a:cubicBezTo>
                  <a:cubicBezTo>
                    <a:pt x="597" y="287274"/>
                    <a:pt x="22601" y="363474"/>
                    <a:pt x="61272" y="430054"/>
                  </a:cubicBezTo>
                  <a:cubicBezTo>
                    <a:pt x="99848" y="496729"/>
                    <a:pt x="155379" y="553307"/>
                    <a:pt x="220149" y="591503"/>
                  </a:cubicBezTo>
                  <a:cubicBezTo>
                    <a:pt x="236532" y="600837"/>
                    <a:pt x="252725" y="609790"/>
                    <a:pt x="270155" y="616744"/>
                  </a:cubicBezTo>
                  <a:cubicBezTo>
                    <a:pt x="287490" y="623792"/>
                    <a:pt x="305113" y="629793"/>
                    <a:pt x="322734" y="634746"/>
                  </a:cubicBezTo>
                  <a:cubicBezTo>
                    <a:pt x="354642" y="642556"/>
                    <a:pt x="386551" y="647319"/>
                    <a:pt x="419127" y="647129"/>
                  </a:cubicBezTo>
                  <a:cubicBezTo>
                    <a:pt x="419888" y="647795"/>
                    <a:pt x="420556" y="648557"/>
                    <a:pt x="421317" y="649319"/>
                  </a:cubicBezTo>
                  <a:cubicBezTo>
                    <a:pt x="434748" y="662559"/>
                    <a:pt x="446463" y="675418"/>
                    <a:pt x="458370" y="686562"/>
                  </a:cubicBezTo>
                  <a:cubicBezTo>
                    <a:pt x="470085" y="697897"/>
                    <a:pt x="480562" y="708946"/>
                    <a:pt x="490659" y="719423"/>
                  </a:cubicBezTo>
                  <a:cubicBezTo>
                    <a:pt x="500946" y="729710"/>
                    <a:pt x="510471" y="739902"/>
                    <a:pt x="519519" y="750380"/>
                  </a:cubicBezTo>
                  <a:cubicBezTo>
                    <a:pt x="533713" y="749903"/>
                    <a:pt x="539427" y="741997"/>
                    <a:pt x="542284" y="738092"/>
                  </a:cubicBezTo>
                  <a:cubicBezTo>
                    <a:pt x="545142" y="734187"/>
                    <a:pt x="550857" y="726281"/>
                    <a:pt x="547905" y="712470"/>
                  </a:cubicBezTo>
                  <a:cubicBezTo>
                    <a:pt x="535999" y="706755"/>
                    <a:pt x="523997" y="700373"/>
                    <a:pt x="511709" y="69323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00D93A17-C21F-B250-51A4-06FBD8EB2922}"/>
                </a:ext>
              </a:extLst>
            </p:cNvPr>
            <p:cNvSpPr/>
            <p:nvPr userDrawn="1"/>
          </p:nvSpPr>
          <p:spPr>
            <a:xfrm>
              <a:off x="11345275" y="4946213"/>
              <a:ext cx="407797" cy="609943"/>
            </a:xfrm>
            <a:custGeom>
              <a:avLst/>
              <a:gdLst>
                <a:gd name="connsiteX0" fmla="*/ 58034 w 432651"/>
                <a:gd name="connsiteY0" fmla="*/ 0 h 647117"/>
                <a:gd name="connsiteX1" fmla="*/ 58034 w 432651"/>
                <a:gd name="connsiteY1" fmla="*/ 0 h 647117"/>
                <a:gd name="connsiteX2" fmla="*/ 27 w 432651"/>
                <a:gd name="connsiteY2" fmla="*/ 211836 h 647117"/>
                <a:gd name="connsiteX3" fmla="*/ 61272 w 432651"/>
                <a:gd name="connsiteY3" fmla="*/ 430054 h 647117"/>
                <a:gd name="connsiteX4" fmla="*/ 220149 w 432651"/>
                <a:gd name="connsiteY4" fmla="*/ 591503 h 647117"/>
                <a:gd name="connsiteX5" fmla="*/ 270155 w 432651"/>
                <a:gd name="connsiteY5" fmla="*/ 616744 h 647117"/>
                <a:gd name="connsiteX6" fmla="*/ 322734 w 432651"/>
                <a:gd name="connsiteY6" fmla="*/ 634746 h 647117"/>
                <a:gd name="connsiteX7" fmla="*/ 432651 w 432651"/>
                <a:gd name="connsiteY7" fmla="*/ 646747 h 647117"/>
                <a:gd name="connsiteX8" fmla="*/ 432651 w 432651"/>
                <a:gd name="connsiteY8" fmla="*/ 646747 h 647117"/>
                <a:gd name="connsiteX9" fmla="*/ 422842 w 432651"/>
                <a:gd name="connsiteY9" fmla="*/ 540544 h 647117"/>
                <a:gd name="connsiteX10" fmla="*/ 414173 w 432651"/>
                <a:gd name="connsiteY10" fmla="*/ 490633 h 647117"/>
                <a:gd name="connsiteX11" fmla="*/ 403029 w 432651"/>
                <a:gd name="connsiteY11" fmla="*/ 443008 h 647117"/>
                <a:gd name="connsiteX12" fmla="*/ 333020 w 432651"/>
                <a:gd name="connsiteY12" fmla="*/ 272510 h 647117"/>
                <a:gd name="connsiteX13" fmla="*/ 219863 w 432651"/>
                <a:gd name="connsiteY13" fmla="*/ 127159 h 647117"/>
                <a:gd name="connsiteX14" fmla="*/ 58034 w 432651"/>
                <a:gd name="connsiteY14" fmla="*/ 0 h 64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32651" h="647117">
                  <a:moveTo>
                    <a:pt x="58034" y="0"/>
                  </a:moveTo>
                  <a:lnTo>
                    <a:pt x="58034" y="0"/>
                  </a:lnTo>
                  <a:cubicBezTo>
                    <a:pt x="19077" y="62484"/>
                    <a:pt x="-831" y="136398"/>
                    <a:pt x="27" y="211836"/>
                  </a:cubicBezTo>
                  <a:cubicBezTo>
                    <a:pt x="598" y="287274"/>
                    <a:pt x="22601" y="363474"/>
                    <a:pt x="61272" y="430054"/>
                  </a:cubicBezTo>
                  <a:cubicBezTo>
                    <a:pt x="99848" y="496729"/>
                    <a:pt x="155379" y="553307"/>
                    <a:pt x="220149" y="591503"/>
                  </a:cubicBezTo>
                  <a:cubicBezTo>
                    <a:pt x="236532" y="600837"/>
                    <a:pt x="252724" y="609790"/>
                    <a:pt x="270155" y="616744"/>
                  </a:cubicBezTo>
                  <a:cubicBezTo>
                    <a:pt x="287490" y="623792"/>
                    <a:pt x="305111" y="629793"/>
                    <a:pt x="322734" y="634746"/>
                  </a:cubicBezTo>
                  <a:cubicBezTo>
                    <a:pt x="359023" y="643604"/>
                    <a:pt x="395219" y="648557"/>
                    <a:pt x="432651" y="646747"/>
                  </a:cubicBezTo>
                  <a:lnTo>
                    <a:pt x="432651" y="646747"/>
                  </a:lnTo>
                  <a:cubicBezTo>
                    <a:pt x="430938" y="610172"/>
                    <a:pt x="428366" y="573977"/>
                    <a:pt x="422842" y="540544"/>
                  </a:cubicBezTo>
                  <a:cubicBezTo>
                    <a:pt x="420554" y="523399"/>
                    <a:pt x="417698" y="506730"/>
                    <a:pt x="414173" y="490633"/>
                  </a:cubicBezTo>
                  <a:cubicBezTo>
                    <a:pt x="410554" y="474631"/>
                    <a:pt x="407411" y="458248"/>
                    <a:pt x="403029" y="443008"/>
                  </a:cubicBezTo>
                  <a:cubicBezTo>
                    <a:pt x="386455" y="380905"/>
                    <a:pt x="363310" y="324612"/>
                    <a:pt x="333020" y="272510"/>
                  </a:cubicBezTo>
                  <a:cubicBezTo>
                    <a:pt x="302826" y="220409"/>
                    <a:pt x="265012" y="172593"/>
                    <a:pt x="219863" y="127159"/>
                  </a:cubicBezTo>
                  <a:cubicBezTo>
                    <a:pt x="174619" y="82010"/>
                    <a:pt x="121280" y="39338"/>
                    <a:pt x="580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F0AE6E1A-F160-43FB-06AF-FBF0860BD3DF}"/>
                </a:ext>
              </a:extLst>
            </p:cNvPr>
            <p:cNvSpPr/>
            <p:nvPr userDrawn="1"/>
          </p:nvSpPr>
          <p:spPr>
            <a:xfrm>
              <a:off x="11412004" y="4993437"/>
              <a:ext cx="450566" cy="659960"/>
            </a:xfrm>
            <a:custGeom>
              <a:avLst/>
              <a:gdLst>
                <a:gd name="connsiteX0" fmla="*/ 318992 w 478026"/>
                <a:gd name="connsiteY0" fmla="*/ 544068 h 700182"/>
                <a:gd name="connsiteX1" fmla="*/ 318992 w 478026"/>
                <a:gd name="connsiteY1" fmla="*/ 544068 h 700182"/>
                <a:gd name="connsiteX2" fmla="*/ 123159 w 478026"/>
                <a:gd name="connsiteY2" fmla="*/ 276511 h 700182"/>
                <a:gd name="connsiteX3" fmla="*/ 51245 w 478026"/>
                <a:gd name="connsiteY3" fmla="*/ 132969 h 700182"/>
                <a:gd name="connsiteX4" fmla="*/ 23051 w 478026"/>
                <a:gd name="connsiteY4" fmla="*/ 64294 h 700182"/>
                <a:gd name="connsiteX5" fmla="*/ 0 w 478026"/>
                <a:gd name="connsiteY5" fmla="*/ 0 h 700182"/>
                <a:gd name="connsiteX6" fmla="*/ 0 w 478026"/>
                <a:gd name="connsiteY6" fmla="*/ 0 h 700182"/>
                <a:gd name="connsiteX7" fmla="*/ 0 w 478026"/>
                <a:gd name="connsiteY7" fmla="*/ 0 h 700182"/>
                <a:gd name="connsiteX8" fmla="*/ 16669 w 478026"/>
                <a:gd name="connsiteY8" fmla="*/ 66484 h 700182"/>
                <a:gd name="connsiteX9" fmla="*/ 40006 w 478026"/>
                <a:gd name="connsiteY9" fmla="*/ 137541 h 700182"/>
                <a:gd name="connsiteX10" fmla="*/ 106870 w 478026"/>
                <a:gd name="connsiteY10" fmla="*/ 285655 h 700182"/>
                <a:gd name="connsiteX11" fmla="*/ 308229 w 478026"/>
                <a:gd name="connsiteY11" fmla="*/ 554546 h 700182"/>
                <a:gd name="connsiteX12" fmla="*/ 308229 w 478026"/>
                <a:gd name="connsiteY12" fmla="*/ 554546 h 700182"/>
                <a:gd name="connsiteX13" fmla="*/ 350616 w 478026"/>
                <a:gd name="connsiteY13" fmla="*/ 599122 h 700182"/>
                <a:gd name="connsiteX14" fmla="*/ 387668 w 478026"/>
                <a:gd name="connsiteY14" fmla="*/ 636365 h 700182"/>
                <a:gd name="connsiteX15" fmla="*/ 419958 w 478026"/>
                <a:gd name="connsiteY15" fmla="*/ 669226 h 700182"/>
                <a:gd name="connsiteX16" fmla="*/ 448818 w 478026"/>
                <a:gd name="connsiteY16" fmla="*/ 700183 h 700182"/>
                <a:gd name="connsiteX17" fmla="*/ 471583 w 478026"/>
                <a:gd name="connsiteY17" fmla="*/ 687896 h 700182"/>
                <a:gd name="connsiteX18" fmla="*/ 477202 w 478026"/>
                <a:gd name="connsiteY18" fmla="*/ 662273 h 700182"/>
                <a:gd name="connsiteX19" fmla="*/ 441008 w 478026"/>
                <a:gd name="connsiteY19" fmla="*/ 643033 h 700182"/>
                <a:gd name="connsiteX20" fmla="*/ 403860 w 478026"/>
                <a:gd name="connsiteY20" fmla="*/ 617696 h 700182"/>
                <a:gd name="connsiteX21" fmla="*/ 363665 w 478026"/>
                <a:gd name="connsiteY21" fmla="*/ 585216 h 700182"/>
                <a:gd name="connsiteX22" fmla="*/ 318992 w 478026"/>
                <a:gd name="connsiteY22" fmla="*/ 544068 h 70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8026" h="700182">
                  <a:moveTo>
                    <a:pt x="318992" y="544068"/>
                  </a:moveTo>
                  <a:lnTo>
                    <a:pt x="318992" y="544068"/>
                  </a:lnTo>
                  <a:cubicBezTo>
                    <a:pt x="246984" y="466344"/>
                    <a:pt x="177737" y="372808"/>
                    <a:pt x="123159" y="276511"/>
                  </a:cubicBezTo>
                  <a:cubicBezTo>
                    <a:pt x="95822" y="228409"/>
                    <a:pt x="71247" y="180022"/>
                    <a:pt x="51245" y="132969"/>
                  </a:cubicBezTo>
                  <a:cubicBezTo>
                    <a:pt x="40481" y="109728"/>
                    <a:pt x="32004" y="86392"/>
                    <a:pt x="23051" y="64294"/>
                  </a:cubicBezTo>
                  <a:cubicBezTo>
                    <a:pt x="14669" y="42005"/>
                    <a:pt x="7144" y="20383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4763" y="21050"/>
                    <a:pt x="10192" y="43339"/>
                    <a:pt x="16669" y="66484"/>
                  </a:cubicBezTo>
                  <a:cubicBezTo>
                    <a:pt x="23813" y="89345"/>
                    <a:pt x="30670" y="113443"/>
                    <a:pt x="40006" y="137541"/>
                  </a:cubicBezTo>
                  <a:cubicBezTo>
                    <a:pt x="57341" y="186214"/>
                    <a:pt x="80296" y="236220"/>
                    <a:pt x="106870" y="285655"/>
                  </a:cubicBezTo>
                  <a:cubicBezTo>
                    <a:pt x="160020" y="384715"/>
                    <a:pt x="231744" y="479393"/>
                    <a:pt x="308229" y="554546"/>
                  </a:cubicBezTo>
                  <a:lnTo>
                    <a:pt x="308229" y="554546"/>
                  </a:lnTo>
                  <a:cubicBezTo>
                    <a:pt x="323470" y="570833"/>
                    <a:pt x="337090" y="586073"/>
                    <a:pt x="350616" y="599122"/>
                  </a:cubicBezTo>
                  <a:cubicBezTo>
                    <a:pt x="364045" y="612362"/>
                    <a:pt x="375762" y="625221"/>
                    <a:pt x="387668" y="636365"/>
                  </a:cubicBezTo>
                  <a:cubicBezTo>
                    <a:pt x="399384" y="647700"/>
                    <a:pt x="409861" y="658844"/>
                    <a:pt x="419958" y="669226"/>
                  </a:cubicBezTo>
                  <a:cubicBezTo>
                    <a:pt x="430245" y="679513"/>
                    <a:pt x="439770" y="689705"/>
                    <a:pt x="448818" y="700183"/>
                  </a:cubicBezTo>
                  <a:cubicBezTo>
                    <a:pt x="463010" y="699706"/>
                    <a:pt x="468726" y="691801"/>
                    <a:pt x="471583" y="687896"/>
                  </a:cubicBezTo>
                  <a:cubicBezTo>
                    <a:pt x="474441" y="683990"/>
                    <a:pt x="480156" y="676084"/>
                    <a:pt x="477202" y="662273"/>
                  </a:cubicBezTo>
                  <a:cubicBezTo>
                    <a:pt x="465202" y="656558"/>
                    <a:pt x="453296" y="650176"/>
                    <a:pt x="441008" y="643033"/>
                  </a:cubicBezTo>
                  <a:cubicBezTo>
                    <a:pt x="428816" y="635698"/>
                    <a:pt x="416814" y="627031"/>
                    <a:pt x="403860" y="617696"/>
                  </a:cubicBezTo>
                  <a:cubicBezTo>
                    <a:pt x="390716" y="608552"/>
                    <a:pt x="377953" y="597217"/>
                    <a:pt x="363665" y="585216"/>
                  </a:cubicBezTo>
                  <a:cubicBezTo>
                    <a:pt x="349187" y="573500"/>
                    <a:pt x="334899" y="559308"/>
                    <a:pt x="318992" y="5440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A5FEC67F-A538-CE81-1463-F6BB883088CA}"/>
              </a:ext>
            </a:extLst>
          </p:cNvPr>
          <p:cNvGrpSpPr/>
          <p:nvPr userDrawn="1"/>
        </p:nvGrpSpPr>
        <p:grpSpPr>
          <a:xfrm>
            <a:off x="11442080" y="3551515"/>
            <a:ext cx="749920" cy="809726"/>
            <a:chOff x="11442080" y="3551515"/>
            <a:chExt cx="749920" cy="809726"/>
          </a:xfrm>
        </p:grpSpPr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1D0FE2CD-C908-4F84-B0AF-FC6F68A2427D}"/>
                </a:ext>
              </a:extLst>
            </p:cNvPr>
            <p:cNvSpPr/>
            <p:nvPr userDrawn="1"/>
          </p:nvSpPr>
          <p:spPr>
            <a:xfrm>
              <a:off x="11577737" y="3726986"/>
              <a:ext cx="614263" cy="634255"/>
            </a:xfrm>
            <a:custGeom>
              <a:avLst/>
              <a:gdLst>
                <a:gd name="connsiteX0" fmla="*/ 614263 w 614263"/>
                <a:gd name="connsiteY0" fmla="*/ 0 h 634255"/>
                <a:gd name="connsiteX1" fmla="*/ 614263 w 614263"/>
                <a:gd name="connsiteY1" fmla="*/ 522299 h 634255"/>
                <a:gd name="connsiteX2" fmla="*/ 562001 w 614263"/>
                <a:gd name="connsiteY2" fmla="*/ 554876 h 634255"/>
                <a:gd name="connsiteX3" fmla="*/ 321316 w 614263"/>
                <a:gd name="connsiteY3" fmla="*/ 630639 h 634255"/>
                <a:gd name="connsiteX4" fmla="*/ 0 w 614263"/>
                <a:gd name="connsiteY4" fmla="*/ 576323 h 634255"/>
                <a:gd name="connsiteX5" fmla="*/ 164203 w 614263"/>
                <a:gd name="connsiteY5" fmla="*/ 317941 h 634255"/>
                <a:gd name="connsiteX6" fmla="*/ 363871 w 614263"/>
                <a:gd name="connsiteY6" fmla="*/ 129496 h 634255"/>
                <a:gd name="connsiteX7" fmla="*/ 607440 w 614263"/>
                <a:gd name="connsiteY7" fmla="*/ 2370 h 63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4263" h="634255">
                  <a:moveTo>
                    <a:pt x="614263" y="0"/>
                  </a:moveTo>
                  <a:lnTo>
                    <a:pt x="614263" y="522299"/>
                  </a:lnTo>
                  <a:lnTo>
                    <a:pt x="562001" y="554876"/>
                  </a:lnTo>
                  <a:cubicBezTo>
                    <a:pt x="486924" y="595457"/>
                    <a:pt x="404676" y="621886"/>
                    <a:pt x="321316" y="630639"/>
                  </a:cubicBezTo>
                  <a:cubicBezTo>
                    <a:pt x="210261" y="642759"/>
                    <a:pt x="98307" y="624355"/>
                    <a:pt x="0" y="576323"/>
                  </a:cubicBezTo>
                  <a:cubicBezTo>
                    <a:pt x="48569" y="476938"/>
                    <a:pt x="103693" y="391649"/>
                    <a:pt x="164203" y="317941"/>
                  </a:cubicBezTo>
                  <a:cubicBezTo>
                    <a:pt x="224895" y="244412"/>
                    <a:pt x="290612" y="181568"/>
                    <a:pt x="363871" y="129496"/>
                  </a:cubicBezTo>
                  <a:cubicBezTo>
                    <a:pt x="437040" y="77335"/>
                    <a:pt x="517571" y="35228"/>
                    <a:pt x="607440" y="237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4C0527D3-77B9-767B-5059-6A829961C758}"/>
                </a:ext>
              </a:extLst>
            </p:cNvPr>
            <p:cNvSpPr/>
            <p:nvPr userDrawn="1"/>
          </p:nvSpPr>
          <p:spPr>
            <a:xfrm>
              <a:off x="11442080" y="3551515"/>
              <a:ext cx="749920" cy="673982"/>
            </a:xfrm>
            <a:custGeom>
              <a:avLst/>
              <a:gdLst>
                <a:gd name="connsiteX0" fmla="*/ 749920 w 749920"/>
                <a:gd name="connsiteY0" fmla="*/ 0 h 673982"/>
                <a:gd name="connsiteX1" fmla="*/ 749920 w 749920"/>
                <a:gd name="connsiteY1" fmla="*/ 444498 h 673982"/>
                <a:gd name="connsiteX2" fmla="*/ 700785 w 749920"/>
                <a:gd name="connsiteY2" fmla="*/ 495689 h 673982"/>
                <a:gd name="connsiteX3" fmla="*/ 634464 w 749920"/>
                <a:gd name="connsiteY3" fmla="*/ 549435 h 673982"/>
                <a:gd name="connsiteX4" fmla="*/ 321317 w 749920"/>
                <a:gd name="connsiteY4" fmla="*/ 670366 h 673982"/>
                <a:gd name="connsiteX5" fmla="*/ 0 w 749920"/>
                <a:gd name="connsiteY5" fmla="*/ 616050 h 673982"/>
                <a:gd name="connsiteX6" fmla="*/ 164295 w 749920"/>
                <a:gd name="connsiteY6" fmla="*/ 357758 h 673982"/>
                <a:gd name="connsiteX7" fmla="*/ 363962 w 749920"/>
                <a:gd name="connsiteY7" fmla="*/ 169313 h 673982"/>
                <a:gd name="connsiteX8" fmla="*/ 607530 w 749920"/>
                <a:gd name="connsiteY8" fmla="*/ 42186 h 673982"/>
                <a:gd name="connsiteX9" fmla="*/ 641647 w 749920"/>
                <a:gd name="connsiteY9" fmla="*/ 30336 h 673982"/>
                <a:gd name="connsiteX10" fmla="*/ 676659 w 749920"/>
                <a:gd name="connsiteY10" fmla="*/ 19382 h 673982"/>
                <a:gd name="connsiteX11" fmla="*/ 749471 w 749920"/>
                <a:gd name="connsiteY11" fmla="*/ 80 h 673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920" h="673982">
                  <a:moveTo>
                    <a:pt x="749920" y="0"/>
                  </a:moveTo>
                  <a:lnTo>
                    <a:pt x="749920" y="444498"/>
                  </a:lnTo>
                  <a:lnTo>
                    <a:pt x="700785" y="495689"/>
                  </a:lnTo>
                  <a:cubicBezTo>
                    <a:pt x="679858" y="514937"/>
                    <a:pt x="657694" y="532915"/>
                    <a:pt x="634464" y="549435"/>
                  </a:cubicBezTo>
                  <a:cubicBezTo>
                    <a:pt x="541634" y="615601"/>
                    <a:pt x="432463" y="658695"/>
                    <a:pt x="321317" y="670366"/>
                  </a:cubicBezTo>
                  <a:cubicBezTo>
                    <a:pt x="210261" y="682486"/>
                    <a:pt x="98308" y="664082"/>
                    <a:pt x="0" y="616050"/>
                  </a:cubicBezTo>
                  <a:cubicBezTo>
                    <a:pt x="48480" y="516754"/>
                    <a:pt x="103694" y="431376"/>
                    <a:pt x="164295" y="357758"/>
                  </a:cubicBezTo>
                  <a:cubicBezTo>
                    <a:pt x="224985" y="284229"/>
                    <a:pt x="290703" y="221384"/>
                    <a:pt x="363962" y="169313"/>
                  </a:cubicBezTo>
                  <a:cubicBezTo>
                    <a:pt x="437132" y="117151"/>
                    <a:pt x="517662" y="75046"/>
                    <a:pt x="607530" y="42186"/>
                  </a:cubicBezTo>
                  <a:cubicBezTo>
                    <a:pt x="618663" y="38056"/>
                    <a:pt x="630065" y="34106"/>
                    <a:pt x="641647" y="30336"/>
                  </a:cubicBezTo>
                  <a:cubicBezTo>
                    <a:pt x="653227" y="26655"/>
                    <a:pt x="664989" y="23064"/>
                    <a:pt x="676659" y="19382"/>
                  </a:cubicBezTo>
                  <a:cubicBezTo>
                    <a:pt x="700003" y="12110"/>
                    <a:pt x="724333" y="5646"/>
                    <a:pt x="749471" y="8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01739E60-111F-AE58-1560-53C3132E167C}"/>
                </a:ext>
              </a:extLst>
            </p:cNvPr>
            <p:cNvSpPr/>
            <p:nvPr userDrawn="1"/>
          </p:nvSpPr>
          <p:spPr>
            <a:xfrm>
              <a:off x="11514262" y="3675450"/>
              <a:ext cx="677738" cy="465811"/>
            </a:xfrm>
            <a:custGeom>
              <a:avLst/>
              <a:gdLst>
                <a:gd name="connsiteX0" fmla="*/ 677738 w 677738"/>
                <a:gd name="connsiteY0" fmla="*/ 0 h 465811"/>
                <a:gd name="connsiteX1" fmla="*/ 677738 w 677738"/>
                <a:gd name="connsiteY1" fmla="*/ 36972 h 465811"/>
                <a:gd name="connsiteX2" fmla="*/ 606441 w 677738"/>
                <a:gd name="connsiteY2" fmla="*/ 111040 h 465811"/>
                <a:gd name="connsiteX3" fmla="*/ 406876 w 677738"/>
                <a:gd name="connsiteY3" fmla="*/ 266503 h 465811"/>
                <a:gd name="connsiteX4" fmla="*/ 197332 w 677738"/>
                <a:gd name="connsiteY4" fmla="*/ 386447 h 465811"/>
                <a:gd name="connsiteX5" fmla="*/ 95794 w 677738"/>
                <a:gd name="connsiteY5" fmla="*/ 431336 h 465811"/>
                <a:gd name="connsiteX6" fmla="*/ 46864 w 677738"/>
                <a:gd name="connsiteY6" fmla="*/ 449560 h 465811"/>
                <a:gd name="connsiteX7" fmla="*/ 0 w 677738"/>
                <a:gd name="connsiteY7" fmla="*/ 465811 h 465811"/>
                <a:gd name="connsiteX8" fmla="*/ 44800 w 677738"/>
                <a:gd name="connsiteY8" fmla="*/ 444623 h 465811"/>
                <a:gd name="connsiteX9" fmla="*/ 91575 w 677738"/>
                <a:gd name="connsiteY9" fmla="*/ 422089 h 465811"/>
                <a:gd name="connsiteX10" fmla="*/ 188894 w 677738"/>
                <a:gd name="connsiteY10" fmla="*/ 370376 h 465811"/>
                <a:gd name="connsiteX11" fmla="*/ 390985 w 677738"/>
                <a:gd name="connsiteY11" fmla="*/ 243609 h 465811"/>
                <a:gd name="connsiteX12" fmla="*/ 586847 w 677738"/>
                <a:gd name="connsiteY12" fmla="*/ 89280 h 46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738" h="465811">
                  <a:moveTo>
                    <a:pt x="677738" y="0"/>
                  </a:moveTo>
                  <a:lnTo>
                    <a:pt x="677738" y="36972"/>
                  </a:lnTo>
                  <a:lnTo>
                    <a:pt x="606441" y="111040"/>
                  </a:lnTo>
                  <a:cubicBezTo>
                    <a:pt x="543742" y="167567"/>
                    <a:pt x="476364" y="220311"/>
                    <a:pt x="406876" y="266503"/>
                  </a:cubicBezTo>
                  <a:cubicBezTo>
                    <a:pt x="337387" y="312829"/>
                    <a:pt x="266731" y="353768"/>
                    <a:pt x="197332" y="386447"/>
                  </a:cubicBezTo>
                  <a:cubicBezTo>
                    <a:pt x="163128" y="403774"/>
                    <a:pt x="128564" y="417510"/>
                    <a:pt x="95794" y="431336"/>
                  </a:cubicBezTo>
                  <a:cubicBezTo>
                    <a:pt x="79364" y="438338"/>
                    <a:pt x="62755" y="443636"/>
                    <a:pt x="46864" y="449560"/>
                  </a:cubicBezTo>
                  <a:cubicBezTo>
                    <a:pt x="30794" y="455127"/>
                    <a:pt x="15351" y="461052"/>
                    <a:pt x="0" y="465811"/>
                  </a:cubicBezTo>
                  <a:cubicBezTo>
                    <a:pt x="14724" y="459347"/>
                    <a:pt x="29447" y="451715"/>
                    <a:pt x="44800" y="444623"/>
                  </a:cubicBezTo>
                  <a:cubicBezTo>
                    <a:pt x="59973" y="437172"/>
                    <a:pt x="75952" y="430438"/>
                    <a:pt x="91575" y="422089"/>
                  </a:cubicBezTo>
                  <a:cubicBezTo>
                    <a:pt x="122907" y="405570"/>
                    <a:pt x="156035" y="389588"/>
                    <a:pt x="188894" y="370376"/>
                  </a:cubicBezTo>
                  <a:cubicBezTo>
                    <a:pt x="255509" y="333926"/>
                    <a:pt x="323561" y="290743"/>
                    <a:pt x="390985" y="243609"/>
                  </a:cubicBezTo>
                  <a:cubicBezTo>
                    <a:pt x="458453" y="196521"/>
                    <a:pt x="524463" y="144292"/>
                    <a:pt x="586847" y="8928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CF2D7660-7FAE-50CF-1B17-0248A36319B8}"/>
              </a:ext>
            </a:extLst>
          </p:cNvPr>
          <p:cNvGrpSpPr/>
          <p:nvPr userDrawn="1"/>
        </p:nvGrpSpPr>
        <p:grpSpPr>
          <a:xfrm>
            <a:off x="0" y="3111467"/>
            <a:ext cx="656296" cy="1046769"/>
            <a:chOff x="0" y="3111467"/>
            <a:chExt cx="656296" cy="1046769"/>
          </a:xfrm>
        </p:grpSpPr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8A9CA478-ABF7-B6BE-F2B9-68BCFD1352E8}"/>
                </a:ext>
              </a:extLst>
            </p:cNvPr>
            <p:cNvSpPr/>
            <p:nvPr userDrawn="1"/>
          </p:nvSpPr>
          <p:spPr>
            <a:xfrm>
              <a:off x="0" y="3259609"/>
              <a:ext cx="656296" cy="898627"/>
            </a:xfrm>
            <a:custGeom>
              <a:avLst/>
              <a:gdLst>
                <a:gd name="connsiteX0" fmla="*/ 562923 w 656296"/>
                <a:gd name="connsiteY0" fmla="*/ 0 h 898627"/>
                <a:gd name="connsiteX1" fmla="*/ 646651 w 656296"/>
                <a:gd name="connsiteY1" fmla="*/ 160986 h 898627"/>
                <a:gd name="connsiteX2" fmla="*/ 644984 w 656296"/>
                <a:gd name="connsiteY2" fmla="*/ 357364 h 898627"/>
                <a:gd name="connsiteX3" fmla="*/ 572040 w 656296"/>
                <a:gd name="connsiteY3" fmla="*/ 541292 h 898627"/>
                <a:gd name="connsiteX4" fmla="*/ 454096 w 656296"/>
                <a:gd name="connsiteY4" fmla="*/ 688552 h 898627"/>
                <a:gd name="connsiteX5" fmla="*/ 420173 w 656296"/>
                <a:gd name="connsiteY5" fmla="*/ 718945 h 898627"/>
                <a:gd name="connsiteX6" fmla="*/ 384975 w 656296"/>
                <a:gd name="connsiteY6" fmla="*/ 746691 h 898627"/>
                <a:gd name="connsiteX7" fmla="*/ 366936 w 656296"/>
                <a:gd name="connsiteY7" fmla="*/ 759633 h 898627"/>
                <a:gd name="connsiteX8" fmla="*/ 349092 w 656296"/>
                <a:gd name="connsiteY8" fmla="*/ 771594 h 898627"/>
                <a:gd name="connsiteX9" fmla="*/ 313699 w 656296"/>
                <a:gd name="connsiteY9" fmla="*/ 793065 h 898627"/>
                <a:gd name="connsiteX10" fmla="*/ 169086 w 656296"/>
                <a:gd name="connsiteY10" fmla="*/ 857381 h 898627"/>
                <a:gd name="connsiteX11" fmla="*/ 27354 w 656296"/>
                <a:gd name="connsiteY11" fmla="*/ 894073 h 898627"/>
                <a:gd name="connsiteX12" fmla="*/ 0 w 656296"/>
                <a:gd name="connsiteY12" fmla="*/ 898627 h 898627"/>
                <a:gd name="connsiteX13" fmla="*/ 0 w 656296"/>
                <a:gd name="connsiteY13" fmla="*/ 457517 h 898627"/>
                <a:gd name="connsiteX14" fmla="*/ 12219 w 656296"/>
                <a:gd name="connsiteY14" fmla="*/ 440603 h 898627"/>
                <a:gd name="connsiteX15" fmla="*/ 37612 w 656296"/>
                <a:gd name="connsiteY15" fmla="*/ 409915 h 898627"/>
                <a:gd name="connsiteX16" fmla="*/ 50161 w 656296"/>
                <a:gd name="connsiteY16" fmla="*/ 395503 h 898627"/>
                <a:gd name="connsiteX17" fmla="*/ 62514 w 656296"/>
                <a:gd name="connsiteY17" fmla="*/ 381778 h 898627"/>
                <a:gd name="connsiteX18" fmla="*/ 87417 w 656296"/>
                <a:gd name="connsiteY18" fmla="*/ 355404 h 898627"/>
                <a:gd name="connsiteX19" fmla="*/ 112712 w 656296"/>
                <a:gd name="connsiteY19" fmla="*/ 330501 h 898627"/>
                <a:gd name="connsiteX20" fmla="*/ 216342 w 656296"/>
                <a:gd name="connsiteY20" fmla="*/ 243734 h 898627"/>
                <a:gd name="connsiteX21" fmla="*/ 323504 w 656296"/>
                <a:gd name="connsiteY21" fmla="*/ 172260 h 898627"/>
                <a:gd name="connsiteX22" fmla="*/ 438997 w 656296"/>
                <a:gd name="connsiteY22" fmla="*/ 100200 h 898627"/>
                <a:gd name="connsiteX23" fmla="*/ 562923 w 656296"/>
                <a:gd name="connsiteY23" fmla="*/ 0 h 89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6296" h="898627">
                  <a:moveTo>
                    <a:pt x="562923" y="0"/>
                  </a:moveTo>
                  <a:cubicBezTo>
                    <a:pt x="602826" y="41668"/>
                    <a:pt x="632631" y="97748"/>
                    <a:pt x="646651" y="160986"/>
                  </a:cubicBezTo>
                  <a:cubicBezTo>
                    <a:pt x="660573" y="223733"/>
                    <a:pt x="658907" y="291971"/>
                    <a:pt x="644984" y="357364"/>
                  </a:cubicBezTo>
                  <a:cubicBezTo>
                    <a:pt x="631062" y="422857"/>
                    <a:pt x="605277" y="485604"/>
                    <a:pt x="572040" y="541292"/>
                  </a:cubicBezTo>
                  <a:cubicBezTo>
                    <a:pt x="538805" y="596980"/>
                    <a:pt x="498313" y="646296"/>
                    <a:pt x="454096" y="688552"/>
                  </a:cubicBezTo>
                  <a:cubicBezTo>
                    <a:pt x="443017" y="699239"/>
                    <a:pt x="431742" y="709435"/>
                    <a:pt x="420173" y="718945"/>
                  </a:cubicBezTo>
                  <a:cubicBezTo>
                    <a:pt x="408604" y="728554"/>
                    <a:pt x="396839" y="738063"/>
                    <a:pt x="384975" y="746691"/>
                  </a:cubicBezTo>
                  <a:lnTo>
                    <a:pt x="366936" y="759633"/>
                  </a:lnTo>
                  <a:cubicBezTo>
                    <a:pt x="360858" y="763947"/>
                    <a:pt x="354778" y="767966"/>
                    <a:pt x="349092" y="771594"/>
                  </a:cubicBezTo>
                  <a:cubicBezTo>
                    <a:pt x="337523" y="779046"/>
                    <a:pt x="325562" y="786300"/>
                    <a:pt x="313699" y="793065"/>
                  </a:cubicBezTo>
                  <a:cubicBezTo>
                    <a:pt x="266247" y="820126"/>
                    <a:pt x="218206" y="840812"/>
                    <a:pt x="169086" y="857381"/>
                  </a:cubicBezTo>
                  <a:cubicBezTo>
                    <a:pt x="122859" y="872920"/>
                    <a:pt x="75995" y="884440"/>
                    <a:pt x="27354" y="894073"/>
                  </a:cubicBezTo>
                  <a:lnTo>
                    <a:pt x="0" y="898627"/>
                  </a:lnTo>
                  <a:lnTo>
                    <a:pt x="0" y="457517"/>
                  </a:lnTo>
                  <a:lnTo>
                    <a:pt x="12219" y="440603"/>
                  </a:lnTo>
                  <a:cubicBezTo>
                    <a:pt x="20650" y="430015"/>
                    <a:pt x="28885" y="419916"/>
                    <a:pt x="37612" y="409915"/>
                  </a:cubicBezTo>
                  <a:lnTo>
                    <a:pt x="50161" y="395503"/>
                  </a:lnTo>
                  <a:lnTo>
                    <a:pt x="62514" y="381778"/>
                  </a:lnTo>
                  <a:cubicBezTo>
                    <a:pt x="70946" y="372758"/>
                    <a:pt x="78985" y="363934"/>
                    <a:pt x="87417" y="355404"/>
                  </a:cubicBezTo>
                  <a:cubicBezTo>
                    <a:pt x="96045" y="346875"/>
                    <a:pt x="104281" y="338540"/>
                    <a:pt x="112712" y="330501"/>
                  </a:cubicBezTo>
                  <a:cubicBezTo>
                    <a:pt x="146635" y="298147"/>
                    <a:pt x="181146" y="269518"/>
                    <a:pt x="216342" y="243734"/>
                  </a:cubicBezTo>
                  <a:cubicBezTo>
                    <a:pt x="251442" y="217851"/>
                    <a:pt x="286737" y="194811"/>
                    <a:pt x="323504" y="172260"/>
                  </a:cubicBezTo>
                  <a:cubicBezTo>
                    <a:pt x="360171" y="149613"/>
                    <a:pt x="398701" y="127260"/>
                    <a:pt x="438997" y="100200"/>
                  </a:cubicBezTo>
                  <a:cubicBezTo>
                    <a:pt x="478704" y="73141"/>
                    <a:pt x="520274" y="40688"/>
                    <a:pt x="56292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D788FFFD-C9CB-786B-EB65-46015D960E62}"/>
                </a:ext>
              </a:extLst>
            </p:cNvPr>
            <p:cNvSpPr/>
            <p:nvPr userDrawn="1"/>
          </p:nvSpPr>
          <p:spPr>
            <a:xfrm>
              <a:off x="0" y="3111467"/>
              <a:ext cx="508155" cy="862617"/>
            </a:xfrm>
            <a:custGeom>
              <a:avLst/>
              <a:gdLst>
                <a:gd name="connsiteX0" fmla="*/ 414782 w 508155"/>
                <a:gd name="connsiteY0" fmla="*/ 0 h 862617"/>
                <a:gd name="connsiteX1" fmla="*/ 498510 w 508155"/>
                <a:gd name="connsiteY1" fmla="*/ 160888 h 862617"/>
                <a:gd name="connsiteX2" fmla="*/ 496843 w 508155"/>
                <a:gd name="connsiteY2" fmla="*/ 357267 h 862617"/>
                <a:gd name="connsiteX3" fmla="*/ 423899 w 508155"/>
                <a:gd name="connsiteY3" fmla="*/ 541194 h 862617"/>
                <a:gd name="connsiteX4" fmla="*/ 305954 w 508155"/>
                <a:gd name="connsiteY4" fmla="*/ 688455 h 862617"/>
                <a:gd name="connsiteX5" fmla="*/ 272032 w 508155"/>
                <a:gd name="connsiteY5" fmla="*/ 718847 h 862617"/>
                <a:gd name="connsiteX6" fmla="*/ 236834 w 508155"/>
                <a:gd name="connsiteY6" fmla="*/ 746594 h 862617"/>
                <a:gd name="connsiteX7" fmla="*/ 218795 w 508155"/>
                <a:gd name="connsiteY7" fmla="*/ 759535 h 862617"/>
                <a:gd name="connsiteX8" fmla="*/ 200951 w 508155"/>
                <a:gd name="connsiteY8" fmla="*/ 771496 h 862617"/>
                <a:gd name="connsiteX9" fmla="*/ 165557 w 508155"/>
                <a:gd name="connsiteY9" fmla="*/ 792967 h 862617"/>
                <a:gd name="connsiteX10" fmla="*/ 20946 w 508155"/>
                <a:gd name="connsiteY10" fmla="*/ 857283 h 862617"/>
                <a:gd name="connsiteX11" fmla="*/ 0 w 508155"/>
                <a:gd name="connsiteY11" fmla="*/ 862617 h 862617"/>
                <a:gd name="connsiteX12" fmla="*/ 0 w 508155"/>
                <a:gd name="connsiteY12" fmla="*/ 300837 h 862617"/>
                <a:gd name="connsiteX13" fmla="*/ 68202 w 508155"/>
                <a:gd name="connsiteY13" fmla="*/ 243733 h 862617"/>
                <a:gd name="connsiteX14" fmla="*/ 175362 w 508155"/>
                <a:gd name="connsiteY14" fmla="*/ 172261 h 862617"/>
                <a:gd name="connsiteX15" fmla="*/ 290856 w 508155"/>
                <a:gd name="connsiteY15" fmla="*/ 100200 h 862617"/>
                <a:gd name="connsiteX16" fmla="*/ 414782 w 508155"/>
                <a:gd name="connsiteY16" fmla="*/ 0 h 86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08155" h="862617">
                  <a:moveTo>
                    <a:pt x="414782" y="0"/>
                  </a:moveTo>
                  <a:cubicBezTo>
                    <a:pt x="454685" y="41668"/>
                    <a:pt x="484490" y="97748"/>
                    <a:pt x="498510" y="160888"/>
                  </a:cubicBezTo>
                  <a:cubicBezTo>
                    <a:pt x="512432" y="223635"/>
                    <a:pt x="510766" y="291872"/>
                    <a:pt x="496843" y="357267"/>
                  </a:cubicBezTo>
                  <a:cubicBezTo>
                    <a:pt x="482922" y="422759"/>
                    <a:pt x="457136" y="485506"/>
                    <a:pt x="423899" y="541194"/>
                  </a:cubicBezTo>
                  <a:cubicBezTo>
                    <a:pt x="390663" y="596882"/>
                    <a:pt x="350269" y="646198"/>
                    <a:pt x="305954" y="688455"/>
                  </a:cubicBezTo>
                  <a:cubicBezTo>
                    <a:pt x="294876" y="699141"/>
                    <a:pt x="283600" y="709337"/>
                    <a:pt x="272032" y="718847"/>
                  </a:cubicBezTo>
                  <a:cubicBezTo>
                    <a:pt x="260462" y="728455"/>
                    <a:pt x="248697" y="737966"/>
                    <a:pt x="236834" y="746594"/>
                  </a:cubicBezTo>
                  <a:lnTo>
                    <a:pt x="218795" y="759535"/>
                  </a:lnTo>
                  <a:cubicBezTo>
                    <a:pt x="212717" y="763849"/>
                    <a:pt x="206637" y="767868"/>
                    <a:pt x="200951" y="771496"/>
                  </a:cubicBezTo>
                  <a:cubicBezTo>
                    <a:pt x="189382" y="778947"/>
                    <a:pt x="177421" y="786203"/>
                    <a:pt x="165557" y="792967"/>
                  </a:cubicBezTo>
                  <a:cubicBezTo>
                    <a:pt x="118105" y="820027"/>
                    <a:pt x="70065" y="840714"/>
                    <a:pt x="20946" y="857283"/>
                  </a:cubicBezTo>
                  <a:lnTo>
                    <a:pt x="0" y="862617"/>
                  </a:lnTo>
                  <a:lnTo>
                    <a:pt x="0" y="300837"/>
                  </a:lnTo>
                  <a:lnTo>
                    <a:pt x="68202" y="243733"/>
                  </a:lnTo>
                  <a:cubicBezTo>
                    <a:pt x="103301" y="217851"/>
                    <a:pt x="138596" y="194811"/>
                    <a:pt x="175362" y="172261"/>
                  </a:cubicBezTo>
                  <a:cubicBezTo>
                    <a:pt x="212030" y="149614"/>
                    <a:pt x="250560" y="127259"/>
                    <a:pt x="290856" y="100200"/>
                  </a:cubicBezTo>
                  <a:cubicBezTo>
                    <a:pt x="330563" y="73139"/>
                    <a:pt x="372133" y="40688"/>
                    <a:pt x="41478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610BBE09-2BA1-7670-52AD-9CF617D4E9F5}"/>
                </a:ext>
              </a:extLst>
            </p:cNvPr>
            <p:cNvSpPr/>
            <p:nvPr userDrawn="1"/>
          </p:nvSpPr>
          <p:spPr>
            <a:xfrm>
              <a:off x="1" y="3192254"/>
              <a:ext cx="406447" cy="569032"/>
            </a:xfrm>
            <a:custGeom>
              <a:avLst/>
              <a:gdLst>
                <a:gd name="connsiteX0" fmla="*/ 406447 w 406447"/>
                <a:gd name="connsiteY0" fmla="*/ 0 h 569032"/>
                <a:gd name="connsiteX1" fmla="*/ 330661 w 406447"/>
                <a:gd name="connsiteY1" fmla="*/ 212164 h 569032"/>
                <a:gd name="connsiteX2" fmla="*/ 258991 w 406447"/>
                <a:gd name="connsiteY2" fmla="*/ 315893 h 569032"/>
                <a:gd name="connsiteX3" fmla="*/ 171733 w 406447"/>
                <a:gd name="connsiteY3" fmla="*/ 413739 h 569032"/>
                <a:gd name="connsiteX4" fmla="*/ 74255 w 406447"/>
                <a:gd name="connsiteY4" fmla="*/ 505299 h 569032"/>
                <a:gd name="connsiteX5" fmla="*/ 0 w 406447"/>
                <a:gd name="connsiteY5" fmla="*/ 569032 h 569032"/>
                <a:gd name="connsiteX6" fmla="*/ 0 w 406447"/>
                <a:gd name="connsiteY6" fmla="*/ 526965 h 569032"/>
                <a:gd name="connsiteX7" fmla="*/ 150948 w 406447"/>
                <a:gd name="connsiteY7" fmla="*/ 392954 h 569032"/>
                <a:gd name="connsiteX8" fmla="*/ 239383 w 406447"/>
                <a:gd name="connsiteY8" fmla="*/ 299716 h 569032"/>
                <a:gd name="connsiteX9" fmla="*/ 314385 w 406447"/>
                <a:gd name="connsiteY9" fmla="*/ 202065 h 569032"/>
                <a:gd name="connsiteX10" fmla="*/ 406447 w 406447"/>
                <a:gd name="connsiteY10" fmla="*/ 0 h 569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6447" h="569032">
                  <a:moveTo>
                    <a:pt x="406447" y="0"/>
                  </a:moveTo>
                  <a:cubicBezTo>
                    <a:pt x="398407" y="67748"/>
                    <a:pt x="371446" y="141279"/>
                    <a:pt x="330661" y="212164"/>
                  </a:cubicBezTo>
                  <a:cubicBezTo>
                    <a:pt x="309679" y="247264"/>
                    <a:pt x="285854" y="282264"/>
                    <a:pt x="258991" y="315893"/>
                  </a:cubicBezTo>
                  <a:cubicBezTo>
                    <a:pt x="231932" y="349325"/>
                    <a:pt x="203009" y="382463"/>
                    <a:pt x="171733" y="413739"/>
                  </a:cubicBezTo>
                  <a:cubicBezTo>
                    <a:pt x="140752" y="445456"/>
                    <a:pt x="107834" y="475751"/>
                    <a:pt x="74255" y="505299"/>
                  </a:cubicBezTo>
                  <a:lnTo>
                    <a:pt x="0" y="569032"/>
                  </a:lnTo>
                  <a:lnTo>
                    <a:pt x="0" y="526965"/>
                  </a:lnTo>
                  <a:lnTo>
                    <a:pt x="150948" y="392954"/>
                  </a:lnTo>
                  <a:cubicBezTo>
                    <a:pt x="182421" y="362855"/>
                    <a:pt x="211637" y="331286"/>
                    <a:pt x="239383" y="299716"/>
                  </a:cubicBezTo>
                  <a:cubicBezTo>
                    <a:pt x="266933" y="267950"/>
                    <a:pt x="291737" y="235008"/>
                    <a:pt x="314385" y="202065"/>
                  </a:cubicBezTo>
                  <a:cubicBezTo>
                    <a:pt x="358308" y="135396"/>
                    <a:pt x="390663" y="66375"/>
                    <a:pt x="406447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1E14566-13FE-0448-D260-AA7AA7AAC9BD}"/>
              </a:ext>
            </a:extLst>
          </p:cNvPr>
          <p:cNvGrpSpPr/>
          <p:nvPr userDrawn="1"/>
        </p:nvGrpSpPr>
        <p:grpSpPr>
          <a:xfrm>
            <a:off x="54651" y="2198986"/>
            <a:ext cx="754581" cy="858753"/>
            <a:chOff x="54651" y="2198986"/>
            <a:chExt cx="754581" cy="858753"/>
          </a:xfrm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B6461148-03B3-6A5E-B6E4-43FC655B4ADC}"/>
                </a:ext>
              </a:extLst>
            </p:cNvPr>
            <p:cNvSpPr/>
            <p:nvPr userDrawn="1"/>
          </p:nvSpPr>
          <p:spPr>
            <a:xfrm>
              <a:off x="202793" y="2347226"/>
              <a:ext cx="606439" cy="710513"/>
            </a:xfrm>
            <a:custGeom>
              <a:avLst/>
              <a:gdLst>
                <a:gd name="connsiteX0" fmla="*/ 346444 w 589167"/>
                <a:gd name="connsiteY0" fmla="*/ 104585 h 690276"/>
                <a:gd name="connsiteX1" fmla="*/ 292818 w 589167"/>
                <a:gd name="connsiteY1" fmla="*/ 85058 h 690276"/>
                <a:gd name="connsiteX2" fmla="*/ 237764 w 589167"/>
                <a:gd name="connsiteY2" fmla="*/ 74295 h 690276"/>
                <a:gd name="connsiteX3" fmla="*/ 140895 w 589167"/>
                <a:gd name="connsiteY3" fmla="*/ 78105 h 690276"/>
                <a:gd name="connsiteX4" fmla="*/ 138418 w 589167"/>
                <a:gd name="connsiteY4" fmla="*/ 76391 h 690276"/>
                <a:gd name="connsiteX5" fmla="*/ 95079 w 589167"/>
                <a:gd name="connsiteY5" fmla="*/ 47625 h 690276"/>
                <a:gd name="connsiteX6" fmla="*/ 56598 w 589167"/>
                <a:gd name="connsiteY6" fmla="*/ 22860 h 690276"/>
                <a:gd name="connsiteX7" fmla="*/ 21260 w 589167"/>
                <a:gd name="connsiteY7" fmla="*/ 0 h 690276"/>
                <a:gd name="connsiteX8" fmla="*/ 2591 w 589167"/>
                <a:gd name="connsiteY8" fmla="*/ 17336 h 690276"/>
                <a:gd name="connsiteX9" fmla="*/ 3544 w 589167"/>
                <a:gd name="connsiteY9" fmla="*/ 43244 h 690276"/>
                <a:gd name="connsiteX10" fmla="*/ 42501 w 589167"/>
                <a:gd name="connsiteY10" fmla="*/ 52864 h 690276"/>
                <a:gd name="connsiteX11" fmla="*/ 83459 w 589167"/>
                <a:gd name="connsiteY11" fmla="*/ 69056 h 690276"/>
                <a:gd name="connsiteX12" fmla="*/ 128417 w 589167"/>
                <a:gd name="connsiteY12" fmla="*/ 92393 h 690276"/>
                <a:gd name="connsiteX13" fmla="*/ 131179 w 589167"/>
                <a:gd name="connsiteY13" fmla="*/ 93917 h 690276"/>
                <a:gd name="connsiteX14" fmla="*/ 154896 w 589167"/>
                <a:gd name="connsiteY14" fmla="*/ 181737 h 690276"/>
                <a:gd name="connsiteX15" fmla="*/ 169470 w 589167"/>
                <a:gd name="connsiteY15" fmla="*/ 228219 h 690276"/>
                <a:gd name="connsiteX16" fmla="*/ 185091 w 589167"/>
                <a:gd name="connsiteY16" fmla="*/ 272129 h 690276"/>
                <a:gd name="connsiteX17" fmla="*/ 261672 w 589167"/>
                <a:gd name="connsiteY17" fmla="*/ 425768 h 690276"/>
                <a:gd name="connsiteX18" fmla="*/ 369685 w 589167"/>
                <a:gd name="connsiteY18" fmla="*/ 558451 h 690276"/>
                <a:gd name="connsiteX19" fmla="*/ 518847 w 589167"/>
                <a:gd name="connsiteY19" fmla="*/ 690277 h 690276"/>
                <a:gd name="connsiteX20" fmla="*/ 518847 w 589167"/>
                <a:gd name="connsiteY20" fmla="*/ 690277 h 690276"/>
                <a:gd name="connsiteX21" fmla="*/ 589141 w 589167"/>
                <a:gd name="connsiteY21" fmla="*/ 481775 h 690276"/>
                <a:gd name="connsiteX22" fmla="*/ 522180 w 589167"/>
                <a:gd name="connsiteY22" fmla="*/ 257842 h 690276"/>
                <a:gd name="connsiteX23" fmla="*/ 346444 w 589167"/>
                <a:gd name="connsiteY23" fmla="*/ 104585 h 69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9167" h="690276">
                  <a:moveTo>
                    <a:pt x="346444" y="104585"/>
                  </a:moveTo>
                  <a:cubicBezTo>
                    <a:pt x="328632" y="96964"/>
                    <a:pt x="311392" y="89726"/>
                    <a:pt x="292818" y="85058"/>
                  </a:cubicBezTo>
                  <a:cubicBezTo>
                    <a:pt x="274340" y="80296"/>
                    <a:pt x="255956" y="76676"/>
                    <a:pt x="237764" y="74295"/>
                  </a:cubicBezTo>
                  <a:cubicBezTo>
                    <a:pt x="204712" y="71438"/>
                    <a:pt x="172708" y="71819"/>
                    <a:pt x="140895" y="78105"/>
                  </a:cubicBezTo>
                  <a:cubicBezTo>
                    <a:pt x="140037" y="77534"/>
                    <a:pt x="139275" y="76962"/>
                    <a:pt x="138418" y="76391"/>
                  </a:cubicBezTo>
                  <a:cubicBezTo>
                    <a:pt x="122797" y="66104"/>
                    <a:pt x="109081" y="55626"/>
                    <a:pt x="95079" y="47625"/>
                  </a:cubicBezTo>
                  <a:cubicBezTo>
                    <a:pt x="81268" y="39243"/>
                    <a:pt x="68790" y="30575"/>
                    <a:pt x="56598" y="22860"/>
                  </a:cubicBezTo>
                  <a:cubicBezTo>
                    <a:pt x="44216" y="15430"/>
                    <a:pt x="32500" y="7906"/>
                    <a:pt x="21260" y="0"/>
                  </a:cubicBezTo>
                  <a:cubicBezTo>
                    <a:pt x="7735" y="3905"/>
                    <a:pt x="4401" y="12859"/>
                    <a:pt x="2591" y="17336"/>
                  </a:cubicBezTo>
                  <a:cubicBezTo>
                    <a:pt x="782" y="21812"/>
                    <a:pt x="-2647" y="30766"/>
                    <a:pt x="3544" y="43244"/>
                  </a:cubicBezTo>
                  <a:cubicBezTo>
                    <a:pt x="16212" y="45815"/>
                    <a:pt x="29071" y="48959"/>
                    <a:pt x="42501" y="52864"/>
                  </a:cubicBezTo>
                  <a:cubicBezTo>
                    <a:pt x="55741" y="57055"/>
                    <a:pt x="69076" y="62960"/>
                    <a:pt x="83459" y="69056"/>
                  </a:cubicBezTo>
                  <a:cubicBezTo>
                    <a:pt x="98127" y="74867"/>
                    <a:pt x="112415" y="83534"/>
                    <a:pt x="128417" y="92393"/>
                  </a:cubicBezTo>
                  <a:cubicBezTo>
                    <a:pt x="129369" y="92869"/>
                    <a:pt x="130227" y="93440"/>
                    <a:pt x="131179" y="93917"/>
                  </a:cubicBezTo>
                  <a:cubicBezTo>
                    <a:pt x="138799" y="124396"/>
                    <a:pt x="146038" y="154591"/>
                    <a:pt x="154896" y="181737"/>
                  </a:cubicBezTo>
                  <a:cubicBezTo>
                    <a:pt x="159373" y="198025"/>
                    <a:pt x="164231" y="213551"/>
                    <a:pt x="169470" y="228219"/>
                  </a:cubicBezTo>
                  <a:cubicBezTo>
                    <a:pt x="174804" y="242888"/>
                    <a:pt x="179375" y="258318"/>
                    <a:pt x="185091" y="272129"/>
                  </a:cubicBezTo>
                  <a:cubicBezTo>
                    <a:pt x="206712" y="328994"/>
                    <a:pt x="231477" y="379190"/>
                    <a:pt x="261672" y="425768"/>
                  </a:cubicBezTo>
                  <a:cubicBezTo>
                    <a:pt x="291675" y="472345"/>
                    <a:pt x="327680" y="515207"/>
                    <a:pt x="369685" y="558451"/>
                  </a:cubicBezTo>
                  <a:cubicBezTo>
                    <a:pt x="411881" y="601504"/>
                    <a:pt x="460839" y="644843"/>
                    <a:pt x="518847" y="690277"/>
                  </a:cubicBezTo>
                  <a:lnTo>
                    <a:pt x="518847" y="690277"/>
                  </a:lnTo>
                  <a:cubicBezTo>
                    <a:pt x="563614" y="633317"/>
                    <a:pt x="588760" y="559213"/>
                    <a:pt x="589141" y="481775"/>
                  </a:cubicBezTo>
                  <a:cubicBezTo>
                    <a:pt x="590094" y="404336"/>
                    <a:pt x="565614" y="324898"/>
                    <a:pt x="522180" y="257842"/>
                  </a:cubicBezTo>
                  <a:cubicBezTo>
                    <a:pt x="478937" y="190500"/>
                    <a:pt x="416453" y="136112"/>
                    <a:pt x="346444" y="10458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BDF00C5B-B1CD-74F0-45AF-4F09F90FF0E1}"/>
                </a:ext>
              </a:extLst>
            </p:cNvPr>
            <p:cNvSpPr/>
            <p:nvPr userDrawn="1"/>
          </p:nvSpPr>
          <p:spPr>
            <a:xfrm>
              <a:off x="186244" y="2273905"/>
              <a:ext cx="474846" cy="635594"/>
            </a:xfrm>
            <a:custGeom>
              <a:avLst/>
              <a:gdLst>
                <a:gd name="connsiteX0" fmla="*/ 391001 w 461322"/>
                <a:gd name="connsiteY0" fmla="*/ 617492 h 617491"/>
                <a:gd name="connsiteX1" fmla="*/ 391001 w 461322"/>
                <a:gd name="connsiteY1" fmla="*/ 617492 h 617491"/>
                <a:gd name="connsiteX2" fmla="*/ 391001 w 461322"/>
                <a:gd name="connsiteY2" fmla="*/ 617492 h 617491"/>
                <a:gd name="connsiteX3" fmla="*/ 461296 w 461322"/>
                <a:gd name="connsiteY3" fmla="*/ 408990 h 617491"/>
                <a:gd name="connsiteX4" fmla="*/ 394335 w 461322"/>
                <a:gd name="connsiteY4" fmla="*/ 185057 h 617491"/>
                <a:gd name="connsiteX5" fmla="*/ 218504 w 461322"/>
                <a:gd name="connsiteY5" fmla="*/ 31990 h 617491"/>
                <a:gd name="connsiteX6" fmla="*/ 164878 w 461322"/>
                <a:gd name="connsiteY6" fmla="*/ 12464 h 617491"/>
                <a:gd name="connsiteX7" fmla="*/ 109823 w 461322"/>
                <a:gd name="connsiteY7" fmla="*/ 1701 h 617491"/>
                <a:gd name="connsiteX8" fmla="*/ 0 w 461322"/>
                <a:gd name="connsiteY8" fmla="*/ 8368 h 617491"/>
                <a:gd name="connsiteX9" fmla="*/ 0 w 461322"/>
                <a:gd name="connsiteY9" fmla="*/ 8368 h 617491"/>
                <a:gd name="connsiteX10" fmla="*/ 0 w 461322"/>
                <a:gd name="connsiteY10" fmla="*/ 8368 h 617491"/>
                <a:gd name="connsiteX11" fmla="*/ 26956 w 461322"/>
                <a:gd name="connsiteY11" fmla="*/ 109047 h 617491"/>
                <a:gd name="connsiteX12" fmla="*/ 41529 w 461322"/>
                <a:gd name="connsiteY12" fmla="*/ 155529 h 617491"/>
                <a:gd name="connsiteX13" fmla="*/ 57150 w 461322"/>
                <a:gd name="connsiteY13" fmla="*/ 199440 h 617491"/>
                <a:gd name="connsiteX14" fmla="*/ 133731 w 461322"/>
                <a:gd name="connsiteY14" fmla="*/ 353078 h 617491"/>
                <a:gd name="connsiteX15" fmla="*/ 241744 w 461322"/>
                <a:gd name="connsiteY15" fmla="*/ 485761 h 617491"/>
                <a:gd name="connsiteX16" fmla="*/ 391001 w 461322"/>
                <a:gd name="connsiteY16" fmla="*/ 617492 h 61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1322" h="617491">
                  <a:moveTo>
                    <a:pt x="391001" y="617492"/>
                  </a:moveTo>
                  <a:lnTo>
                    <a:pt x="391001" y="617492"/>
                  </a:lnTo>
                  <a:lnTo>
                    <a:pt x="391001" y="617492"/>
                  </a:lnTo>
                  <a:cubicBezTo>
                    <a:pt x="435769" y="560532"/>
                    <a:pt x="460915" y="486428"/>
                    <a:pt x="461296" y="408990"/>
                  </a:cubicBezTo>
                  <a:cubicBezTo>
                    <a:pt x="462248" y="331551"/>
                    <a:pt x="437769" y="252113"/>
                    <a:pt x="394335" y="185057"/>
                  </a:cubicBezTo>
                  <a:cubicBezTo>
                    <a:pt x="351092" y="117810"/>
                    <a:pt x="288608" y="63518"/>
                    <a:pt x="218504" y="31990"/>
                  </a:cubicBezTo>
                  <a:cubicBezTo>
                    <a:pt x="200692" y="24370"/>
                    <a:pt x="183452" y="17131"/>
                    <a:pt x="164878" y="12464"/>
                  </a:cubicBezTo>
                  <a:cubicBezTo>
                    <a:pt x="146399" y="7701"/>
                    <a:pt x="128016" y="4082"/>
                    <a:pt x="109823" y="1701"/>
                  </a:cubicBezTo>
                  <a:cubicBezTo>
                    <a:pt x="72200" y="-1538"/>
                    <a:pt x="36004" y="-586"/>
                    <a:pt x="0" y="8368"/>
                  </a:cubicBezTo>
                  <a:lnTo>
                    <a:pt x="0" y="8368"/>
                  </a:lnTo>
                  <a:lnTo>
                    <a:pt x="0" y="8368"/>
                  </a:lnTo>
                  <a:cubicBezTo>
                    <a:pt x="8763" y="43229"/>
                    <a:pt x="16859" y="78091"/>
                    <a:pt x="26956" y="109047"/>
                  </a:cubicBezTo>
                  <a:cubicBezTo>
                    <a:pt x="31433" y="125335"/>
                    <a:pt x="36290" y="140861"/>
                    <a:pt x="41529" y="155529"/>
                  </a:cubicBezTo>
                  <a:cubicBezTo>
                    <a:pt x="46863" y="170198"/>
                    <a:pt x="51435" y="185628"/>
                    <a:pt x="57150" y="199440"/>
                  </a:cubicBezTo>
                  <a:cubicBezTo>
                    <a:pt x="78772" y="256304"/>
                    <a:pt x="103537" y="306501"/>
                    <a:pt x="133731" y="353078"/>
                  </a:cubicBezTo>
                  <a:cubicBezTo>
                    <a:pt x="163735" y="399655"/>
                    <a:pt x="199739" y="442518"/>
                    <a:pt x="241744" y="485761"/>
                  </a:cubicBezTo>
                  <a:cubicBezTo>
                    <a:pt x="284036" y="528719"/>
                    <a:pt x="333089" y="571962"/>
                    <a:pt x="391001" y="61749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B130BB1B-C3A1-C8AC-18E8-8D15787C22FA}"/>
                </a:ext>
              </a:extLst>
            </p:cNvPr>
            <p:cNvSpPr/>
            <p:nvPr userDrawn="1"/>
          </p:nvSpPr>
          <p:spPr>
            <a:xfrm>
              <a:off x="54651" y="2198986"/>
              <a:ext cx="526213" cy="658551"/>
            </a:xfrm>
            <a:custGeom>
              <a:avLst/>
              <a:gdLst>
                <a:gd name="connsiteX0" fmla="*/ 178804 w 511226"/>
                <a:gd name="connsiteY0" fmla="*/ 124396 h 639794"/>
                <a:gd name="connsiteX1" fmla="*/ 178804 w 511226"/>
                <a:gd name="connsiteY1" fmla="*/ 124396 h 639794"/>
                <a:gd name="connsiteX2" fmla="*/ 396164 w 511226"/>
                <a:gd name="connsiteY2" fmla="*/ 365951 h 639794"/>
                <a:gd name="connsiteX3" fmla="*/ 467888 w 511226"/>
                <a:gd name="connsiteY3" fmla="*/ 506444 h 639794"/>
                <a:gd name="connsiteX4" fmla="*/ 493034 w 511226"/>
                <a:gd name="connsiteY4" fmla="*/ 575024 h 639794"/>
                <a:gd name="connsiteX5" fmla="*/ 502654 w 511226"/>
                <a:gd name="connsiteY5" fmla="*/ 608076 h 639794"/>
                <a:gd name="connsiteX6" fmla="*/ 511227 w 511226"/>
                <a:gd name="connsiteY6" fmla="*/ 639794 h 639794"/>
                <a:gd name="connsiteX7" fmla="*/ 511227 w 511226"/>
                <a:gd name="connsiteY7" fmla="*/ 639794 h 639794"/>
                <a:gd name="connsiteX8" fmla="*/ 511227 w 511226"/>
                <a:gd name="connsiteY8" fmla="*/ 639794 h 639794"/>
                <a:gd name="connsiteX9" fmla="*/ 506083 w 511226"/>
                <a:gd name="connsiteY9" fmla="*/ 607314 h 639794"/>
                <a:gd name="connsiteX10" fmla="*/ 499511 w 511226"/>
                <a:gd name="connsiteY10" fmla="*/ 573214 h 639794"/>
                <a:gd name="connsiteX11" fmla="*/ 479127 w 511226"/>
                <a:gd name="connsiteY11" fmla="*/ 502158 h 639794"/>
                <a:gd name="connsiteX12" fmla="*/ 411881 w 511226"/>
                <a:gd name="connsiteY12" fmla="*/ 356235 h 639794"/>
                <a:gd name="connsiteX13" fmla="*/ 187567 w 511226"/>
                <a:gd name="connsiteY13" fmla="*/ 112395 h 639794"/>
                <a:gd name="connsiteX14" fmla="*/ 187567 w 511226"/>
                <a:gd name="connsiteY14" fmla="*/ 112395 h 639794"/>
                <a:gd name="connsiteX15" fmla="*/ 138418 w 511226"/>
                <a:gd name="connsiteY15" fmla="*/ 76391 h 639794"/>
                <a:gd name="connsiteX16" fmla="*/ 95079 w 511226"/>
                <a:gd name="connsiteY16" fmla="*/ 47625 h 639794"/>
                <a:gd name="connsiteX17" fmla="*/ 56598 w 511226"/>
                <a:gd name="connsiteY17" fmla="*/ 22860 h 639794"/>
                <a:gd name="connsiteX18" fmla="*/ 21260 w 511226"/>
                <a:gd name="connsiteY18" fmla="*/ 0 h 639794"/>
                <a:gd name="connsiteX19" fmla="*/ 2591 w 511226"/>
                <a:gd name="connsiteY19" fmla="*/ 17336 h 639794"/>
                <a:gd name="connsiteX20" fmla="*/ 3544 w 511226"/>
                <a:gd name="connsiteY20" fmla="*/ 43244 h 639794"/>
                <a:gd name="connsiteX21" fmla="*/ 42501 w 511226"/>
                <a:gd name="connsiteY21" fmla="*/ 52864 h 639794"/>
                <a:gd name="connsiteX22" fmla="*/ 83459 w 511226"/>
                <a:gd name="connsiteY22" fmla="*/ 69056 h 639794"/>
                <a:gd name="connsiteX23" fmla="*/ 128417 w 511226"/>
                <a:gd name="connsiteY23" fmla="*/ 92393 h 639794"/>
                <a:gd name="connsiteX24" fmla="*/ 178804 w 511226"/>
                <a:gd name="connsiteY24" fmla="*/ 124396 h 6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1226" h="639794">
                  <a:moveTo>
                    <a:pt x="178804" y="124396"/>
                  </a:moveTo>
                  <a:lnTo>
                    <a:pt x="178804" y="124396"/>
                  </a:lnTo>
                  <a:cubicBezTo>
                    <a:pt x="261291" y="188023"/>
                    <a:pt x="339014" y="273272"/>
                    <a:pt x="396164" y="365951"/>
                  </a:cubicBezTo>
                  <a:cubicBezTo>
                    <a:pt x="424739" y="412242"/>
                    <a:pt x="449600" y="459581"/>
                    <a:pt x="467888" y="506444"/>
                  </a:cubicBezTo>
                  <a:cubicBezTo>
                    <a:pt x="478175" y="529495"/>
                    <a:pt x="485128" y="552926"/>
                    <a:pt x="493034" y="575024"/>
                  </a:cubicBezTo>
                  <a:cubicBezTo>
                    <a:pt x="497034" y="586073"/>
                    <a:pt x="499416" y="597313"/>
                    <a:pt x="502654" y="608076"/>
                  </a:cubicBezTo>
                  <a:cubicBezTo>
                    <a:pt x="505512" y="618935"/>
                    <a:pt x="508941" y="629412"/>
                    <a:pt x="511227" y="639794"/>
                  </a:cubicBezTo>
                  <a:lnTo>
                    <a:pt x="511227" y="639794"/>
                  </a:lnTo>
                  <a:lnTo>
                    <a:pt x="511227" y="639794"/>
                  </a:lnTo>
                  <a:cubicBezTo>
                    <a:pt x="510179" y="629126"/>
                    <a:pt x="507797" y="618458"/>
                    <a:pt x="506083" y="607314"/>
                  </a:cubicBezTo>
                  <a:cubicBezTo>
                    <a:pt x="503892" y="596265"/>
                    <a:pt x="502559" y="584645"/>
                    <a:pt x="499511" y="573214"/>
                  </a:cubicBezTo>
                  <a:cubicBezTo>
                    <a:pt x="493510" y="550355"/>
                    <a:pt x="488176" y="526066"/>
                    <a:pt x="479127" y="502158"/>
                  </a:cubicBezTo>
                  <a:cubicBezTo>
                    <a:pt x="463411" y="453485"/>
                    <a:pt x="440075" y="404146"/>
                    <a:pt x="411881" y="356235"/>
                  </a:cubicBezTo>
                  <a:cubicBezTo>
                    <a:pt x="355588" y="260223"/>
                    <a:pt x="274530" y="173164"/>
                    <a:pt x="187567" y="112395"/>
                  </a:cubicBezTo>
                  <a:lnTo>
                    <a:pt x="187567" y="112395"/>
                  </a:lnTo>
                  <a:cubicBezTo>
                    <a:pt x="169946" y="99155"/>
                    <a:pt x="154229" y="86392"/>
                    <a:pt x="138418" y="76391"/>
                  </a:cubicBezTo>
                  <a:cubicBezTo>
                    <a:pt x="122797" y="66104"/>
                    <a:pt x="109081" y="55626"/>
                    <a:pt x="95079" y="47625"/>
                  </a:cubicBezTo>
                  <a:cubicBezTo>
                    <a:pt x="81268" y="39243"/>
                    <a:pt x="68790" y="30575"/>
                    <a:pt x="56598" y="22860"/>
                  </a:cubicBezTo>
                  <a:cubicBezTo>
                    <a:pt x="44216" y="15430"/>
                    <a:pt x="32500" y="7906"/>
                    <a:pt x="21260" y="0"/>
                  </a:cubicBezTo>
                  <a:cubicBezTo>
                    <a:pt x="7735" y="3905"/>
                    <a:pt x="4401" y="12859"/>
                    <a:pt x="2591" y="17336"/>
                  </a:cubicBezTo>
                  <a:cubicBezTo>
                    <a:pt x="782" y="21812"/>
                    <a:pt x="-2647" y="30766"/>
                    <a:pt x="3544" y="43244"/>
                  </a:cubicBezTo>
                  <a:cubicBezTo>
                    <a:pt x="16212" y="45815"/>
                    <a:pt x="29071" y="48958"/>
                    <a:pt x="42501" y="52864"/>
                  </a:cubicBezTo>
                  <a:cubicBezTo>
                    <a:pt x="55741" y="57055"/>
                    <a:pt x="69076" y="62960"/>
                    <a:pt x="83459" y="69056"/>
                  </a:cubicBezTo>
                  <a:cubicBezTo>
                    <a:pt x="98127" y="74867"/>
                    <a:pt x="112415" y="83534"/>
                    <a:pt x="128417" y="92393"/>
                  </a:cubicBezTo>
                  <a:cubicBezTo>
                    <a:pt x="144704" y="100870"/>
                    <a:pt x="160706" y="112395"/>
                    <a:pt x="178804" y="12439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606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8A10EDA-93F6-2EEB-36E9-DE77D281AB81}"/>
              </a:ext>
            </a:extLst>
          </p:cNvPr>
          <p:cNvGrpSpPr/>
          <p:nvPr userDrawn="1"/>
        </p:nvGrpSpPr>
        <p:grpSpPr>
          <a:xfrm>
            <a:off x="0" y="5781163"/>
            <a:ext cx="3313970" cy="1068900"/>
            <a:chOff x="0" y="5781163"/>
            <a:chExt cx="3313970" cy="1068900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FEB2D612-05D2-7767-BCED-592BC0FD1E57}"/>
                </a:ext>
              </a:extLst>
            </p:cNvPr>
            <p:cNvSpPr/>
            <p:nvPr userDrawn="1"/>
          </p:nvSpPr>
          <p:spPr>
            <a:xfrm>
              <a:off x="0" y="5806568"/>
              <a:ext cx="3313970" cy="1043419"/>
            </a:xfrm>
            <a:custGeom>
              <a:avLst/>
              <a:gdLst>
                <a:gd name="connsiteX0" fmla="*/ 3654743 w 4136326"/>
                <a:gd name="connsiteY0" fmla="*/ 747225 h 1302342"/>
                <a:gd name="connsiteX1" fmla="*/ 2578037 w 4136326"/>
                <a:gd name="connsiteY1" fmla="*/ 405183 h 1302342"/>
                <a:gd name="connsiteX2" fmla="*/ 1985105 w 4136326"/>
                <a:gd name="connsiteY2" fmla="*/ 509100 h 1302342"/>
                <a:gd name="connsiteX3" fmla="*/ 1646587 w 4136326"/>
                <a:gd name="connsiteY3" fmla="*/ 523007 h 1302342"/>
                <a:gd name="connsiteX4" fmla="*/ 1400556 w 4136326"/>
                <a:gd name="connsiteY4" fmla="*/ 390895 h 1302342"/>
                <a:gd name="connsiteX5" fmla="*/ 973455 w 4136326"/>
                <a:gd name="connsiteY5" fmla="*/ 75046 h 1302342"/>
                <a:gd name="connsiteX6" fmla="*/ 468630 w 4136326"/>
                <a:gd name="connsiteY6" fmla="*/ 10276 h 1302342"/>
                <a:gd name="connsiteX7" fmla="*/ 0 w 4136326"/>
                <a:gd name="connsiteY7" fmla="*/ 240400 h 1302342"/>
                <a:gd name="connsiteX8" fmla="*/ 0 w 4136326"/>
                <a:gd name="connsiteY8" fmla="*/ 293074 h 1302342"/>
                <a:gd name="connsiteX9" fmla="*/ 405575 w 4136326"/>
                <a:gd name="connsiteY9" fmla="*/ 61140 h 1302342"/>
                <a:gd name="connsiteX10" fmla="*/ 931164 w 4136326"/>
                <a:gd name="connsiteY10" fmla="*/ 98573 h 1302342"/>
                <a:gd name="connsiteX11" fmla="*/ 1362456 w 4136326"/>
                <a:gd name="connsiteY11" fmla="*/ 408612 h 1302342"/>
                <a:gd name="connsiteX12" fmla="*/ 1827276 w 4136326"/>
                <a:gd name="connsiteY12" fmla="*/ 572442 h 1302342"/>
                <a:gd name="connsiteX13" fmla="*/ 2407730 w 4136326"/>
                <a:gd name="connsiteY13" fmla="*/ 455570 h 1302342"/>
                <a:gd name="connsiteX14" fmla="*/ 3507677 w 4136326"/>
                <a:gd name="connsiteY14" fmla="*/ 692933 h 1302342"/>
                <a:gd name="connsiteX15" fmla="*/ 4092988 w 4136326"/>
                <a:gd name="connsiteY15" fmla="*/ 1302343 h 1302342"/>
                <a:gd name="connsiteX16" fmla="*/ 4136327 w 4136326"/>
                <a:gd name="connsiteY16" fmla="*/ 1302343 h 1302342"/>
                <a:gd name="connsiteX17" fmla="*/ 3654743 w 4136326"/>
                <a:gd name="connsiteY17" fmla="*/ 747225 h 130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36326" h="1302342">
                  <a:moveTo>
                    <a:pt x="3654743" y="747225"/>
                  </a:moveTo>
                  <a:cubicBezTo>
                    <a:pt x="3347371" y="516054"/>
                    <a:pt x="2961989" y="396610"/>
                    <a:pt x="2578037" y="405183"/>
                  </a:cubicBezTo>
                  <a:cubicBezTo>
                    <a:pt x="2373059" y="409755"/>
                    <a:pt x="2183606" y="465190"/>
                    <a:pt x="1985105" y="509100"/>
                  </a:cubicBezTo>
                  <a:cubicBezTo>
                    <a:pt x="1874615" y="533580"/>
                    <a:pt x="1758315" y="549582"/>
                    <a:pt x="1646587" y="523007"/>
                  </a:cubicBezTo>
                  <a:cubicBezTo>
                    <a:pt x="1554194" y="501004"/>
                    <a:pt x="1473518" y="450141"/>
                    <a:pt x="1400556" y="390895"/>
                  </a:cubicBezTo>
                  <a:cubicBezTo>
                    <a:pt x="1261110" y="277834"/>
                    <a:pt x="1141476" y="147341"/>
                    <a:pt x="973455" y="75046"/>
                  </a:cubicBezTo>
                  <a:cubicBezTo>
                    <a:pt x="815245" y="6942"/>
                    <a:pt x="638842" y="-15251"/>
                    <a:pt x="468630" y="10276"/>
                  </a:cubicBezTo>
                  <a:cubicBezTo>
                    <a:pt x="290227" y="37041"/>
                    <a:pt x="128206" y="120385"/>
                    <a:pt x="0" y="240400"/>
                  </a:cubicBezTo>
                  <a:lnTo>
                    <a:pt x="0" y="293074"/>
                  </a:lnTo>
                  <a:cubicBezTo>
                    <a:pt x="109823" y="181059"/>
                    <a:pt x="249174" y="98287"/>
                    <a:pt x="405575" y="61140"/>
                  </a:cubicBezTo>
                  <a:cubicBezTo>
                    <a:pt x="579120" y="19897"/>
                    <a:pt x="765048" y="33898"/>
                    <a:pt x="931164" y="98573"/>
                  </a:cubicBezTo>
                  <a:cubicBezTo>
                    <a:pt x="1102519" y="165344"/>
                    <a:pt x="1223772" y="293836"/>
                    <a:pt x="1362456" y="408612"/>
                  </a:cubicBezTo>
                  <a:cubicBezTo>
                    <a:pt x="1498854" y="521483"/>
                    <a:pt x="1647349" y="586253"/>
                    <a:pt x="1827276" y="572442"/>
                  </a:cubicBezTo>
                  <a:cubicBezTo>
                    <a:pt x="2024825" y="557202"/>
                    <a:pt x="2211419" y="479859"/>
                    <a:pt x="2407730" y="455570"/>
                  </a:cubicBezTo>
                  <a:cubicBezTo>
                    <a:pt x="2787396" y="408516"/>
                    <a:pt x="3181826" y="492051"/>
                    <a:pt x="3507677" y="692933"/>
                  </a:cubicBezTo>
                  <a:cubicBezTo>
                    <a:pt x="3750755" y="842762"/>
                    <a:pt x="3952399" y="1054978"/>
                    <a:pt x="4092988" y="1302343"/>
                  </a:cubicBezTo>
                  <a:lnTo>
                    <a:pt x="4136327" y="1302343"/>
                  </a:lnTo>
                  <a:cubicBezTo>
                    <a:pt x="4017169" y="1086506"/>
                    <a:pt x="3852863" y="896292"/>
                    <a:pt x="3654743" y="74722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8D3B87A-AA5A-BADC-5C00-CA7BCBD1F1DA}"/>
                </a:ext>
              </a:extLst>
            </p:cNvPr>
            <p:cNvSpPr/>
            <p:nvPr userDrawn="1"/>
          </p:nvSpPr>
          <p:spPr>
            <a:xfrm>
              <a:off x="76" y="5781163"/>
              <a:ext cx="2753908" cy="1068900"/>
            </a:xfrm>
            <a:custGeom>
              <a:avLst/>
              <a:gdLst>
                <a:gd name="connsiteX0" fmla="*/ 2341245 w 3437286"/>
                <a:gd name="connsiteY0" fmla="*/ 670445 h 1334146"/>
                <a:gd name="connsiteX1" fmla="*/ 1440180 w 3437286"/>
                <a:gd name="connsiteY1" fmla="*/ 677303 h 1334146"/>
                <a:gd name="connsiteX2" fmla="*/ 917067 w 3437286"/>
                <a:gd name="connsiteY2" fmla="*/ 341832 h 1334146"/>
                <a:gd name="connsiteX3" fmla="*/ 388239 w 3437286"/>
                <a:gd name="connsiteY3" fmla="*/ 17316 h 1334146"/>
                <a:gd name="connsiteX4" fmla="*/ 0 w 3437286"/>
                <a:gd name="connsiteY4" fmla="*/ 58369 h 1334146"/>
                <a:gd name="connsiteX5" fmla="*/ 0 w 3437286"/>
                <a:gd name="connsiteY5" fmla="*/ 1334147 h 1334146"/>
                <a:gd name="connsiteX6" fmla="*/ 3437287 w 3437286"/>
                <a:gd name="connsiteY6" fmla="*/ 1334147 h 1334146"/>
                <a:gd name="connsiteX7" fmla="*/ 2341245 w 3437286"/>
                <a:gd name="connsiteY7" fmla="*/ 670445 h 133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7286" h="1334146">
                  <a:moveTo>
                    <a:pt x="2341245" y="670445"/>
                  </a:moveTo>
                  <a:cubicBezTo>
                    <a:pt x="2039302" y="664254"/>
                    <a:pt x="1729740" y="763219"/>
                    <a:pt x="1440180" y="677303"/>
                  </a:cubicBezTo>
                  <a:cubicBezTo>
                    <a:pt x="1240060" y="617963"/>
                    <a:pt x="1075944" y="477278"/>
                    <a:pt x="917067" y="341832"/>
                  </a:cubicBezTo>
                  <a:cubicBezTo>
                    <a:pt x="758190" y="206387"/>
                    <a:pt x="590550" y="68560"/>
                    <a:pt x="388239" y="17316"/>
                  </a:cubicBezTo>
                  <a:cubicBezTo>
                    <a:pt x="260223" y="-15164"/>
                    <a:pt x="114490" y="-2210"/>
                    <a:pt x="0" y="58369"/>
                  </a:cubicBezTo>
                  <a:lnTo>
                    <a:pt x="0" y="1334147"/>
                  </a:lnTo>
                  <a:lnTo>
                    <a:pt x="3437287" y="1334147"/>
                  </a:lnTo>
                  <a:cubicBezTo>
                    <a:pt x="3213449" y="949813"/>
                    <a:pt x="2788539" y="679589"/>
                    <a:pt x="2341245" y="67044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4902C16E-AB03-2FA6-3D85-AB920642FBEE}"/>
                </a:ext>
              </a:extLst>
            </p:cNvPr>
            <p:cNvSpPr/>
            <p:nvPr userDrawn="1"/>
          </p:nvSpPr>
          <p:spPr>
            <a:xfrm>
              <a:off x="362542" y="5987192"/>
              <a:ext cx="160257" cy="160257"/>
            </a:xfrm>
            <a:custGeom>
              <a:avLst/>
              <a:gdLst>
                <a:gd name="connsiteX0" fmla="*/ 200025 w 200025"/>
                <a:gd name="connsiteY0" fmla="*/ 100012 h 200025"/>
                <a:gd name="connsiteX1" fmla="*/ 100012 w 200025"/>
                <a:gd name="connsiteY1" fmla="*/ 200025 h 200025"/>
                <a:gd name="connsiteX2" fmla="*/ 0 w 200025"/>
                <a:gd name="connsiteY2" fmla="*/ 100012 h 200025"/>
                <a:gd name="connsiteX3" fmla="*/ 100012 w 200025"/>
                <a:gd name="connsiteY3" fmla="*/ 0 h 200025"/>
                <a:gd name="connsiteX4" fmla="*/ 200025 w 200025"/>
                <a:gd name="connsiteY4" fmla="*/ 10001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200025" y="100012"/>
                  </a:moveTo>
                  <a:cubicBezTo>
                    <a:pt x="200025" y="155248"/>
                    <a:pt x="155248" y="200025"/>
                    <a:pt x="100012" y="200025"/>
                  </a:cubicBezTo>
                  <a:cubicBezTo>
                    <a:pt x="44777" y="200025"/>
                    <a:pt x="0" y="155248"/>
                    <a:pt x="0" y="100012"/>
                  </a:cubicBezTo>
                  <a:cubicBezTo>
                    <a:pt x="0" y="44777"/>
                    <a:pt x="44777" y="0"/>
                    <a:pt x="100012" y="0"/>
                  </a:cubicBezTo>
                  <a:cubicBezTo>
                    <a:pt x="155248" y="0"/>
                    <a:pt x="200025" y="44777"/>
                    <a:pt x="200025" y="10001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00FDF9DD-54BC-AABE-9ABB-15182DF74F07}"/>
                </a:ext>
              </a:extLst>
            </p:cNvPr>
            <p:cNvSpPr/>
            <p:nvPr userDrawn="1"/>
          </p:nvSpPr>
          <p:spPr>
            <a:xfrm>
              <a:off x="718615" y="6067321"/>
              <a:ext cx="95391" cy="95391"/>
            </a:xfrm>
            <a:custGeom>
              <a:avLst/>
              <a:gdLst>
                <a:gd name="connsiteX0" fmla="*/ 119062 w 119062"/>
                <a:gd name="connsiteY0" fmla="*/ 59532 h 119062"/>
                <a:gd name="connsiteX1" fmla="*/ 59531 w 119062"/>
                <a:gd name="connsiteY1" fmla="*/ 119063 h 119062"/>
                <a:gd name="connsiteX2" fmla="*/ 0 w 119062"/>
                <a:gd name="connsiteY2" fmla="*/ 59532 h 119062"/>
                <a:gd name="connsiteX3" fmla="*/ 59531 w 119062"/>
                <a:gd name="connsiteY3" fmla="*/ 0 h 119062"/>
                <a:gd name="connsiteX4" fmla="*/ 119062 w 119062"/>
                <a:gd name="connsiteY4" fmla="*/ 59532 h 1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2" h="119062">
                  <a:moveTo>
                    <a:pt x="119062" y="59532"/>
                  </a:moveTo>
                  <a:cubicBezTo>
                    <a:pt x="119062" y="92393"/>
                    <a:pt x="92392" y="119063"/>
                    <a:pt x="59531" y="119063"/>
                  </a:cubicBezTo>
                  <a:cubicBezTo>
                    <a:pt x="26670" y="119063"/>
                    <a:pt x="0" y="92393"/>
                    <a:pt x="0" y="59532"/>
                  </a:cubicBezTo>
                  <a:cubicBezTo>
                    <a:pt x="0" y="26670"/>
                    <a:pt x="26670" y="0"/>
                    <a:pt x="59531" y="0"/>
                  </a:cubicBezTo>
                  <a:cubicBezTo>
                    <a:pt x="92392" y="-95"/>
                    <a:pt x="119062" y="26575"/>
                    <a:pt x="119062" y="5953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3359574A-88FB-CC7F-A0E7-7771E75F42AB}"/>
                </a:ext>
              </a:extLst>
            </p:cNvPr>
            <p:cNvSpPr/>
            <p:nvPr userDrawn="1"/>
          </p:nvSpPr>
          <p:spPr>
            <a:xfrm>
              <a:off x="2407600" y="6487730"/>
              <a:ext cx="107754" cy="107753"/>
            </a:xfrm>
            <a:custGeom>
              <a:avLst/>
              <a:gdLst>
                <a:gd name="connsiteX0" fmla="*/ 134493 w 134493"/>
                <a:gd name="connsiteY0" fmla="*/ 67246 h 134492"/>
                <a:gd name="connsiteX1" fmla="*/ 67247 w 134493"/>
                <a:gd name="connsiteY1" fmla="*/ 134493 h 134492"/>
                <a:gd name="connsiteX2" fmla="*/ 0 w 134493"/>
                <a:gd name="connsiteY2" fmla="*/ 67246 h 134492"/>
                <a:gd name="connsiteX3" fmla="*/ 67247 w 134493"/>
                <a:gd name="connsiteY3" fmla="*/ 0 h 134492"/>
                <a:gd name="connsiteX4" fmla="*/ 134493 w 134493"/>
                <a:gd name="connsiteY4" fmla="*/ 67246 h 13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93" h="134492">
                  <a:moveTo>
                    <a:pt x="134493" y="67246"/>
                  </a:moveTo>
                  <a:cubicBezTo>
                    <a:pt x="134493" y="104385"/>
                    <a:pt x="104386" y="134493"/>
                    <a:pt x="67247" y="134493"/>
                  </a:cubicBezTo>
                  <a:cubicBezTo>
                    <a:pt x="30107" y="134493"/>
                    <a:pt x="0" y="104385"/>
                    <a:pt x="0" y="67246"/>
                  </a:cubicBezTo>
                  <a:cubicBezTo>
                    <a:pt x="0" y="30107"/>
                    <a:pt x="30107" y="0"/>
                    <a:pt x="67247" y="0"/>
                  </a:cubicBezTo>
                  <a:cubicBezTo>
                    <a:pt x="104386" y="0"/>
                    <a:pt x="134493" y="30107"/>
                    <a:pt x="134493" y="6724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E05E8E6-F74D-A3B9-50EC-1CCC4FB003E9}"/>
              </a:ext>
            </a:extLst>
          </p:cNvPr>
          <p:cNvGrpSpPr/>
          <p:nvPr userDrawn="1"/>
        </p:nvGrpSpPr>
        <p:grpSpPr>
          <a:xfrm>
            <a:off x="8683620" y="5750683"/>
            <a:ext cx="3508304" cy="1111232"/>
            <a:chOff x="8683620" y="5750683"/>
            <a:chExt cx="3508304" cy="1111232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8A9C4E37-AA5C-689C-2213-108E6BC821A8}"/>
                </a:ext>
              </a:extLst>
            </p:cNvPr>
            <p:cNvSpPr/>
            <p:nvPr userDrawn="1"/>
          </p:nvSpPr>
          <p:spPr>
            <a:xfrm>
              <a:off x="8683620" y="5750738"/>
              <a:ext cx="3508304" cy="1111177"/>
            </a:xfrm>
            <a:custGeom>
              <a:avLst/>
              <a:gdLst>
                <a:gd name="connsiteX0" fmla="*/ 2780062 w 3121437"/>
                <a:gd name="connsiteY0" fmla="*/ 441149 h 988646"/>
                <a:gd name="connsiteX1" fmla="*/ 2111503 w 3121437"/>
                <a:gd name="connsiteY1" fmla="*/ 221884 h 988646"/>
                <a:gd name="connsiteX2" fmla="*/ 1442656 w 3121437"/>
                <a:gd name="connsiteY2" fmla="*/ 3666 h 988646"/>
                <a:gd name="connsiteX3" fmla="*/ 392716 w 3121437"/>
                <a:gd name="connsiteY3" fmla="*/ 448769 h 988646"/>
                <a:gd name="connsiteX4" fmla="*/ 0 w 3121437"/>
                <a:gd name="connsiteY4" fmla="*/ 988646 h 988646"/>
                <a:gd name="connsiteX5" fmla="*/ 3121438 w 3121437"/>
                <a:gd name="connsiteY5" fmla="*/ 988646 h 988646"/>
                <a:gd name="connsiteX6" fmla="*/ 3121438 w 3121437"/>
                <a:gd name="connsiteY6" fmla="*/ 402097 h 988646"/>
                <a:gd name="connsiteX7" fmla="*/ 2780062 w 3121437"/>
                <a:gd name="connsiteY7" fmla="*/ 441149 h 98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1437" h="988646">
                  <a:moveTo>
                    <a:pt x="2780062" y="441149"/>
                  </a:moveTo>
                  <a:cubicBezTo>
                    <a:pt x="2545175" y="420385"/>
                    <a:pt x="2325720" y="320277"/>
                    <a:pt x="2111503" y="221884"/>
                  </a:cubicBezTo>
                  <a:cubicBezTo>
                    <a:pt x="1897285" y="123396"/>
                    <a:pt x="1677543" y="23669"/>
                    <a:pt x="1442656" y="3666"/>
                  </a:cubicBezTo>
                  <a:cubicBezTo>
                    <a:pt x="1051274" y="-29671"/>
                    <a:pt x="667417" y="167973"/>
                    <a:pt x="392716" y="448769"/>
                  </a:cubicBezTo>
                  <a:cubicBezTo>
                    <a:pt x="236220" y="608694"/>
                    <a:pt x="110014" y="793289"/>
                    <a:pt x="0" y="988646"/>
                  </a:cubicBezTo>
                  <a:lnTo>
                    <a:pt x="3121438" y="988646"/>
                  </a:lnTo>
                  <a:lnTo>
                    <a:pt x="3121438" y="402097"/>
                  </a:lnTo>
                  <a:cubicBezTo>
                    <a:pt x="3013044" y="438959"/>
                    <a:pt x="2893982" y="451246"/>
                    <a:pt x="2780062" y="44114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289E034B-BB92-3F66-A97F-ADE863F99472}"/>
                </a:ext>
              </a:extLst>
            </p:cNvPr>
            <p:cNvSpPr/>
            <p:nvPr userDrawn="1"/>
          </p:nvSpPr>
          <p:spPr>
            <a:xfrm>
              <a:off x="10118695" y="6233824"/>
              <a:ext cx="319024" cy="319023"/>
            </a:xfrm>
            <a:custGeom>
              <a:avLst/>
              <a:gdLst>
                <a:gd name="connsiteX0" fmla="*/ 283845 w 283845"/>
                <a:gd name="connsiteY0" fmla="*/ 141923 h 283844"/>
                <a:gd name="connsiteX1" fmla="*/ 141922 w 283845"/>
                <a:gd name="connsiteY1" fmla="*/ 283845 h 283844"/>
                <a:gd name="connsiteX2" fmla="*/ -1 w 283845"/>
                <a:gd name="connsiteY2" fmla="*/ 141923 h 283844"/>
                <a:gd name="connsiteX3" fmla="*/ 141922 w 283845"/>
                <a:gd name="connsiteY3" fmla="*/ 0 h 283844"/>
                <a:gd name="connsiteX4" fmla="*/ 283845 w 283845"/>
                <a:gd name="connsiteY4" fmla="*/ 141923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45" h="283844">
                  <a:moveTo>
                    <a:pt x="283845" y="141923"/>
                  </a:moveTo>
                  <a:cubicBezTo>
                    <a:pt x="283845" y="220304"/>
                    <a:pt x="220304" y="283845"/>
                    <a:pt x="141922" y="283845"/>
                  </a:cubicBezTo>
                  <a:cubicBezTo>
                    <a:pt x="63541" y="283845"/>
                    <a:pt x="-1" y="220304"/>
                    <a:pt x="-1" y="141923"/>
                  </a:cubicBezTo>
                  <a:cubicBezTo>
                    <a:pt x="-1" y="63541"/>
                    <a:pt x="63539" y="0"/>
                    <a:pt x="141922" y="0"/>
                  </a:cubicBezTo>
                  <a:cubicBezTo>
                    <a:pt x="220303" y="0"/>
                    <a:pt x="283845" y="63541"/>
                    <a:pt x="283845" y="14192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EAEF8BFC-EEF8-5C99-C930-2360FD38D2EF}"/>
                </a:ext>
              </a:extLst>
            </p:cNvPr>
            <p:cNvSpPr/>
            <p:nvPr userDrawn="1"/>
          </p:nvSpPr>
          <p:spPr>
            <a:xfrm>
              <a:off x="9626135" y="6198173"/>
              <a:ext cx="214110" cy="21411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149D209-F5B9-117C-2723-79197E0C0D20}"/>
                </a:ext>
              </a:extLst>
            </p:cNvPr>
            <p:cNvSpPr/>
            <p:nvPr userDrawn="1"/>
          </p:nvSpPr>
          <p:spPr>
            <a:xfrm>
              <a:off x="10525398" y="5750683"/>
              <a:ext cx="176212" cy="176212"/>
            </a:xfrm>
            <a:custGeom>
              <a:avLst/>
              <a:gdLst>
                <a:gd name="connsiteX0" fmla="*/ 156781 w 156781"/>
                <a:gd name="connsiteY0" fmla="*/ 78391 h 156781"/>
                <a:gd name="connsiteX1" fmla="*/ 78391 w 156781"/>
                <a:gd name="connsiteY1" fmla="*/ 156782 h 156781"/>
                <a:gd name="connsiteX2" fmla="*/ 0 w 156781"/>
                <a:gd name="connsiteY2" fmla="*/ 78391 h 156781"/>
                <a:gd name="connsiteX3" fmla="*/ 78391 w 156781"/>
                <a:gd name="connsiteY3" fmla="*/ 0 h 156781"/>
                <a:gd name="connsiteX4" fmla="*/ 156781 w 156781"/>
                <a:gd name="connsiteY4" fmla="*/ 78391 h 15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81" h="156781">
                  <a:moveTo>
                    <a:pt x="156781" y="78391"/>
                  </a:moveTo>
                  <a:cubicBezTo>
                    <a:pt x="156781" y="121685"/>
                    <a:pt x="121685" y="156782"/>
                    <a:pt x="78391" y="156782"/>
                  </a:cubicBezTo>
                  <a:cubicBezTo>
                    <a:pt x="35097" y="156782"/>
                    <a:pt x="0" y="121685"/>
                    <a:pt x="0" y="78391"/>
                  </a:cubicBezTo>
                  <a:cubicBezTo>
                    <a:pt x="0" y="35097"/>
                    <a:pt x="35097" y="0"/>
                    <a:pt x="78391" y="0"/>
                  </a:cubicBezTo>
                  <a:cubicBezTo>
                    <a:pt x="121685" y="0"/>
                    <a:pt x="156781" y="35097"/>
                    <a:pt x="156781" y="7839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678B72A-612C-BCEE-7914-08067C693E85}"/>
              </a:ext>
            </a:extLst>
          </p:cNvPr>
          <p:cNvGrpSpPr/>
          <p:nvPr userDrawn="1"/>
        </p:nvGrpSpPr>
        <p:grpSpPr>
          <a:xfrm>
            <a:off x="9749730" y="0"/>
            <a:ext cx="2442270" cy="1364592"/>
            <a:chOff x="9749730" y="0"/>
            <a:chExt cx="2442270" cy="1364592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FEBA6BD-73B9-8348-D079-A54EA37588CA}"/>
                </a:ext>
              </a:extLst>
            </p:cNvPr>
            <p:cNvSpPr/>
            <p:nvPr userDrawn="1"/>
          </p:nvSpPr>
          <p:spPr>
            <a:xfrm>
              <a:off x="10049350" y="84"/>
              <a:ext cx="2142650" cy="1364508"/>
            </a:xfrm>
            <a:custGeom>
              <a:avLst/>
              <a:gdLst>
                <a:gd name="connsiteX0" fmla="*/ 10622 w 2432923"/>
                <a:gd name="connsiteY0" fmla="*/ 447961 h 1549364"/>
                <a:gd name="connsiteX1" fmla="*/ 469822 w 2432923"/>
                <a:gd name="connsiteY1" fmla="*/ 922401 h 1549364"/>
                <a:gd name="connsiteX2" fmla="*/ 1202104 w 2432923"/>
                <a:gd name="connsiteY2" fmla="*/ 977932 h 1549364"/>
                <a:gd name="connsiteX3" fmla="*/ 1701118 w 2432923"/>
                <a:gd name="connsiteY3" fmla="*/ 1396651 h 1549364"/>
                <a:gd name="connsiteX4" fmla="*/ 2432924 w 2432923"/>
                <a:gd name="connsiteY4" fmla="*/ 1509522 h 1549364"/>
                <a:gd name="connsiteX5" fmla="*/ 2432924 w 2432923"/>
                <a:gd name="connsiteY5" fmla="*/ 0 h 1549364"/>
                <a:gd name="connsiteX6" fmla="*/ 100061 w 2432923"/>
                <a:gd name="connsiteY6" fmla="*/ 0 h 1549364"/>
                <a:gd name="connsiteX7" fmla="*/ 10622 w 2432923"/>
                <a:gd name="connsiteY7" fmla="*/ 447961 h 1549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2923" h="1549364">
                  <a:moveTo>
                    <a:pt x="10622" y="447961"/>
                  </a:moveTo>
                  <a:cubicBezTo>
                    <a:pt x="55485" y="676275"/>
                    <a:pt x="243032" y="870109"/>
                    <a:pt x="469822" y="922401"/>
                  </a:cubicBezTo>
                  <a:cubicBezTo>
                    <a:pt x="709852" y="977741"/>
                    <a:pt x="973694" y="885825"/>
                    <a:pt x="1202104" y="977932"/>
                  </a:cubicBezTo>
                  <a:cubicBezTo>
                    <a:pt x="1404796" y="1059656"/>
                    <a:pt x="1527001" y="1264634"/>
                    <a:pt x="1701118" y="1396651"/>
                  </a:cubicBezTo>
                  <a:cubicBezTo>
                    <a:pt x="1906287" y="1552099"/>
                    <a:pt x="2188893" y="1587246"/>
                    <a:pt x="2432924" y="1509522"/>
                  </a:cubicBezTo>
                  <a:lnTo>
                    <a:pt x="2432924" y="0"/>
                  </a:lnTo>
                  <a:lnTo>
                    <a:pt x="100061" y="0"/>
                  </a:lnTo>
                  <a:cubicBezTo>
                    <a:pt x="15956" y="131350"/>
                    <a:pt x="-19573" y="294608"/>
                    <a:pt x="10622" y="44796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C74A2096-ACD1-07EF-3723-3721310CE0DE}"/>
                </a:ext>
              </a:extLst>
            </p:cNvPr>
            <p:cNvSpPr/>
            <p:nvPr userDrawn="1"/>
          </p:nvSpPr>
          <p:spPr>
            <a:xfrm>
              <a:off x="9749730" y="0"/>
              <a:ext cx="2442270" cy="1150984"/>
            </a:xfrm>
            <a:custGeom>
              <a:avLst/>
              <a:gdLst>
                <a:gd name="connsiteX0" fmla="*/ 2398994 w 2773134"/>
                <a:gd name="connsiteY0" fmla="*/ 1199388 h 1306913"/>
                <a:gd name="connsiteX1" fmla="*/ 2014945 w 2773134"/>
                <a:gd name="connsiteY1" fmla="*/ 1039844 h 1306913"/>
                <a:gd name="connsiteX2" fmla="*/ 1622039 w 2773134"/>
                <a:gd name="connsiteY2" fmla="*/ 984028 h 1306913"/>
                <a:gd name="connsiteX3" fmla="*/ 845370 w 2773134"/>
                <a:gd name="connsiteY3" fmla="*/ 1057847 h 1306913"/>
                <a:gd name="connsiteX4" fmla="*/ 185764 w 2773134"/>
                <a:gd name="connsiteY4" fmla="*/ 734949 h 1306913"/>
                <a:gd name="connsiteX5" fmla="*/ 89467 w 2773134"/>
                <a:gd name="connsiteY5" fmla="*/ 0 h 1306913"/>
                <a:gd name="connsiteX6" fmla="*/ 48985 w 2773134"/>
                <a:gd name="connsiteY6" fmla="*/ 0 h 1306913"/>
                <a:gd name="connsiteX7" fmla="*/ 82608 w 2773134"/>
                <a:gd name="connsiteY7" fmla="*/ 639128 h 1306913"/>
                <a:gd name="connsiteX8" fmla="*/ 650870 w 2773134"/>
                <a:gd name="connsiteY8" fmla="*/ 1075373 h 1306913"/>
                <a:gd name="connsiteX9" fmla="*/ 1500690 w 2773134"/>
                <a:gd name="connsiteY9" fmla="*/ 1029653 h 1306913"/>
                <a:gd name="connsiteX10" fmla="*/ 1938936 w 2773134"/>
                <a:gd name="connsiteY10" fmla="*/ 1056037 h 1306913"/>
                <a:gd name="connsiteX11" fmla="*/ 2364609 w 2773134"/>
                <a:gd name="connsiteY11" fmla="*/ 1226439 h 1306913"/>
                <a:gd name="connsiteX12" fmla="*/ 2773135 w 2773134"/>
                <a:gd name="connsiteY12" fmla="*/ 1304258 h 1306913"/>
                <a:gd name="connsiteX13" fmla="*/ 2773135 w 2773134"/>
                <a:gd name="connsiteY13" fmla="*/ 1266254 h 1306913"/>
                <a:gd name="connsiteX14" fmla="*/ 2398994 w 2773134"/>
                <a:gd name="connsiteY14" fmla="*/ 1199388 h 130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73134" h="1306913">
                  <a:moveTo>
                    <a:pt x="2398994" y="1199388"/>
                  </a:moveTo>
                  <a:cubicBezTo>
                    <a:pt x="2269454" y="1149858"/>
                    <a:pt x="2146391" y="1084612"/>
                    <a:pt x="2014945" y="1039844"/>
                  </a:cubicBezTo>
                  <a:cubicBezTo>
                    <a:pt x="1887691" y="996506"/>
                    <a:pt x="1756056" y="980218"/>
                    <a:pt x="1622039" y="984028"/>
                  </a:cubicBezTo>
                  <a:cubicBezTo>
                    <a:pt x="1361626" y="991457"/>
                    <a:pt x="1106450" y="1062704"/>
                    <a:pt x="845370" y="1057847"/>
                  </a:cubicBezTo>
                  <a:cubicBezTo>
                    <a:pt x="585529" y="1053084"/>
                    <a:pt x="341974" y="947261"/>
                    <a:pt x="185764" y="734949"/>
                  </a:cubicBezTo>
                  <a:cubicBezTo>
                    <a:pt x="29554" y="522637"/>
                    <a:pt x="-1878" y="242602"/>
                    <a:pt x="89467" y="0"/>
                  </a:cubicBezTo>
                  <a:lnTo>
                    <a:pt x="48985" y="0"/>
                  </a:lnTo>
                  <a:cubicBezTo>
                    <a:pt x="-24929" y="206788"/>
                    <a:pt x="-16356" y="440246"/>
                    <a:pt x="82608" y="639128"/>
                  </a:cubicBezTo>
                  <a:cubicBezTo>
                    <a:pt x="193384" y="861632"/>
                    <a:pt x="407506" y="1025747"/>
                    <a:pt x="650870" y="1075373"/>
                  </a:cubicBezTo>
                  <a:cubicBezTo>
                    <a:pt x="933477" y="1133094"/>
                    <a:pt x="1219227" y="1055561"/>
                    <a:pt x="1500690" y="1029653"/>
                  </a:cubicBezTo>
                  <a:cubicBezTo>
                    <a:pt x="1647376" y="1016127"/>
                    <a:pt x="1795965" y="1016603"/>
                    <a:pt x="1938936" y="1056037"/>
                  </a:cubicBezTo>
                  <a:cubicBezTo>
                    <a:pt x="2086764" y="1096804"/>
                    <a:pt x="2222686" y="1169861"/>
                    <a:pt x="2364609" y="1226439"/>
                  </a:cubicBezTo>
                  <a:cubicBezTo>
                    <a:pt x="2493386" y="1277779"/>
                    <a:pt x="2633690" y="1317784"/>
                    <a:pt x="2773135" y="1304258"/>
                  </a:cubicBezTo>
                  <a:lnTo>
                    <a:pt x="2773135" y="1266254"/>
                  </a:lnTo>
                  <a:cubicBezTo>
                    <a:pt x="2645881" y="1279970"/>
                    <a:pt x="2516913" y="1244441"/>
                    <a:pt x="2398994" y="119938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6DCD274-09EF-0221-A0B1-599C56D88091}"/>
                </a:ext>
              </a:extLst>
            </p:cNvPr>
            <p:cNvSpPr/>
            <p:nvPr userDrawn="1"/>
          </p:nvSpPr>
          <p:spPr>
            <a:xfrm>
              <a:off x="10276639" y="226575"/>
              <a:ext cx="225485" cy="225484"/>
            </a:xfrm>
            <a:custGeom>
              <a:avLst/>
              <a:gdLst>
                <a:gd name="connsiteX0" fmla="*/ 256032 w 256032"/>
                <a:gd name="connsiteY0" fmla="*/ 128016 h 256031"/>
                <a:gd name="connsiteX1" fmla="*/ 128016 w 256032"/>
                <a:gd name="connsiteY1" fmla="*/ 256032 h 256031"/>
                <a:gd name="connsiteX2" fmla="*/ 0 w 256032"/>
                <a:gd name="connsiteY2" fmla="*/ 128016 h 256031"/>
                <a:gd name="connsiteX3" fmla="*/ 128016 w 256032"/>
                <a:gd name="connsiteY3" fmla="*/ 0 h 256031"/>
                <a:gd name="connsiteX4" fmla="*/ 256032 w 256032"/>
                <a:gd name="connsiteY4" fmla="*/ 128016 h 2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032" h="256031">
                  <a:moveTo>
                    <a:pt x="256032" y="128016"/>
                  </a:moveTo>
                  <a:cubicBezTo>
                    <a:pt x="256032" y="198717"/>
                    <a:pt x="198717" y="256032"/>
                    <a:pt x="128016" y="256032"/>
                  </a:cubicBezTo>
                  <a:cubicBezTo>
                    <a:pt x="57314" y="256032"/>
                    <a:pt x="0" y="198717"/>
                    <a:pt x="0" y="128016"/>
                  </a:cubicBezTo>
                  <a:cubicBezTo>
                    <a:pt x="0" y="57315"/>
                    <a:pt x="57314" y="0"/>
                    <a:pt x="128016" y="0"/>
                  </a:cubicBezTo>
                  <a:cubicBezTo>
                    <a:pt x="198717" y="0"/>
                    <a:pt x="256032" y="57315"/>
                    <a:pt x="256032" y="12801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C2D48456-8927-4C19-DE00-1FF39D27049C}"/>
                </a:ext>
              </a:extLst>
            </p:cNvPr>
            <p:cNvSpPr/>
            <p:nvPr userDrawn="1"/>
          </p:nvSpPr>
          <p:spPr>
            <a:xfrm>
              <a:off x="10049310" y="468586"/>
              <a:ext cx="107037" cy="107037"/>
            </a:xfrm>
            <a:custGeom>
              <a:avLst/>
              <a:gdLst>
                <a:gd name="connsiteX0" fmla="*/ 121539 w 121538"/>
                <a:gd name="connsiteY0" fmla="*/ 60769 h 121538"/>
                <a:gd name="connsiteX1" fmla="*/ 60770 w 121538"/>
                <a:gd name="connsiteY1" fmla="*/ 121539 h 121538"/>
                <a:gd name="connsiteX2" fmla="*/ 0 w 121538"/>
                <a:gd name="connsiteY2" fmla="*/ 60769 h 121538"/>
                <a:gd name="connsiteX3" fmla="*/ 60770 w 121538"/>
                <a:gd name="connsiteY3" fmla="*/ 0 h 121538"/>
                <a:gd name="connsiteX4" fmla="*/ 121539 w 121538"/>
                <a:gd name="connsiteY4" fmla="*/ 60769 h 12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38" h="121538">
                  <a:moveTo>
                    <a:pt x="121539" y="60769"/>
                  </a:moveTo>
                  <a:cubicBezTo>
                    <a:pt x="121539" y="94332"/>
                    <a:pt x="94332" y="121539"/>
                    <a:pt x="60770" y="121539"/>
                  </a:cubicBezTo>
                  <a:cubicBezTo>
                    <a:pt x="27208" y="121539"/>
                    <a:pt x="0" y="94332"/>
                    <a:pt x="0" y="60769"/>
                  </a:cubicBezTo>
                  <a:cubicBezTo>
                    <a:pt x="0" y="27207"/>
                    <a:pt x="27208" y="0"/>
                    <a:pt x="60770" y="0"/>
                  </a:cubicBezTo>
                  <a:cubicBezTo>
                    <a:pt x="94332" y="0"/>
                    <a:pt x="121539" y="27207"/>
                    <a:pt x="121539" y="607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DB2E85-5397-26E8-B066-AC2D19132E25}"/>
              </a:ext>
            </a:extLst>
          </p:cNvPr>
          <p:cNvGrpSpPr/>
          <p:nvPr userDrawn="1"/>
        </p:nvGrpSpPr>
        <p:grpSpPr>
          <a:xfrm>
            <a:off x="-221" y="-1018"/>
            <a:ext cx="2791264" cy="1803214"/>
            <a:chOff x="-221" y="-1018"/>
            <a:chExt cx="2791264" cy="1803214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F8621996-8DF6-FFCF-353E-91CED39EE03F}"/>
                </a:ext>
              </a:extLst>
            </p:cNvPr>
            <p:cNvSpPr/>
            <p:nvPr userDrawn="1"/>
          </p:nvSpPr>
          <p:spPr>
            <a:xfrm>
              <a:off x="-221" y="-1018"/>
              <a:ext cx="2791264" cy="1803214"/>
            </a:xfrm>
            <a:custGeom>
              <a:avLst/>
              <a:gdLst>
                <a:gd name="connsiteX0" fmla="*/ 354806 w 2528220"/>
                <a:gd name="connsiteY0" fmla="*/ 1579626 h 1633282"/>
                <a:gd name="connsiteX1" fmla="*/ 765048 w 2528220"/>
                <a:gd name="connsiteY1" fmla="*/ 1215962 h 1633282"/>
                <a:gd name="connsiteX2" fmla="*/ 1118521 w 2528220"/>
                <a:gd name="connsiteY2" fmla="*/ 790956 h 1633282"/>
                <a:gd name="connsiteX3" fmla="*/ 2067497 w 2528220"/>
                <a:gd name="connsiteY3" fmla="*/ 307753 h 1633282"/>
                <a:gd name="connsiteX4" fmla="*/ 2528221 w 2528220"/>
                <a:gd name="connsiteY4" fmla="*/ 0 h 1633282"/>
                <a:gd name="connsiteX5" fmla="*/ 0 w 2528220"/>
                <a:gd name="connsiteY5" fmla="*/ 0 h 1633282"/>
                <a:gd name="connsiteX6" fmla="*/ 0 w 2528220"/>
                <a:gd name="connsiteY6" fmla="*/ 1620584 h 1633282"/>
                <a:gd name="connsiteX7" fmla="*/ 354806 w 2528220"/>
                <a:gd name="connsiteY7" fmla="*/ 1579626 h 16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8220" h="1633282">
                  <a:moveTo>
                    <a:pt x="354806" y="1579626"/>
                  </a:moveTo>
                  <a:cubicBezTo>
                    <a:pt x="522446" y="1502474"/>
                    <a:pt x="651796" y="1361599"/>
                    <a:pt x="765048" y="1215962"/>
                  </a:cubicBezTo>
                  <a:cubicBezTo>
                    <a:pt x="878300" y="1070229"/>
                    <a:pt x="981647" y="914686"/>
                    <a:pt x="1118521" y="790956"/>
                  </a:cubicBezTo>
                  <a:cubicBezTo>
                    <a:pt x="1383221" y="551688"/>
                    <a:pt x="1742980" y="456057"/>
                    <a:pt x="2067497" y="307753"/>
                  </a:cubicBezTo>
                  <a:cubicBezTo>
                    <a:pt x="2233422" y="231934"/>
                    <a:pt x="2399633" y="129445"/>
                    <a:pt x="2528221" y="0"/>
                  </a:cubicBezTo>
                  <a:lnTo>
                    <a:pt x="0" y="0"/>
                  </a:lnTo>
                  <a:lnTo>
                    <a:pt x="0" y="1620584"/>
                  </a:lnTo>
                  <a:cubicBezTo>
                    <a:pt x="115824" y="1647730"/>
                    <a:pt x="245269" y="1630109"/>
                    <a:pt x="354806" y="15796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BF4CC4F2-BB98-837F-9021-90A05D049D8B}"/>
                </a:ext>
              </a:extLst>
            </p:cNvPr>
            <p:cNvSpPr/>
            <p:nvPr userDrawn="1"/>
          </p:nvSpPr>
          <p:spPr>
            <a:xfrm>
              <a:off x="643683" y="1482066"/>
              <a:ext cx="74932" cy="74932"/>
            </a:xfrm>
            <a:custGeom>
              <a:avLst/>
              <a:gdLst>
                <a:gd name="connsiteX0" fmla="*/ 164211 w 164211"/>
                <a:gd name="connsiteY0" fmla="*/ 82105 h 164211"/>
                <a:gd name="connsiteX1" fmla="*/ 82105 w 164211"/>
                <a:gd name="connsiteY1" fmla="*/ 164211 h 164211"/>
                <a:gd name="connsiteX2" fmla="*/ 0 w 164211"/>
                <a:gd name="connsiteY2" fmla="*/ 82105 h 164211"/>
                <a:gd name="connsiteX3" fmla="*/ 82105 w 164211"/>
                <a:gd name="connsiteY3" fmla="*/ 0 h 164211"/>
                <a:gd name="connsiteX4" fmla="*/ 164211 w 164211"/>
                <a:gd name="connsiteY4" fmla="*/ 82105 h 16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11" h="164211">
                  <a:moveTo>
                    <a:pt x="164211" y="82105"/>
                  </a:moveTo>
                  <a:cubicBezTo>
                    <a:pt x="164211" y="127451"/>
                    <a:pt x="127451" y="164211"/>
                    <a:pt x="82105" y="164211"/>
                  </a:cubicBezTo>
                  <a:cubicBezTo>
                    <a:pt x="36760" y="164211"/>
                    <a:pt x="0" y="127451"/>
                    <a:pt x="0" y="82105"/>
                  </a:cubicBezTo>
                  <a:cubicBezTo>
                    <a:pt x="0" y="36760"/>
                    <a:pt x="36760" y="0"/>
                    <a:pt x="82105" y="0"/>
                  </a:cubicBezTo>
                  <a:cubicBezTo>
                    <a:pt x="127451" y="0"/>
                    <a:pt x="164211" y="36760"/>
                    <a:pt x="164211" y="821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BDEB3225-599C-274E-291D-769884A399B1}"/>
                </a:ext>
              </a:extLst>
            </p:cNvPr>
            <p:cNvSpPr/>
            <p:nvPr userDrawn="1"/>
          </p:nvSpPr>
          <p:spPr>
            <a:xfrm>
              <a:off x="494388" y="367885"/>
              <a:ext cx="259115" cy="259113"/>
            </a:xfrm>
            <a:custGeom>
              <a:avLst/>
              <a:gdLst>
                <a:gd name="connsiteX0" fmla="*/ 234696 w 234696"/>
                <a:gd name="connsiteY0" fmla="*/ 117348 h 234695"/>
                <a:gd name="connsiteX1" fmla="*/ 117348 w 234696"/>
                <a:gd name="connsiteY1" fmla="*/ 234696 h 234695"/>
                <a:gd name="connsiteX2" fmla="*/ 0 w 234696"/>
                <a:gd name="connsiteY2" fmla="*/ 117348 h 234695"/>
                <a:gd name="connsiteX3" fmla="*/ 117348 w 234696"/>
                <a:gd name="connsiteY3" fmla="*/ 0 h 234695"/>
                <a:gd name="connsiteX4" fmla="*/ 234696 w 234696"/>
                <a:gd name="connsiteY4" fmla="*/ 117348 h 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96" h="234695">
                  <a:moveTo>
                    <a:pt x="234696" y="117348"/>
                  </a:moveTo>
                  <a:cubicBezTo>
                    <a:pt x="234696" y="182157"/>
                    <a:pt x="182158" y="234696"/>
                    <a:pt x="117348" y="234696"/>
                  </a:cubicBezTo>
                  <a:cubicBezTo>
                    <a:pt x="52539" y="234696"/>
                    <a:pt x="0" y="182157"/>
                    <a:pt x="0" y="117348"/>
                  </a:cubicBezTo>
                  <a:cubicBezTo>
                    <a:pt x="0" y="52538"/>
                    <a:pt x="52539" y="0"/>
                    <a:pt x="117348" y="0"/>
                  </a:cubicBezTo>
                  <a:cubicBezTo>
                    <a:pt x="182158" y="0"/>
                    <a:pt x="234696" y="52538"/>
                    <a:pt x="234696" y="1173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9F55B0F2-4D98-6210-DB8B-699D44250425}"/>
                </a:ext>
              </a:extLst>
            </p:cNvPr>
            <p:cNvSpPr/>
            <p:nvPr userDrawn="1"/>
          </p:nvSpPr>
          <p:spPr>
            <a:xfrm>
              <a:off x="846335" y="501137"/>
              <a:ext cx="95695" cy="95695"/>
            </a:xfrm>
            <a:custGeom>
              <a:avLst/>
              <a:gdLst>
                <a:gd name="connsiteX0" fmla="*/ 86677 w 86677"/>
                <a:gd name="connsiteY0" fmla="*/ 43339 h 86677"/>
                <a:gd name="connsiteX1" fmla="*/ 43339 w 86677"/>
                <a:gd name="connsiteY1" fmla="*/ 86677 h 86677"/>
                <a:gd name="connsiteX2" fmla="*/ 0 w 86677"/>
                <a:gd name="connsiteY2" fmla="*/ 43339 h 86677"/>
                <a:gd name="connsiteX3" fmla="*/ 43339 w 86677"/>
                <a:gd name="connsiteY3" fmla="*/ 0 h 86677"/>
                <a:gd name="connsiteX4" fmla="*/ 86677 w 86677"/>
                <a:gd name="connsiteY4" fmla="*/ 43339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" h="86677">
                  <a:moveTo>
                    <a:pt x="86677" y="43339"/>
                  </a:moveTo>
                  <a:cubicBezTo>
                    <a:pt x="86677" y="67246"/>
                    <a:pt x="67246" y="86677"/>
                    <a:pt x="43339" y="86677"/>
                  </a:cubicBezTo>
                  <a:cubicBezTo>
                    <a:pt x="19431" y="86677"/>
                    <a:pt x="0" y="67246"/>
                    <a:pt x="0" y="43339"/>
                  </a:cubicBezTo>
                  <a:cubicBezTo>
                    <a:pt x="0" y="19431"/>
                    <a:pt x="19431" y="0"/>
                    <a:pt x="43339" y="0"/>
                  </a:cubicBezTo>
                  <a:cubicBezTo>
                    <a:pt x="67246" y="0"/>
                    <a:pt x="86677" y="19431"/>
                    <a:pt x="86677" y="4333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D8F99F79-4A13-5BB0-3DF6-E48BD7FD3469}"/>
                </a:ext>
              </a:extLst>
            </p:cNvPr>
            <p:cNvSpPr/>
            <p:nvPr userDrawn="1"/>
          </p:nvSpPr>
          <p:spPr>
            <a:xfrm>
              <a:off x="2215536" y="126673"/>
              <a:ext cx="99902" cy="99902"/>
            </a:xfrm>
            <a:custGeom>
              <a:avLst/>
              <a:gdLst>
                <a:gd name="connsiteX0" fmla="*/ 90488 w 90487"/>
                <a:gd name="connsiteY0" fmla="*/ 45244 h 90487"/>
                <a:gd name="connsiteX1" fmla="*/ 45244 w 90487"/>
                <a:gd name="connsiteY1" fmla="*/ 90488 h 90487"/>
                <a:gd name="connsiteX2" fmla="*/ 0 w 90487"/>
                <a:gd name="connsiteY2" fmla="*/ 45244 h 90487"/>
                <a:gd name="connsiteX3" fmla="*/ 45244 w 90487"/>
                <a:gd name="connsiteY3" fmla="*/ 0 h 90487"/>
                <a:gd name="connsiteX4" fmla="*/ 90488 w 90487"/>
                <a:gd name="connsiteY4" fmla="*/ 45244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7" h="90487">
                  <a:moveTo>
                    <a:pt x="90488" y="45244"/>
                  </a:moveTo>
                  <a:cubicBezTo>
                    <a:pt x="90488" y="70231"/>
                    <a:pt x="70231" y="90488"/>
                    <a:pt x="45244" y="90488"/>
                  </a:cubicBezTo>
                  <a:cubicBezTo>
                    <a:pt x="20256" y="90488"/>
                    <a:pt x="0" y="70231"/>
                    <a:pt x="0" y="45244"/>
                  </a:cubicBezTo>
                  <a:cubicBezTo>
                    <a:pt x="0" y="20256"/>
                    <a:pt x="20256" y="0"/>
                    <a:pt x="45244" y="0"/>
                  </a:cubicBezTo>
                  <a:cubicBezTo>
                    <a:pt x="70231" y="0"/>
                    <a:pt x="90488" y="20256"/>
                    <a:pt x="90488" y="4524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6" name="文本占位符 2">
            <a:extLst>
              <a:ext uri="{FF2B5EF4-FFF2-40B4-BE49-F238E27FC236}">
                <a16:creationId xmlns:a16="http://schemas.microsoft.com/office/drawing/2014/main" id="{977F09F3-0CEC-2918-6803-45FC6233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1840" y="232445"/>
            <a:ext cx="2310801" cy="52999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关键标题</a:t>
            </a:r>
          </a:p>
        </p:txBody>
      </p:sp>
    </p:spTree>
    <p:extLst>
      <p:ext uri="{BB962C8B-B14F-4D97-AF65-F5344CB8AC3E}">
        <p14:creationId xmlns:p14="http://schemas.microsoft.com/office/powerpoint/2010/main" val="421102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0CE24273-8FF7-03F4-8117-D9F9E7A16372}"/>
              </a:ext>
            </a:extLst>
          </p:cNvPr>
          <p:cNvGrpSpPr/>
          <p:nvPr userDrawn="1"/>
        </p:nvGrpSpPr>
        <p:grpSpPr>
          <a:xfrm>
            <a:off x="0" y="-6183"/>
            <a:ext cx="2770115" cy="1698983"/>
            <a:chOff x="0" y="-6183"/>
            <a:chExt cx="2770115" cy="1698983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8D701F11-58FA-CCF7-8D28-410207B9C3B9}"/>
                </a:ext>
              </a:extLst>
            </p:cNvPr>
            <p:cNvSpPr/>
            <p:nvPr userDrawn="1"/>
          </p:nvSpPr>
          <p:spPr>
            <a:xfrm>
              <a:off x="58" y="-6183"/>
              <a:ext cx="2530302" cy="1366709"/>
            </a:xfrm>
            <a:custGeom>
              <a:avLst/>
              <a:gdLst>
                <a:gd name="connsiteX0" fmla="*/ 1226123 w 2530302"/>
                <a:gd name="connsiteY0" fmla="*/ 1203417 h 1366709"/>
                <a:gd name="connsiteX1" fmla="*/ 1594230 w 2530302"/>
                <a:gd name="connsiteY1" fmla="*/ 918272 h 1366709"/>
                <a:gd name="connsiteX2" fmla="*/ 2027463 w 2530302"/>
                <a:gd name="connsiteY2" fmla="*/ 871687 h 1366709"/>
                <a:gd name="connsiteX3" fmla="*/ 2435643 w 2530302"/>
                <a:gd name="connsiteY3" fmla="*/ 745073 h 1366709"/>
                <a:gd name="connsiteX4" fmla="*/ 2449959 w 2530302"/>
                <a:gd name="connsiteY4" fmla="*/ 225769 h 1366709"/>
                <a:gd name="connsiteX5" fmla="*/ 2214802 w 2530302"/>
                <a:gd name="connsiteY5" fmla="*/ 0 h 1366709"/>
                <a:gd name="connsiteX6" fmla="*/ 0 w 2530302"/>
                <a:gd name="connsiteY6" fmla="*/ 0 h 1366709"/>
                <a:gd name="connsiteX7" fmla="*/ 0 w 2530302"/>
                <a:gd name="connsiteY7" fmla="*/ 1141167 h 1366709"/>
                <a:gd name="connsiteX8" fmla="*/ 331378 w 2530302"/>
                <a:gd name="connsiteY8" fmla="*/ 1305858 h 1366709"/>
                <a:gd name="connsiteX9" fmla="*/ 1226123 w 2530302"/>
                <a:gd name="connsiteY9" fmla="*/ 1203417 h 136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30302" h="1366709">
                  <a:moveTo>
                    <a:pt x="1226123" y="1203417"/>
                  </a:moveTo>
                  <a:cubicBezTo>
                    <a:pt x="1351505" y="1110892"/>
                    <a:pt x="1451071" y="979819"/>
                    <a:pt x="1594230" y="918272"/>
                  </a:cubicBezTo>
                  <a:cubicBezTo>
                    <a:pt x="1728706" y="860481"/>
                    <a:pt x="1881135" y="872684"/>
                    <a:pt x="2027463" y="871687"/>
                  </a:cubicBezTo>
                  <a:cubicBezTo>
                    <a:pt x="2173790" y="870689"/>
                    <a:pt x="2333143" y="849568"/>
                    <a:pt x="2435643" y="745073"/>
                  </a:cubicBezTo>
                  <a:cubicBezTo>
                    <a:pt x="2566715" y="611419"/>
                    <a:pt x="2552223" y="382599"/>
                    <a:pt x="2449959" y="225769"/>
                  </a:cubicBezTo>
                  <a:cubicBezTo>
                    <a:pt x="2389879" y="133596"/>
                    <a:pt x="2306917" y="61253"/>
                    <a:pt x="2214802" y="0"/>
                  </a:cubicBezTo>
                  <a:lnTo>
                    <a:pt x="0" y="0"/>
                  </a:lnTo>
                  <a:lnTo>
                    <a:pt x="0" y="1141167"/>
                  </a:lnTo>
                  <a:cubicBezTo>
                    <a:pt x="103556" y="1209226"/>
                    <a:pt x="213800" y="1265844"/>
                    <a:pt x="331378" y="1305858"/>
                  </a:cubicBezTo>
                  <a:cubicBezTo>
                    <a:pt x="626908" y="1406539"/>
                    <a:pt x="974949" y="1388820"/>
                    <a:pt x="1226123" y="1203417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2BD81623-F3DF-3C6D-3EEC-9E8AB2649A5C}"/>
                </a:ext>
              </a:extLst>
            </p:cNvPr>
            <p:cNvSpPr/>
            <p:nvPr userDrawn="1"/>
          </p:nvSpPr>
          <p:spPr>
            <a:xfrm>
              <a:off x="0" y="-6183"/>
              <a:ext cx="2770115" cy="1698983"/>
            </a:xfrm>
            <a:custGeom>
              <a:avLst/>
              <a:gdLst>
                <a:gd name="connsiteX0" fmla="*/ 612475 w 2770115"/>
                <a:gd name="connsiteY0" fmla="*/ 1672909 h 1698983"/>
                <a:gd name="connsiteX1" fmla="*/ 960164 w 2770115"/>
                <a:gd name="connsiteY1" fmla="*/ 1516666 h 1698983"/>
                <a:gd name="connsiteX2" fmla="*/ 1238973 w 2770115"/>
                <a:gd name="connsiteY2" fmla="*/ 1228470 h 1698983"/>
                <a:gd name="connsiteX3" fmla="*/ 1821525 w 2770115"/>
                <a:gd name="connsiteY3" fmla="*/ 695437 h 1698983"/>
                <a:gd name="connsiteX4" fmla="*/ 2256048 w 2770115"/>
                <a:gd name="connsiteY4" fmla="*/ 676251 h 1698983"/>
                <a:gd name="connsiteX5" fmla="*/ 2591651 w 2770115"/>
                <a:gd name="connsiteY5" fmla="*/ 549344 h 1698983"/>
                <a:gd name="connsiteX6" fmla="*/ 2767608 w 2770115"/>
                <a:gd name="connsiteY6" fmla="*/ 216616 h 1698983"/>
                <a:gd name="connsiteX7" fmla="*/ 2741968 w 2770115"/>
                <a:gd name="connsiteY7" fmla="*/ 0 h 1698983"/>
                <a:gd name="connsiteX8" fmla="*/ 2710696 w 2770115"/>
                <a:gd name="connsiteY8" fmla="*/ 0 h 1698983"/>
                <a:gd name="connsiteX9" fmla="*/ 2583848 w 2770115"/>
                <a:gd name="connsiteY9" fmla="*/ 517192 h 1698983"/>
                <a:gd name="connsiteX10" fmla="*/ 2235748 w 2770115"/>
                <a:gd name="connsiteY10" fmla="*/ 648265 h 1698983"/>
                <a:gd name="connsiteX11" fmla="*/ 1843527 w 2770115"/>
                <a:gd name="connsiteY11" fmla="*/ 661935 h 1698983"/>
                <a:gd name="connsiteX12" fmla="*/ 1290369 w 2770115"/>
                <a:gd name="connsiteY12" fmla="*/ 1103558 h 1698983"/>
                <a:gd name="connsiteX13" fmla="*/ 1035147 w 2770115"/>
                <a:gd name="connsiteY13" fmla="*/ 1419858 h 1698983"/>
                <a:gd name="connsiteX14" fmla="*/ 704766 w 2770115"/>
                <a:gd name="connsiteY14" fmla="*/ 1615293 h 1698983"/>
                <a:gd name="connsiteX15" fmla="*/ 0 w 2770115"/>
                <a:gd name="connsiteY15" fmla="*/ 1590299 h 1698983"/>
                <a:gd name="connsiteX16" fmla="*/ 0 w 2770115"/>
                <a:gd name="connsiteY16" fmla="*/ 1622158 h 1698983"/>
                <a:gd name="connsiteX17" fmla="*/ 612475 w 2770115"/>
                <a:gd name="connsiteY17" fmla="*/ 1672909 h 16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70115" h="1698983">
                  <a:moveTo>
                    <a:pt x="612475" y="1672909"/>
                  </a:moveTo>
                  <a:cubicBezTo>
                    <a:pt x="736742" y="1643514"/>
                    <a:pt x="855670" y="1590006"/>
                    <a:pt x="960164" y="1516666"/>
                  </a:cubicBezTo>
                  <a:cubicBezTo>
                    <a:pt x="1071464" y="1438574"/>
                    <a:pt x="1160059" y="1338362"/>
                    <a:pt x="1238973" y="1228470"/>
                  </a:cubicBezTo>
                  <a:cubicBezTo>
                    <a:pt x="1393162" y="1013907"/>
                    <a:pt x="1539842" y="751527"/>
                    <a:pt x="1821525" y="695437"/>
                  </a:cubicBezTo>
                  <a:cubicBezTo>
                    <a:pt x="1964567" y="666981"/>
                    <a:pt x="2111598" y="687281"/>
                    <a:pt x="2256048" y="676251"/>
                  </a:cubicBezTo>
                  <a:cubicBezTo>
                    <a:pt x="2379552" y="666805"/>
                    <a:pt x="2496426" y="630898"/>
                    <a:pt x="2591651" y="549344"/>
                  </a:cubicBezTo>
                  <a:cubicBezTo>
                    <a:pt x="2689926" y="465209"/>
                    <a:pt x="2754524" y="345518"/>
                    <a:pt x="2767608" y="216616"/>
                  </a:cubicBezTo>
                  <a:cubicBezTo>
                    <a:pt x="2775059" y="143159"/>
                    <a:pt x="2765730" y="69115"/>
                    <a:pt x="2741968" y="0"/>
                  </a:cubicBezTo>
                  <a:lnTo>
                    <a:pt x="2710696" y="0"/>
                  </a:lnTo>
                  <a:cubicBezTo>
                    <a:pt x="2774120" y="177365"/>
                    <a:pt x="2729471" y="383948"/>
                    <a:pt x="2583848" y="517192"/>
                  </a:cubicBezTo>
                  <a:cubicBezTo>
                    <a:pt x="2487156" y="605669"/>
                    <a:pt x="2364415" y="640872"/>
                    <a:pt x="2235748" y="648265"/>
                  </a:cubicBezTo>
                  <a:cubicBezTo>
                    <a:pt x="2105086" y="655775"/>
                    <a:pt x="1973426" y="641987"/>
                    <a:pt x="1843527" y="661935"/>
                  </a:cubicBezTo>
                  <a:cubicBezTo>
                    <a:pt x="1588070" y="701128"/>
                    <a:pt x="1428365" y="903370"/>
                    <a:pt x="1290369" y="1103558"/>
                  </a:cubicBezTo>
                  <a:cubicBezTo>
                    <a:pt x="1213333" y="1215328"/>
                    <a:pt x="1136707" y="1328506"/>
                    <a:pt x="1035147" y="1419858"/>
                  </a:cubicBezTo>
                  <a:cubicBezTo>
                    <a:pt x="939453" y="1505929"/>
                    <a:pt x="826158" y="1572697"/>
                    <a:pt x="704766" y="1615293"/>
                  </a:cubicBezTo>
                  <a:cubicBezTo>
                    <a:pt x="474655" y="1696084"/>
                    <a:pt x="221838" y="1684526"/>
                    <a:pt x="0" y="1590299"/>
                  </a:cubicBezTo>
                  <a:lnTo>
                    <a:pt x="0" y="1622158"/>
                  </a:lnTo>
                  <a:cubicBezTo>
                    <a:pt x="192678" y="1701365"/>
                    <a:pt x="408414" y="1721196"/>
                    <a:pt x="612475" y="167290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E3275F9-A1BD-F92F-1BC1-C22E91E8B56C}"/>
                </a:ext>
              </a:extLst>
            </p:cNvPr>
            <p:cNvSpPr/>
            <p:nvPr userDrawn="1"/>
          </p:nvSpPr>
          <p:spPr>
            <a:xfrm>
              <a:off x="246480" y="926698"/>
              <a:ext cx="225886" cy="225886"/>
            </a:xfrm>
            <a:custGeom>
              <a:avLst/>
              <a:gdLst>
                <a:gd name="connsiteX0" fmla="*/ 225886 w 225886"/>
                <a:gd name="connsiteY0" fmla="*/ 112943 h 225886"/>
                <a:gd name="connsiteX1" fmla="*/ 112943 w 225886"/>
                <a:gd name="connsiteY1" fmla="*/ 225886 h 225886"/>
                <a:gd name="connsiteX2" fmla="*/ 0 w 225886"/>
                <a:gd name="connsiteY2" fmla="*/ 112943 h 225886"/>
                <a:gd name="connsiteX3" fmla="*/ 112943 w 225886"/>
                <a:gd name="connsiteY3" fmla="*/ 0 h 225886"/>
                <a:gd name="connsiteX4" fmla="*/ 225886 w 225886"/>
                <a:gd name="connsiteY4" fmla="*/ 112943 h 22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86" h="225886">
                  <a:moveTo>
                    <a:pt x="225886" y="112943"/>
                  </a:moveTo>
                  <a:cubicBezTo>
                    <a:pt x="225886" y="175320"/>
                    <a:pt x="175320" y="225886"/>
                    <a:pt x="112943" y="225886"/>
                  </a:cubicBezTo>
                  <a:cubicBezTo>
                    <a:pt x="50566" y="225886"/>
                    <a:pt x="0" y="175320"/>
                    <a:pt x="0" y="112943"/>
                  </a:cubicBezTo>
                  <a:cubicBezTo>
                    <a:pt x="0" y="50566"/>
                    <a:pt x="50566" y="0"/>
                    <a:pt x="112943" y="0"/>
                  </a:cubicBezTo>
                  <a:cubicBezTo>
                    <a:pt x="175320" y="0"/>
                    <a:pt x="225886" y="50566"/>
                    <a:pt x="225886" y="112943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7DDB4AB-6561-4643-2C31-7DDE8403BB5E}"/>
                </a:ext>
              </a:extLst>
            </p:cNvPr>
            <p:cNvSpPr/>
            <p:nvPr userDrawn="1"/>
          </p:nvSpPr>
          <p:spPr>
            <a:xfrm>
              <a:off x="539839" y="1278729"/>
              <a:ext cx="146679" cy="146679"/>
            </a:xfrm>
            <a:custGeom>
              <a:avLst/>
              <a:gdLst>
                <a:gd name="connsiteX0" fmla="*/ 146680 w 146679"/>
                <a:gd name="connsiteY0" fmla="*/ 73340 h 146679"/>
                <a:gd name="connsiteX1" fmla="*/ 73340 w 146679"/>
                <a:gd name="connsiteY1" fmla="*/ 146679 h 146679"/>
                <a:gd name="connsiteX2" fmla="*/ 0 w 146679"/>
                <a:gd name="connsiteY2" fmla="*/ 73340 h 146679"/>
                <a:gd name="connsiteX3" fmla="*/ 73340 w 146679"/>
                <a:gd name="connsiteY3" fmla="*/ 0 h 146679"/>
                <a:gd name="connsiteX4" fmla="*/ 146680 w 146679"/>
                <a:gd name="connsiteY4" fmla="*/ 73340 h 14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79" h="146679">
                  <a:moveTo>
                    <a:pt x="146680" y="73340"/>
                  </a:moveTo>
                  <a:cubicBezTo>
                    <a:pt x="146680" y="113844"/>
                    <a:pt x="113844" y="146679"/>
                    <a:pt x="73340" y="146679"/>
                  </a:cubicBezTo>
                  <a:cubicBezTo>
                    <a:pt x="32835" y="146679"/>
                    <a:pt x="0" y="113844"/>
                    <a:pt x="0" y="73340"/>
                  </a:cubicBezTo>
                  <a:cubicBezTo>
                    <a:pt x="0" y="32835"/>
                    <a:pt x="32835" y="0"/>
                    <a:pt x="73340" y="0"/>
                  </a:cubicBezTo>
                  <a:cubicBezTo>
                    <a:pt x="113844" y="0"/>
                    <a:pt x="146680" y="32835"/>
                    <a:pt x="146680" y="73340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C1A9714-C9A4-90F9-4D4B-9F76A706D4A1}"/>
                </a:ext>
              </a:extLst>
            </p:cNvPr>
            <p:cNvSpPr/>
            <p:nvPr userDrawn="1"/>
          </p:nvSpPr>
          <p:spPr>
            <a:xfrm>
              <a:off x="2185583" y="304777"/>
              <a:ext cx="143745" cy="143745"/>
            </a:xfrm>
            <a:custGeom>
              <a:avLst/>
              <a:gdLst>
                <a:gd name="connsiteX0" fmla="*/ 143746 w 143745"/>
                <a:gd name="connsiteY0" fmla="*/ 71873 h 143745"/>
                <a:gd name="connsiteX1" fmla="*/ 71873 w 143745"/>
                <a:gd name="connsiteY1" fmla="*/ 143746 h 143745"/>
                <a:gd name="connsiteX2" fmla="*/ 0 w 143745"/>
                <a:gd name="connsiteY2" fmla="*/ 71873 h 143745"/>
                <a:gd name="connsiteX3" fmla="*/ 71873 w 143745"/>
                <a:gd name="connsiteY3" fmla="*/ 0 h 143745"/>
                <a:gd name="connsiteX4" fmla="*/ 143746 w 143745"/>
                <a:gd name="connsiteY4" fmla="*/ 71873 h 14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45" h="143745">
                  <a:moveTo>
                    <a:pt x="143746" y="71873"/>
                  </a:moveTo>
                  <a:cubicBezTo>
                    <a:pt x="143746" y="111567"/>
                    <a:pt x="111567" y="143746"/>
                    <a:pt x="71873" y="143746"/>
                  </a:cubicBezTo>
                  <a:cubicBezTo>
                    <a:pt x="32179" y="143746"/>
                    <a:pt x="0" y="111567"/>
                    <a:pt x="0" y="71873"/>
                  </a:cubicBezTo>
                  <a:cubicBezTo>
                    <a:pt x="0" y="32179"/>
                    <a:pt x="32179" y="0"/>
                    <a:pt x="71873" y="0"/>
                  </a:cubicBezTo>
                  <a:cubicBezTo>
                    <a:pt x="111567" y="0"/>
                    <a:pt x="143746" y="32179"/>
                    <a:pt x="143746" y="71873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7C7EA49-3EE8-9D13-D617-204E3DAB3A08}"/>
              </a:ext>
            </a:extLst>
          </p:cNvPr>
          <p:cNvGrpSpPr/>
          <p:nvPr userDrawn="1"/>
        </p:nvGrpSpPr>
        <p:grpSpPr>
          <a:xfrm>
            <a:off x="7856566" y="4911457"/>
            <a:ext cx="4335434" cy="1946661"/>
            <a:chOff x="7856566" y="4911457"/>
            <a:chExt cx="4335434" cy="194666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6D5297C-3C2A-583F-A173-08E0669C3B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861" y="5972357"/>
              <a:ext cx="844928" cy="844928"/>
            </a:xfrm>
            <a:prstGeom prst="rect">
              <a:avLst/>
            </a:prstGeom>
          </p:spPr>
        </p:pic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7885E24-55E8-0A30-A150-DDE880BD9F1E}"/>
                </a:ext>
              </a:extLst>
            </p:cNvPr>
            <p:cNvSpPr/>
            <p:nvPr userDrawn="1"/>
          </p:nvSpPr>
          <p:spPr>
            <a:xfrm>
              <a:off x="8584565" y="4911457"/>
              <a:ext cx="3607318" cy="1946661"/>
            </a:xfrm>
            <a:custGeom>
              <a:avLst/>
              <a:gdLst>
                <a:gd name="connsiteX0" fmla="*/ 3607318 w 3607318"/>
                <a:gd name="connsiteY0" fmla="*/ 12487 h 1946661"/>
                <a:gd name="connsiteX1" fmla="*/ 3392110 w 3607318"/>
                <a:gd name="connsiteY1" fmla="*/ 7617 h 1946661"/>
                <a:gd name="connsiteX2" fmla="*/ 2958819 w 3607318"/>
                <a:gd name="connsiteY2" fmla="*/ 323623 h 1946661"/>
                <a:gd name="connsiteX3" fmla="*/ 2715683 w 3607318"/>
                <a:gd name="connsiteY3" fmla="*/ 1182579 h 1946661"/>
                <a:gd name="connsiteX4" fmla="*/ 2058852 w 3607318"/>
                <a:gd name="connsiteY4" fmla="*/ 1427240 h 1946661"/>
                <a:gd name="connsiteX5" fmla="*/ 1335957 w 3607318"/>
                <a:gd name="connsiteY5" fmla="*/ 1321455 h 1946661"/>
                <a:gd name="connsiteX6" fmla="*/ 0 w 3607318"/>
                <a:gd name="connsiteY6" fmla="*/ 1946661 h 1946661"/>
                <a:gd name="connsiteX7" fmla="*/ 3607318 w 3607318"/>
                <a:gd name="connsiteY7" fmla="*/ 1946661 h 1946661"/>
                <a:gd name="connsiteX8" fmla="*/ 3607318 w 3607318"/>
                <a:gd name="connsiteY8" fmla="*/ 12487 h 194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7318" h="1946661">
                  <a:moveTo>
                    <a:pt x="3607318" y="12487"/>
                  </a:moveTo>
                  <a:cubicBezTo>
                    <a:pt x="3536619" y="-2064"/>
                    <a:pt x="3463397" y="-4176"/>
                    <a:pt x="3392110" y="7617"/>
                  </a:cubicBezTo>
                  <a:cubicBezTo>
                    <a:pt x="3209171" y="37892"/>
                    <a:pt x="3043482" y="158697"/>
                    <a:pt x="2958819" y="323623"/>
                  </a:cubicBezTo>
                  <a:cubicBezTo>
                    <a:pt x="2821645" y="590639"/>
                    <a:pt x="2893576" y="940733"/>
                    <a:pt x="2715683" y="1182579"/>
                  </a:cubicBezTo>
                  <a:cubicBezTo>
                    <a:pt x="2571292" y="1378894"/>
                    <a:pt x="2302164" y="1441145"/>
                    <a:pt x="2058852" y="1427240"/>
                  </a:cubicBezTo>
                  <a:cubicBezTo>
                    <a:pt x="1815541" y="1413276"/>
                    <a:pt x="1579093" y="1338469"/>
                    <a:pt x="1335957" y="1321455"/>
                  </a:cubicBezTo>
                  <a:cubicBezTo>
                    <a:pt x="823694" y="1285606"/>
                    <a:pt x="309083" y="1540066"/>
                    <a:pt x="0" y="1946661"/>
                  </a:cubicBezTo>
                  <a:lnTo>
                    <a:pt x="3607318" y="1946661"/>
                  </a:lnTo>
                  <a:lnTo>
                    <a:pt x="3607318" y="12487"/>
                  </a:ln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24404A0E-6A76-9B52-D01F-102938A962AE}"/>
                </a:ext>
              </a:extLst>
            </p:cNvPr>
            <p:cNvSpPr/>
            <p:nvPr userDrawn="1"/>
          </p:nvSpPr>
          <p:spPr>
            <a:xfrm>
              <a:off x="7856566" y="5777853"/>
              <a:ext cx="4335434" cy="1080147"/>
            </a:xfrm>
            <a:custGeom>
              <a:avLst/>
              <a:gdLst>
                <a:gd name="connsiteX0" fmla="*/ 4151205 w 4335434"/>
                <a:gd name="connsiteY0" fmla="*/ 69995 h 1080147"/>
                <a:gd name="connsiteX1" fmla="*/ 3135304 w 4335434"/>
                <a:gd name="connsiteY1" fmla="*/ 700424 h 1080147"/>
                <a:gd name="connsiteX2" fmla="*/ 2596461 w 4335434"/>
                <a:gd name="connsiteY2" fmla="*/ 939922 h 1080147"/>
                <a:gd name="connsiteX3" fmla="*/ 2006165 w 4335434"/>
                <a:gd name="connsiteY3" fmla="*/ 958639 h 1080147"/>
                <a:gd name="connsiteX4" fmla="*/ 1430888 w 4335434"/>
                <a:gd name="connsiteY4" fmla="*/ 803686 h 1080147"/>
                <a:gd name="connsiteX5" fmla="*/ 887176 w 4335434"/>
                <a:gd name="connsiteY5" fmla="*/ 740673 h 1080147"/>
                <a:gd name="connsiteX6" fmla="*/ 0 w 4335434"/>
                <a:gd name="connsiteY6" fmla="*/ 1080148 h 1080147"/>
                <a:gd name="connsiteX7" fmla="*/ 48287 w 4335434"/>
                <a:gd name="connsiteY7" fmla="*/ 1080148 h 1080147"/>
                <a:gd name="connsiteX8" fmla="*/ 795707 w 4335434"/>
                <a:gd name="connsiteY8" fmla="*/ 778282 h 1080147"/>
                <a:gd name="connsiteX9" fmla="*/ 1331674 w 4335434"/>
                <a:gd name="connsiteY9" fmla="*/ 809553 h 1080147"/>
                <a:gd name="connsiteX10" fmla="*/ 1896918 w 4335434"/>
                <a:gd name="connsiteY10" fmla="*/ 964857 h 1080147"/>
                <a:gd name="connsiteX11" fmla="*/ 2455767 w 4335434"/>
                <a:gd name="connsiteY11" fmla="*/ 999709 h 1080147"/>
                <a:gd name="connsiteX12" fmla="*/ 2987862 w 4335434"/>
                <a:gd name="connsiteY12" fmla="*/ 816007 h 1080147"/>
                <a:gd name="connsiteX13" fmla="*/ 3978417 w 4335434"/>
                <a:gd name="connsiteY13" fmla="*/ 189451 h 1080147"/>
                <a:gd name="connsiteX14" fmla="*/ 4335435 w 4335434"/>
                <a:gd name="connsiteY14" fmla="*/ 31448 h 1080147"/>
                <a:gd name="connsiteX15" fmla="*/ 4335435 w 4335434"/>
                <a:gd name="connsiteY15" fmla="*/ 0 h 1080147"/>
                <a:gd name="connsiteX16" fmla="*/ 4151205 w 4335434"/>
                <a:gd name="connsiteY16" fmla="*/ 69995 h 1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35434" h="1080147">
                  <a:moveTo>
                    <a:pt x="4151205" y="69995"/>
                  </a:moveTo>
                  <a:cubicBezTo>
                    <a:pt x="3784918" y="233044"/>
                    <a:pt x="3477712" y="496481"/>
                    <a:pt x="3135304" y="700424"/>
                  </a:cubicBezTo>
                  <a:cubicBezTo>
                    <a:pt x="2966211" y="801163"/>
                    <a:pt x="2787204" y="888878"/>
                    <a:pt x="2596461" y="939922"/>
                  </a:cubicBezTo>
                  <a:cubicBezTo>
                    <a:pt x="2401613" y="992081"/>
                    <a:pt x="2203948" y="996599"/>
                    <a:pt x="2006165" y="958639"/>
                  </a:cubicBezTo>
                  <a:cubicBezTo>
                    <a:pt x="1810788" y="921147"/>
                    <a:pt x="1622979" y="853910"/>
                    <a:pt x="1430888" y="803686"/>
                  </a:cubicBezTo>
                  <a:cubicBezTo>
                    <a:pt x="1252702" y="757042"/>
                    <a:pt x="1071699" y="729525"/>
                    <a:pt x="887176" y="740673"/>
                  </a:cubicBezTo>
                  <a:cubicBezTo>
                    <a:pt x="566007" y="760035"/>
                    <a:pt x="251643" y="879608"/>
                    <a:pt x="0" y="1080148"/>
                  </a:cubicBezTo>
                  <a:lnTo>
                    <a:pt x="48287" y="1080148"/>
                  </a:lnTo>
                  <a:cubicBezTo>
                    <a:pt x="264961" y="916219"/>
                    <a:pt x="525406" y="811020"/>
                    <a:pt x="795707" y="778282"/>
                  </a:cubicBezTo>
                  <a:cubicBezTo>
                    <a:pt x="975594" y="756455"/>
                    <a:pt x="1155189" y="769715"/>
                    <a:pt x="1331674" y="809553"/>
                  </a:cubicBezTo>
                  <a:cubicBezTo>
                    <a:pt x="1522416" y="852677"/>
                    <a:pt x="1706880" y="919094"/>
                    <a:pt x="1896918" y="964857"/>
                  </a:cubicBezTo>
                  <a:cubicBezTo>
                    <a:pt x="2080971" y="1009214"/>
                    <a:pt x="2267606" y="1028634"/>
                    <a:pt x="2455767" y="999709"/>
                  </a:cubicBezTo>
                  <a:cubicBezTo>
                    <a:pt x="2642284" y="971018"/>
                    <a:pt x="2820588" y="901903"/>
                    <a:pt x="2987862" y="816007"/>
                  </a:cubicBezTo>
                  <a:cubicBezTo>
                    <a:pt x="3336430" y="637000"/>
                    <a:pt x="3636302" y="379313"/>
                    <a:pt x="3978417" y="189451"/>
                  </a:cubicBezTo>
                  <a:cubicBezTo>
                    <a:pt x="4090422" y="127318"/>
                    <a:pt x="4210758" y="72166"/>
                    <a:pt x="4335435" y="31448"/>
                  </a:cubicBezTo>
                  <a:lnTo>
                    <a:pt x="4335435" y="0"/>
                  </a:lnTo>
                  <a:cubicBezTo>
                    <a:pt x="4272304" y="20007"/>
                    <a:pt x="4210640" y="43534"/>
                    <a:pt x="4151205" y="69995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4DA775D-E029-B83D-485E-395B69B553F0}"/>
                </a:ext>
              </a:extLst>
            </p:cNvPr>
            <p:cNvSpPr/>
            <p:nvPr userDrawn="1"/>
          </p:nvSpPr>
          <p:spPr>
            <a:xfrm>
              <a:off x="9283757" y="6155934"/>
              <a:ext cx="246421" cy="246421"/>
            </a:xfrm>
            <a:custGeom>
              <a:avLst/>
              <a:gdLst>
                <a:gd name="connsiteX0" fmla="*/ 246422 w 246421"/>
                <a:gd name="connsiteY0" fmla="*/ 123211 h 246421"/>
                <a:gd name="connsiteX1" fmla="*/ 123211 w 246421"/>
                <a:gd name="connsiteY1" fmla="*/ 246422 h 246421"/>
                <a:gd name="connsiteX2" fmla="*/ 0 w 246421"/>
                <a:gd name="connsiteY2" fmla="*/ 123211 h 246421"/>
                <a:gd name="connsiteX3" fmla="*/ 123211 w 246421"/>
                <a:gd name="connsiteY3" fmla="*/ 0 h 246421"/>
                <a:gd name="connsiteX4" fmla="*/ 246422 w 246421"/>
                <a:gd name="connsiteY4" fmla="*/ 123211 h 24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421" h="246421">
                  <a:moveTo>
                    <a:pt x="246422" y="123211"/>
                  </a:moveTo>
                  <a:cubicBezTo>
                    <a:pt x="246422" y="191258"/>
                    <a:pt x="191259" y="246422"/>
                    <a:pt x="123211" y="246422"/>
                  </a:cubicBezTo>
                  <a:cubicBezTo>
                    <a:pt x="55163" y="246422"/>
                    <a:pt x="0" y="191258"/>
                    <a:pt x="0" y="123211"/>
                  </a:cubicBezTo>
                  <a:cubicBezTo>
                    <a:pt x="0" y="55164"/>
                    <a:pt x="55163" y="0"/>
                    <a:pt x="123211" y="0"/>
                  </a:cubicBezTo>
                  <a:cubicBezTo>
                    <a:pt x="191259" y="0"/>
                    <a:pt x="246422" y="55164"/>
                    <a:pt x="246422" y="12321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94F2D96F-BBE9-4F70-B63F-6F0C0F9E3267}"/>
                </a:ext>
              </a:extLst>
            </p:cNvPr>
            <p:cNvSpPr/>
            <p:nvPr userDrawn="1"/>
          </p:nvSpPr>
          <p:spPr>
            <a:xfrm rot="16997148">
              <a:off x="9721977" y="6137085"/>
              <a:ext cx="142801" cy="142801"/>
            </a:xfrm>
            <a:custGeom>
              <a:avLst/>
              <a:gdLst>
                <a:gd name="connsiteX0" fmla="*/ 142802 w 142801"/>
                <a:gd name="connsiteY0" fmla="*/ 71401 h 142801"/>
                <a:gd name="connsiteX1" fmla="*/ 71401 w 142801"/>
                <a:gd name="connsiteY1" fmla="*/ 142802 h 142801"/>
                <a:gd name="connsiteX2" fmla="*/ 0 w 142801"/>
                <a:gd name="connsiteY2" fmla="*/ 71401 h 142801"/>
                <a:gd name="connsiteX3" fmla="*/ 71401 w 142801"/>
                <a:gd name="connsiteY3" fmla="*/ 0 h 142801"/>
                <a:gd name="connsiteX4" fmla="*/ 142802 w 142801"/>
                <a:gd name="connsiteY4" fmla="*/ 71401 h 142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01" h="142801">
                  <a:moveTo>
                    <a:pt x="142802" y="71401"/>
                  </a:moveTo>
                  <a:cubicBezTo>
                    <a:pt x="142802" y="110835"/>
                    <a:pt x="110835" y="142802"/>
                    <a:pt x="71401" y="142802"/>
                  </a:cubicBezTo>
                  <a:cubicBezTo>
                    <a:pt x="31967" y="142802"/>
                    <a:pt x="0" y="110835"/>
                    <a:pt x="0" y="71401"/>
                  </a:cubicBezTo>
                  <a:cubicBezTo>
                    <a:pt x="0" y="31967"/>
                    <a:pt x="31967" y="0"/>
                    <a:pt x="71401" y="0"/>
                  </a:cubicBezTo>
                  <a:cubicBezTo>
                    <a:pt x="110835" y="0"/>
                    <a:pt x="142802" y="31967"/>
                    <a:pt x="142802" y="7140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B438FE1-F43E-6138-5BB0-3E2E3899532B}"/>
                </a:ext>
              </a:extLst>
            </p:cNvPr>
            <p:cNvSpPr/>
            <p:nvPr userDrawn="1"/>
          </p:nvSpPr>
          <p:spPr>
            <a:xfrm>
              <a:off x="11611033" y="6226340"/>
              <a:ext cx="281624" cy="281624"/>
            </a:xfrm>
            <a:custGeom>
              <a:avLst/>
              <a:gdLst>
                <a:gd name="connsiteX0" fmla="*/ 281624 w 281624"/>
                <a:gd name="connsiteY0" fmla="*/ 140812 h 281624"/>
                <a:gd name="connsiteX1" fmla="*/ 140812 w 281624"/>
                <a:gd name="connsiteY1" fmla="*/ 281625 h 281624"/>
                <a:gd name="connsiteX2" fmla="*/ 0 w 281624"/>
                <a:gd name="connsiteY2" fmla="*/ 140812 h 281624"/>
                <a:gd name="connsiteX3" fmla="*/ 140812 w 281624"/>
                <a:gd name="connsiteY3" fmla="*/ 0 h 281624"/>
                <a:gd name="connsiteX4" fmla="*/ 281624 w 281624"/>
                <a:gd name="connsiteY4" fmla="*/ 140812 h 28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624" h="281624">
                  <a:moveTo>
                    <a:pt x="281624" y="140812"/>
                  </a:moveTo>
                  <a:cubicBezTo>
                    <a:pt x="281624" y="218581"/>
                    <a:pt x="218581" y="281625"/>
                    <a:pt x="140812" y="281625"/>
                  </a:cubicBezTo>
                  <a:cubicBezTo>
                    <a:pt x="63043" y="281625"/>
                    <a:pt x="0" y="218581"/>
                    <a:pt x="0" y="140812"/>
                  </a:cubicBezTo>
                  <a:cubicBezTo>
                    <a:pt x="0" y="63044"/>
                    <a:pt x="63043" y="0"/>
                    <a:pt x="140812" y="0"/>
                  </a:cubicBezTo>
                  <a:cubicBezTo>
                    <a:pt x="218581" y="0"/>
                    <a:pt x="281624" y="63044"/>
                    <a:pt x="281624" y="140812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2F5CFD91-4550-2B90-85FB-F81B7B53E427}"/>
                </a:ext>
              </a:extLst>
            </p:cNvPr>
            <p:cNvSpPr/>
            <p:nvPr userDrawn="1"/>
          </p:nvSpPr>
          <p:spPr>
            <a:xfrm rot="18900000">
              <a:off x="11290207" y="5936977"/>
              <a:ext cx="127081" cy="127081"/>
            </a:xfrm>
            <a:custGeom>
              <a:avLst/>
              <a:gdLst>
                <a:gd name="connsiteX0" fmla="*/ 127082 w 127081"/>
                <a:gd name="connsiteY0" fmla="*/ 63541 h 127081"/>
                <a:gd name="connsiteX1" fmla="*/ 63541 w 127081"/>
                <a:gd name="connsiteY1" fmla="*/ 127082 h 127081"/>
                <a:gd name="connsiteX2" fmla="*/ 0 w 127081"/>
                <a:gd name="connsiteY2" fmla="*/ 63541 h 127081"/>
                <a:gd name="connsiteX3" fmla="*/ 63541 w 127081"/>
                <a:gd name="connsiteY3" fmla="*/ 0 h 127081"/>
                <a:gd name="connsiteX4" fmla="*/ 127082 w 127081"/>
                <a:gd name="connsiteY4" fmla="*/ 63541 h 127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81" h="127081">
                  <a:moveTo>
                    <a:pt x="127082" y="63541"/>
                  </a:moveTo>
                  <a:cubicBezTo>
                    <a:pt x="127082" y="98634"/>
                    <a:pt x="98633" y="127082"/>
                    <a:pt x="63541" y="127082"/>
                  </a:cubicBezTo>
                  <a:cubicBezTo>
                    <a:pt x="28448" y="127082"/>
                    <a:pt x="0" y="98634"/>
                    <a:pt x="0" y="63541"/>
                  </a:cubicBezTo>
                  <a:cubicBezTo>
                    <a:pt x="0" y="28448"/>
                    <a:pt x="28448" y="0"/>
                    <a:pt x="63541" y="0"/>
                  </a:cubicBezTo>
                  <a:cubicBezTo>
                    <a:pt x="98633" y="0"/>
                    <a:pt x="127082" y="28448"/>
                    <a:pt x="127082" y="63541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00F4B9DC-DDFD-492B-7895-BF2A3E9D7646}"/>
              </a:ext>
            </a:extLst>
          </p:cNvPr>
          <p:cNvGrpSpPr/>
          <p:nvPr userDrawn="1"/>
        </p:nvGrpSpPr>
        <p:grpSpPr>
          <a:xfrm>
            <a:off x="0" y="5337369"/>
            <a:ext cx="3031572" cy="1512693"/>
            <a:chOff x="0" y="5337369"/>
            <a:chExt cx="3031572" cy="1512693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9259CC02-C6A8-DEFF-0B43-9A901E6BEF9A}"/>
                </a:ext>
              </a:extLst>
            </p:cNvPr>
            <p:cNvSpPr/>
            <p:nvPr userDrawn="1"/>
          </p:nvSpPr>
          <p:spPr>
            <a:xfrm>
              <a:off x="0" y="5337369"/>
              <a:ext cx="3031572" cy="1512693"/>
            </a:xfrm>
            <a:custGeom>
              <a:avLst/>
              <a:gdLst>
                <a:gd name="connsiteX0" fmla="*/ 2592238 w 3031572"/>
                <a:gd name="connsiteY0" fmla="*/ 1030470 h 1512693"/>
                <a:gd name="connsiteX1" fmla="*/ 1925902 w 3031572"/>
                <a:gd name="connsiteY1" fmla="*/ 985586 h 1512693"/>
                <a:gd name="connsiteX2" fmla="*/ 1049873 w 3031572"/>
                <a:gd name="connsiteY2" fmla="*/ 294609 h 1512693"/>
                <a:gd name="connsiteX3" fmla="*/ 0 w 3031572"/>
                <a:gd name="connsiteY3" fmla="*/ 11986 h 1512693"/>
                <a:gd name="connsiteX4" fmla="*/ 0 w 3031572"/>
                <a:gd name="connsiteY4" fmla="*/ 1512694 h 1512693"/>
                <a:gd name="connsiteX5" fmla="*/ 3031572 w 3031572"/>
                <a:gd name="connsiteY5" fmla="*/ 1512694 h 1512693"/>
                <a:gd name="connsiteX6" fmla="*/ 2592238 w 3031572"/>
                <a:gd name="connsiteY6" fmla="*/ 1030470 h 15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1572" h="1512693">
                  <a:moveTo>
                    <a:pt x="2592238" y="1030470"/>
                  </a:moveTo>
                  <a:cubicBezTo>
                    <a:pt x="2376267" y="973735"/>
                    <a:pt x="2143398" y="1036162"/>
                    <a:pt x="1925902" y="985586"/>
                  </a:cubicBezTo>
                  <a:cubicBezTo>
                    <a:pt x="1558910" y="900219"/>
                    <a:pt x="1342939" y="531408"/>
                    <a:pt x="1049873" y="294609"/>
                  </a:cubicBezTo>
                  <a:cubicBezTo>
                    <a:pt x="759389" y="59922"/>
                    <a:pt x="369398" y="-35890"/>
                    <a:pt x="0" y="11986"/>
                  </a:cubicBezTo>
                  <a:lnTo>
                    <a:pt x="0" y="1512694"/>
                  </a:lnTo>
                  <a:lnTo>
                    <a:pt x="3031572" y="1512694"/>
                  </a:lnTo>
                  <a:cubicBezTo>
                    <a:pt x="2980821" y="1289858"/>
                    <a:pt x="2815249" y="1089025"/>
                    <a:pt x="2592238" y="1030470"/>
                  </a:cubicBezTo>
                  <a:close/>
                </a:path>
              </a:pathLst>
            </a:custGeom>
            <a:solidFill>
              <a:schemeClr val="accent1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9A881C2-F6E3-7169-6EA9-2C9E3F2CD35D}"/>
                </a:ext>
              </a:extLst>
            </p:cNvPr>
            <p:cNvSpPr/>
            <p:nvPr userDrawn="1"/>
          </p:nvSpPr>
          <p:spPr>
            <a:xfrm>
              <a:off x="580792" y="5709893"/>
              <a:ext cx="328562" cy="328562"/>
            </a:xfrm>
            <a:custGeom>
              <a:avLst/>
              <a:gdLst>
                <a:gd name="connsiteX0" fmla="*/ 328562 w 328562"/>
                <a:gd name="connsiteY0" fmla="*/ 164281 h 328562"/>
                <a:gd name="connsiteX1" fmla="*/ 164281 w 328562"/>
                <a:gd name="connsiteY1" fmla="*/ 328562 h 328562"/>
                <a:gd name="connsiteX2" fmla="*/ 0 w 328562"/>
                <a:gd name="connsiteY2" fmla="*/ 164281 h 328562"/>
                <a:gd name="connsiteX3" fmla="*/ 164281 w 328562"/>
                <a:gd name="connsiteY3" fmla="*/ 0 h 328562"/>
                <a:gd name="connsiteX4" fmla="*/ 328562 w 328562"/>
                <a:gd name="connsiteY4" fmla="*/ 164281 h 328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562" h="328562">
                  <a:moveTo>
                    <a:pt x="328562" y="164281"/>
                  </a:moveTo>
                  <a:cubicBezTo>
                    <a:pt x="328562" y="255011"/>
                    <a:pt x="255011" y="328562"/>
                    <a:pt x="164281" y="328562"/>
                  </a:cubicBezTo>
                  <a:cubicBezTo>
                    <a:pt x="73551" y="328562"/>
                    <a:pt x="0" y="255011"/>
                    <a:pt x="0" y="164281"/>
                  </a:cubicBezTo>
                  <a:cubicBezTo>
                    <a:pt x="0" y="73551"/>
                    <a:pt x="73551" y="0"/>
                    <a:pt x="164281" y="0"/>
                  </a:cubicBezTo>
                  <a:cubicBezTo>
                    <a:pt x="255011" y="0"/>
                    <a:pt x="328562" y="73551"/>
                    <a:pt x="328562" y="164281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FFD1992-06EA-25DF-1A20-98D05BC4CCD9}"/>
                </a:ext>
              </a:extLst>
            </p:cNvPr>
            <p:cNvSpPr/>
            <p:nvPr userDrawn="1"/>
          </p:nvSpPr>
          <p:spPr>
            <a:xfrm rot="16753102">
              <a:off x="1183272" y="5811650"/>
              <a:ext cx="162992" cy="162992"/>
            </a:xfrm>
            <a:custGeom>
              <a:avLst/>
              <a:gdLst>
                <a:gd name="connsiteX0" fmla="*/ 162993 w 162992"/>
                <a:gd name="connsiteY0" fmla="*/ 81496 h 162992"/>
                <a:gd name="connsiteX1" fmla="*/ 81496 w 162992"/>
                <a:gd name="connsiteY1" fmla="*/ 162993 h 162992"/>
                <a:gd name="connsiteX2" fmla="*/ 0 w 162992"/>
                <a:gd name="connsiteY2" fmla="*/ 81496 h 162992"/>
                <a:gd name="connsiteX3" fmla="*/ 81496 w 162992"/>
                <a:gd name="connsiteY3" fmla="*/ 0 h 162992"/>
                <a:gd name="connsiteX4" fmla="*/ 162993 w 162992"/>
                <a:gd name="connsiteY4" fmla="*/ 81496 h 16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992" h="162992">
                  <a:moveTo>
                    <a:pt x="162993" y="81496"/>
                  </a:moveTo>
                  <a:cubicBezTo>
                    <a:pt x="162993" y="126506"/>
                    <a:pt x="126506" y="162993"/>
                    <a:pt x="81496" y="162993"/>
                  </a:cubicBezTo>
                  <a:cubicBezTo>
                    <a:pt x="36487" y="162993"/>
                    <a:pt x="0" y="126506"/>
                    <a:pt x="0" y="81496"/>
                  </a:cubicBezTo>
                  <a:cubicBezTo>
                    <a:pt x="0" y="36487"/>
                    <a:pt x="36487" y="0"/>
                    <a:pt x="81496" y="0"/>
                  </a:cubicBezTo>
                  <a:cubicBezTo>
                    <a:pt x="126505" y="0"/>
                    <a:pt x="162993" y="36487"/>
                    <a:pt x="162993" y="81496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378B41FB-B509-A9CE-0C9E-558538CAB382}"/>
                </a:ext>
              </a:extLst>
            </p:cNvPr>
            <p:cNvSpPr/>
            <p:nvPr userDrawn="1"/>
          </p:nvSpPr>
          <p:spPr>
            <a:xfrm>
              <a:off x="1363122" y="6398290"/>
              <a:ext cx="99742" cy="99742"/>
            </a:xfrm>
            <a:custGeom>
              <a:avLst/>
              <a:gdLst>
                <a:gd name="connsiteX0" fmla="*/ 99742 w 99742"/>
                <a:gd name="connsiteY0" fmla="*/ 49871 h 99742"/>
                <a:gd name="connsiteX1" fmla="*/ 49871 w 99742"/>
                <a:gd name="connsiteY1" fmla="*/ 99742 h 99742"/>
                <a:gd name="connsiteX2" fmla="*/ 0 w 99742"/>
                <a:gd name="connsiteY2" fmla="*/ 49871 h 99742"/>
                <a:gd name="connsiteX3" fmla="*/ 49871 w 99742"/>
                <a:gd name="connsiteY3" fmla="*/ 0 h 99742"/>
                <a:gd name="connsiteX4" fmla="*/ 99742 w 99742"/>
                <a:gd name="connsiteY4" fmla="*/ 49871 h 9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742" h="99742">
                  <a:moveTo>
                    <a:pt x="99742" y="49871"/>
                  </a:moveTo>
                  <a:cubicBezTo>
                    <a:pt x="99742" y="77414"/>
                    <a:pt x="77414" y="99742"/>
                    <a:pt x="49871" y="99742"/>
                  </a:cubicBezTo>
                  <a:cubicBezTo>
                    <a:pt x="22328" y="99742"/>
                    <a:pt x="0" y="77414"/>
                    <a:pt x="0" y="49871"/>
                  </a:cubicBezTo>
                  <a:cubicBezTo>
                    <a:pt x="0" y="22328"/>
                    <a:pt x="22328" y="0"/>
                    <a:pt x="49871" y="0"/>
                  </a:cubicBezTo>
                  <a:cubicBezTo>
                    <a:pt x="77414" y="0"/>
                    <a:pt x="99742" y="22328"/>
                    <a:pt x="99742" y="49871"/>
                  </a:cubicBezTo>
                  <a:close/>
                </a:path>
              </a:pathLst>
            </a:custGeom>
            <a:solidFill>
              <a:schemeClr val="accent5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5C19DA4-ACFE-089A-5868-F65A19FF924B}"/>
              </a:ext>
            </a:extLst>
          </p:cNvPr>
          <p:cNvGrpSpPr/>
          <p:nvPr userDrawn="1"/>
        </p:nvGrpSpPr>
        <p:grpSpPr>
          <a:xfrm>
            <a:off x="8471694" y="0"/>
            <a:ext cx="3720306" cy="1940676"/>
            <a:chOff x="8471694" y="0"/>
            <a:chExt cx="3720306" cy="1940676"/>
          </a:xfrm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6276AF3C-6F74-C473-F305-00B09D337315}"/>
                </a:ext>
              </a:extLst>
            </p:cNvPr>
            <p:cNvSpPr/>
            <p:nvPr userDrawn="1"/>
          </p:nvSpPr>
          <p:spPr>
            <a:xfrm flipH="1">
              <a:off x="8471694" y="0"/>
              <a:ext cx="3720306" cy="1940676"/>
            </a:xfrm>
            <a:custGeom>
              <a:avLst/>
              <a:gdLst>
                <a:gd name="connsiteX0" fmla="*/ 354806 w 2528220"/>
                <a:gd name="connsiteY0" fmla="*/ 1579626 h 1633282"/>
                <a:gd name="connsiteX1" fmla="*/ 765048 w 2528220"/>
                <a:gd name="connsiteY1" fmla="*/ 1215962 h 1633282"/>
                <a:gd name="connsiteX2" fmla="*/ 1118521 w 2528220"/>
                <a:gd name="connsiteY2" fmla="*/ 790956 h 1633282"/>
                <a:gd name="connsiteX3" fmla="*/ 2067497 w 2528220"/>
                <a:gd name="connsiteY3" fmla="*/ 307753 h 1633282"/>
                <a:gd name="connsiteX4" fmla="*/ 2528221 w 2528220"/>
                <a:gd name="connsiteY4" fmla="*/ 0 h 1633282"/>
                <a:gd name="connsiteX5" fmla="*/ 0 w 2528220"/>
                <a:gd name="connsiteY5" fmla="*/ 0 h 1633282"/>
                <a:gd name="connsiteX6" fmla="*/ 0 w 2528220"/>
                <a:gd name="connsiteY6" fmla="*/ 1620584 h 1633282"/>
                <a:gd name="connsiteX7" fmla="*/ 354806 w 2528220"/>
                <a:gd name="connsiteY7" fmla="*/ 1579626 h 163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8220" h="1633282">
                  <a:moveTo>
                    <a:pt x="354806" y="1579626"/>
                  </a:moveTo>
                  <a:cubicBezTo>
                    <a:pt x="522446" y="1502474"/>
                    <a:pt x="651796" y="1361599"/>
                    <a:pt x="765048" y="1215962"/>
                  </a:cubicBezTo>
                  <a:cubicBezTo>
                    <a:pt x="878300" y="1070229"/>
                    <a:pt x="981647" y="914686"/>
                    <a:pt x="1118521" y="790956"/>
                  </a:cubicBezTo>
                  <a:cubicBezTo>
                    <a:pt x="1383221" y="551688"/>
                    <a:pt x="1742980" y="456057"/>
                    <a:pt x="2067497" y="307753"/>
                  </a:cubicBezTo>
                  <a:cubicBezTo>
                    <a:pt x="2233422" y="231934"/>
                    <a:pt x="2399633" y="129445"/>
                    <a:pt x="2528221" y="0"/>
                  </a:cubicBezTo>
                  <a:lnTo>
                    <a:pt x="0" y="0"/>
                  </a:lnTo>
                  <a:lnTo>
                    <a:pt x="0" y="1620584"/>
                  </a:lnTo>
                  <a:cubicBezTo>
                    <a:pt x="115824" y="1647730"/>
                    <a:pt x="245269" y="1630109"/>
                    <a:pt x="354806" y="15796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9AE21E4C-98EA-AE8B-44E6-3D098A0473B3}"/>
                </a:ext>
              </a:extLst>
            </p:cNvPr>
            <p:cNvSpPr/>
            <p:nvPr userDrawn="1"/>
          </p:nvSpPr>
          <p:spPr>
            <a:xfrm flipH="1">
              <a:off x="11465418" y="268381"/>
              <a:ext cx="302297" cy="302296"/>
            </a:xfrm>
            <a:custGeom>
              <a:avLst/>
              <a:gdLst>
                <a:gd name="connsiteX0" fmla="*/ 234696 w 234696"/>
                <a:gd name="connsiteY0" fmla="*/ 117348 h 234695"/>
                <a:gd name="connsiteX1" fmla="*/ 117348 w 234696"/>
                <a:gd name="connsiteY1" fmla="*/ 234696 h 234695"/>
                <a:gd name="connsiteX2" fmla="*/ 0 w 234696"/>
                <a:gd name="connsiteY2" fmla="*/ 117348 h 234695"/>
                <a:gd name="connsiteX3" fmla="*/ 117348 w 234696"/>
                <a:gd name="connsiteY3" fmla="*/ 0 h 234695"/>
                <a:gd name="connsiteX4" fmla="*/ 234696 w 234696"/>
                <a:gd name="connsiteY4" fmla="*/ 117348 h 23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696" h="234695">
                  <a:moveTo>
                    <a:pt x="234696" y="117348"/>
                  </a:moveTo>
                  <a:cubicBezTo>
                    <a:pt x="234696" y="182157"/>
                    <a:pt x="182158" y="234696"/>
                    <a:pt x="117348" y="234696"/>
                  </a:cubicBezTo>
                  <a:cubicBezTo>
                    <a:pt x="52539" y="234696"/>
                    <a:pt x="0" y="182157"/>
                    <a:pt x="0" y="117348"/>
                  </a:cubicBezTo>
                  <a:cubicBezTo>
                    <a:pt x="0" y="52538"/>
                    <a:pt x="52539" y="0"/>
                    <a:pt x="117348" y="0"/>
                  </a:cubicBezTo>
                  <a:cubicBezTo>
                    <a:pt x="182158" y="0"/>
                    <a:pt x="234696" y="52538"/>
                    <a:pt x="234696" y="1173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79C06065-59E8-37AE-013D-7F884A0CBAA9}"/>
                </a:ext>
              </a:extLst>
            </p:cNvPr>
            <p:cNvSpPr/>
            <p:nvPr userDrawn="1"/>
          </p:nvSpPr>
          <p:spPr>
            <a:xfrm flipH="1">
              <a:off x="11666622" y="734709"/>
              <a:ext cx="211510" cy="211510"/>
            </a:xfrm>
            <a:custGeom>
              <a:avLst/>
              <a:gdLst>
                <a:gd name="connsiteX0" fmla="*/ 164211 w 164211"/>
                <a:gd name="connsiteY0" fmla="*/ 82105 h 164211"/>
                <a:gd name="connsiteX1" fmla="*/ 82105 w 164211"/>
                <a:gd name="connsiteY1" fmla="*/ 164211 h 164211"/>
                <a:gd name="connsiteX2" fmla="*/ 0 w 164211"/>
                <a:gd name="connsiteY2" fmla="*/ 82105 h 164211"/>
                <a:gd name="connsiteX3" fmla="*/ 82105 w 164211"/>
                <a:gd name="connsiteY3" fmla="*/ 0 h 164211"/>
                <a:gd name="connsiteX4" fmla="*/ 164211 w 164211"/>
                <a:gd name="connsiteY4" fmla="*/ 82105 h 164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11" h="164211">
                  <a:moveTo>
                    <a:pt x="164211" y="82105"/>
                  </a:moveTo>
                  <a:cubicBezTo>
                    <a:pt x="164211" y="127451"/>
                    <a:pt x="127451" y="164211"/>
                    <a:pt x="82105" y="164211"/>
                  </a:cubicBezTo>
                  <a:cubicBezTo>
                    <a:pt x="36760" y="164211"/>
                    <a:pt x="0" y="127451"/>
                    <a:pt x="0" y="82105"/>
                  </a:cubicBezTo>
                  <a:cubicBezTo>
                    <a:pt x="0" y="36760"/>
                    <a:pt x="36760" y="0"/>
                    <a:pt x="82105" y="0"/>
                  </a:cubicBezTo>
                  <a:cubicBezTo>
                    <a:pt x="127451" y="0"/>
                    <a:pt x="164211" y="36760"/>
                    <a:pt x="164211" y="8210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1C833DF-3B89-0369-D562-82EA4635C9FA}"/>
                </a:ext>
              </a:extLst>
            </p:cNvPr>
            <p:cNvSpPr/>
            <p:nvPr userDrawn="1"/>
          </p:nvSpPr>
          <p:spPr>
            <a:xfrm flipH="1">
              <a:off x="11077814" y="333763"/>
              <a:ext cx="111643" cy="111643"/>
            </a:xfrm>
            <a:custGeom>
              <a:avLst/>
              <a:gdLst>
                <a:gd name="connsiteX0" fmla="*/ 86677 w 86677"/>
                <a:gd name="connsiteY0" fmla="*/ 43339 h 86677"/>
                <a:gd name="connsiteX1" fmla="*/ 43339 w 86677"/>
                <a:gd name="connsiteY1" fmla="*/ 86677 h 86677"/>
                <a:gd name="connsiteX2" fmla="*/ 0 w 86677"/>
                <a:gd name="connsiteY2" fmla="*/ 43339 h 86677"/>
                <a:gd name="connsiteX3" fmla="*/ 43339 w 86677"/>
                <a:gd name="connsiteY3" fmla="*/ 0 h 86677"/>
                <a:gd name="connsiteX4" fmla="*/ 86677 w 86677"/>
                <a:gd name="connsiteY4" fmla="*/ 43339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" h="86677">
                  <a:moveTo>
                    <a:pt x="86677" y="43339"/>
                  </a:moveTo>
                  <a:cubicBezTo>
                    <a:pt x="86677" y="67246"/>
                    <a:pt x="67246" y="86677"/>
                    <a:pt x="43339" y="86677"/>
                  </a:cubicBezTo>
                  <a:cubicBezTo>
                    <a:pt x="19431" y="86677"/>
                    <a:pt x="0" y="67246"/>
                    <a:pt x="0" y="43339"/>
                  </a:cubicBezTo>
                  <a:cubicBezTo>
                    <a:pt x="0" y="19431"/>
                    <a:pt x="19431" y="0"/>
                    <a:pt x="43339" y="0"/>
                  </a:cubicBezTo>
                  <a:cubicBezTo>
                    <a:pt x="67246" y="0"/>
                    <a:pt x="86677" y="19431"/>
                    <a:pt x="86677" y="4333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FCE1D80-33C5-2D34-4151-77230D78E6F8}"/>
                </a:ext>
              </a:extLst>
            </p:cNvPr>
            <p:cNvSpPr/>
            <p:nvPr userDrawn="1"/>
          </p:nvSpPr>
          <p:spPr>
            <a:xfrm flipH="1">
              <a:off x="9320103" y="389585"/>
              <a:ext cx="116551" cy="116551"/>
            </a:xfrm>
            <a:custGeom>
              <a:avLst/>
              <a:gdLst>
                <a:gd name="connsiteX0" fmla="*/ 90488 w 90487"/>
                <a:gd name="connsiteY0" fmla="*/ 45244 h 90487"/>
                <a:gd name="connsiteX1" fmla="*/ 45244 w 90487"/>
                <a:gd name="connsiteY1" fmla="*/ 90488 h 90487"/>
                <a:gd name="connsiteX2" fmla="*/ 0 w 90487"/>
                <a:gd name="connsiteY2" fmla="*/ 45244 h 90487"/>
                <a:gd name="connsiteX3" fmla="*/ 45244 w 90487"/>
                <a:gd name="connsiteY3" fmla="*/ 0 h 90487"/>
                <a:gd name="connsiteX4" fmla="*/ 90488 w 90487"/>
                <a:gd name="connsiteY4" fmla="*/ 45244 h 90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7" h="90487">
                  <a:moveTo>
                    <a:pt x="90488" y="45244"/>
                  </a:moveTo>
                  <a:cubicBezTo>
                    <a:pt x="90488" y="70231"/>
                    <a:pt x="70231" y="90488"/>
                    <a:pt x="45244" y="90488"/>
                  </a:cubicBezTo>
                  <a:cubicBezTo>
                    <a:pt x="20256" y="90488"/>
                    <a:pt x="0" y="70231"/>
                    <a:pt x="0" y="45244"/>
                  </a:cubicBezTo>
                  <a:cubicBezTo>
                    <a:pt x="0" y="20256"/>
                    <a:pt x="20256" y="0"/>
                    <a:pt x="45244" y="0"/>
                  </a:cubicBezTo>
                  <a:cubicBezTo>
                    <a:pt x="70231" y="0"/>
                    <a:pt x="90488" y="20256"/>
                    <a:pt x="90488" y="45244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8EA39FD-4AC3-A57B-4E23-E3AC1EDD455F}"/>
              </a:ext>
            </a:extLst>
          </p:cNvPr>
          <p:cNvGrpSpPr/>
          <p:nvPr userDrawn="1"/>
        </p:nvGrpSpPr>
        <p:grpSpPr>
          <a:xfrm>
            <a:off x="5039189" y="381824"/>
            <a:ext cx="1024071" cy="860956"/>
            <a:chOff x="5039189" y="381824"/>
            <a:chExt cx="1024071" cy="860956"/>
          </a:xfrm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7B8BDB8B-1E19-91CF-7B70-F12DFA507654}"/>
                </a:ext>
              </a:extLst>
            </p:cNvPr>
            <p:cNvSpPr/>
            <p:nvPr userDrawn="1"/>
          </p:nvSpPr>
          <p:spPr>
            <a:xfrm rot="473926">
              <a:off x="5157867" y="547075"/>
              <a:ext cx="905393" cy="695705"/>
            </a:xfrm>
            <a:custGeom>
              <a:avLst/>
              <a:gdLst>
                <a:gd name="connsiteX0" fmla="*/ 888175 w 905393"/>
                <a:gd name="connsiteY0" fmla="*/ 695706 h 695705"/>
                <a:gd name="connsiteX1" fmla="*/ 888175 w 905393"/>
                <a:gd name="connsiteY1" fmla="*/ 695706 h 695705"/>
                <a:gd name="connsiteX2" fmla="*/ 888175 w 905393"/>
                <a:gd name="connsiteY2" fmla="*/ 695706 h 695705"/>
                <a:gd name="connsiteX3" fmla="*/ 879888 w 905393"/>
                <a:gd name="connsiteY3" fmla="*/ 415576 h 695705"/>
                <a:gd name="connsiteX4" fmla="*/ 715677 w 905393"/>
                <a:gd name="connsiteY4" fmla="*/ 173736 h 695705"/>
                <a:gd name="connsiteX5" fmla="*/ 452692 w 905393"/>
                <a:gd name="connsiteY5" fmla="*/ 46958 h 695705"/>
                <a:gd name="connsiteX6" fmla="*/ 416973 w 905393"/>
                <a:gd name="connsiteY6" fmla="*/ 41815 h 695705"/>
                <a:gd name="connsiteX7" fmla="*/ 381255 w 905393"/>
                <a:gd name="connsiteY7" fmla="*/ 39148 h 695705"/>
                <a:gd name="connsiteX8" fmla="*/ 310198 w 905393"/>
                <a:gd name="connsiteY8" fmla="*/ 41719 h 695705"/>
                <a:gd name="connsiteX9" fmla="*/ 190183 w 905393"/>
                <a:gd name="connsiteY9" fmla="*/ 72200 h 695705"/>
                <a:gd name="connsiteX10" fmla="*/ 186564 w 905393"/>
                <a:gd name="connsiteY10" fmla="*/ 70676 h 695705"/>
                <a:gd name="connsiteX11" fmla="*/ 125032 w 905393"/>
                <a:gd name="connsiteY11" fmla="*/ 44672 h 695705"/>
                <a:gd name="connsiteX12" fmla="*/ 71025 w 905393"/>
                <a:gd name="connsiteY12" fmla="*/ 21812 h 695705"/>
                <a:gd name="connsiteX13" fmla="*/ 21781 w 905393"/>
                <a:gd name="connsiteY13" fmla="*/ 0 h 695705"/>
                <a:gd name="connsiteX14" fmla="*/ 1397 w 905393"/>
                <a:gd name="connsiteY14" fmla="*/ 25718 h 695705"/>
                <a:gd name="connsiteX15" fmla="*/ 7684 w 905393"/>
                <a:gd name="connsiteY15" fmla="*/ 58388 h 695705"/>
                <a:gd name="connsiteX16" fmla="*/ 59404 w 905393"/>
                <a:gd name="connsiteY16" fmla="*/ 62770 h 695705"/>
                <a:gd name="connsiteX17" fmla="*/ 115221 w 905393"/>
                <a:gd name="connsiteY17" fmla="*/ 74295 h 695705"/>
                <a:gd name="connsiteX18" fmla="*/ 177895 w 905393"/>
                <a:gd name="connsiteY18" fmla="*/ 93059 h 695705"/>
                <a:gd name="connsiteX19" fmla="*/ 181801 w 905393"/>
                <a:gd name="connsiteY19" fmla="*/ 94393 h 695705"/>
                <a:gd name="connsiteX20" fmla="*/ 235522 w 905393"/>
                <a:gd name="connsiteY20" fmla="*/ 199263 h 695705"/>
                <a:gd name="connsiteX21" fmla="*/ 268002 w 905393"/>
                <a:gd name="connsiteY21" fmla="*/ 254032 h 695705"/>
                <a:gd name="connsiteX22" fmla="*/ 284766 w 905393"/>
                <a:gd name="connsiteY22" fmla="*/ 280035 h 695705"/>
                <a:gd name="connsiteX23" fmla="*/ 301911 w 905393"/>
                <a:gd name="connsiteY23" fmla="*/ 305086 h 695705"/>
                <a:gd name="connsiteX24" fmla="*/ 455263 w 905393"/>
                <a:gd name="connsiteY24" fmla="*/ 475488 h 695705"/>
                <a:gd name="connsiteX25" fmla="*/ 646145 w 905393"/>
                <a:gd name="connsiteY25" fmla="*/ 601885 h 695705"/>
                <a:gd name="connsiteX26" fmla="*/ 888175 w 905393"/>
                <a:gd name="connsiteY26" fmla="*/ 695706 h 69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5393" h="695705">
                  <a:moveTo>
                    <a:pt x="888175" y="695706"/>
                  </a:moveTo>
                  <a:lnTo>
                    <a:pt x="888175" y="695706"/>
                  </a:lnTo>
                  <a:lnTo>
                    <a:pt x="888175" y="695706"/>
                  </a:lnTo>
                  <a:cubicBezTo>
                    <a:pt x="913797" y="605885"/>
                    <a:pt x="910654" y="507587"/>
                    <a:pt x="879888" y="415576"/>
                  </a:cubicBezTo>
                  <a:cubicBezTo>
                    <a:pt x="849599" y="323374"/>
                    <a:pt x="791115" y="238697"/>
                    <a:pt x="715677" y="173736"/>
                  </a:cubicBezTo>
                  <a:cubicBezTo>
                    <a:pt x="640335" y="108680"/>
                    <a:pt x="547847" y="64008"/>
                    <a:pt x="452692" y="46958"/>
                  </a:cubicBezTo>
                  <a:cubicBezTo>
                    <a:pt x="440786" y="44863"/>
                    <a:pt x="428784" y="43148"/>
                    <a:pt x="416973" y="41815"/>
                  </a:cubicBezTo>
                  <a:cubicBezTo>
                    <a:pt x="405067" y="40386"/>
                    <a:pt x="393351" y="39243"/>
                    <a:pt x="381255" y="39148"/>
                  </a:cubicBezTo>
                  <a:cubicBezTo>
                    <a:pt x="357251" y="38576"/>
                    <a:pt x="333534" y="39433"/>
                    <a:pt x="310198" y="41719"/>
                  </a:cubicBezTo>
                  <a:cubicBezTo>
                    <a:pt x="268478" y="47244"/>
                    <a:pt x="228569" y="56483"/>
                    <a:pt x="190183" y="72200"/>
                  </a:cubicBezTo>
                  <a:cubicBezTo>
                    <a:pt x="189040" y="71723"/>
                    <a:pt x="187802" y="71152"/>
                    <a:pt x="186564" y="70676"/>
                  </a:cubicBezTo>
                  <a:cubicBezTo>
                    <a:pt x="164465" y="61436"/>
                    <a:pt x="144463" y="51816"/>
                    <a:pt x="125032" y="44672"/>
                  </a:cubicBezTo>
                  <a:cubicBezTo>
                    <a:pt x="105791" y="37147"/>
                    <a:pt x="88075" y="29146"/>
                    <a:pt x="71025" y="21812"/>
                  </a:cubicBezTo>
                  <a:cubicBezTo>
                    <a:pt x="53880" y="14954"/>
                    <a:pt x="37592" y="7810"/>
                    <a:pt x="21781" y="0"/>
                  </a:cubicBezTo>
                  <a:cubicBezTo>
                    <a:pt x="5493" y="7620"/>
                    <a:pt x="2826" y="19717"/>
                    <a:pt x="1397" y="25718"/>
                  </a:cubicBezTo>
                  <a:cubicBezTo>
                    <a:pt x="-31" y="31718"/>
                    <a:pt x="-2698" y="43815"/>
                    <a:pt x="7684" y="58388"/>
                  </a:cubicBezTo>
                  <a:cubicBezTo>
                    <a:pt x="24448" y="59055"/>
                    <a:pt x="41497" y="60579"/>
                    <a:pt x="59404" y="62770"/>
                  </a:cubicBezTo>
                  <a:cubicBezTo>
                    <a:pt x="77216" y="65342"/>
                    <a:pt x="95505" y="69723"/>
                    <a:pt x="115221" y="74295"/>
                  </a:cubicBezTo>
                  <a:cubicBezTo>
                    <a:pt x="135128" y="78486"/>
                    <a:pt x="155417" y="85820"/>
                    <a:pt x="177895" y="93059"/>
                  </a:cubicBezTo>
                  <a:cubicBezTo>
                    <a:pt x="179229" y="93440"/>
                    <a:pt x="180467" y="93917"/>
                    <a:pt x="181801" y="94393"/>
                  </a:cubicBezTo>
                  <a:cubicBezTo>
                    <a:pt x="199041" y="131159"/>
                    <a:pt x="216472" y="167069"/>
                    <a:pt x="235522" y="199263"/>
                  </a:cubicBezTo>
                  <a:cubicBezTo>
                    <a:pt x="245999" y="218503"/>
                    <a:pt x="256763" y="236792"/>
                    <a:pt x="268002" y="254032"/>
                  </a:cubicBezTo>
                  <a:cubicBezTo>
                    <a:pt x="273717" y="262509"/>
                    <a:pt x="279146" y="271463"/>
                    <a:pt x="284766" y="280035"/>
                  </a:cubicBezTo>
                  <a:cubicBezTo>
                    <a:pt x="290386" y="288608"/>
                    <a:pt x="296101" y="296990"/>
                    <a:pt x="301911" y="305086"/>
                  </a:cubicBezTo>
                  <a:cubicBezTo>
                    <a:pt x="348298" y="370713"/>
                    <a:pt x="398685" y="426815"/>
                    <a:pt x="455263" y="475488"/>
                  </a:cubicBezTo>
                  <a:cubicBezTo>
                    <a:pt x="511747" y="524256"/>
                    <a:pt x="575088" y="565309"/>
                    <a:pt x="646145" y="601885"/>
                  </a:cubicBezTo>
                  <a:cubicBezTo>
                    <a:pt x="717392" y="638461"/>
                    <a:pt x="797211" y="669798"/>
                    <a:pt x="888175" y="69570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2BA4DBA7-724B-949C-8AD9-2B7633D72A33}"/>
                </a:ext>
              </a:extLst>
            </p:cNvPr>
            <p:cNvSpPr/>
            <p:nvPr userDrawn="1"/>
          </p:nvSpPr>
          <p:spPr>
            <a:xfrm rot="473926">
              <a:off x="5205954" y="435505"/>
              <a:ext cx="730927" cy="656729"/>
            </a:xfrm>
            <a:custGeom>
              <a:avLst/>
              <a:gdLst>
                <a:gd name="connsiteX0" fmla="*/ 713708 w 730927"/>
                <a:gd name="connsiteY0" fmla="*/ 656730 h 656729"/>
                <a:gd name="connsiteX1" fmla="*/ 713708 w 730927"/>
                <a:gd name="connsiteY1" fmla="*/ 656730 h 656729"/>
                <a:gd name="connsiteX2" fmla="*/ 713708 w 730927"/>
                <a:gd name="connsiteY2" fmla="*/ 656730 h 656729"/>
                <a:gd name="connsiteX3" fmla="*/ 705422 w 730927"/>
                <a:gd name="connsiteY3" fmla="*/ 376599 h 656729"/>
                <a:gd name="connsiteX4" fmla="*/ 541211 w 730927"/>
                <a:gd name="connsiteY4" fmla="*/ 134760 h 656729"/>
                <a:gd name="connsiteX5" fmla="*/ 278225 w 730927"/>
                <a:gd name="connsiteY5" fmla="*/ 7982 h 656729"/>
                <a:gd name="connsiteX6" fmla="*/ 242507 w 730927"/>
                <a:gd name="connsiteY6" fmla="*/ 2838 h 656729"/>
                <a:gd name="connsiteX7" fmla="*/ 206788 w 730927"/>
                <a:gd name="connsiteY7" fmla="*/ 171 h 656729"/>
                <a:gd name="connsiteX8" fmla="*/ 135731 w 730927"/>
                <a:gd name="connsiteY8" fmla="*/ 2743 h 656729"/>
                <a:gd name="connsiteX9" fmla="*/ 0 w 730927"/>
                <a:gd name="connsiteY9" fmla="*/ 40081 h 656729"/>
                <a:gd name="connsiteX10" fmla="*/ 0 w 730927"/>
                <a:gd name="connsiteY10" fmla="*/ 40081 h 656729"/>
                <a:gd name="connsiteX11" fmla="*/ 0 w 730927"/>
                <a:gd name="connsiteY11" fmla="*/ 40081 h 656729"/>
                <a:gd name="connsiteX12" fmla="*/ 60960 w 730927"/>
                <a:gd name="connsiteY12" fmla="*/ 160382 h 656729"/>
                <a:gd name="connsiteX13" fmla="*/ 93440 w 730927"/>
                <a:gd name="connsiteY13" fmla="*/ 215151 h 656729"/>
                <a:gd name="connsiteX14" fmla="*/ 110204 w 730927"/>
                <a:gd name="connsiteY14" fmla="*/ 241154 h 656729"/>
                <a:gd name="connsiteX15" fmla="*/ 127349 w 730927"/>
                <a:gd name="connsiteY15" fmla="*/ 266205 h 656729"/>
                <a:gd name="connsiteX16" fmla="*/ 280702 w 730927"/>
                <a:gd name="connsiteY16" fmla="*/ 436607 h 656729"/>
                <a:gd name="connsiteX17" fmla="*/ 471583 w 730927"/>
                <a:gd name="connsiteY17" fmla="*/ 563004 h 656729"/>
                <a:gd name="connsiteX18" fmla="*/ 713708 w 730927"/>
                <a:gd name="connsiteY18" fmla="*/ 656730 h 656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0927" h="656729">
                  <a:moveTo>
                    <a:pt x="713708" y="656730"/>
                  </a:moveTo>
                  <a:lnTo>
                    <a:pt x="713708" y="656730"/>
                  </a:lnTo>
                  <a:lnTo>
                    <a:pt x="713708" y="656730"/>
                  </a:lnTo>
                  <a:cubicBezTo>
                    <a:pt x="739330" y="566909"/>
                    <a:pt x="736187" y="468706"/>
                    <a:pt x="705422" y="376599"/>
                  </a:cubicBezTo>
                  <a:cubicBezTo>
                    <a:pt x="675132" y="284397"/>
                    <a:pt x="616648" y="199720"/>
                    <a:pt x="541211" y="134760"/>
                  </a:cubicBezTo>
                  <a:cubicBezTo>
                    <a:pt x="465868" y="69704"/>
                    <a:pt x="373380" y="25032"/>
                    <a:pt x="278225" y="7982"/>
                  </a:cubicBezTo>
                  <a:cubicBezTo>
                    <a:pt x="266319" y="5886"/>
                    <a:pt x="254318" y="4172"/>
                    <a:pt x="242507" y="2838"/>
                  </a:cubicBezTo>
                  <a:cubicBezTo>
                    <a:pt x="230600" y="1410"/>
                    <a:pt x="218884" y="267"/>
                    <a:pt x="206788" y="171"/>
                  </a:cubicBezTo>
                  <a:cubicBezTo>
                    <a:pt x="182785" y="-400"/>
                    <a:pt x="159068" y="457"/>
                    <a:pt x="135731" y="2743"/>
                  </a:cubicBezTo>
                  <a:cubicBezTo>
                    <a:pt x="88297" y="9030"/>
                    <a:pt x="43243" y="19983"/>
                    <a:pt x="0" y="40081"/>
                  </a:cubicBezTo>
                  <a:lnTo>
                    <a:pt x="0" y="40081"/>
                  </a:lnTo>
                  <a:lnTo>
                    <a:pt x="0" y="40081"/>
                  </a:lnTo>
                  <a:cubicBezTo>
                    <a:pt x="19526" y="82182"/>
                    <a:pt x="39338" y="123711"/>
                    <a:pt x="60960" y="160382"/>
                  </a:cubicBezTo>
                  <a:cubicBezTo>
                    <a:pt x="71438" y="179622"/>
                    <a:pt x="82201" y="197910"/>
                    <a:pt x="93440" y="215151"/>
                  </a:cubicBezTo>
                  <a:cubicBezTo>
                    <a:pt x="99155" y="223628"/>
                    <a:pt x="104584" y="232581"/>
                    <a:pt x="110204" y="241154"/>
                  </a:cubicBezTo>
                  <a:cubicBezTo>
                    <a:pt x="115824" y="249726"/>
                    <a:pt x="121539" y="258108"/>
                    <a:pt x="127349" y="266205"/>
                  </a:cubicBezTo>
                  <a:cubicBezTo>
                    <a:pt x="173736" y="331832"/>
                    <a:pt x="224124" y="387934"/>
                    <a:pt x="280702" y="436607"/>
                  </a:cubicBezTo>
                  <a:cubicBezTo>
                    <a:pt x="337185" y="485375"/>
                    <a:pt x="400526" y="526428"/>
                    <a:pt x="471583" y="563004"/>
                  </a:cubicBezTo>
                  <a:cubicBezTo>
                    <a:pt x="543020" y="599485"/>
                    <a:pt x="622840" y="630822"/>
                    <a:pt x="713708" y="65673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B10128CE-6716-F89F-49DC-B9277A347BA6}"/>
                </a:ext>
              </a:extLst>
            </p:cNvPr>
            <p:cNvSpPr/>
            <p:nvPr userDrawn="1"/>
          </p:nvSpPr>
          <p:spPr>
            <a:xfrm rot="473926">
              <a:off x="5039189" y="381824"/>
              <a:ext cx="854932" cy="638936"/>
            </a:xfrm>
            <a:custGeom>
              <a:avLst/>
              <a:gdLst>
                <a:gd name="connsiteX0" fmla="*/ 249714 w 854932"/>
                <a:gd name="connsiteY0" fmla="*/ 120491 h 638936"/>
                <a:gd name="connsiteX1" fmla="*/ 249714 w 854932"/>
                <a:gd name="connsiteY1" fmla="*/ 120491 h 638936"/>
                <a:gd name="connsiteX2" fmla="*/ 599472 w 854932"/>
                <a:gd name="connsiteY2" fmla="*/ 352711 h 638936"/>
                <a:gd name="connsiteX3" fmla="*/ 743205 w 854932"/>
                <a:gd name="connsiteY3" fmla="*/ 496824 h 638936"/>
                <a:gd name="connsiteX4" fmla="*/ 803402 w 854932"/>
                <a:gd name="connsiteY4" fmla="*/ 569214 h 638936"/>
                <a:gd name="connsiteX5" fmla="*/ 829977 w 854932"/>
                <a:gd name="connsiteY5" fmla="*/ 604742 h 638936"/>
                <a:gd name="connsiteX6" fmla="*/ 854933 w 854932"/>
                <a:gd name="connsiteY6" fmla="*/ 638937 h 638936"/>
                <a:gd name="connsiteX7" fmla="*/ 854933 w 854932"/>
                <a:gd name="connsiteY7" fmla="*/ 638937 h 638936"/>
                <a:gd name="connsiteX8" fmla="*/ 854933 w 854932"/>
                <a:gd name="connsiteY8" fmla="*/ 638937 h 638936"/>
                <a:gd name="connsiteX9" fmla="*/ 833692 w 854932"/>
                <a:gd name="connsiteY9" fmla="*/ 602266 h 638936"/>
                <a:gd name="connsiteX10" fmla="*/ 810356 w 854932"/>
                <a:gd name="connsiteY10" fmla="*/ 564261 h 638936"/>
                <a:gd name="connsiteX11" fmla="*/ 755111 w 854932"/>
                <a:gd name="connsiteY11" fmla="*/ 487013 h 638936"/>
                <a:gd name="connsiteX12" fmla="*/ 615379 w 854932"/>
                <a:gd name="connsiteY12" fmla="*/ 335090 h 638936"/>
                <a:gd name="connsiteX13" fmla="*/ 257620 w 854932"/>
                <a:gd name="connsiteY13" fmla="*/ 103156 h 638936"/>
                <a:gd name="connsiteX14" fmla="*/ 257620 w 854932"/>
                <a:gd name="connsiteY14" fmla="*/ 103156 h 638936"/>
                <a:gd name="connsiteX15" fmla="*/ 186564 w 854932"/>
                <a:gd name="connsiteY15" fmla="*/ 70580 h 638936"/>
                <a:gd name="connsiteX16" fmla="*/ 125032 w 854932"/>
                <a:gd name="connsiteY16" fmla="*/ 44577 h 638936"/>
                <a:gd name="connsiteX17" fmla="*/ 71025 w 854932"/>
                <a:gd name="connsiteY17" fmla="*/ 21812 h 638936"/>
                <a:gd name="connsiteX18" fmla="*/ 21781 w 854932"/>
                <a:gd name="connsiteY18" fmla="*/ 0 h 638936"/>
                <a:gd name="connsiteX19" fmla="*/ 1398 w 854932"/>
                <a:gd name="connsiteY19" fmla="*/ 25718 h 638936"/>
                <a:gd name="connsiteX20" fmla="*/ 7684 w 854932"/>
                <a:gd name="connsiteY20" fmla="*/ 58388 h 638936"/>
                <a:gd name="connsiteX21" fmla="*/ 59405 w 854932"/>
                <a:gd name="connsiteY21" fmla="*/ 62770 h 638936"/>
                <a:gd name="connsiteX22" fmla="*/ 115221 w 854932"/>
                <a:gd name="connsiteY22" fmla="*/ 74295 h 638936"/>
                <a:gd name="connsiteX23" fmla="*/ 177896 w 854932"/>
                <a:gd name="connsiteY23" fmla="*/ 93059 h 638936"/>
                <a:gd name="connsiteX24" fmla="*/ 249714 w 854932"/>
                <a:gd name="connsiteY24" fmla="*/ 120491 h 63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4932" h="638936">
                  <a:moveTo>
                    <a:pt x="249714" y="120491"/>
                  </a:moveTo>
                  <a:lnTo>
                    <a:pt x="249714" y="120491"/>
                  </a:lnTo>
                  <a:cubicBezTo>
                    <a:pt x="370777" y="178594"/>
                    <a:pt x="494411" y="259652"/>
                    <a:pt x="599472" y="352711"/>
                  </a:cubicBezTo>
                  <a:cubicBezTo>
                    <a:pt x="651955" y="399193"/>
                    <a:pt x="701008" y="447580"/>
                    <a:pt x="743205" y="496824"/>
                  </a:cubicBezTo>
                  <a:cubicBezTo>
                    <a:pt x="765207" y="520732"/>
                    <a:pt x="784162" y="545878"/>
                    <a:pt x="803402" y="569214"/>
                  </a:cubicBezTo>
                  <a:cubicBezTo>
                    <a:pt x="813118" y="580835"/>
                    <a:pt x="821214" y="593217"/>
                    <a:pt x="829977" y="604742"/>
                  </a:cubicBezTo>
                  <a:cubicBezTo>
                    <a:pt x="838455" y="616458"/>
                    <a:pt x="847218" y="627507"/>
                    <a:pt x="854933" y="638937"/>
                  </a:cubicBezTo>
                  <a:lnTo>
                    <a:pt x="854933" y="638937"/>
                  </a:lnTo>
                  <a:lnTo>
                    <a:pt x="854933" y="638937"/>
                  </a:lnTo>
                  <a:cubicBezTo>
                    <a:pt x="848551" y="626745"/>
                    <a:pt x="841026" y="614839"/>
                    <a:pt x="833692" y="602266"/>
                  </a:cubicBezTo>
                  <a:cubicBezTo>
                    <a:pt x="826072" y="589883"/>
                    <a:pt x="819023" y="576739"/>
                    <a:pt x="810356" y="564261"/>
                  </a:cubicBezTo>
                  <a:cubicBezTo>
                    <a:pt x="793116" y="539210"/>
                    <a:pt x="775875" y="512445"/>
                    <a:pt x="755111" y="487013"/>
                  </a:cubicBezTo>
                  <a:cubicBezTo>
                    <a:pt x="715487" y="434721"/>
                    <a:pt x="667766" y="383572"/>
                    <a:pt x="615379" y="335090"/>
                  </a:cubicBezTo>
                  <a:cubicBezTo>
                    <a:pt x="510699" y="237935"/>
                    <a:pt x="383064" y="156305"/>
                    <a:pt x="257620" y="103156"/>
                  </a:cubicBezTo>
                  <a:lnTo>
                    <a:pt x="257620" y="103156"/>
                  </a:lnTo>
                  <a:cubicBezTo>
                    <a:pt x="231998" y="91154"/>
                    <a:pt x="208852" y="79343"/>
                    <a:pt x="186564" y="70580"/>
                  </a:cubicBezTo>
                  <a:cubicBezTo>
                    <a:pt x="164466" y="61341"/>
                    <a:pt x="144463" y="51721"/>
                    <a:pt x="125032" y="44577"/>
                  </a:cubicBezTo>
                  <a:cubicBezTo>
                    <a:pt x="105791" y="37052"/>
                    <a:pt x="88075" y="29051"/>
                    <a:pt x="71025" y="21812"/>
                  </a:cubicBezTo>
                  <a:cubicBezTo>
                    <a:pt x="53880" y="14954"/>
                    <a:pt x="37593" y="7715"/>
                    <a:pt x="21781" y="0"/>
                  </a:cubicBezTo>
                  <a:cubicBezTo>
                    <a:pt x="5493" y="7620"/>
                    <a:pt x="2826" y="19717"/>
                    <a:pt x="1398" y="25718"/>
                  </a:cubicBezTo>
                  <a:cubicBezTo>
                    <a:pt x="-31" y="31718"/>
                    <a:pt x="-2699" y="43815"/>
                    <a:pt x="7684" y="58388"/>
                  </a:cubicBezTo>
                  <a:cubicBezTo>
                    <a:pt x="24448" y="59055"/>
                    <a:pt x="41498" y="60579"/>
                    <a:pt x="59405" y="62770"/>
                  </a:cubicBezTo>
                  <a:cubicBezTo>
                    <a:pt x="77216" y="65342"/>
                    <a:pt x="95505" y="69723"/>
                    <a:pt x="115221" y="74295"/>
                  </a:cubicBezTo>
                  <a:cubicBezTo>
                    <a:pt x="135128" y="78486"/>
                    <a:pt x="155417" y="85820"/>
                    <a:pt x="177896" y="93059"/>
                  </a:cubicBezTo>
                  <a:cubicBezTo>
                    <a:pt x="200470" y="99917"/>
                    <a:pt x="223806" y="110014"/>
                    <a:pt x="249714" y="12049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865CA87E-8659-682D-BA65-0DCFA239A485}"/>
              </a:ext>
            </a:extLst>
          </p:cNvPr>
          <p:cNvGrpSpPr/>
          <p:nvPr userDrawn="1"/>
        </p:nvGrpSpPr>
        <p:grpSpPr>
          <a:xfrm>
            <a:off x="135446" y="4559588"/>
            <a:ext cx="1627049" cy="830348"/>
            <a:chOff x="135446" y="4559588"/>
            <a:chExt cx="1627049" cy="830348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B3859827-9F22-C7E4-78A4-3B27EE5DC1FA}"/>
                </a:ext>
              </a:extLst>
            </p:cNvPr>
            <p:cNvSpPr/>
            <p:nvPr userDrawn="1"/>
          </p:nvSpPr>
          <p:spPr>
            <a:xfrm>
              <a:off x="233721" y="4657861"/>
              <a:ext cx="1528774" cy="732075"/>
            </a:xfrm>
            <a:custGeom>
              <a:avLst/>
              <a:gdLst>
                <a:gd name="connsiteX0" fmla="*/ 1528380 w 1528774"/>
                <a:gd name="connsiteY0" fmla="*/ 0 h 732075"/>
                <a:gd name="connsiteX1" fmla="*/ 1528380 w 1528774"/>
                <a:gd name="connsiteY1" fmla="*/ 0 h 732075"/>
                <a:gd name="connsiteX2" fmla="*/ 1331712 w 1528774"/>
                <a:gd name="connsiteY2" fmla="*/ 13788 h 732075"/>
                <a:gd name="connsiteX3" fmla="*/ 1153526 w 1528774"/>
                <a:gd name="connsiteY3" fmla="*/ 38724 h 732075"/>
                <a:gd name="connsiteX4" fmla="*/ 839925 w 1528774"/>
                <a:gd name="connsiteY4" fmla="*/ 129841 h 732075"/>
                <a:gd name="connsiteX5" fmla="*/ 554487 w 1528774"/>
                <a:gd name="connsiteY5" fmla="*/ 290660 h 732075"/>
                <a:gd name="connsiteX6" fmla="*/ 411856 w 1528774"/>
                <a:gd name="connsiteY6" fmla="*/ 401433 h 732075"/>
                <a:gd name="connsiteX7" fmla="*/ 283599 w 1528774"/>
                <a:gd name="connsiteY7" fmla="*/ 516429 h 732075"/>
                <a:gd name="connsiteX8" fmla="*/ 182508 w 1528774"/>
                <a:gd name="connsiteY8" fmla="*/ 507276 h 732075"/>
                <a:gd name="connsiteX9" fmla="*/ 28729 w 1528774"/>
                <a:gd name="connsiteY9" fmla="*/ 467732 h 732075"/>
                <a:gd name="connsiteX10" fmla="*/ 1388 w 1528774"/>
                <a:gd name="connsiteY10" fmla="*/ 507805 h 732075"/>
                <a:gd name="connsiteX11" fmla="*/ 13885 w 1528774"/>
                <a:gd name="connsiteY11" fmla="*/ 554566 h 732075"/>
                <a:gd name="connsiteX12" fmla="*/ 179398 w 1528774"/>
                <a:gd name="connsiteY12" fmla="*/ 553040 h 732075"/>
                <a:gd name="connsiteX13" fmla="*/ 283247 w 1528774"/>
                <a:gd name="connsiteY13" fmla="*/ 551339 h 732075"/>
                <a:gd name="connsiteX14" fmla="*/ 431980 w 1528774"/>
                <a:gd name="connsiteY14" fmla="*/ 656361 h 732075"/>
                <a:gd name="connsiteX15" fmla="*/ 633342 w 1528774"/>
                <a:gd name="connsiteY15" fmla="*/ 721898 h 732075"/>
                <a:gd name="connsiteX16" fmla="*/ 851484 w 1528774"/>
                <a:gd name="connsiteY16" fmla="*/ 726181 h 732075"/>
                <a:gd name="connsiteX17" fmla="*/ 1066281 w 1528774"/>
                <a:gd name="connsiteY17" fmla="*/ 668800 h 732075"/>
                <a:gd name="connsiteX18" fmla="*/ 1407810 w 1528774"/>
                <a:gd name="connsiteY18" fmla="*/ 395859 h 732075"/>
                <a:gd name="connsiteX19" fmla="*/ 1501391 w 1528774"/>
                <a:gd name="connsiteY19" fmla="*/ 205117 h 732075"/>
                <a:gd name="connsiteX20" fmla="*/ 1528380 w 1528774"/>
                <a:gd name="connsiteY20" fmla="*/ 0 h 732075"/>
                <a:gd name="connsiteX21" fmla="*/ 1528380 w 1528774"/>
                <a:gd name="connsiteY21" fmla="*/ 0 h 7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8774" h="732075">
                  <a:moveTo>
                    <a:pt x="1528380" y="0"/>
                  </a:moveTo>
                  <a:lnTo>
                    <a:pt x="1528380" y="0"/>
                  </a:lnTo>
                  <a:cubicBezTo>
                    <a:pt x="1459265" y="2464"/>
                    <a:pt x="1393904" y="7217"/>
                    <a:pt x="1331712" y="13788"/>
                  </a:cubicBezTo>
                  <a:cubicBezTo>
                    <a:pt x="1269227" y="20066"/>
                    <a:pt x="1210027" y="28339"/>
                    <a:pt x="1153526" y="38724"/>
                  </a:cubicBezTo>
                  <a:cubicBezTo>
                    <a:pt x="1040583" y="59728"/>
                    <a:pt x="937673" y="88653"/>
                    <a:pt x="839925" y="129841"/>
                  </a:cubicBezTo>
                  <a:cubicBezTo>
                    <a:pt x="742119" y="170911"/>
                    <a:pt x="648890" y="224126"/>
                    <a:pt x="554487" y="290660"/>
                  </a:cubicBezTo>
                  <a:cubicBezTo>
                    <a:pt x="507315" y="323986"/>
                    <a:pt x="459967" y="360949"/>
                    <a:pt x="411856" y="401433"/>
                  </a:cubicBezTo>
                  <a:cubicBezTo>
                    <a:pt x="369612" y="436694"/>
                    <a:pt x="326899" y="475066"/>
                    <a:pt x="283599" y="516429"/>
                  </a:cubicBezTo>
                  <a:cubicBezTo>
                    <a:pt x="246929" y="514786"/>
                    <a:pt x="213369" y="511677"/>
                    <a:pt x="182508" y="507276"/>
                  </a:cubicBezTo>
                  <a:cubicBezTo>
                    <a:pt x="123953" y="498769"/>
                    <a:pt x="74258" y="486389"/>
                    <a:pt x="28729" y="467732"/>
                  </a:cubicBezTo>
                  <a:cubicBezTo>
                    <a:pt x="6492" y="481109"/>
                    <a:pt x="2972" y="498886"/>
                    <a:pt x="1388" y="507805"/>
                  </a:cubicBezTo>
                  <a:cubicBezTo>
                    <a:pt x="-196" y="516723"/>
                    <a:pt x="-3717" y="534559"/>
                    <a:pt x="13885" y="554566"/>
                  </a:cubicBezTo>
                  <a:cubicBezTo>
                    <a:pt x="65575" y="553217"/>
                    <a:pt x="118497" y="553158"/>
                    <a:pt x="179398" y="553040"/>
                  </a:cubicBezTo>
                  <a:cubicBezTo>
                    <a:pt x="211433" y="552923"/>
                    <a:pt x="245873" y="552630"/>
                    <a:pt x="283247" y="551339"/>
                  </a:cubicBezTo>
                  <a:cubicBezTo>
                    <a:pt x="327134" y="592996"/>
                    <a:pt x="377239" y="628258"/>
                    <a:pt x="431980" y="656361"/>
                  </a:cubicBezTo>
                  <a:cubicBezTo>
                    <a:pt x="494231" y="688044"/>
                    <a:pt x="562349" y="710046"/>
                    <a:pt x="633342" y="721898"/>
                  </a:cubicBezTo>
                  <a:cubicBezTo>
                    <a:pt x="704335" y="733691"/>
                    <a:pt x="778261" y="735392"/>
                    <a:pt x="851484" y="726181"/>
                  </a:cubicBezTo>
                  <a:cubicBezTo>
                    <a:pt x="924765" y="717146"/>
                    <a:pt x="997459" y="697725"/>
                    <a:pt x="1066281" y="668800"/>
                  </a:cubicBezTo>
                  <a:cubicBezTo>
                    <a:pt x="1203984" y="611126"/>
                    <a:pt x="1325552" y="514962"/>
                    <a:pt x="1407810" y="395859"/>
                  </a:cubicBezTo>
                  <a:cubicBezTo>
                    <a:pt x="1449056" y="336542"/>
                    <a:pt x="1480797" y="271944"/>
                    <a:pt x="1501391" y="205117"/>
                  </a:cubicBezTo>
                  <a:cubicBezTo>
                    <a:pt x="1521750" y="137996"/>
                    <a:pt x="1530844" y="68587"/>
                    <a:pt x="1528380" y="0"/>
                  </a:cubicBezTo>
                  <a:lnTo>
                    <a:pt x="1528380" y="0"/>
                  </a:ln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5E90DE90-2905-9C20-572D-04D57C345104}"/>
                </a:ext>
              </a:extLst>
            </p:cNvPr>
            <p:cNvSpPr/>
            <p:nvPr userDrawn="1"/>
          </p:nvSpPr>
          <p:spPr>
            <a:xfrm>
              <a:off x="400916" y="4559588"/>
              <a:ext cx="1263304" cy="732075"/>
            </a:xfrm>
            <a:custGeom>
              <a:avLst/>
              <a:gdLst>
                <a:gd name="connsiteX0" fmla="*/ 1262911 w 1263304"/>
                <a:gd name="connsiteY0" fmla="*/ 0 h 732075"/>
                <a:gd name="connsiteX1" fmla="*/ 1262911 w 1263304"/>
                <a:gd name="connsiteY1" fmla="*/ 0 h 732075"/>
                <a:gd name="connsiteX2" fmla="*/ 1262911 w 1263304"/>
                <a:gd name="connsiteY2" fmla="*/ 0 h 732075"/>
                <a:gd name="connsiteX3" fmla="*/ 1066243 w 1263304"/>
                <a:gd name="connsiteY3" fmla="*/ 13788 h 732075"/>
                <a:gd name="connsiteX4" fmla="*/ 888056 w 1263304"/>
                <a:gd name="connsiteY4" fmla="*/ 38724 h 732075"/>
                <a:gd name="connsiteX5" fmla="*/ 574456 w 1263304"/>
                <a:gd name="connsiteY5" fmla="*/ 129841 h 732075"/>
                <a:gd name="connsiteX6" fmla="*/ 289017 w 1263304"/>
                <a:gd name="connsiteY6" fmla="*/ 290660 h 732075"/>
                <a:gd name="connsiteX7" fmla="*/ 146386 w 1263304"/>
                <a:gd name="connsiteY7" fmla="*/ 401433 h 732075"/>
                <a:gd name="connsiteX8" fmla="*/ 0 w 1263304"/>
                <a:gd name="connsiteY8" fmla="*/ 533855 h 732075"/>
                <a:gd name="connsiteX9" fmla="*/ 0 w 1263304"/>
                <a:gd name="connsiteY9" fmla="*/ 533855 h 732075"/>
                <a:gd name="connsiteX10" fmla="*/ 0 w 1263304"/>
                <a:gd name="connsiteY10" fmla="*/ 533855 h 732075"/>
                <a:gd name="connsiteX11" fmla="*/ 166452 w 1263304"/>
                <a:gd name="connsiteY11" fmla="*/ 656361 h 732075"/>
                <a:gd name="connsiteX12" fmla="*/ 367814 w 1263304"/>
                <a:gd name="connsiteY12" fmla="*/ 721898 h 732075"/>
                <a:gd name="connsiteX13" fmla="*/ 585955 w 1263304"/>
                <a:gd name="connsiteY13" fmla="*/ 726181 h 732075"/>
                <a:gd name="connsiteX14" fmla="*/ 800753 w 1263304"/>
                <a:gd name="connsiteY14" fmla="*/ 668800 h 732075"/>
                <a:gd name="connsiteX15" fmla="*/ 1142281 w 1263304"/>
                <a:gd name="connsiteY15" fmla="*/ 395859 h 732075"/>
                <a:gd name="connsiteX16" fmla="*/ 1235863 w 1263304"/>
                <a:gd name="connsiteY16" fmla="*/ 205117 h 732075"/>
                <a:gd name="connsiteX17" fmla="*/ 1262911 w 1263304"/>
                <a:gd name="connsiteY17" fmla="*/ 0 h 73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304" h="732075">
                  <a:moveTo>
                    <a:pt x="1262911" y="0"/>
                  </a:moveTo>
                  <a:lnTo>
                    <a:pt x="1262911" y="0"/>
                  </a:lnTo>
                  <a:lnTo>
                    <a:pt x="1262911" y="0"/>
                  </a:lnTo>
                  <a:cubicBezTo>
                    <a:pt x="1193795" y="2464"/>
                    <a:pt x="1128435" y="7217"/>
                    <a:pt x="1066243" y="13788"/>
                  </a:cubicBezTo>
                  <a:cubicBezTo>
                    <a:pt x="1003757" y="20066"/>
                    <a:pt x="944557" y="28339"/>
                    <a:pt x="888056" y="38724"/>
                  </a:cubicBezTo>
                  <a:cubicBezTo>
                    <a:pt x="775113" y="59728"/>
                    <a:pt x="672203" y="88653"/>
                    <a:pt x="574456" y="129841"/>
                  </a:cubicBezTo>
                  <a:cubicBezTo>
                    <a:pt x="476650" y="170911"/>
                    <a:pt x="383420" y="224126"/>
                    <a:pt x="289017" y="290660"/>
                  </a:cubicBezTo>
                  <a:cubicBezTo>
                    <a:pt x="241845" y="323986"/>
                    <a:pt x="194497" y="360949"/>
                    <a:pt x="146386" y="401433"/>
                  </a:cubicBezTo>
                  <a:cubicBezTo>
                    <a:pt x="98275" y="441623"/>
                    <a:pt x="49519" y="485803"/>
                    <a:pt x="0" y="533855"/>
                  </a:cubicBezTo>
                  <a:lnTo>
                    <a:pt x="0" y="533855"/>
                  </a:lnTo>
                  <a:lnTo>
                    <a:pt x="0" y="533855"/>
                  </a:lnTo>
                  <a:cubicBezTo>
                    <a:pt x="47935" y="583198"/>
                    <a:pt x="104201" y="624386"/>
                    <a:pt x="166452" y="656361"/>
                  </a:cubicBezTo>
                  <a:cubicBezTo>
                    <a:pt x="228703" y="688044"/>
                    <a:pt x="296821" y="710046"/>
                    <a:pt x="367814" y="721898"/>
                  </a:cubicBezTo>
                  <a:cubicBezTo>
                    <a:pt x="438806" y="733691"/>
                    <a:pt x="512733" y="735392"/>
                    <a:pt x="585955" y="726181"/>
                  </a:cubicBezTo>
                  <a:cubicBezTo>
                    <a:pt x="659236" y="717146"/>
                    <a:pt x="731931" y="697725"/>
                    <a:pt x="800753" y="668800"/>
                  </a:cubicBezTo>
                  <a:cubicBezTo>
                    <a:pt x="938455" y="611126"/>
                    <a:pt x="1060023" y="514962"/>
                    <a:pt x="1142281" y="395859"/>
                  </a:cubicBezTo>
                  <a:cubicBezTo>
                    <a:pt x="1183528" y="336542"/>
                    <a:pt x="1215269" y="271944"/>
                    <a:pt x="1235863" y="205117"/>
                  </a:cubicBezTo>
                  <a:cubicBezTo>
                    <a:pt x="1256281" y="137996"/>
                    <a:pt x="1265375" y="68587"/>
                    <a:pt x="1262911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8E949EE-BCEB-E4DF-0C26-CD0BF93AF2F1}"/>
                </a:ext>
              </a:extLst>
            </p:cNvPr>
            <p:cNvSpPr/>
            <p:nvPr userDrawn="1"/>
          </p:nvSpPr>
          <p:spPr>
            <a:xfrm>
              <a:off x="135446" y="4627999"/>
              <a:ext cx="1460907" cy="486154"/>
            </a:xfrm>
            <a:custGeom>
              <a:avLst/>
              <a:gdLst>
                <a:gd name="connsiteX0" fmla="*/ 392083 w 1460907"/>
                <a:gd name="connsiteY0" fmla="*/ 476415 h 486154"/>
                <a:gd name="connsiteX1" fmla="*/ 392083 w 1460907"/>
                <a:gd name="connsiteY1" fmla="*/ 476415 h 486154"/>
                <a:gd name="connsiteX2" fmla="*/ 467829 w 1460907"/>
                <a:gd name="connsiteY2" fmla="*/ 471839 h 486154"/>
                <a:gd name="connsiteX3" fmla="*/ 506141 w 1460907"/>
                <a:gd name="connsiteY3" fmla="*/ 467908 h 486154"/>
                <a:gd name="connsiteX4" fmla="*/ 525386 w 1460907"/>
                <a:gd name="connsiteY4" fmla="*/ 465795 h 486154"/>
                <a:gd name="connsiteX5" fmla="*/ 544630 w 1460907"/>
                <a:gd name="connsiteY5" fmla="*/ 463096 h 486154"/>
                <a:gd name="connsiteX6" fmla="*/ 699582 w 1460907"/>
                <a:gd name="connsiteY6" fmla="*/ 433936 h 486154"/>
                <a:gd name="connsiteX7" fmla="*/ 852657 w 1460907"/>
                <a:gd name="connsiteY7" fmla="*/ 389053 h 486154"/>
                <a:gd name="connsiteX8" fmla="*/ 999689 w 1460907"/>
                <a:gd name="connsiteY8" fmla="*/ 329618 h 486154"/>
                <a:gd name="connsiteX9" fmla="*/ 1261071 w 1460907"/>
                <a:gd name="connsiteY9" fmla="*/ 176426 h 486154"/>
                <a:gd name="connsiteX10" fmla="*/ 1460908 w 1460907"/>
                <a:gd name="connsiteY10" fmla="*/ 0 h 486154"/>
                <a:gd name="connsiteX11" fmla="*/ 1460908 w 1460907"/>
                <a:gd name="connsiteY11" fmla="*/ 0 h 486154"/>
                <a:gd name="connsiteX12" fmla="*/ 1460908 w 1460907"/>
                <a:gd name="connsiteY12" fmla="*/ 0 h 486154"/>
                <a:gd name="connsiteX13" fmla="*/ 1248340 w 1460907"/>
                <a:gd name="connsiteY13" fmla="*/ 157769 h 486154"/>
                <a:gd name="connsiteX14" fmla="*/ 985431 w 1460907"/>
                <a:gd name="connsiteY14" fmla="*/ 297935 h 486154"/>
                <a:gd name="connsiteX15" fmla="*/ 840629 w 1460907"/>
                <a:gd name="connsiteY15" fmla="*/ 354143 h 486154"/>
                <a:gd name="connsiteX16" fmla="*/ 690899 w 1460907"/>
                <a:gd name="connsiteY16" fmla="*/ 398440 h 486154"/>
                <a:gd name="connsiteX17" fmla="*/ 539643 w 1460907"/>
                <a:gd name="connsiteY17" fmla="*/ 429947 h 486154"/>
                <a:gd name="connsiteX18" fmla="*/ 520809 w 1460907"/>
                <a:gd name="connsiteY18" fmla="*/ 433174 h 486154"/>
                <a:gd name="connsiteX19" fmla="*/ 501976 w 1460907"/>
                <a:gd name="connsiteY19" fmla="*/ 435814 h 486154"/>
                <a:gd name="connsiteX20" fmla="*/ 464543 w 1460907"/>
                <a:gd name="connsiteY20" fmla="*/ 440977 h 486154"/>
                <a:gd name="connsiteX21" fmla="*/ 390382 w 1460907"/>
                <a:gd name="connsiteY21" fmla="*/ 448546 h 486154"/>
                <a:gd name="connsiteX22" fmla="*/ 390382 w 1460907"/>
                <a:gd name="connsiteY22" fmla="*/ 448546 h 486154"/>
                <a:gd name="connsiteX23" fmla="*/ 182508 w 1460907"/>
                <a:gd name="connsiteY23" fmla="*/ 438865 h 486154"/>
                <a:gd name="connsiteX24" fmla="*/ 28729 w 1460907"/>
                <a:gd name="connsiteY24" fmla="*/ 399320 h 486154"/>
                <a:gd name="connsiteX25" fmla="*/ 1388 w 1460907"/>
                <a:gd name="connsiteY25" fmla="*/ 439393 h 486154"/>
                <a:gd name="connsiteX26" fmla="*/ 13885 w 1460907"/>
                <a:gd name="connsiteY26" fmla="*/ 486154 h 486154"/>
                <a:gd name="connsiteX27" fmla="*/ 179398 w 1460907"/>
                <a:gd name="connsiteY27" fmla="*/ 484629 h 486154"/>
                <a:gd name="connsiteX28" fmla="*/ 392083 w 1460907"/>
                <a:gd name="connsiteY28" fmla="*/ 476415 h 48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60907" h="486154">
                  <a:moveTo>
                    <a:pt x="392083" y="476415"/>
                  </a:moveTo>
                  <a:lnTo>
                    <a:pt x="392083" y="476415"/>
                  </a:lnTo>
                  <a:cubicBezTo>
                    <a:pt x="417078" y="475769"/>
                    <a:pt x="442306" y="473716"/>
                    <a:pt x="467829" y="471839"/>
                  </a:cubicBezTo>
                  <a:cubicBezTo>
                    <a:pt x="480560" y="470782"/>
                    <a:pt x="493292" y="469198"/>
                    <a:pt x="506141" y="467908"/>
                  </a:cubicBezTo>
                  <a:cubicBezTo>
                    <a:pt x="512537" y="467204"/>
                    <a:pt x="518990" y="466500"/>
                    <a:pt x="525386" y="465795"/>
                  </a:cubicBezTo>
                  <a:cubicBezTo>
                    <a:pt x="531781" y="464915"/>
                    <a:pt x="538235" y="463976"/>
                    <a:pt x="544630" y="463096"/>
                  </a:cubicBezTo>
                  <a:cubicBezTo>
                    <a:pt x="596203" y="456349"/>
                    <a:pt x="648010" y="446199"/>
                    <a:pt x="699582" y="433936"/>
                  </a:cubicBezTo>
                  <a:cubicBezTo>
                    <a:pt x="751214" y="421850"/>
                    <a:pt x="802375" y="406419"/>
                    <a:pt x="852657" y="389053"/>
                  </a:cubicBezTo>
                  <a:cubicBezTo>
                    <a:pt x="902997" y="371862"/>
                    <a:pt x="952106" y="351561"/>
                    <a:pt x="999689" y="329618"/>
                  </a:cubicBezTo>
                  <a:cubicBezTo>
                    <a:pt x="1094972" y="285790"/>
                    <a:pt x="1183155" y="232927"/>
                    <a:pt x="1261071" y="176426"/>
                  </a:cubicBezTo>
                  <a:cubicBezTo>
                    <a:pt x="1338636" y="119397"/>
                    <a:pt x="1406284" y="59200"/>
                    <a:pt x="1460908" y="0"/>
                  </a:cubicBezTo>
                  <a:lnTo>
                    <a:pt x="1460908" y="0"/>
                  </a:lnTo>
                  <a:lnTo>
                    <a:pt x="1460908" y="0"/>
                  </a:lnTo>
                  <a:cubicBezTo>
                    <a:pt x="1399889" y="52511"/>
                    <a:pt x="1328075" y="106255"/>
                    <a:pt x="1248340" y="157769"/>
                  </a:cubicBezTo>
                  <a:cubicBezTo>
                    <a:pt x="1168194" y="208754"/>
                    <a:pt x="1079717" y="257041"/>
                    <a:pt x="985431" y="297935"/>
                  </a:cubicBezTo>
                  <a:cubicBezTo>
                    <a:pt x="938318" y="318353"/>
                    <a:pt x="890031" y="337597"/>
                    <a:pt x="840629" y="354143"/>
                  </a:cubicBezTo>
                  <a:cubicBezTo>
                    <a:pt x="791345" y="370864"/>
                    <a:pt x="741357" y="386119"/>
                    <a:pt x="690899" y="398440"/>
                  </a:cubicBezTo>
                  <a:cubicBezTo>
                    <a:pt x="640500" y="410996"/>
                    <a:pt x="589983" y="421909"/>
                    <a:pt x="539643" y="429947"/>
                  </a:cubicBezTo>
                  <a:cubicBezTo>
                    <a:pt x="533365" y="431003"/>
                    <a:pt x="527087" y="432059"/>
                    <a:pt x="520809" y="433174"/>
                  </a:cubicBezTo>
                  <a:cubicBezTo>
                    <a:pt x="514531" y="434054"/>
                    <a:pt x="508254" y="434934"/>
                    <a:pt x="501976" y="435814"/>
                  </a:cubicBezTo>
                  <a:cubicBezTo>
                    <a:pt x="489420" y="437516"/>
                    <a:pt x="476982" y="439510"/>
                    <a:pt x="464543" y="440977"/>
                  </a:cubicBezTo>
                  <a:cubicBezTo>
                    <a:pt x="439608" y="443735"/>
                    <a:pt x="414907" y="446786"/>
                    <a:pt x="390382" y="448546"/>
                  </a:cubicBezTo>
                  <a:lnTo>
                    <a:pt x="390382" y="448546"/>
                  </a:lnTo>
                  <a:cubicBezTo>
                    <a:pt x="308652" y="451128"/>
                    <a:pt x="241062" y="447196"/>
                    <a:pt x="182508" y="438865"/>
                  </a:cubicBezTo>
                  <a:cubicBezTo>
                    <a:pt x="123953" y="430357"/>
                    <a:pt x="74258" y="417978"/>
                    <a:pt x="28729" y="399320"/>
                  </a:cubicBezTo>
                  <a:cubicBezTo>
                    <a:pt x="6492" y="412697"/>
                    <a:pt x="2972" y="430475"/>
                    <a:pt x="1388" y="439393"/>
                  </a:cubicBezTo>
                  <a:cubicBezTo>
                    <a:pt x="-196" y="448311"/>
                    <a:pt x="-3717" y="466089"/>
                    <a:pt x="13885" y="486154"/>
                  </a:cubicBezTo>
                  <a:cubicBezTo>
                    <a:pt x="65575" y="484805"/>
                    <a:pt x="118497" y="484746"/>
                    <a:pt x="179398" y="484629"/>
                  </a:cubicBezTo>
                  <a:cubicBezTo>
                    <a:pt x="240182" y="484394"/>
                    <a:pt x="309180" y="483690"/>
                    <a:pt x="392083" y="47641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AF1EE51-6D13-2317-955D-270A1A4631B7}"/>
              </a:ext>
            </a:extLst>
          </p:cNvPr>
          <p:cNvGrpSpPr/>
          <p:nvPr userDrawn="1"/>
        </p:nvGrpSpPr>
        <p:grpSpPr>
          <a:xfrm>
            <a:off x="700286" y="2975972"/>
            <a:ext cx="729909" cy="1376910"/>
            <a:chOff x="700286" y="2975972"/>
            <a:chExt cx="729909" cy="137691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A8FF855-0FA5-0F94-08A2-F2604DAE789F}"/>
                </a:ext>
              </a:extLst>
            </p:cNvPr>
            <p:cNvSpPr/>
            <p:nvPr userDrawn="1"/>
          </p:nvSpPr>
          <p:spPr>
            <a:xfrm>
              <a:off x="798562" y="3074248"/>
              <a:ext cx="631633" cy="1278634"/>
            </a:xfrm>
            <a:custGeom>
              <a:avLst/>
              <a:gdLst>
                <a:gd name="connsiteX0" fmla="*/ 6309 w 631633"/>
                <a:gd name="connsiteY0" fmla="*/ 558325 h 1278634"/>
                <a:gd name="connsiteX1" fmla="*/ 7131 w 631633"/>
                <a:gd name="connsiteY1" fmla="*/ 742789 h 1278634"/>
                <a:gd name="connsiteX2" fmla="*/ 60346 w 631633"/>
                <a:gd name="connsiteY2" fmla="*/ 913524 h 1278634"/>
                <a:gd name="connsiteX3" fmla="*/ 147767 w 631633"/>
                <a:gd name="connsiteY3" fmla="*/ 1039785 h 1278634"/>
                <a:gd name="connsiteX4" fmla="*/ 145772 w 631633"/>
                <a:gd name="connsiteY4" fmla="*/ 1127324 h 1278634"/>
                <a:gd name="connsiteX5" fmla="*/ 144012 w 631633"/>
                <a:gd name="connsiteY5" fmla="*/ 1266904 h 1278634"/>
                <a:gd name="connsiteX6" fmla="*/ 183381 w 631633"/>
                <a:gd name="connsiteY6" fmla="*/ 1277465 h 1278634"/>
                <a:gd name="connsiteX7" fmla="*/ 217176 w 631633"/>
                <a:gd name="connsiteY7" fmla="*/ 1254466 h 1278634"/>
                <a:gd name="connsiteX8" fmla="*/ 184320 w 631633"/>
                <a:gd name="connsiteY8" fmla="*/ 1124859 h 1278634"/>
                <a:gd name="connsiteX9" fmla="*/ 177103 w 631633"/>
                <a:gd name="connsiteY9" fmla="*/ 1039492 h 1278634"/>
                <a:gd name="connsiteX10" fmla="*/ 274909 w 631633"/>
                <a:gd name="connsiteY10" fmla="*/ 932533 h 1278634"/>
                <a:gd name="connsiteX11" fmla="*/ 369546 w 631633"/>
                <a:gd name="connsiteY11" fmla="*/ 813840 h 1278634"/>
                <a:gd name="connsiteX12" fmla="*/ 508423 w 631633"/>
                <a:gd name="connsiteY12" fmla="*/ 576748 h 1278634"/>
                <a:gd name="connsiteX13" fmla="*/ 590329 w 631633"/>
                <a:gd name="connsiteY13" fmla="*/ 315482 h 1278634"/>
                <a:gd name="connsiteX14" fmla="*/ 615088 w 631633"/>
                <a:gd name="connsiteY14" fmla="*/ 166338 h 1278634"/>
                <a:gd name="connsiteX15" fmla="*/ 631634 w 631633"/>
                <a:gd name="connsiteY15" fmla="*/ 1177 h 1278634"/>
                <a:gd name="connsiteX16" fmla="*/ 631634 w 631633"/>
                <a:gd name="connsiteY16" fmla="*/ 1177 h 1278634"/>
                <a:gd name="connsiteX17" fmla="*/ 631634 w 631633"/>
                <a:gd name="connsiteY17" fmla="*/ 1177 h 1278634"/>
                <a:gd name="connsiteX18" fmla="*/ 458024 w 631633"/>
                <a:gd name="connsiteY18" fmla="*/ 18779 h 1278634"/>
                <a:gd name="connsiteX19" fmla="*/ 294916 w 631633"/>
                <a:gd name="connsiteY19" fmla="*/ 93644 h 1278634"/>
                <a:gd name="connsiteX20" fmla="*/ 57941 w 631633"/>
                <a:gd name="connsiteY20" fmla="*/ 377498 h 1278634"/>
                <a:gd name="connsiteX21" fmla="*/ 6309 w 631633"/>
                <a:gd name="connsiteY21" fmla="*/ 558325 h 127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1633" h="1278634">
                  <a:moveTo>
                    <a:pt x="6309" y="558325"/>
                  </a:moveTo>
                  <a:cubicBezTo>
                    <a:pt x="-2491" y="620165"/>
                    <a:pt x="-1963" y="682709"/>
                    <a:pt x="7131" y="742789"/>
                  </a:cubicBezTo>
                  <a:cubicBezTo>
                    <a:pt x="16284" y="802927"/>
                    <a:pt x="34179" y="860719"/>
                    <a:pt x="60346" y="913524"/>
                  </a:cubicBezTo>
                  <a:cubicBezTo>
                    <a:pt x="83580" y="959992"/>
                    <a:pt x="112975" y="1002529"/>
                    <a:pt x="147767" y="1039785"/>
                  </a:cubicBezTo>
                  <a:cubicBezTo>
                    <a:pt x="146476" y="1071292"/>
                    <a:pt x="146066" y="1100335"/>
                    <a:pt x="145772" y="1127324"/>
                  </a:cubicBezTo>
                  <a:cubicBezTo>
                    <a:pt x="145420" y="1178662"/>
                    <a:pt x="145244" y="1223252"/>
                    <a:pt x="144012" y="1266904"/>
                  </a:cubicBezTo>
                  <a:cubicBezTo>
                    <a:pt x="160851" y="1281748"/>
                    <a:pt x="175871" y="1278814"/>
                    <a:pt x="183381" y="1277465"/>
                  </a:cubicBezTo>
                  <a:cubicBezTo>
                    <a:pt x="190891" y="1276115"/>
                    <a:pt x="205911" y="1273182"/>
                    <a:pt x="217176" y="1254466"/>
                  </a:cubicBezTo>
                  <a:cubicBezTo>
                    <a:pt x="201569" y="1216153"/>
                    <a:pt x="191243" y="1174261"/>
                    <a:pt x="184320" y="1124859"/>
                  </a:cubicBezTo>
                  <a:cubicBezTo>
                    <a:pt x="180741" y="1098751"/>
                    <a:pt x="178276" y="1070471"/>
                    <a:pt x="177103" y="1039492"/>
                  </a:cubicBezTo>
                  <a:cubicBezTo>
                    <a:pt x="212189" y="1003350"/>
                    <a:pt x="244869" y="967678"/>
                    <a:pt x="274909" y="932533"/>
                  </a:cubicBezTo>
                  <a:cubicBezTo>
                    <a:pt x="309408" y="892460"/>
                    <a:pt x="341032" y="853033"/>
                    <a:pt x="369546" y="813840"/>
                  </a:cubicBezTo>
                  <a:cubicBezTo>
                    <a:pt x="426517" y="735396"/>
                    <a:pt x="472457" y="658067"/>
                    <a:pt x="508423" y="576748"/>
                  </a:cubicBezTo>
                  <a:cubicBezTo>
                    <a:pt x="544506" y="495487"/>
                    <a:pt x="570439" y="409826"/>
                    <a:pt x="590329" y="315482"/>
                  </a:cubicBezTo>
                  <a:cubicBezTo>
                    <a:pt x="600185" y="268251"/>
                    <a:pt x="608341" y="218732"/>
                    <a:pt x="615088" y="166338"/>
                  </a:cubicBezTo>
                  <a:cubicBezTo>
                    <a:pt x="622070" y="114179"/>
                    <a:pt x="627644" y="59321"/>
                    <a:pt x="631634" y="1177"/>
                  </a:cubicBezTo>
                  <a:lnTo>
                    <a:pt x="631634" y="1177"/>
                  </a:lnTo>
                  <a:lnTo>
                    <a:pt x="631634" y="1177"/>
                  </a:lnTo>
                  <a:cubicBezTo>
                    <a:pt x="573959" y="-2754"/>
                    <a:pt x="515170" y="3172"/>
                    <a:pt x="458024" y="18779"/>
                  </a:cubicBezTo>
                  <a:cubicBezTo>
                    <a:pt x="401171" y="34620"/>
                    <a:pt x="345902" y="59966"/>
                    <a:pt x="294916" y="93644"/>
                  </a:cubicBezTo>
                  <a:cubicBezTo>
                    <a:pt x="192534" y="160706"/>
                    <a:pt x="108926" y="261915"/>
                    <a:pt x="57941" y="377498"/>
                  </a:cubicBezTo>
                  <a:cubicBezTo>
                    <a:pt x="32477" y="435231"/>
                    <a:pt x="14993" y="496485"/>
                    <a:pt x="6309" y="558325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7A35366-4C8C-3277-7626-868E4DC15850}"/>
                </a:ext>
              </a:extLst>
            </p:cNvPr>
            <p:cNvSpPr/>
            <p:nvPr userDrawn="1"/>
          </p:nvSpPr>
          <p:spPr>
            <a:xfrm>
              <a:off x="700286" y="2975972"/>
              <a:ext cx="631750" cy="1054805"/>
            </a:xfrm>
            <a:custGeom>
              <a:avLst/>
              <a:gdLst>
                <a:gd name="connsiteX0" fmla="*/ 631751 w 631750"/>
                <a:gd name="connsiteY0" fmla="*/ 1177 h 1054805"/>
                <a:gd name="connsiteX1" fmla="*/ 631751 w 631750"/>
                <a:gd name="connsiteY1" fmla="*/ 1177 h 1054805"/>
                <a:gd name="connsiteX2" fmla="*/ 631751 w 631750"/>
                <a:gd name="connsiteY2" fmla="*/ 1177 h 1054805"/>
                <a:gd name="connsiteX3" fmla="*/ 458141 w 631750"/>
                <a:gd name="connsiteY3" fmla="*/ 18779 h 1054805"/>
                <a:gd name="connsiteX4" fmla="*/ 295033 w 631750"/>
                <a:gd name="connsiteY4" fmla="*/ 93644 h 1054805"/>
                <a:gd name="connsiteX5" fmla="*/ 58058 w 631750"/>
                <a:gd name="connsiteY5" fmla="*/ 377498 h 1054805"/>
                <a:gd name="connsiteX6" fmla="*/ 6309 w 631750"/>
                <a:gd name="connsiteY6" fmla="*/ 558325 h 1054805"/>
                <a:gd name="connsiteX7" fmla="*/ 7131 w 631750"/>
                <a:gd name="connsiteY7" fmla="*/ 742789 h 1054805"/>
                <a:gd name="connsiteX8" fmla="*/ 60346 w 631750"/>
                <a:gd name="connsiteY8" fmla="*/ 913524 h 1054805"/>
                <a:gd name="connsiteX9" fmla="*/ 162435 w 631750"/>
                <a:gd name="connsiteY9" fmla="*/ 1054805 h 1054805"/>
                <a:gd name="connsiteX10" fmla="*/ 162435 w 631750"/>
                <a:gd name="connsiteY10" fmla="*/ 1054805 h 1054805"/>
                <a:gd name="connsiteX11" fmla="*/ 162435 w 631750"/>
                <a:gd name="connsiteY11" fmla="*/ 1054805 h 1054805"/>
                <a:gd name="connsiteX12" fmla="*/ 275026 w 631750"/>
                <a:gd name="connsiteY12" fmla="*/ 932533 h 1054805"/>
                <a:gd name="connsiteX13" fmla="*/ 369664 w 631750"/>
                <a:gd name="connsiteY13" fmla="*/ 813840 h 1054805"/>
                <a:gd name="connsiteX14" fmla="*/ 508540 w 631750"/>
                <a:gd name="connsiteY14" fmla="*/ 576748 h 1054805"/>
                <a:gd name="connsiteX15" fmla="*/ 590446 w 631750"/>
                <a:gd name="connsiteY15" fmla="*/ 315482 h 1054805"/>
                <a:gd name="connsiteX16" fmla="*/ 615205 w 631750"/>
                <a:gd name="connsiteY16" fmla="*/ 166338 h 1054805"/>
                <a:gd name="connsiteX17" fmla="*/ 631751 w 631750"/>
                <a:gd name="connsiteY17" fmla="*/ 1177 h 105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1750" h="1054805">
                  <a:moveTo>
                    <a:pt x="631751" y="1177"/>
                  </a:moveTo>
                  <a:lnTo>
                    <a:pt x="631751" y="1177"/>
                  </a:lnTo>
                  <a:lnTo>
                    <a:pt x="631751" y="1177"/>
                  </a:lnTo>
                  <a:cubicBezTo>
                    <a:pt x="574076" y="-2754"/>
                    <a:pt x="515287" y="3172"/>
                    <a:pt x="458141" y="18779"/>
                  </a:cubicBezTo>
                  <a:cubicBezTo>
                    <a:pt x="401288" y="34620"/>
                    <a:pt x="346019" y="59966"/>
                    <a:pt x="295033" y="93644"/>
                  </a:cubicBezTo>
                  <a:cubicBezTo>
                    <a:pt x="192651" y="160706"/>
                    <a:pt x="109044" y="261915"/>
                    <a:pt x="58058" y="377498"/>
                  </a:cubicBezTo>
                  <a:cubicBezTo>
                    <a:pt x="32477" y="435231"/>
                    <a:pt x="14993" y="496485"/>
                    <a:pt x="6309" y="558325"/>
                  </a:cubicBezTo>
                  <a:cubicBezTo>
                    <a:pt x="-2491" y="620165"/>
                    <a:pt x="-1963" y="682709"/>
                    <a:pt x="7131" y="742789"/>
                  </a:cubicBezTo>
                  <a:cubicBezTo>
                    <a:pt x="16284" y="802927"/>
                    <a:pt x="34179" y="860719"/>
                    <a:pt x="60346" y="913524"/>
                  </a:cubicBezTo>
                  <a:cubicBezTo>
                    <a:pt x="86748" y="966387"/>
                    <a:pt x="121130" y="1014146"/>
                    <a:pt x="162435" y="1054805"/>
                  </a:cubicBezTo>
                  <a:lnTo>
                    <a:pt x="162435" y="1054805"/>
                  </a:lnTo>
                  <a:lnTo>
                    <a:pt x="162435" y="1054805"/>
                  </a:lnTo>
                  <a:cubicBezTo>
                    <a:pt x="203271" y="1013383"/>
                    <a:pt x="240821" y="972665"/>
                    <a:pt x="275026" y="932533"/>
                  </a:cubicBezTo>
                  <a:cubicBezTo>
                    <a:pt x="309525" y="892460"/>
                    <a:pt x="341149" y="853033"/>
                    <a:pt x="369664" y="813840"/>
                  </a:cubicBezTo>
                  <a:cubicBezTo>
                    <a:pt x="426634" y="735396"/>
                    <a:pt x="472574" y="658067"/>
                    <a:pt x="508540" y="576748"/>
                  </a:cubicBezTo>
                  <a:cubicBezTo>
                    <a:pt x="544623" y="495487"/>
                    <a:pt x="570556" y="409826"/>
                    <a:pt x="590446" y="315482"/>
                  </a:cubicBezTo>
                  <a:cubicBezTo>
                    <a:pt x="600303" y="268251"/>
                    <a:pt x="608458" y="218732"/>
                    <a:pt x="615205" y="166338"/>
                  </a:cubicBezTo>
                  <a:cubicBezTo>
                    <a:pt x="622187" y="114238"/>
                    <a:pt x="627820" y="59380"/>
                    <a:pt x="631751" y="1177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2327A769-BCF7-1426-F341-752C6FF197AE}"/>
                </a:ext>
              </a:extLst>
            </p:cNvPr>
            <p:cNvSpPr/>
            <p:nvPr userDrawn="1"/>
          </p:nvSpPr>
          <p:spPr>
            <a:xfrm>
              <a:off x="844357" y="3032125"/>
              <a:ext cx="428245" cy="1222482"/>
            </a:xfrm>
            <a:custGeom>
              <a:avLst/>
              <a:gdLst>
                <a:gd name="connsiteX0" fmla="*/ 33502 w 428245"/>
                <a:gd name="connsiteY0" fmla="*/ 893630 h 1222482"/>
                <a:gd name="connsiteX1" fmla="*/ 33502 w 428245"/>
                <a:gd name="connsiteY1" fmla="*/ 893630 h 1222482"/>
                <a:gd name="connsiteX2" fmla="*/ 40484 w 428245"/>
                <a:gd name="connsiteY2" fmla="*/ 831203 h 1222482"/>
                <a:gd name="connsiteX3" fmla="*/ 45177 w 428245"/>
                <a:gd name="connsiteY3" fmla="*/ 799697 h 1222482"/>
                <a:gd name="connsiteX4" fmla="*/ 47583 w 428245"/>
                <a:gd name="connsiteY4" fmla="*/ 783855 h 1222482"/>
                <a:gd name="connsiteX5" fmla="*/ 50458 w 428245"/>
                <a:gd name="connsiteY5" fmla="*/ 768014 h 1222482"/>
                <a:gd name="connsiteX6" fmla="*/ 78679 w 428245"/>
                <a:gd name="connsiteY6" fmla="*/ 640931 h 1222482"/>
                <a:gd name="connsiteX7" fmla="*/ 117989 w 428245"/>
                <a:gd name="connsiteY7" fmla="*/ 515373 h 1222482"/>
                <a:gd name="connsiteX8" fmla="*/ 167567 w 428245"/>
                <a:gd name="connsiteY8" fmla="*/ 394274 h 1222482"/>
                <a:gd name="connsiteX9" fmla="*/ 290484 w 428245"/>
                <a:gd name="connsiteY9" fmla="*/ 175429 h 1222482"/>
                <a:gd name="connsiteX10" fmla="*/ 428246 w 428245"/>
                <a:gd name="connsiteY10" fmla="*/ 0 h 1222482"/>
                <a:gd name="connsiteX11" fmla="*/ 428246 w 428245"/>
                <a:gd name="connsiteY11" fmla="*/ 0 h 1222482"/>
                <a:gd name="connsiteX12" fmla="*/ 428246 w 428245"/>
                <a:gd name="connsiteY12" fmla="*/ 0 h 1222482"/>
                <a:gd name="connsiteX13" fmla="*/ 274995 w 428245"/>
                <a:gd name="connsiteY13" fmla="*/ 164281 h 1222482"/>
                <a:gd name="connsiteX14" fmla="*/ 141047 w 428245"/>
                <a:gd name="connsiteY14" fmla="*/ 381719 h 1222482"/>
                <a:gd name="connsiteX15" fmla="*/ 88712 w 428245"/>
                <a:gd name="connsiteY15" fmla="*/ 504695 h 1222482"/>
                <a:gd name="connsiteX16" fmla="*/ 48874 w 428245"/>
                <a:gd name="connsiteY16" fmla="*/ 633127 h 1222482"/>
                <a:gd name="connsiteX17" fmla="*/ 22530 w 428245"/>
                <a:gd name="connsiteY17" fmla="*/ 763437 h 1222482"/>
                <a:gd name="connsiteX18" fmla="*/ 20066 w 428245"/>
                <a:gd name="connsiteY18" fmla="*/ 779631 h 1222482"/>
                <a:gd name="connsiteX19" fmla="*/ 18130 w 428245"/>
                <a:gd name="connsiteY19" fmla="*/ 795883 h 1222482"/>
                <a:gd name="connsiteX20" fmla="*/ 14433 w 428245"/>
                <a:gd name="connsiteY20" fmla="*/ 828152 h 1222482"/>
                <a:gd name="connsiteX21" fmla="*/ 9974 w 428245"/>
                <a:gd name="connsiteY21" fmla="*/ 891928 h 1222482"/>
                <a:gd name="connsiteX22" fmla="*/ 9974 w 428245"/>
                <a:gd name="connsiteY22" fmla="*/ 891928 h 1222482"/>
                <a:gd name="connsiteX23" fmla="*/ 1760 w 428245"/>
                <a:gd name="connsiteY23" fmla="*/ 1071171 h 1222482"/>
                <a:gd name="connsiteX24" fmla="*/ 0 w 428245"/>
                <a:gd name="connsiteY24" fmla="*/ 1210751 h 1222482"/>
                <a:gd name="connsiteX25" fmla="*/ 39369 w 428245"/>
                <a:gd name="connsiteY25" fmla="*/ 1221312 h 1222482"/>
                <a:gd name="connsiteX26" fmla="*/ 73164 w 428245"/>
                <a:gd name="connsiteY26" fmla="*/ 1198313 h 1222482"/>
                <a:gd name="connsiteX27" fmla="*/ 40307 w 428245"/>
                <a:gd name="connsiteY27" fmla="*/ 1068707 h 1222482"/>
                <a:gd name="connsiteX28" fmla="*/ 33502 w 428245"/>
                <a:gd name="connsiteY28" fmla="*/ 893630 h 122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28245" h="1222482">
                  <a:moveTo>
                    <a:pt x="33502" y="893630"/>
                  </a:moveTo>
                  <a:lnTo>
                    <a:pt x="33502" y="893630"/>
                  </a:lnTo>
                  <a:cubicBezTo>
                    <a:pt x="35144" y="872978"/>
                    <a:pt x="37961" y="852208"/>
                    <a:pt x="40484" y="831203"/>
                  </a:cubicBezTo>
                  <a:cubicBezTo>
                    <a:pt x="41833" y="820701"/>
                    <a:pt x="43652" y="810257"/>
                    <a:pt x="45177" y="799697"/>
                  </a:cubicBezTo>
                  <a:cubicBezTo>
                    <a:pt x="45999" y="794416"/>
                    <a:pt x="46761" y="789136"/>
                    <a:pt x="47583" y="783855"/>
                  </a:cubicBezTo>
                  <a:lnTo>
                    <a:pt x="50458" y="768014"/>
                  </a:lnTo>
                  <a:cubicBezTo>
                    <a:pt x="57733" y="725711"/>
                    <a:pt x="67473" y="683233"/>
                    <a:pt x="78679" y="640931"/>
                  </a:cubicBezTo>
                  <a:cubicBezTo>
                    <a:pt x="89709" y="598570"/>
                    <a:pt x="103204" y="556678"/>
                    <a:pt x="117989" y="515373"/>
                  </a:cubicBezTo>
                  <a:cubicBezTo>
                    <a:pt x="132598" y="474009"/>
                    <a:pt x="149554" y="433643"/>
                    <a:pt x="167567" y="394274"/>
                  </a:cubicBezTo>
                  <a:cubicBezTo>
                    <a:pt x="203532" y="315537"/>
                    <a:pt x="245894" y="241845"/>
                    <a:pt x="290484" y="175429"/>
                  </a:cubicBezTo>
                  <a:cubicBezTo>
                    <a:pt x="335544" y="109305"/>
                    <a:pt x="382481" y="50047"/>
                    <a:pt x="428246" y="0"/>
                  </a:cubicBezTo>
                  <a:lnTo>
                    <a:pt x="428246" y="0"/>
                  </a:lnTo>
                  <a:lnTo>
                    <a:pt x="428246" y="0"/>
                  </a:lnTo>
                  <a:cubicBezTo>
                    <a:pt x="376966" y="44473"/>
                    <a:pt x="324690" y="100094"/>
                    <a:pt x="274995" y="164281"/>
                  </a:cubicBezTo>
                  <a:cubicBezTo>
                    <a:pt x="225769" y="228761"/>
                    <a:pt x="179536" y="302160"/>
                    <a:pt x="141047" y="381719"/>
                  </a:cubicBezTo>
                  <a:cubicBezTo>
                    <a:pt x="121803" y="421439"/>
                    <a:pt x="103908" y="462510"/>
                    <a:pt x="88712" y="504695"/>
                  </a:cubicBezTo>
                  <a:cubicBezTo>
                    <a:pt x="73340" y="546821"/>
                    <a:pt x="59669" y="589710"/>
                    <a:pt x="48874" y="633127"/>
                  </a:cubicBezTo>
                  <a:cubicBezTo>
                    <a:pt x="37902" y="676486"/>
                    <a:pt x="28749" y="720020"/>
                    <a:pt x="22530" y="763437"/>
                  </a:cubicBezTo>
                  <a:cubicBezTo>
                    <a:pt x="21709" y="768835"/>
                    <a:pt x="20887" y="774233"/>
                    <a:pt x="20066" y="779631"/>
                  </a:cubicBezTo>
                  <a:cubicBezTo>
                    <a:pt x="19420" y="785029"/>
                    <a:pt x="18775" y="790485"/>
                    <a:pt x="18130" y="795883"/>
                  </a:cubicBezTo>
                  <a:cubicBezTo>
                    <a:pt x="16898" y="806679"/>
                    <a:pt x="15431" y="817416"/>
                    <a:pt x="14433" y="828152"/>
                  </a:cubicBezTo>
                  <a:cubicBezTo>
                    <a:pt x="12614" y="849626"/>
                    <a:pt x="10678" y="870865"/>
                    <a:pt x="9974" y="891928"/>
                  </a:cubicBezTo>
                  <a:lnTo>
                    <a:pt x="9974" y="891928"/>
                  </a:lnTo>
                  <a:cubicBezTo>
                    <a:pt x="3227" y="961748"/>
                    <a:pt x="2230" y="1019892"/>
                    <a:pt x="1760" y="1071171"/>
                  </a:cubicBezTo>
                  <a:cubicBezTo>
                    <a:pt x="1408" y="1122509"/>
                    <a:pt x="1232" y="1167099"/>
                    <a:pt x="0" y="1210751"/>
                  </a:cubicBezTo>
                  <a:cubicBezTo>
                    <a:pt x="16839" y="1225595"/>
                    <a:pt x="31859" y="1222662"/>
                    <a:pt x="39369" y="1221312"/>
                  </a:cubicBezTo>
                  <a:cubicBezTo>
                    <a:pt x="46879" y="1219963"/>
                    <a:pt x="61899" y="1217029"/>
                    <a:pt x="73164" y="1198313"/>
                  </a:cubicBezTo>
                  <a:cubicBezTo>
                    <a:pt x="57557" y="1160000"/>
                    <a:pt x="47231" y="1118109"/>
                    <a:pt x="40307" y="1068707"/>
                  </a:cubicBezTo>
                  <a:cubicBezTo>
                    <a:pt x="33619" y="1019422"/>
                    <a:pt x="30685" y="962452"/>
                    <a:pt x="33502" y="8936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2D39022-5500-0A13-F91A-9F21EDBC7C98}"/>
              </a:ext>
            </a:extLst>
          </p:cNvPr>
          <p:cNvGrpSpPr/>
          <p:nvPr userDrawn="1"/>
        </p:nvGrpSpPr>
        <p:grpSpPr>
          <a:xfrm>
            <a:off x="11164" y="2746265"/>
            <a:ext cx="935574" cy="613196"/>
            <a:chOff x="11164" y="2746265"/>
            <a:chExt cx="935574" cy="613196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827D0BC-BFF5-497A-E47D-10C7AC5D89AB}"/>
                </a:ext>
              </a:extLst>
            </p:cNvPr>
            <p:cNvSpPr/>
            <p:nvPr userDrawn="1"/>
          </p:nvSpPr>
          <p:spPr>
            <a:xfrm>
              <a:off x="109614" y="2844541"/>
              <a:ext cx="837124" cy="514920"/>
            </a:xfrm>
            <a:custGeom>
              <a:avLst/>
              <a:gdLst>
                <a:gd name="connsiteX0" fmla="*/ 135528 w 837124"/>
                <a:gd name="connsiteY0" fmla="*/ 406548 h 514920"/>
                <a:gd name="connsiteX1" fmla="*/ 233686 w 837124"/>
                <a:gd name="connsiteY1" fmla="*/ 410068 h 514920"/>
                <a:gd name="connsiteX2" fmla="*/ 287253 w 837124"/>
                <a:gd name="connsiteY2" fmla="*/ 407369 h 514920"/>
                <a:gd name="connsiteX3" fmla="*/ 338943 w 837124"/>
                <a:gd name="connsiteY3" fmla="*/ 401385 h 514920"/>
                <a:gd name="connsiteX4" fmla="*/ 528159 w 837124"/>
                <a:gd name="connsiteY4" fmla="*/ 345118 h 514920"/>
                <a:gd name="connsiteX5" fmla="*/ 693320 w 837124"/>
                <a:gd name="connsiteY5" fmla="*/ 237103 h 514920"/>
                <a:gd name="connsiteX6" fmla="*/ 837125 w 837124"/>
                <a:gd name="connsiteY6" fmla="*/ 73761 h 514920"/>
                <a:gd name="connsiteX7" fmla="*/ 837125 w 837124"/>
                <a:gd name="connsiteY7" fmla="*/ 73761 h 514920"/>
                <a:gd name="connsiteX8" fmla="*/ 837125 w 837124"/>
                <a:gd name="connsiteY8" fmla="*/ 73761 h 514920"/>
                <a:gd name="connsiteX9" fmla="*/ 619511 w 837124"/>
                <a:gd name="connsiteY9" fmla="*/ 832 h 514920"/>
                <a:gd name="connsiteX10" fmla="*/ 389459 w 837124"/>
                <a:gd name="connsiteY10" fmla="*/ 45658 h 514920"/>
                <a:gd name="connsiteX11" fmla="*/ 206697 w 837124"/>
                <a:gd name="connsiteY11" fmla="*/ 192220 h 514920"/>
                <a:gd name="connsiteX12" fmla="*/ 174603 w 837124"/>
                <a:gd name="connsiteY12" fmla="*/ 240859 h 514920"/>
                <a:gd name="connsiteX13" fmla="*/ 149316 w 837124"/>
                <a:gd name="connsiteY13" fmla="*/ 292959 h 514920"/>
                <a:gd name="connsiteX14" fmla="*/ 123089 w 837124"/>
                <a:gd name="connsiteY14" fmla="*/ 391293 h 514920"/>
                <a:gd name="connsiteX15" fmla="*/ 120508 w 837124"/>
                <a:gd name="connsiteY15" fmla="*/ 393229 h 514920"/>
                <a:gd name="connsiteX16" fmla="*/ 76269 w 837124"/>
                <a:gd name="connsiteY16" fmla="*/ 426027 h 514920"/>
                <a:gd name="connsiteX17" fmla="*/ 37076 w 837124"/>
                <a:gd name="connsiteY17" fmla="*/ 454307 h 514920"/>
                <a:gd name="connsiteX18" fmla="*/ 289 w 837124"/>
                <a:gd name="connsiteY18" fmla="*/ 479066 h 514920"/>
                <a:gd name="connsiteX19" fmla="*/ 9266 w 837124"/>
                <a:gd name="connsiteY19" fmla="*/ 504764 h 514920"/>
                <a:gd name="connsiteX20" fmla="*/ 34847 w 837124"/>
                <a:gd name="connsiteY20" fmla="*/ 514856 h 514920"/>
                <a:gd name="connsiteX21" fmla="*/ 60897 w 837124"/>
                <a:gd name="connsiteY21" fmla="*/ 480357 h 514920"/>
                <a:gd name="connsiteX22" fmla="*/ 93225 w 837124"/>
                <a:gd name="connsiteY22" fmla="*/ 445682 h 514920"/>
                <a:gd name="connsiteX23" fmla="*/ 133063 w 837124"/>
                <a:gd name="connsiteY23" fmla="*/ 408777 h 514920"/>
                <a:gd name="connsiteX24" fmla="*/ 135528 w 837124"/>
                <a:gd name="connsiteY24" fmla="*/ 406548 h 51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37124" h="514920">
                  <a:moveTo>
                    <a:pt x="135528" y="406548"/>
                  </a:moveTo>
                  <a:cubicBezTo>
                    <a:pt x="169088" y="409481"/>
                    <a:pt x="202237" y="411124"/>
                    <a:pt x="233686" y="410068"/>
                  </a:cubicBezTo>
                  <a:cubicBezTo>
                    <a:pt x="251991" y="409951"/>
                    <a:pt x="269827" y="409012"/>
                    <a:pt x="287253" y="407369"/>
                  </a:cubicBezTo>
                  <a:cubicBezTo>
                    <a:pt x="304620" y="405668"/>
                    <a:pt x="322163" y="404142"/>
                    <a:pt x="338943" y="401385"/>
                  </a:cubicBezTo>
                  <a:cubicBezTo>
                    <a:pt x="406650" y="391176"/>
                    <a:pt x="469429" y="372401"/>
                    <a:pt x="528159" y="345118"/>
                  </a:cubicBezTo>
                  <a:cubicBezTo>
                    <a:pt x="586948" y="317895"/>
                    <a:pt x="641631" y="281753"/>
                    <a:pt x="693320" y="237103"/>
                  </a:cubicBezTo>
                  <a:cubicBezTo>
                    <a:pt x="744834" y="192278"/>
                    <a:pt x="793180" y="138359"/>
                    <a:pt x="837125" y="73761"/>
                  </a:cubicBezTo>
                  <a:lnTo>
                    <a:pt x="837125" y="73761"/>
                  </a:lnTo>
                  <a:lnTo>
                    <a:pt x="837125" y="73761"/>
                  </a:lnTo>
                  <a:cubicBezTo>
                    <a:pt x="773055" y="30227"/>
                    <a:pt x="697545" y="5350"/>
                    <a:pt x="619511" y="832"/>
                  </a:cubicBezTo>
                  <a:cubicBezTo>
                    <a:pt x="541478" y="-3979"/>
                    <a:pt x="461508" y="12215"/>
                    <a:pt x="389459" y="45658"/>
                  </a:cubicBezTo>
                  <a:cubicBezTo>
                    <a:pt x="317410" y="79042"/>
                    <a:pt x="253634" y="129969"/>
                    <a:pt x="206697" y="192220"/>
                  </a:cubicBezTo>
                  <a:cubicBezTo>
                    <a:pt x="195080" y="208002"/>
                    <a:pt x="184049" y="223726"/>
                    <a:pt x="174603" y="240859"/>
                  </a:cubicBezTo>
                  <a:cubicBezTo>
                    <a:pt x="165157" y="257873"/>
                    <a:pt x="156708" y="275299"/>
                    <a:pt x="149316" y="292959"/>
                  </a:cubicBezTo>
                  <a:cubicBezTo>
                    <a:pt x="136936" y="324877"/>
                    <a:pt x="127724" y="357381"/>
                    <a:pt x="123089" y="391293"/>
                  </a:cubicBezTo>
                  <a:cubicBezTo>
                    <a:pt x="122268" y="391938"/>
                    <a:pt x="121329" y="392584"/>
                    <a:pt x="120508" y="393229"/>
                  </a:cubicBezTo>
                  <a:cubicBezTo>
                    <a:pt x="104725" y="405140"/>
                    <a:pt x="89705" y="415524"/>
                    <a:pt x="76269" y="426027"/>
                  </a:cubicBezTo>
                  <a:cubicBezTo>
                    <a:pt x="62716" y="436353"/>
                    <a:pt x="49573" y="445506"/>
                    <a:pt x="37076" y="454307"/>
                  </a:cubicBezTo>
                  <a:cubicBezTo>
                    <a:pt x="24755" y="463283"/>
                    <a:pt x="12610" y="471439"/>
                    <a:pt x="289" y="479066"/>
                  </a:cubicBezTo>
                  <a:cubicBezTo>
                    <a:pt x="-1530" y="493851"/>
                    <a:pt x="5687" y="501127"/>
                    <a:pt x="9266" y="504764"/>
                  </a:cubicBezTo>
                  <a:cubicBezTo>
                    <a:pt x="12845" y="508461"/>
                    <a:pt x="20062" y="515677"/>
                    <a:pt x="34847" y="514856"/>
                  </a:cubicBezTo>
                  <a:cubicBezTo>
                    <a:pt x="42826" y="503356"/>
                    <a:pt x="51451" y="491974"/>
                    <a:pt x="60897" y="480357"/>
                  </a:cubicBezTo>
                  <a:cubicBezTo>
                    <a:pt x="70519" y="468916"/>
                    <a:pt x="81432" y="457709"/>
                    <a:pt x="93225" y="445682"/>
                  </a:cubicBezTo>
                  <a:cubicBezTo>
                    <a:pt x="104842" y="433478"/>
                    <a:pt x="118454" y="421802"/>
                    <a:pt x="133063" y="408777"/>
                  </a:cubicBezTo>
                  <a:cubicBezTo>
                    <a:pt x="133709" y="408073"/>
                    <a:pt x="134648" y="407310"/>
                    <a:pt x="135528" y="40654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5748BDB-4338-C8C0-F071-48FD916ABA04}"/>
                </a:ext>
              </a:extLst>
            </p:cNvPr>
            <p:cNvSpPr/>
            <p:nvPr userDrawn="1"/>
          </p:nvSpPr>
          <p:spPr>
            <a:xfrm>
              <a:off x="132668" y="2746265"/>
              <a:ext cx="715737" cy="410440"/>
            </a:xfrm>
            <a:custGeom>
              <a:avLst/>
              <a:gdLst>
                <a:gd name="connsiteX0" fmla="*/ 715737 w 715737"/>
                <a:gd name="connsiteY0" fmla="*/ 73761 h 410440"/>
                <a:gd name="connsiteX1" fmla="*/ 715737 w 715737"/>
                <a:gd name="connsiteY1" fmla="*/ 73761 h 410440"/>
                <a:gd name="connsiteX2" fmla="*/ 715737 w 715737"/>
                <a:gd name="connsiteY2" fmla="*/ 73761 h 410440"/>
                <a:gd name="connsiteX3" fmla="*/ 498124 w 715737"/>
                <a:gd name="connsiteY3" fmla="*/ 832 h 410440"/>
                <a:gd name="connsiteX4" fmla="*/ 268071 w 715737"/>
                <a:gd name="connsiteY4" fmla="*/ 45658 h 410440"/>
                <a:gd name="connsiteX5" fmla="*/ 85250 w 715737"/>
                <a:gd name="connsiteY5" fmla="*/ 192220 h 410440"/>
                <a:gd name="connsiteX6" fmla="*/ 53157 w 715737"/>
                <a:gd name="connsiteY6" fmla="*/ 240859 h 410440"/>
                <a:gd name="connsiteX7" fmla="*/ 27869 w 715737"/>
                <a:gd name="connsiteY7" fmla="*/ 292959 h 410440"/>
                <a:gd name="connsiteX8" fmla="*/ 0 w 715737"/>
                <a:gd name="connsiteY8" fmla="*/ 405374 h 410440"/>
                <a:gd name="connsiteX9" fmla="*/ 0 w 715737"/>
                <a:gd name="connsiteY9" fmla="*/ 405374 h 410440"/>
                <a:gd name="connsiteX10" fmla="*/ 0 w 715737"/>
                <a:gd name="connsiteY10" fmla="*/ 405374 h 410440"/>
                <a:gd name="connsiteX11" fmla="*/ 112298 w 715737"/>
                <a:gd name="connsiteY11" fmla="*/ 410127 h 410440"/>
                <a:gd name="connsiteX12" fmla="*/ 165865 w 715737"/>
                <a:gd name="connsiteY12" fmla="*/ 407428 h 410440"/>
                <a:gd name="connsiteX13" fmla="*/ 217555 w 715737"/>
                <a:gd name="connsiteY13" fmla="*/ 401443 h 410440"/>
                <a:gd name="connsiteX14" fmla="*/ 406772 w 715737"/>
                <a:gd name="connsiteY14" fmla="*/ 345177 h 410440"/>
                <a:gd name="connsiteX15" fmla="*/ 571933 w 715737"/>
                <a:gd name="connsiteY15" fmla="*/ 237162 h 410440"/>
                <a:gd name="connsiteX16" fmla="*/ 715737 w 715737"/>
                <a:gd name="connsiteY16" fmla="*/ 73761 h 4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5737" h="410440">
                  <a:moveTo>
                    <a:pt x="715737" y="73761"/>
                  </a:moveTo>
                  <a:lnTo>
                    <a:pt x="715737" y="73761"/>
                  </a:lnTo>
                  <a:lnTo>
                    <a:pt x="715737" y="73761"/>
                  </a:lnTo>
                  <a:cubicBezTo>
                    <a:pt x="651668" y="30227"/>
                    <a:pt x="576157" y="5350"/>
                    <a:pt x="498124" y="832"/>
                  </a:cubicBezTo>
                  <a:cubicBezTo>
                    <a:pt x="420090" y="-3979"/>
                    <a:pt x="340120" y="12215"/>
                    <a:pt x="268071" y="45658"/>
                  </a:cubicBezTo>
                  <a:cubicBezTo>
                    <a:pt x="196022" y="79042"/>
                    <a:pt x="132246" y="129969"/>
                    <a:pt x="85250" y="192220"/>
                  </a:cubicBezTo>
                  <a:cubicBezTo>
                    <a:pt x="73633" y="208002"/>
                    <a:pt x="62603" y="223726"/>
                    <a:pt x="53157" y="240859"/>
                  </a:cubicBezTo>
                  <a:cubicBezTo>
                    <a:pt x="43710" y="257873"/>
                    <a:pt x="35262" y="275299"/>
                    <a:pt x="27869" y="292959"/>
                  </a:cubicBezTo>
                  <a:cubicBezTo>
                    <a:pt x="13788" y="329277"/>
                    <a:pt x="3814" y="366299"/>
                    <a:pt x="0" y="405374"/>
                  </a:cubicBezTo>
                  <a:lnTo>
                    <a:pt x="0" y="405374"/>
                  </a:lnTo>
                  <a:lnTo>
                    <a:pt x="0" y="405374"/>
                  </a:lnTo>
                  <a:cubicBezTo>
                    <a:pt x="38371" y="409071"/>
                    <a:pt x="76391" y="411300"/>
                    <a:pt x="112298" y="410127"/>
                  </a:cubicBezTo>
                  <a:cubicBezTo>
                    <a:pt x="130603" y="410009"/>
                    <a:pt x="148440" y="409071"/>
                    <a:pt x="165865" y="407428"/>
                  </a:cubicBezTo>
                  <a:cubicBezTo>
                    <a:pt x="183232" y="405726"/>
                    <a:pt x="200775" y="404201"/>
                    <a:pt x="217555" y="401443"/>
                  </a:cubicBezTo>
                  <a:cubicBezTo>
                    <a:pt x="285262" y="391234"/>
                    <a:pt x="348041" y="372459"/>
                    <a:pt x="406772" y="345177"/>
                  </a:cubicBezTo>
                  <a:cubicBezTo>
                    <a:pt x="465561" y="317953"/>
                    <a:pt x="520243" y="281812"/>
                    <a:pt x="571933" y="237162"/>
                  </a:cubicBezTo>
                  <a:cubicBezTo>
                    <a:pt x="623505" y="192337"/>
                    <a:pt x="671851" y="138418"/>
                    <a:pt x="715737" y="73761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E31E11D2-8B8C-0975-144C-C9DF5DF9DF8D}"/>
                </a:ext>
              </a:extLst>
            </p:cNvPr>
            <p:cNvSpPr/>
            <p:nvPr userDrawn="1"/>
          </p:nvSpPr>
          <p:spPr>
            <a:xfrm>
              <a:off x="11164" y="2831057"/>
              <a:ext cx="784085" cy="430069"/>
            </a:xfrm>
            <a:custGeom>
              <a:avLst/>
              <a:gdLst>
                <a:gd name="connsiteX0" fmla="*/ 182406 w 784085"/>
                <a:gd name="connsiteY0" fmla="*/ 283443 h 430069"/>
                <a:gd name="connsiteX1" fmla="*/ 182406 w 784085"/>
                <a:gd name="connsiteY1" fmla="*/ 283443 h 430069"/>
                <a:gd name="connsiteX2" fmla="*/ 485094 w 784085"/>
                <a:gd name="connsiteY2" fmla="*/ 109540 h 430069"/>
                <a:gd name="connsiteX3" fmla="*/ 641513 w 784085"/>
                <a:gd name="connsiteY3" fmla="*/ 45823 h 430069"/>
                <a:gd name="connsiteX4" fmla="*/ 715381 w 784085"/>
                <a:gd name="connsiteY4" fmla="*/ 20711 h 430069"/>
                <a:gd name="connsiteX5" fmla="*/ 750525 w 784085"/>
                <a:gd name="connsiteY5" fmla="*/ 10033 h 430069"/>
                <a:gd name="connsiteX6" fmla="*/ 784086 w 784085"/>
                <a:gd name="connsiteY6" fmla="*/ 0 h 430069"/>
                <a:gd name="connsiteX7" fmla="*/ 784086 w 784085"/>
                <a:gd name="connsiteY7" fmla="*/ 0 h 430069"/>
                <a:gd name="connsiteX8" fmla="*/ 784086 w 784085"/>
                <a:gd name="connsiteY8" fmla="*/ 0 h 430069"/>
                <a:gd name="connsiteX9" fmla="*/ 749587 w 784085"/>
                <a:gd name="connsiteY9" fmla="*/ 6395 h 430069"/>
                <a:gd name="connsiteX10" fmla="*/ 713445 w 784085"/>
                <a:gd name="connsiteY10" fmla="*/ 13847 h 430069"/>
                <a:gd name="connsiteX11" fmla="*/ 637465 w 784085"/>
                <a:gd name="connsiteY11" fmla="*/ 33678 h 430069"/>
                <a:gd name="connsiteX12" fmla="*/ 476998 w 784085"/>
                <a:gd name="connsiteY12" fmla="*/ 91587 h 430069"/>
                <a:gd name="connsiteX13" fmla="*/ 172960 w 784085"/>
                <a:gd name="connsiteY13" fmla="*/ 270712 h 430069"/>
                <a:gd name="connsiteX14" fmla="*/ 172960 w 784085"/>
                <a:gd name="connsiteY14" fmla="*/ 270712 h 430069"/>
                <a:gd name="connsiteX15" fmla="*/ 120508 w 784085"/>
                <a:gd name="connsiteY15" fmla="*/ 308379 h 430069"/>
                <a:gd name="connsiteX16" fmla="*/ 76269 w 784085"/>
                <a:gd name="connsiteY16" fmla="*/ 341176 h 430069"/>
                <a:gd name="connsiteX17" fmla="*/ 37076 w 784085"/>
                <a:gd name="connsiteY17" fmla="*/ 369456 h 430069"/>
                <a:gd name="connsiteX18" fmla="*/ 289 w 784085"/>
                <a:gd name="connsiteY18" fmla="*/ 394216 h 430069"/>
                <a:gd name="connsiteX19" fmla="*/ 9266 w 784085"/>
                <a:gd name="connsiteY19" fmla="*/ 419914 h 430069"/>
                <a:gd name="connsiteX20" fmla="*/ 34847 w 784085"/>
                <a:gd name="connsiteY20" fmla="*/ 430006 h 430069"/>
                <a:gd name="connsiteX21" fmla="*/ 60897 w 784085"/>
                <a:gd name="connsiteY21" fmla="*/ 395507 h 430069"/>
                <a:gd name="connsiteX22" fmla="*/ 93225 w 784085"/>
                <a:gd name="connsiteY22" fmla="*/ 360832 h 430069"/>
                <a:gd name="connsiteX23" fmla="*/ 133063 w 784085"/>
                <a:gd name="connsiteY23" fmla="*/ 323927 h 430069"/>
                <a:gd name="connsiteX24" fmla="*/ 182406 w 784085"/>
                <a:gd name="connsiteY24" fmla="*/ 283443 h 43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4085" h="430069">
                  <a:moveTo>
                    <a:pt x="182406" y="283443"/>
                  </a:moveTo>
                  <a:lnTo>
                    <a:pt x="182406" y="283443"/>
                  </a:lnTo>
                  <a:cubicBezTo>
                    <a:pt x="273465" y="219198"/>
                    <a:pt x="379074" y="157886"/>
                    <a:pt x="485094" y="109540"/>
                  </a:cubicBezTo>
                  <a:cubicBezTo>
                    <a:pt x="538075" y="85368"/>
                    <a:pt x="590762" y="63600"/>
                    <a:pt x="641513" y="45823"/>
                  </a:cubicBezTo>
                  <a:cubicBezTo>
                    <a:pt x="666683" y="36259"/>
                    <a:pt x="691619" y="28749"/>
                    <a:pt x="715381" y="20711"/>
                  </a:cubicBezTo>
                  <a:cubicBezTo>
                    <a:pt x="727233" y="16663"/>
                    <a:pt x="739084" y="13553"/>
                    <a:pt x="750525" y="10033"/>
                  </a:cubicBezTo>
                  <a:cubicBezTo>
                    <a:pt x="762025" y="6689"/>
                    <a:pt x="773114" y="2992"/>
                    <a:pt x="784086" y="0"/>
                  </a:cubicBezTo>
                  <a:lnTo>
                    <a:pt x="784086" y="0"/>
                  </a:lnTo>
                  <a:lnTo>
                    <a:pt x="784086" y="0"/>
                  </a:lnTo>
                  <a:cubicBezTo>
                    <a:pt x="772821" y="1702"/>
                    <a:pt x="761438" y="4166"/>
                    <a:pt x="749587" y="6395"/>
                  </a:cubicBezTo>
                  <a:cubicBezTo>
                    <a:pt x="737852" y="8801"/>
                    <a:pt x="725649" y="10796"/>
                    <a:pt x="713445" y="13847"/>
                  </a:cubicBezTo>
                  <a:cubicBezTo>
                    <a:pt x="689037" y="19831"/>
                    <a:pt x="663398" y="25640"/>
                    <a:pt x="637465" y="33678"/>
                  </a:cubicBezTo>
                  <a:cubicBezTo>
                    <a:pt x="585306" y="48463"/>
                    <a:pt x="531152" y="68353"/>
                    <a:pt x="476998" y="91587"/>
                  </a:cubicBezTo>
                  <a:cubicBezTo>
                    <a:pt x="368631" y="138055"/>
                    <a:pt x="261789" y="201596"/>
                    <a:pt x="172960" y="270712"/>
                  </a:cubicBezTo>
                  <a:lnTo>
                    <a:pt x="172960" y="270712"/>
                  </a:lnTo>
                  <a:cubicBezTo>
                    <a:pt x="153892" y="284265"/>
                    <a:pt x="136173" y="296293"/>
                    <a:pt x="120508" y="308379"/>
                  </a:cubicBezTo>
                  <a:cubicBezTo>
                    <a:pt x="104725" y="320289"/>
                    <a:pt x="89705" y="330674"/>
                    <a:pt x="76269" y="341176"/>
                  </a:cubicBezTo>
                  <a:cubicBezTo>
                    <a:pt x="62716" y="351503"/>
                    <a:pt x="49573" y="360656"/>
                    <a:pt x="37076" y="369456"/>
                  </a:cubicBezTo>
                  <a:cubicBezTo>
                    <a:pt x="24755" y="378433"/>
                    <a:pt x="12610" y="386589"/>
                    <a:pt x="289" y="394216"/>
                  </a:cubicBezTo>
                  <a:cubicBezTo>
                    <a:pt x="-1530" y="409001"/>
                    <a:pt x="5687" y="416276"/>
                    <a:pt x="9266" y="419914"/>
                  </a:cubicBezTo>
                  <a:cubicBezTo>
                    <a:pt x="12845" y="423552"/>
                    <a:pt x="20062" y="430827"/>
                    <a:pt x="34847" y="430006"/>
                  </a:cubicBezTo>
                  <a:cubicBezTo>
                    <a:pt x="42826" y="418506"/>
                    <a:pt x="51392" y="407124"/>
                    <a:pt x="60897" y="395507"/>
                  </a:cubicBezTo>
                  <a:cubicBezTo>
                    <a:pt x="70519" y="384066"/>
                    <a:pt x="81432" y="372859"/>
                    <a:pt x="93225" y="360832"/>
                  </a:cubicBezTo>
                  <a:cubicBezTo>
                    <a:pt x="104842" y="348628"/>
                    <a:pt x="118454" y="336952"/>
                    <a:pt x="133063" y="323927"/>
                  </a:cubicBezTo>
                  <a:cubicBezTo>
                    <a:pt x="147555" y="310843"/>
                    <a:pt x="164277" y="297935"/>
                    <a:pt x="182406" y="28344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2FAA359-8D0E-1052-6E06-7163A0904424}"/>
              </a:ext>
            </a:extLst>
          </p:cNvPr>
          <p:cNvGrpSpPr/>
          <p:nvPr userDrawn="1"/>
        </p:nvGrpSpPr>
        <p:grpSpPr>
          <a:xfrm>
            <a:off x="5236176" y="5438659"/>
            <a:ext cx="1290903" cy="1408363"/>
            <a:chOff x="5236176" y="5438659"/>
            <a:chExt cx="1290903" cy="1408363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F5866DE-E362-134B-64EA-BDD2607CA93C}"/>
                </a:ext>
              </a:extLst>
            </p:cNvPr>
            <p:cNvSpPr/>
            <p:nvPr userDrawn="1"/>
          </p:nvSpPr>
          <p:spPr>
            <a:xfrm>
              <a:off x="5334451" y="5537108"/>
              <a:ext cx="1192628" cy="1309914"/>
            </a:xfrm>
            <a:custGeom>
              <a:avLst/>
              <a:gdLst>
                <a:gd name="connsiteX0" fmla="*/ 1006926 w 1192628"/>
                <a:gd name="connsiteY0" fmla="*/ 1204364 h 1309914"/>
                <a:gd name="connsiteX1" fmla="*/ 903605 w 1192628"/>
                <a:gd name="connsiteY1" fmla="*/ 1170393 h 1309914"/>
                <a:gd name="connsiteX2" fmla="*/ 799462 w 1192628"/>
                <a:gd name="connsiteY2" fmla="*/ 827985 h 1309914"/>
                <a:gd name="connsiteX3" fmla="*/ 795121 w 1192628"/>
                <a:gd name="connsiteY3" fmla="*/ 808682 h 1309914"/>
                <a:gd name="connsiteX4" fmla="*/ 792891 w 1192628"/>
                <a:gd name="connsiteY4" fmla="*/ 799294 h 1309914"/>
                <a:gd name="connsiteX5" fmla="*/ 791131 w 1192628"/>
                <a:gd name="connsiteY5" fmla="*/ 789731 h 1309914"/>
                <a:gd name="connsiteX6" fmla="*/ 783679 w 1192628"/>
                <a:gd name="connsiteY6" fmla="*/ 753237 h 1309914"/>
                <a:gd name="connsiteX7" fmla="*/ 768190 w 1192628"/>
                <a:gd name="connsiteY7" fmla="*/ 681951 h 1309914"/>
                <a:gd name="connsiteX8" fmla="*/ 717028 w 1192628"/>
                <a:gd name="connsiteY8" fmla="*/ 520427 h 1309914"/>
                <a:gd name="connsiteX9" fmla="*/ 676075 w 1192628"/>
                <a:gd name="connsiteY9" fmla="*/ 427960 h 1309914"/>
                <a:gd name="connsiteX10" fmla="*/ 621393 w 1192628"/>
                <a:gd name="connsiteY10" fmla="*/ 330154 h 1309914"/>
                <a:gd name="connsiteX11" fmla="*/ 605200 w 1192628"/>
                <a:gd name="connsiteY11" fmla="*/ 305336 h 1309914"/>
                <a:gd name="connsiteX12" fmla="*/ 596810 w 1192628"/>
                <a:gd name="connsiteY12" fmla="*/ 293015 h 1309914"/>
                <a:gd name="connsiteX13" fmla="*/ 587774 w 1192628"/>
                <a:gd name="connsiteY13" fmla="*/ 280283 h 1309914"/>
                <a:gd name="connsiteX14" fmla="*/ 549462 w 1192628"/>
                <a:gd name="connsiteY14" fmla="*/ 230647 h 1309914"/>
                <a:gd name="connsiteX15" fmla="*/ 459928 w 1192628"/>
                <a:gd name="connsiteY15" fmla="*/ 139764 h 1309914"/>
                <a:gd name="connsiteX16" fmla="*/ 354202 w 1192628"/>
                <a:gd name="connsiteY16" fmla="*/ 65603 h 1309914"/>
                <a:gd name="connsiteX17" fmla="*/ 325511 w 1192628"/>
                <a:gd name="connsiteY17" fmla="*/ 50583 h 1309914"/>
                <a:gd name="connsiteX18" fmla="*/ 296234 w 1192628"/>
                <a:gd name="connsiteY18" fmla="*/ 37265 h 1309914"/>
                <a:gd name="connsiteX19" fmla="*/ 266488 w 1192628"/>
                <a:gd name="connsiteY19" fmla="*/ 25706 h 1309914"/>
                <a:gd name="connsiteX20" fmla="*/ 235919 w 1192628"/>
                <a:gd name="connsiteY20" fmla="*/ 16260 h 1309914"/>
                <a:gd name="connsiteX21" fmla="*/ 220723 w 1192628"/>
                <a:gd name="connsiteY21" fmla="*/ 12212 h 1309914"/>
                <a:gd name="connsiteX22" fmla="*/ 205234 w 1192628"/>
                <a:gd name="connsiteY22" fmla="*/ 8868 h 1309914"/>
                <a:gd name="connsiteX23" fmla="*/ 174607 w 1192628"/>
                <a:gd name="connsiteY23" fmla="*/ 3529 h 1309914"/>
                <a:gd name="connsiteX24" fmla="*/ 113471 w 1192628"/>
                <a:gd name="connsiteY24" fmla="*/ 184 h 1309914"/>
                <a:gd name="connsiteX25" fmla="*/ 0 w 1192628"/>
                <a:gd name="connsiteY25" fmla="*/ 22010 h 1309914"/>
                <a:gd name="connsiteX26" fmla="*/ 0 w 1192628"/>
                <a:gd name="connsiteY26" fmla="*/ 22010 h 1309914"/>
                <a:gd name="connsiteX27" fmla="*/ 0 w 1192628"/>
                <a:gd name="connsiteY27" fmla="*/ 22010 h 1309914"/>
                <a:gd name="connsiteX28" fmla="*/ 30334 w 1192628"/>
                <a:gd name="connsiteY28" fmla="*/ 123688 h 1309914"/>
                <a:gd name="connsiteX29" fmla="*/ 38958 w 1192628"/>
                <a:gd name="connsiteY29" fmla="*/ 171447 h 1309914"/>
                <a:gd name="connsiteX30" fmla="*/ 41950 w 1192628"/>
                <a:gd name="connsiteY30" fmla="*/ 194798 h 1309914"/>
                <a:gd name="connsiteX31" fmla="*/ 43300 w 1192628"/>
                <a:gd name="connsiteY31" fmla="*/ 206064 h 1309914"/>
                <a:gd name="connsiteX32" fmla="*/ 44356 w 1192628"/>
                <a:gd name="connsiteY32" fmla="*/ 217563 h 1309914"/>
                <a:gd name="connsiteX33" fmla="*/ 46292 w 1192628"/>
                <a:gd name="connsiteY33" fmla="*/ 239741 h 1309914"/>
                <a:gd name="connsiteX34" fmla="*/ 47700 w 1192628"/>
                <a:gd name="connsiteY34" fmla="*/ 261919 h 1309914"/>
                <a:gd name="connsiteX35" fmla="*/ 48874 w 1192628"/>
                <a:gd name="connsiteY35" fmla="*/ 283628 h 1309914"/>
                <a:gd name="connsiteX36" fmla="*/ 49930 w 1192628"/>
                <a:gd name="connsiteY36" fmla="*/ 304926 h 1309914"/>
                <a:gd name="connsiteX37" fmla="*/ 53802 w 1192628"/>
                <a:gd name="connsiteY37" fmla="*/ 388826 h 1309914"/>
                <a:gd name="connsiteX38" fmla="*/ 59845 w 1192628"/>
                <a:gd name="connsiteY38" fmla="*/ 472023 h 1309914"/>
                <a:gd name="connsiteX39" fmla="*/ 64363 w 1192628"/>
                <a:gd name="connsiteY39" fmla="*/ 513973 h 1309914"/>
                <a:gd name="connsiteX40" fmla="*/ 65771 w 1192628"/>
                <a:gd name="connsiteY40" fmla="*/ 524475 h 1309914"/>
                <a:gd name="connsiteX41" fmla="*/ 67414 w 1192628"/>
                <a:gd name="connsiteY41" fmla="*/ 535623 h 1309914"/>
                <a:gd name="connsiteX42" fmla="*/ 71110 w 1192628"/>
                <a:gd name="connsiteY42" fmla="*/ 557918 h 1309914"/>
                <a:gd name="connsiteX43" fmla="*/ 92291 w 1192628"/>
                <a:gd name="connsiteY43" fmla="*/ 652028 h 1309914"/>
                <a:gd name="connsiteX44" fmla="*/ 126144 w 1192628"/>
                <a:gd name="connsiteY44" fmla="*/ 753530 h 1309914"/>
                <a:gd name="connsiteX45" fmla="*/ 246363 w 1192628"/>
                <a:gd name="connsiteY45" fmla="*/ 968855 h 1309914"/>
                <a:gd name="connsiteX46" fmla="*/ 338830 w 1192628"/>
                <a:gd name="connsiteY46" fmla="*/ 1069595 h 1309914"/>
                <a:gd name="connsiteX47" fmla="*/ 391810 w 1192628"/>
                <a:gd name="connsiteY47" fmla="*/ 1112719 h 1309914"/>
                <a:gd name="connsiteX48" fmla="*/ 405364 w 1192628"/>
                <a:gd name="connsiteY48" fmla="*/ 1122634 h 1309914"/>
                <a:gd name="connsiteX49" fmla="*/ 419445 w 1192628"/>
                <a:gd name="connsiteY49" fmla="*/ 1131787 h 1309914"/>
                <a:gd name="connsiteX50" fmla="*/ 447783 w 1192628"/>
                <a:gd name="connsiteY50" fmla="*/ 1149213 h 1309914"/>
                <a:gd name="connsiteX51" fmla="*/ 685873 w 1192628"/>
                <a:gd name="connsiteY51" fmla="*/ 1226366 h 1309914"/>
                <a:gd name="connsiteX52" fmla="*/ 887763 w 1192628"/>
                <a:gd name="connsiteY52" fmla="*/ 1204657 h 1309914"/>
                <a:gd name="connsiteX53" fmla="*/ 991964 w 1192628"/>
                <a:gd name="connsiteY53" fmla="*/ 1251713 h 1309914"/>
                <a:gd name="connsiteX54" fmla="*/ 1166102 w 1192628"/>
                <a:gd name="connsiteY54" fmla="*/ 1309915 h 1309914"/>
                <a:gd name="connsiteX55" fmla="*/ 1192329 w 1192628"/>
                <a:gd name="connsiteY55" fmla="*/ 1264327 h 1309914"/>
                <a:gd name="connsiteX56" fmla="*/ 1174903 w 1192628"/>
                <a:gd name="connsiteY56" fmla="*/ 1214573 h 1309914"/>
                <a:gd name="connsiteX57" fmla="*/ 1006926 w 1192628"/>
                <a:gd name="connsiteY57" fmla="*/ 1204364 h 130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92628" h="1309914">
                  <a:moveTo>
                    <a:pt x="1006926" y="1204364"/>
                  </a:moveTo>
                  <a:cubicBezTo>
                    <a:pt x="974421" y="1196678"/>
                    <a:pt x="939981" y="1185707"/>
                    <a:pt x="903605" y="1170393"/>
                  </a:cubicBezTo>
                  <a:cubicBezTo>
                    <a:pt x="854555" y="1040846"/>
                    <a:pt x="821523" y="925966"/>
                    <a:pt x="799462" y="827985"/>
                  </a:cubicBezTo>
                  <a:cubicBezTo>
                    <a:pt x="798054" y="821414"/>
                    <a:pt x="796646" y="814959"/>
                    <a:pt x="795121" y="808682"/>
                  </a:cubicBezTo>
                  <a:cubicBezTo>
                    <a:pt x="794416" y="805513"/>
                    <a:pt x="793536" y="802462"/>
                    <a:pt x="792891" y="799294"/>
                  </a:cubicBezTo>
                  <a:lnTo>
                    <a:pt x="791131" y="789731"/>
                  </a:lnTo>
                  <a:cubicBezTo>
                    <a:pt x="788901" y="777058"/>
                    <a:pt x="785440" y="765440"/>
                    <a:pt x="783679" y="753237"/>
                  </a:cubicBezTo>
                  <a:cubicBezTo>
                    <a:pt x="779044" y="729944"/>
                    <a:pt x="774175" y="706241"/>
                    <a:pt x="768190" y="681951"/>
                  </a:cubicBezTo>
                  <a:cubicBezTo>
                    <a:pt x="756397" y="632842"/>
                    <a:pt x="740379" y="579979"/>
                    <a:pt x="717028" y="520427"/>
                  </a:cubicBezTo>
                  <a:cubicBezTo>
                    <a:pt x="705353" y="490915"/>
                    <a:pt x="691917" y="460054"/>
                    <a:pt x="676075" y="427960"/>
                  </a:cubicBezTo>
                  <a:cubicBezTo>
                    <a:pt x="660175" y="395926"/>
                    <a:pt x="642339" y="363363"/>
                    <a:pt x="621393" y="330154"/>
                  </a:cubicBezTo>
                  <a:cubicBezTo>
                    <a:pt x="616348" y="322058"/>
                    <a:pt x="610656" y="313492"/>
                    <a:pt x="605200" y="305336"/>
                  </a:cubicBezTo>
                  <a:lnTo>
                    <a:pt x="596810" y="293015"/>
                  </a:lnTo>
                  <a:lnTo>
                    <a:pt x="587774" y="280283"/>
                  </a:lnTo>
                  <a:cubicBezTo>
                    <a:pt x="575805" y="263386"/>
                    <a:pt x="562780" y="246782"/>
                    <a:pt x="549462" y="230647"/>
                  </a:cubicBezTo>
                  <a:cubicBezTo>
                    <a:pt x="522296" y="198319"/>
                    <a:pt x="492491" y="167692"/>
                    <a:pt x="459928" y="139764"/>
                  </a:cubicBezTo>
                  <a:cubicBezTo>
                    <a:pt x="427014" y="111895"/>
                    <a:pt x="391928" y="86666"/>
                    <a:pt x="354202" y="65603"/>
                  </a:cubicBezTo>
                  <a:cubicBezTo>
                    <a:pt x="345049" y="60264"/>
                    <a:pt x="335016" y="55395"/>
                    <a:pt x="325511" y="50583"/>
                  </a:cubicBezTo>
                  <a:cubicBezTo>
                    <a:pt x="315889" y="45831"/>
                    <a:pt x="306326" y="41313"/>
                    <a:pt x="296234" y="37265"/>
                  </a:cubicBezTo>
                  <a:cubicBezTo>
                    <a:pt x="286260" y="33158"/>
                    <a:pt x="276344" y="29286"/>
                    <a:pt x="266488" y="25706"/>
                  </a:cubicBezTo>
                  <a:cubicBezTo>
                    <a:pt x="256220" y="22304"/>
                    <a:pt x="246070" y="19135"/>
                    <a:pt x="235919" y="16260"/>
                  </a:cubicBezTo>
                  <a:cubicBezTo>
                    <a:pt x="230815" y="14852"/>
                    <a:pt x="225945" y="13385"/>
                    <a:pt x="220723" y="12212"/>
                  </a:cubicBezTo>
                  <a:lnTo>
                    <a:pt x="205234" y="8868"/>
                  </a:lnTo>
                  <a:cubicBezTo>
                    <a:pt x="194908" y="6814"/>
                    <a:pt x="184934" y="4819"/>
                    <a:pt x="174607" y="3529"/>
                  </a:cubicBezTo>
                  <a:cubicBezTo>
                    <a:pt x="153720" y="1123"/>
                    <a:pt x="133889" y="-579"/>
                    <a:pt x="113471" y="184"/>
                  </a:cubicBezTo>
                  <a:cubicBezTo>
                    <a:pt x="73633" y="595"/>
                    <a:pt x="34499" y="8985"/>
                    <a:pt x="0" y="22010"/>
                  </a:cubicBezTo>
                  <a:lnTo>
                    <a:pt x="0" y="22010"/>
                  </a:lnTo>
                  <a:lnTo>
                    <a:pt x="0" y="22010"/>
                  </a:lnTo>
                  <a:cubicBezTo>
                    <a:pt x="13377" y="57565"/>
                    <a:pt x="23645" y="90598"/>
                    <a:pt x="30334" y="123688"/>
                  </a:cubicBezTo>
                  <a:cubicBezTo>
                    <a:pt x="34030" y="139588"/>
                    <a:pt x="36435" y="156251"/>
                    <a:pt x="38958" y="171447"/>
                  </a:cubicBezTo>
                  <a:cubicBezTo>
                    <a:pt x="40132" y="179192"/>
                    <a:pt x="40953" y="187289"/>
                    <a:pt x="41950" y="194798"/>
                  </a:cubicBezTo>
                  <a:lnTo>
                    <a:pt x="43300" y="206064"/>
                  </a:lnTo>
                  <a:cubicBezTo>
                    <a:pt x="43711" y="209760"/>
                    <a:pt x="44004" y="213750"/>
                    <a:pt x="44356" y="217563"/>
                  </a:cubicBezTo>
                  <a:cubicBezTo>
                    <a:pt x="45002" y="224956"/>
                    <a:pt x="45647" y="232407"/>
                    <a:pt x="46292" y="239741"/>
                  </a:cubicBezTo>
                  <a:cubicBezTo>
                    <a:pt x="46762" y="247134"/>
                    <a:pt x="47231" y="254526"/>
                    <a:pt x="47700" y="261919"/>
                  </a:cubicBezTo>
                  <a:cubicBezTo>
                    <a:pt x="48228" y="268960"/>
                    <a:pt x="48580" y="276411"/>
                    <a:pt x="48874" y="283628"/>
                  </a:cubicBezTo>
                  <a:cubicBezTo>
                    <a:pt x="49167" y="290962"/>
                    <a:pt x="49695" y="297650"/>
                    <a:pt x="49930" y="304926"/>
                  </a:cubicBezTo>
                  <a:cubicBezTo>
                    <a:pt x="51221" y="333264"/>
                    <a:pt x="52159" y="361368"/>
                    <a:pt x="53802" y="388826"/>
                  </a:cubicBezTo>
                  <a:cubicBezTo>
                    <a:pt x="55269" y="416637"/>
                    <a:pt x="57088" y="444389"/>
                    <a:pt x="59845" y="472023"/>
                  </a:cubicBezTo>
                  <a:cubicBezTo>
                    <a:pt x="61078" y="486104"/>
                    <a:pt x="62720" y="499833"/>
                    <a:pt x="64363" y="513973"/>
                  </a:cubicBezTo>
                  <a:lnTo>
                    <a:pt x="65771" y="524475"/>
                  </a:lnTo>
                  <a:lnTo>
                    <a:pt x="67414" y="535623"/>
                  </a:lnTo>
                  <a:cubicBezTo>
                    <a:pt x="68529" y="543133"/>
                    <a:pt x="69761" y="550174"/>
                    <a:pt x="71110" y="557918"/>
                  </a:cubicBezTo>
                  <a:cubicBezTo>
                    <a:pt x="76391" y="587782"/>
                    <a:pt x="83314" y="619524"/>
                    <a:pt x="92291" y="652028"/>
                  </a:cubicBezTo>
                  <a:cubicBezTo>
                    <a:pt x="101209" y="684473"/>
                    <a:pt x="112298" y="718562"/>
                    <a:pt x="126144" y="753530"/>
                  </a:cubicBezTo>
                  <a:cubicBezTo>
                    <a:pt x="153486" y="823115"/>
                    <a:pt x="192502" y="898039"/>
                    <a:pt x="246363" y="968855"/>
                  </a:cubicBezTo>
                  <a:cubicBezTo>
                    <a:pt x="273528" y="1004293"/>
                    <a:pt x="304272" y="1038440"/>
                    <a:pt x="338830" y="1069595"/>
                  </a:cubicBezTo>
                  <a:cubicBezTo>
                    <a:pt x="355434" y="1085495"/>
                    <a:pt x="373916" y="1099166"/>
                    <a:pt x="391810" y="1112719"/>
                  </a:cubicBezTo>
                  <a:lnTo>
                    <a:pt x="405364" y="1122634"/>
                  </a:lnTo>
                  <a:cubicBezTo>
                    <a:pt x="409940" y="1125803"/>
                    <a:pt x="414751" y="1128795"/>
                    <a:pt x="419445" y="1131787"/>
                  </a:cubicBezTo>
                  <a:cubicBezTo>
                    <a:pt x="428891" y="1137772"/>
                    <a:pt x="438337" y="1143580"/>
                    <a:pt x="447783" y="1149213"/>
                  </a:cubicBezTo>
                  <a:cubicBezTo>
                    <a:pt x="523998" y="1193451"/>
                    <a:pt x="605963" y="1219150"/>
                    <a:pt x="685873" y="1226366"/>
                  </a:cubicBezTo>
                  <a:cubicBezTo>
                    <a:pt x="756163" y="1232820"/>
                    <a:pt x="824867" y="1225017"/>
                    <a:pt x="887763" y="1204657"/>
                  </a:cubicBezTo>
                  <a:cubicBezTo>
                    <a:pt x="924374" y="1223550"/>
                    <a:pt x="959108" y="1238687"/>
                    <a:pt x="991964" y="1251713"/>
                  </a:cubicBezTo>
                  <a:cubicBezTo>
                    <a:pt x="1054509" y="1276237"/>
                    <a:pt x="1110598" y="1293370"/>
                    <a:pt x="1166102" y="1309915"/>
                  </a:cubicBezTo>
                  <a:cubicBezTo>
                    <a:pt x="1190862" y="1293897"/>
                    <a:pt x="1191625" y="1274184"/>
                    <a:pt x="1192329" y="1264327"/>
                  </a:cubicBezTo>
                  <a:cubicBezTo>
                    <a:pt x="1193091" y="1254470"/>
                    <a:pt x="1193854" y="1234756"/>
                    <a:pt x="1174903" y="1214573"/>
                  </a:cubicBezTo>
                  <a:cubicBezTo>
                    <a:pt x="1123624" y="1221379"/>
                    <a:pt x="1068590" y="1218739"/>
                    <a:pt x="1006926" y="1204364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A416D33B-78B0-7C3F-C417-9B0E1D70A955}"/>
                </a:ext>
              </a:extLst>
            </p:cNvPr>
            <p:cNvSpPr/>
            <p:nvPr userDrawn="1"/>
          </p:nvSpPr>
          <p:spPr>
            <a:xfrm>
              <a:off x="5236176" y="5438659"/>
              <a:ext cx="913402" cy="1228810"/>
            </a:xfrm>
            <a:custGeom>
              <a:avLst/>
              <a:gdLst>
                <a:gd name="connsiteX0" fmla="*/ 0 w 913402"/>
                <a:gd name="connsiteY0" fmla="*/ 22186 h 1228810"/>
                <a:gd name="connsiteX1" fmla="*/ 0 w 913402"/>
                <a:gd name="connsiteY1" fmla="*/ 22186 h 1228810"/>
                <a:gd name="connsiteX2" fmla="*/ 0 w 913402"/>
                <a:gd name="connsiteY2" fmla="*/ 22186 h 1228810"/>
                <a:gd name="connsiteX3" fmla="*/ 30334 w 913402"/>
                <a:gd name="connsiteY3" fmla="*/ 123864 h 1228810"/>
                <a:gd name="connsiteX4" fmla="*/ 38958 w 913402"/>
                <a:gd name="connsiteY4" fmla="*/ 171623 h 1228810"/>
                <a:gd name="connsiteX5" fmla="*/ 41950 w 913402"/>
                <a:gd name="connsiteY5" fmla="*/ 194974 h 1228810"/>
                <a:gd name="connsiteX6" fmla="*/ 43300 w 913402"/>
                <a:gd name="connsiteY6" fmla="*/ 206240 h 1228810"/>
                <a:gd name="connsiteX7" fmla="*/ 44356 w 913402"/>
                <a:gd name="connsiteY7" fmla="*/ 217739 h 1228810"/>
                <a:gd name="connsiteX8" fmla="*/ 46292 w 913402"/>
                <a:gd name="connsiteY8" fmla="*/ 239917 h 1228810"/>
                <a:gd name="connsiteX9" fmla="*/ 47700 w 913402"/>
                <a:gd name="connsiteY9" fmla="*/ 262095 h 1228810"/>
                <a:gd name="connsiteX10" fmla="*/ 48874 w 913402"/>
                <a:gd name="connsiteY10" fmla="*/ 283803 h 1228810"/>
                <a:gd name="connsiteX11" fmla="*/ 49930 w 913402"/>
                <a:gd name="connsiteY11" fmla="*/ 305101 h 1228810"/>
                <a:gd name="connsiteX12" fmla="*/ 53802 w 913402"/>
                <a:gd name="connsiteY12" fmla="*/ 389002 h 1228810"/>
                <a:gd name="connsiteX13" fmla="*/ 59845 w 913402"/>
                <a:gd name="connsiteY13" fmla="*/ 472199 h 1228810"/>
                <a:gd name="connsiteX14" fmla="*/ 64363 w 913402"/>
                <a:gd name="connsiteY14" fmla="*/ 514149 h 1228810"/>
                <a:gd name="connsiteX15" fmla="*/ 65771 w 913402"/>
                <a:gd name="connsiteY15" fmla="*/ 524651 h 1228810"/>
                <a:gd name="connsiteX16" fmla="*/ 67414 w 913402"/>
                <a:gd name="connsiteY16" fmla="*/ 535799 h 1228810"/>
                <a:gd name="connsiteX17" fmla="*/ 71110 w 913402"/>
                <a:gd name="connsiteY17" fmla="*/ 558094 h 1228810"/>
                <a:gd name="connsiteX18" fmla="*/ 92291 w 913402"/>
                <a:gd name="connsiteY18" fmla="*/ 652204 h 1228810"/>
                <a:gd name="connsiteX19" fmla="*/ 126144 w 913402"/>
                <a:gd name="connsiteY19" fmla="*/ 753706 h 1228810"/>
                <a:gd name="connsiteX20" fmla="*/ 246363 w 913402"/>
                <a:gd name="connsiteY20" fmla="*/ 969031 h 1228810"/>
                <a:gd name="connsiteX21" fmla="*/ 338830 w 913402"/>
                <a:gd name="connsiteY21" fmla="*/ 1069771 h 1228810"/>
                <a:gd name="connsiteX22" fmla="*/ 391810 w 913402"/>
                <a:gd name="connsiteY22" fmla="*/ 1112895 h 1228810"/>
                <a:gd name="connsiteX23" fmla="*/ 405364 w 913402"/>
                <a:gd name="connsiteY23" fmla="*/ 1122810 h 1228810"/>
                <a:gd name="connsiteX24" fmla="*/ 419445 w 913402"/>
                <a:gd name="connsiteY24" fmla="*/ 1132022 h 1228810"/>
                <a:gd name="connsiteX25" fmla="*/ 447783 w 913402"/>
                <a:gd name="connsiteY25" fmla="*/ 1149447 h 1228810"/>
                <a:gd name="connsiteX26" fmla="*/ 685874 w 913402"/>
                <a:gd name="connsiteY26" fmla="*/ 1226601 h 1228810"/>
                <a:gd name="connsiteX27" fmla="*/ 913403 w 913402"/>
                <a:gd name="connsiteY27" fmla="*/ 1195798 h 1228810"/>
                <a:gd name="connsiteX28" fmla="*/ 913403 w 913402"/>
                <a:gd name="connsiteY28" fmla="*/ 1195798 h 1228810"/>
                <a:gd name="connsiteX29" fmla="*/ 913403 w 913402"/>
                <a:gd name="connsiteY29" fmla="*/ 1195798 h 1228810"/>
                <a:gd name="connsiteX30" fmla="*/ 799521 w 913402"/>
                <a:gd name="connsiteY30" fmla="*/ 827984 h 1228810"/>
                <a:gd name="connsiteX31" fmla="*/ 795179 w 913402"/>
                <a:gd name="connsiteY31" fmla="*/ 808682 h 1228810"/>
                <a:gd name="connsiteX32" fmla="*/ 792949 w 913402"/>
                <a:gd name="connsiteY32" fmla="*/ 799294 h 1228810"/>
                <a:gd name="connsiteX33" fmla="*/ 791189 w 913402"/>
                <a:gd name="connsiteY33" fmla="*/ 789730 h 1228810"/>
                <a:gd name="connsiteX34" fmla="*/ 783738 w 913402"/>
                <a:gd name="connsiteY34" fmla="*/ 753237 h 1228810"/>
                <a:gd name="connsiteX35" fmla="*/ 768249 w 913402"/>
                <a:gd name="connsiteY35" fmla="*/ 681950 h 1228810"/>
                <a:gd name="connsiteX36" fmla="*/ 717087 w 913402"/>
                <a:gd name="connsiteY36" fmla="*/ 520427 h 1228810"/>
                <a:gd name="connsiteX37" fmla="*/ 676134 w 913402"/>
                <a:gd name="connsiteY37" fmla="*/ 427960 h 1228810"/>
                <a:gd name="connsiteX38" fmla="*/ 621452 w 913402"/>
                <a:gd name="connsiteY38" fmla="*/ 330154 h 1228810"/>
                <a:gd name="connsiteX39" fmla="*/ 605259 w 913402"/>
                <a:gd name="connsiteY39" fmla="*/ 305336 h 1228810"/>
                <a:gd name="connsiteX40" fmla="*/ 596868 w 913402"/>
                <a:gd name="connsiteY40" fmla="*/ 293015 h 1228810"/>
                <a:gd name="connsiteX41" fmla="*/ 587833 w 913402"/>
                <a:gd name="connsiteY41" fmla="*/ 280283 h 1228810"/>
                <a:gd name="connsiteX42" fmla="*/ 549520 w 913402"/>
                <a:gd name="connsiteY42" fmla="*/ 230647 h 1228810"/>
                <a:gd name="connsiteX43" fmla="*/ 459987 w 913402"/>
                <a:gd name="connsiteY43" fmla="*/ 139764 h 1228810"/>
                <a:gd name="connsiteX44" fmla="*/ 354260 w 913402"/>
                <a:gd name="connsiteY44" fmla="*/ 65603 h 1228810"/>
                <a:gd name="connsiteX45" fmla="*/ 325570 w 913402"/>
                <a:gd name="connsiteY45" fmla="*/ 50583 h 1228810"/>
                <a:gd name="connsiteX46" fmla="*/ 296293 w 913402"/>
                <a:gd name="connsiteY46" fmla="*/ 37264 h 1228810"/>
                <a:gd name="connsiteX47" fmla="*/ 266546 w 913402"/>
                <a:gd name="connsiteY47" fmla="*/ 25706 h 1228810"/>
                <a:gd name="connsiteX48" fmla="*/ 235978 w 913402"/>
                <a:gd name="connsiteY48" fmla="*/ 16260 h 1228810"/>
                <a:gd name="connsiteX49" fmla="*/ 220782 w 913402"/>
                <a:gd name="connsiteY49" fmla="*/ 12212 h 1228810"/>
                <a:gd name="connsiteX50" fmla="*/ 205293 w 913402"/>
                <a:gd name="connsiteY50" fmla="*/ 8868 h 1228810"/>
                <a:gd name="connsiteX51" fmla="*/ 174666 w 913402"/>
                <a:gd name="connsiteY51" fmla="*/ 3528 h 1228810"/>
                <a:gd name="connsiteX52" fmla="*/ 113530 w 913402"/>
                <a:gd name="connsiteY52" fmla="*/ 184 h 1228810"/>
                <a:gd name="connsiteX53" fmla="*/ 0 w 913402"/>
                <a:gd name="connsiteY53" fmla="*/ 22186 h 122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913402" h="1228810">
                  <a:moveTo>
                    <a:pt x="0" y="22186"/>
                  </a:moveTo>
                  <a:lnTo>
                    <a:pt x="0" y="22186"/>
                  </a:lnTo>
                  <a:lnTo>
                    <a:pt x="0" y="22186"/>
                  </a:lnTo>
                  <a:cubicBezTo>
                    <a:pt x="13377" y="57741"/>
                    <a:pt x="23645" y="90773"/>
                    <a:pt x="30334" y="123864"/>
                  </a:cubicBezTo>
                  <a:cubicBezTo>
                    <a:pt x="34030" y="139764"/>
                    <a:pt x="36435" y="156427"/>
                    <a:pt x="38958" y="171623"/>
                  </a:cubicBezTo>
                  <a:cubicBezTo>
                    <a:pt x="40132" y="179368"/>
                    <a:pt x="40953" y="187465"/>
                    <a:pt x="41950" y="194974"/>
                  </a:cubicBezTo>
                  <a:lnTo>
                    <a:pt x="43300" y="206240"/>
                  </a:lnTo>
                  <a:cubicBezTo>
                    <a:pt x="43711" y="209936"/>
                    <a:pt x="44004" y="213926"/>
                    <a:pt x="44356" y="217739"/>
                  </a:cubicBezTo>
                  <a:cubicBezTo>
                    <a:pt x="45002" y="225132"/>
                    <a:pt x="45647" y="232583"/>
                    <a:pt x="46292" y="239917"/>
                  </a:cubicBezTo>
                  <a:cubicBezTo>
                    <a:pt x="46762" y="247310"/>
                    <a:pt x="47231" y="254702"/>
                    <a:pt x="47700" y="262095"/>
                  </a:cubicBezTo>
                  <a:cubicBezTo>
                    <a:pt x="48228" y="269136"/>
                    <a:pt x="48580" y="276587"/>
                    <a:pt x="48874" y="283803"/>
                  </a:cubicBezTo>
                  <a:cubicBezTo>
                    <a:pt x="49167" y="291137"/>
                    <a:pt x="49695" y="297826"/>
                    <a:pt x="49930" y="305101"/>
                  </a:cubicBezTo>
                  <a:cubicBezTo>
                    <a:pt x="51221" y="333440"/>
                    <a:pt x="52159" y="361544"/>
                    <a:pt x="53802" y="389002"/>
                  </a:cubicBezTo>
                  <a:cubicBezTo>
                    <a:pt x="55269" y="416812"/>
                    <a:pt x="57088" y="444564"/>
                    <a:pt x="59845" y="472199"/>
                  </a:cubicBezTo>
                  <a:cubicBezTo>
                    <a:pt x="61078" y="486280"/>
                    <a:pt x="62720" y="500009"/>
                    <a:pt x="64363" y="514149"/>
                  </a:cubicBezTo>
                  <a:lnTo>
                    <a:pt x="65771" y="524651"/>
                  </a:lnTo>
                  <a:lnTo>
                    <a:pt x="67414" y="535799"/>
                  </a:lnTo>
                  <a:cubicBezTo>
                    <a:pt x="68529" y="543309"/>
                    <a:pt x="69761" y="550349"/>
                    <a:pt x="71110" y="558094"/>
                  </a:cubicBezTo>
                  <a:cubicBezTo>
                    <a:pt x="76391" y="587958"/>
                    <a:pt x="83314" y="619700"/>
                    <a:pt x="92291" y="652204"/>
                  </a:cubicBezTo>
                  <a:cubicBezTo>
                    <a:pt x="101209" y="684649"/>
                    <a:pt x="112298" y="718738"/>
                    <a:pt x="126144" y="753706"/>
                  </a:cubicBezTo>
                  <a:cubicBezTo>
                    <a:pt x="153486" y="823291"/>
                    <a:pt x="192502" y="898215"/>
                    <a:pt x="246363" y="969031"/>
                  </a:cubicBezTo>
                  <a:cubicBezTo>
                    <a:pt x="273528" y="1004469"/>
                    <a:pt x="304272" y="1038616"/>
                    <a:pt x="338830" y="1069771"/>
                  </a:cubicBezTo>
                  <a:cubicBezTo>
                    <a:pt x="355434" y="1085671"/>
                    <a:pt x="373916" y="1099342"/>
                    <a:pt x="391810" y="1112895"/>
                  </a:cubicBezTo>
                  <a:lnTo>
                    <a:pt x="405364" y="1122810"/>
                  </a:lnTo>
                  <a:cubicBezTo>
                    <a:pt x="409940" y="1125978"/>
                    <a:pt x="414751" y="1128971"/>
                    <a:pt x="419445" y="1132022"/>
                  </a:cubicBezTo>
                  <a:cubicBezTo>
                    <a:pt x="428891" y="1138006"/>
                    <a:pt x="438337" y="1143815"/>
                    <a:pt x="447783" y="1149447"/>
                  </a:cubicBezTo>
                  <a:cubicBezTo>
                    <a:pt x="523998" y="1193686"/>
                    <a:pt x="605963" y="1219384"/>
                    <a:pt x="685874" y="1226601"/>
                  </a:cubicBezTo>
                  <a:cubicBezTo>
                    <a:pt x="765843" y="1233935"/>
                    <a:pt x="843818" y="1222846"/>
                    <a:pt x="913403" y="1195798"/>
                  </a:cubicBezTo>
                  <a:lnTo>
                    <a:pt x="913403" y="1195798"/>
                  </a:lnTo>
                  <a:lnTo>
                    <a:pt x="913403" y="1195798"/>
                  </a:lnTo>
                  <a:cubicBezTo>
                    <a:pt x="858897" y="1055866"/>
                    <a:pt x="822990" y="932361"/>
                    <a:pt x="799521" y="827984"/>
                  </a:cubicBezTo>
                  <a:cubicBezTo>
                    <a:pt x="798112" y="821413"/>
                    <a:pt x="796704" y="814959"/>
                    <a:pt x="795179" y="808682"/>
                  </a:cubicBezTo>
                  <a:cubicBezTo>
                    <a:pt x="794475" y="805513"/>
                    <a:pt x="793595" y="802462"/>
                    <a:pt x="792949" y="799294"/>
                  </a:cubicBezTo>
                  <a:lnTo>
                    <a:pt x="791189" y="789730"/>
                  </a:lnTo>
                  <a:cubicBezTo>
                    <a:pt x="788960" y="777057"/>
                    <a:pt x="785498" y="765440"/>
                    <a:pt x="783738" y="753237"/>
                  </a:cubicBezTo>
                  <a:cubicBezTo>
                    <a:pt x="779103" y="729944"/>
                    <a:pt x="774233" y="706240"/>
                    <a:pt x="768249" y="681950"/>
                  </a:cubicBezTo>
                  <a:cubicBezTo>
                    <a:pt x="756456" y="632842"/>
                    <a:pt x="740438" y="579979"/>
                    <a:pt x="717087" y="520427"/>
                  </a:cubicBezTo>
                  <a:cubicBezTo>
                    <a:pt x="705411" y="490915"/>
                    <a:pt x="691975" y="460053"/>
                    <a:pt x="676134" y="427960"/>
                  </a:cubicBezTo>
                  <a:cubicBezTo>
                    <a:pt x="660234" y="395925"/>
                    <a:pt x="642398" y="363362"/>
                    <a:pt x="621452" y="330154"/>
                  </a:cubicBezTo>
                  <a:cubicBezTo>
                    <a:pt x="616406" y="322058"/>
                    <a:pt x="610715" y="313491"/>
                    <a:pt x="605259" y="305336"/>
                  </a:cubicBezTo>
                  <a:lnTo>
                    <a:pt x="596868" y="293015"/>
                  </a:lnTo>
                  <a:lnTo>
                    <a:pt x="587833" y="280283"/>
                  </a:lnTo>
                  <a:cubicBezTo>
                    <a:pt x="575864" y="263386"/>
                    <a:pt x="562839" y="246782"/>
                    <a:pt x="549520" y="230647"/>
                  </a:cubicBezTo>
                  <a:cubicBezTo>
                    <a:pt x="522355" y="198319"/>
                    <a:pt x="492550" y="167692"/>
                    <a:pt x="459987" y="139764"/>
                  </a:cubicBezTo>
                  <a:cubicBezTo>
                    <a:pt x="427072" y="111895"/>
                    <a:pt x="391986" y="86666"/>
                    <a:pt x="354260" y="65603"/>
                  </a:cubicBezTo>
                  <a:cubicBezTo>
                    <a:pt x="345108" y="60264"/>
                    <a:pt x="335075" y="55394"/>
                    <a:pt x="325570" y="50583"/>
                  </a:cubicBezTo>
                  <a:cubicBezTo>
                    <a:pt x="315948" y="45831"/>
                    <a:pt x="306384" y="41313"/>
                    <a:pt x="296293" y="37264"/>
                  </a:cubicBezTo>
                  <a:cubicBezTo>
                    <a:pt x="286319" y="33158"/>
                    <a:pt x="276403" y="29285"/>
                    <a:pt x="266546" y="25706"/>
                  </a:cubicBezTo>
                  <a:cubicBezTo>
                    <a:pt x="256278" y="22303"/>
                    <a:pt x="246128" y="19135"/>
                    <a:pt x="235978" y="16260"/>
                  </a:cubicBezTo>
                  <a:cubicBezTo>
                    <a:pt x="230874" y="14852"/>
                    <a:pt x="226004" y="13385"/>
                    <a:pt x="220782" y="12212"/>
                  </a:cubicBezTo>
                  <a:lnTo>
                    <a:pt x="205293" y="8868"/>
                  </a:lnTo>
                  <a:cubicBezTo>
                    <a:pt x="194967" y="6814"/>
                    <a:pt x="184992" y="4819"/>
                    <a:pt x="174666" y="3528"/>
                  </a:cubicBezTo>
                  <a:cubicBezTo>
                    <a:pt x="153779" y="1123"/>
                    <a:pt x="133948" y="-579"/>
                    <a:pt x="113530" y="184"/>
                  </a:cubicBezTo>
                  <a:cubicBezTo>
                    <a:pt x="73575" y="771"/>
                    <a:pt x="34440" y="9102"/>
                    <a:pt x="0" y="22186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80BE3BCF-FA3F-BE4D-37EA-39E9DAAF8777}"/>
                </a:ext>
              </a:extLst>
            </p:cNvPr>
            <p:cNvSpPr/>
            <p:nvPr userDrawn="1"/>
          </p:nvSpPr>
          <p:spPr>
            <a:xfrm>
              <a:off x="5326061" y="5513415"/>
              <a:ext cx="1102567" cy="1235686"/>
            </a:xfrm>
            <a:custGeom>
              <a:avLst/>
              <a:gdLst>
                <a:gd name="connsiteX0" fmla="*/ 711337 w 1102567"/>
                <a:gd name="connsiteY0" fmla="*/ 1043830 h 1235686"/>
                <a:gd name="connsiteX1" fmla="*/ 711337 w 1102567"/>
                <a:gd name="connsiteY1" fmla="*/ 1043830 h 1235686"/>
                <a:gd name="connsiteX2" fmla="*/ 586073 w 1102567"/>
                <a:gd name="connsiteY2" fmla="*/ 941800 h 1235686"/>
                <a:gd name="connsiteX3" fmla="*/ 480111 w 1102567"/>
                <a:gd name="connsiteY3" fmla="*/ 814717 h 1235686"/>
                <a:gd name="connsiteX4" fmla="*/ 468318 w 1102567"/>
                <a:gd name="connsiteY4" fmla="*/ 797467 h 1235686"/>
                <a:gd name="connsiteX5" fmla="*/ 457347 w 1102567"/>
                <a:gd name="connsiteY5" fmla="*/ 779631 h 1235686"/>
                <a:gd name="connsiteX6" fmla="*/ 446610 w 1102567"/>
                <a:gd name="connsiteY6" fmla="*/ 761619 h 1235686"/>
                <a:gd name="connsiteX7" fmla="*/ 436166 w 1102567"/>
                <a:gd name="connsiteY7" fmla="*/ 743372 h 1235686"/>
                <a:gd name="connsiteX8" fmla="*/ 398147 w 1102567"/>
                <a:gd name="connsiteY8" fmla="*/ 668037 h 1235686"/>
                <a:gd name="connsiteX9" fmla="*/ 332317 w 1102567"/>
                <a:gd name="connsiteY9" fmla="*/ 512088 h 1235686"/>
                <a:gd name="connsiteX10" fmla="*/ 268893 w 1102567"/>
                <a:gd name="connsiteY10" fmla="*/ 357311 h 1235686"/>
                <a:gd name="connsiteX11" fmla="*/ 195084 w 1102567"/>
                <a:gd name="connsiteY11" fmla="*/ 213389 h 1235686"/>
                <a:gd name="connsiteX12" fmla="*/ 104788 w 1102567"/>
                <a:gd name="connsiteY12" fmla="*/ 90941 h 1235686"/>
                <a:gd name="connsiteX13" fmla="*/ 0 w 1102567"/>
                <a:gd name="connsiteY13" fmla="*/ 0 h 1235686"/>
                <a:gd name="connsiteX14" fmla="*/ 0 w 1102567"/>
                <a:gd name="connsiteY14" fmla="*/ 0 h 1235686"/>
                <a:gd name="connsiteX15" fmla="*/ 0 w 1102567"/>
                <a:gd name="connsiteY15" fmla="*/ 0 h 1235686"/>
                <a:gd name="connsiteX16" fmla="*/ 173727 w 1102567"/>
                <a:gd name="connsiteY16" fmla="*/ 225534 h 1235686"/>
                <a:gd name="connsiteX17" fmla="*/ 238794 w 1102567"/>
                <a:gd name="connsiteY17" fmla="*/ 369926 h 1235686"/>
                <a:gd name="connsiteX18" fmla="*/ 296997 w 1102567"/>
                <a:gd name="connsiteY18" fmla="*/ 525758 h 1235686"/>
                <a:gd name="connsiteX19" fmla="*/ 361653 w 1102567"/>
                <a:gd name="connsiteY19" fmla="*/ 685052 h 1235686"/>
                <a:gd name="connsiteX20" fmla="*/ 400846 w 1102567"/>
                <a:gd name="connsiteY20" fmla="*/ 763027 h 1235686"/>
                <a:gd name="connsiteX21" fmla="*/ 411817 w 1102567"/>
                <a:gd name="connsiteY21" fmla="*/ 781978 h 1235686"/>
                <a:gd name="connsiteX22" fmla="*/ 423082 w 1102567"/>
                <a:gd name="connsiteY22" fmla="*/ 800753 h 1235686"/>
                <a:gd name="connsiteX23" fmla="*/ 434758 w 1102567"/>
                <a:gd name="connsiteY23" fmla="*/ 819293 h 1235686"/>
                <a:gd name="connsiteX24" fmla="*/ 447314 w 1102567"/>
                <a:gd name="connsiteY24" fmla="*/ 837305 h 1235686"/>
                <a:gd name="connsiteX25" fmla="*/ 560844 w 1102567"/>
                <a:gd name="connsiteY25" fmla="*/ 968261 h 1235686"/>
                <a:gd name="connsiteX26" fmla="*/ 694850 w 1102567"/>
                <a:gd name="connsiteY26" fmla="*/ 1069470 h 1235686"/>
                <a:gd name="connsiteX27" fmla="*/ 694850 w 1102567"/>
                <a:gd name="connsiteY27" fmla="*/ 1069470 h 1235686"/>
                <a:gd name="connsiteX28" fmla="*/ 901903 w 1102567"/>
                <a:gd name="connsiteY28" fmla="*/ 1177484 h 1235686"/>
                <a:gd name="connsiteX29" fmla="*/ 1076041 w 1102567"/>
                <a:gd name="connsiteY29" fmla="*/ 1235687 h 1235686"/>
                <a:gd name="connsiteX30" fmla="*/ 1102267 w 1102567"/>
                <a:gd name="connsiteY30" fmla="*/ 1190099 h 1235686"/>
                <a:gd name="connsiteX31" fmla="*/ 1084842 w 1102567"/>
                <a:gd name="connsiteY31" fmla="*/ 1140345 h 1235686"/>
                <a:gd name="connsiteX32" fmla="*/ 916923 w 1102567"/>
                <a:gd name="connsiteY32" fmla="*/ 1129902 h 1235686"/>
                <a:gd name="connsiteX33" fmla="*/ 711337 w 1102567"/>
                <a:gd name="connsiteY33" fmla="*/ 1043830 h 123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567" h="1235686">
                  <a:moveTo>
                    <a:pt x="711337" y="1043830"/>
                  </a:moveTo>
                  <a:lnTo>
                    <a:pt x="711337" y="1043830"/>
                  </a:lnTo>
                  <a:cubicBezTo>
                    <a:pt x="667509" y="1014084"/>
                    <a:pt x="625265" y="980054"/>
                    <a:pt x="586073" y="941800"/>
                  </a:cubicBezTo>
                  <a:cubicBezTo>
                    <a:pt x="546821" y="903604"/>
                    <a:pt x="511384" y="860657"/>
                    <a:pt x="480111" y="814717"/>
                  </a:cubicBezTo>
                  <a:lnTo>
                    <a:pt x="468318" y="797467"/>
                  </a:lnTo>
                  <a:lnTo>
                    <a:pt x="457347" y="779631"/>
                  </a:lnTo>
                  <a:cubicBezTo>
                    <a:pt x="453592" y="773764"/>
                    <a:pt x="450072" y="767721"/>
                    <a:pt x="446610" y="761619"/>
                  </a:cubicBezTo>
                  <a:lnTo>
                    <a:pt x="436166" y="743372"/>
                  </a:lnTo>
                  <a:cubicBezTo>
                    <a:pt x="422906" y="718612"/>
                    <a:pt x="409881" y="693677"/>
                    <a:pt x="398147" y="668037"/>
                  </a:cubicBezTo>
                  <a:cubicBezTo>
                    <a:pt x="374150" y="616993"/>
                    <a:pt x="353204" y="564364"/>
                    <a:pt x="332317" y="512088"/>
                  </a:cubicBezTo>
                  <a:cubicBezTo>
                    <a:pt x="311547" y="459752"/>
                    <a:pt x="291012" y="407710"/>
                    <a:pt x="268893" y="357311"/>
                  </a:cubicBezTo>
                  <a:cubicBezTo>
                    <a:pt x="246715" y="306912"/>
                    <a:pt x="222308" y="258332"/>
                    <a:pt x="195084" y="213389"/>
                  </a:cubicBezTo>
                  <a:cubicBezTo>
                    <a:pt x="167919" y="168388"/>
                    <a:pt x="137585" y="127083"/>
                    <a:pt x="104788" y="90941"/>
                  </a:cubicBezTo>
                  <a:cubicBezTo>
                    <a:pt x="72049" y="54800"/>
                    <a:pt x="36611" y="23938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67414" y="56031"/>
                    <a:pt x="126086" y="134652"/>
                    <a:pt x="173727" y="225534"/>
                  </a:cubicBezTo>
                  <a:cubicBezTo>
                    <a:pt x="197607" y="271064"/>
                    <a:pt x="218963" y="319409"/>
                    <a:pt x="238794" y="369926"/>
                  </a:cubicBezTo>
                  <a:cubicBezTo>
                    <a:pt x="258625" y="420442"/>
                    <a:pt x="277342" y="472777"/>
                    <a:pt x="296997" y="525758"/>
                  </a:cubicBezTo>
                  <a:cubicBezTo>
                    <a:pt x="316769" y="578680"/>
                    <a:pt x="337304" y="632424"/>
                    <a:pt x="361653" y="685052"/>
                  </a:cubicBezTo>
                  <a:cubicBezTo>
                    <a:pt x="373564" y="711454"/>
                    <a:pt x="386999" y="737387"/>
                    <a:pt x="400846" y="763027"/>
                  </a:cubicBezTo>
                  <a:lnTo>
                    <a:pt x="411817" y="781978"/>
                  </a:lnTo>
                  <a:cubicBezTo>
                    <a:pt x="415396" y="788314"/>
                    <a:pt x="419151" y="794592"/>
                    <a:pt x="423082" y="800753"/>
                  </a:cubicBezTo>
                  <a:lnTo>
                    <a:pt x="434758" y="819293"/>
                  </a:lnTo>
                  <a:lnTo>
                    <a:pt x="447314" y="837305"/>
                  </a:lnTo>
                  <a:cubicBezTo>
                    <a:pt x="480698" y="885240"/>
                    <a:pt x="518776" y="929537"/>
                    <a:pt x="560844" y="968261"/>
                  </a:cubicBezTo>
                  <a:cubicBezTo>
                    <a:pt x="602853" y="1007043"/>
                    <a:pt x="648148" y="1040838"/>
                    <a:pt x="694850" y="1069470"/>
                  </a:cubicBezTo>
                  <a:lnTo>
                    <a:pt x="694850" y="1069470"/>
                  </a:lnTo>
                  <a:cubicBezTo>
                    <a:pt x="770537" y="1120456"/>
                    <a:pt x="839593" y="1152784"/>
                    <a:pt x="901903" y="1177484"/>
                  </a:cubicBezTo>
                  <a:cubicBezTo>
                    <a:pt x="964447" y="1202009"/>
                    <a:pt x="1020538" y="1219142"/>
                    <a:pt x="1076041" y="1235687"/>
                  </a:cubicBezTo>
                  <a:cubicBezTo>
                    <a:pt x="1100800" y="1219669"/>
                    <a:pt x="1101563" y="1199956"/>
                    <a:pt x="1102267" y="1190099"/>
                  </a:cubicBezTo>
                  <a:cubicBezTo>
                    <a:pt x="1103030" y="1180242"/>
                    <a:pt x="1103793" y="1160528"/>
                    <a:pt x="1084842" y="1140345"/>
                  </a:cubicBezTo>
                  <a:cubicBezTo>
                    <a:pt x="1033621" y="1146858"/>
                    <a:pt x="978587" y="1144276"/>
                    <a:pt x="916923" y="1129902"/>
                  </a:cubicBezTo>
                  <a:cubicBezTo>
                    <a:pt x="855435" y="1115292"/>
                    <a:pt x="787024" y="1088949"/>
                    <a:pt x="711337" y="104383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17A8062-6E76-0BE6-0DDF-5DD6DC7EF34D}"/>
              </a:ext>
            </a:extLst>
          </p:cNvPr>
          <p:cNvGrpSpPr/>
          <p:nvPr userDrawn="1"/>
        </p:nvGrpSpPr>
        <p:grpSpPr>
          <a:xfrm>
            <a:off x="4624619" y="5907044"/>
            <a:ext cx="432983" cy="991782"/>
            <a:chOff x="4624619" y="5907044"/>
            <a:chExt cx="432983" cy="991782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09D8261-3B77-00F6-7CE0-E099EE9A321A}"/>
                </a:ext>
              </a:extLst>
            </p:cNvPr>
            <p:cNvSpPr/>
            <p:nvPr userDrawn="1"/>
          </p:nvSpPr>
          <p:spPr>
            <a:xfrm>
              <a:off x="4722894" y="6005318"/>
              <a:ext cx="334708" cy="893508"/>
            </a:xfrm>
            <a:custGeom>
              <a:avLst/>
              <a:gdLst>
                <a:gd name="connsiteX0" fmla="*/ 319958 w 334708"/>
                <a:gd name="connsiteY0" fmla="*/ 109716 h 893508"/>
                <a:gd name="connsiteX1" fmla="*/ 303706 w 334708"/>
                <a:gd name="connsiteY1" fmla="*/ 0 h 893508"/>
                <a:gd name="connsiteX2" fmla="*/ 303706 w 334708"/>
                <a:gd name="connsiteY2" fmla="*/ 0 h 893508"/>
                <a:gd name="connsiteX3" fmla="*/ 303706 w 334708"/>
                <a:gd name="connsiteY3" fmla="*/ 0 h 893508"/>
                <a:gd name="connsiteX4" fmla="*/ 193168 w 334708"/>
                <a:gd name="connsiteY4" fmla="*/ 40131 h 893508"/>
                <a:gd name="connsiteX5" fmla="*/ 99645 w 334708"/>
                <a:gd name="connsiteY5" fmla="*/ 118869 h 893508"/>
                <a:gd name="connsiteX6" fmla="*/ 1839 w 334708"/>
                <a:gd name="connsiteY6" fmla="*/ 354906 h 893508"/>
                <a:gd name="connsiteX7" fmla="*/ 9702 w 334708"/>
                <a:gd name="connsiteY7" fmla="*/ 486272 h 893508"/>
                <a:gd name="connsiteX8" fmla="*/ 56052 w 334708"/>
                <a:gd name="connsiteY8" fmla="*/ 605493 h 893508"/>
                <a:gd name="connsiteX9" fmla="*/ 134320 w 334708"/>
                <a:gd name="connsiteY9" fmla="*/ 699309 h 893508"/>
                <a:gd name="connsiteX10" fmla="*/ 222856 w 334708"/>
                <a:gd name="connsiteY10" fmla="*/ 753229 h 893508"/>
                <a:gd name="connsiteX11" fmla="*/ 246560 w 334708"/>
                <a:gd name="connsiteY11" fmla="*/ 807148 h 893508"/>
                <a:gd name="connsiteX12" fmla="*/ 286515 w 334708"/>
                <a:gd name="connsiteY12" fmla="*/ 892222 h 893508"/>
                <a:gd name="connsiteX13" fmla="*/ 313328 w 334708"/>
                <a:gd name="connsiteY13" fmla="*/ 886824 h 893508"/>
                <a:gd name="connsiteX14" fmla="*/ 326823 w 334708"/>
                <a:gd name="connsiteY14" fmla="*/ 862886 h 893508"/>
                <a:gd name="connsiteX15" fmla="*/ 269266 w 334708"/>
                <a:gd name="connsiteY15" fmla="*/ 794534 h 893508"/>
                <a:gd name="connsiteX16" fmla="*/ 240751 w 334708"/>
                <a:gd name="connsiteY16" fmla="*/ 744780 h 893508"/>
                <a:gd name="connsiteX17" fmla="*/ 271436 w 334708"/>
                <a:gd name="connsiteY17" fmla="*/ 653017 h 893508"/>
                <a:gd name="connsiteX18" fmla="*/ 299364 w 334708"/>
                <a:gd name="connsiteY18" fmla="*/ 557147 h 893508"/>
                <a:gd name="connsiteX19" fmla="*/ 319254 w 334708"/>
                <a:gd name="connsiteY19" fmla="*/ 468964 h 893508"/>
                <a:gd name="connsiteX20" fmla="*/ 331164 w 334708"/>
                <a:gd name="connsiteY20" fmla="*/ 384946 h 893508"/>
                <a:gd name="connsiteX21" fmla="*/ 330695 w 334708"/>
                <a:gd name="connsiteY21" fmla="*/ 208871 h 893508"/>
                <a:gd name="connsiteX22" fmla="*/ 319958 w 334708"/>
                <a:gd name="connsiteY22" fmla="*/ 109716 h 89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4708" h="893508">
                  <a:moveTo>
                    <a:pt x="319958" y="109716"/>
                  </a:moveTo>
                  <a:cubicBezTo>
                    <a:pt x="315558" y="75041"/>
                    <a:pt x="310218" y="38606"/>
                    <a:pt x="303706" y="0"/>
                  </a:cubicBezTo>
                  <a:lnTo>
                    <a:pt x="303706" y="0"/>
                  </a:lnTo>
                  <a:lnTo>
                    <a:pt x="303706" y="0"/>
                  </a:lnTo>
                  <a:cubicBezTo>
                    <a:pt x="265452" y="6454"/>
                    <a:pt x="227902" y="20007"/>
                    <a:pt x="193168" y="40131"/>
                  </a:cubicBezTo>
                  <a:cubicBezTo>
                    <a:pt x="158669" y="60373"/>
                    <a:pt x="126869" y="87010"/>
                    <a:pt x="99645" y="118869"/>
                  </a:cubicBezTo>
                  <a:cubicBezTo>
                    <a:pt x="44846" y="182293"/>
                    <a:pt x="9760" y="266898"/>
                    <a:pt x="1839" y="354906"/>
                  </a:cubicBezTo>
                  <a:cubicBezTo>
                    <a:pt x="-2209" y="398851"/>
                    <a:pt x="431" y="443617"/>
                    <a:pt x="9702" y="486272"/>
                  </a:cubicBezTo>
                  <a:cubicBezTo>
                    <a:pt x="18796" y="528926"/>
                    <a:pt x="34872" y="569351"/>
                    <a:pt x="56052" y="605493"/>
                  </a:cubicBezTo>
                  <a:cubicBezTo>
                    <a:pt x="77291" y="641635"/>
                    <a:pt x="103811" y="673435"/>
                    <a:pt x="134320" y="699309"/>
                  </a:cubicBezTo>
                  <a:cubicBezTo>
                    <a:pt x="161309" y="722015"/>
                    <a:pt x="191173" y="740203"/>
                    <a:pt x="222856" y="753229"/>
                  </a:cubicBezTo>
                  <a:cubicBezTo>
                    <a:pt x="230894" y="772883"/>
                    <a:pt x="238932" y="790661"/>
                    <a:pt x="246560" y="807148"/>
                  </a:cubicBezTo>
                  <a:cubicBezTo>
                    <a:pt x="261051" y="838009"/>
                    <a:pt x="273725" y="864940"/>
                    <a:pt x="286515" y="892222"/>
                  </a:cubicBezTo>
                  <a:cubicBezTo>
                    <a:pt x="301124" y="896212"/>
                    <a:pt x="309221" y="889933"/>
                    <a:pt x="313328" y="886824"/>
                  </a:cubicBezTo>
                  <a:cubicBezTo>
                    <a:pt x="317435" y="883773"/>
                    <a:pt x="325590" y="877495"/>
                    <a:pt x="326823" y="862886"/>
                  </a:cubicBezTo>
                  <a:cubicBezTo>
                    <a:pt x="306053" y="844639"/>
                    <a:pt x="287571" y="822403"/>
                    <a:pt x="269266" y="794534"/>
                  </a:cubicBezTo>
                  <a:cubicBezTo>
                    <a:pt x="259643" y="779748"/>
                    <a:pt x="250080" y="763320"/>
                    <a:pt x="240751" y="744780"/>
                  </a:cubicBezTo>
                  <a:cubicBezTo>
                    <a:pt x="252016" y="712921"/>
                    <a:pt x="262342" y="682294"/>
                    <a:pt x="271436" y="653017"/>
                  </a:cubicBezTo>
                  <a:cubicBezTo>
                    <a:pt x="281997" y="619515"/>
                    <a:pt x="291385" y="587657"/>
                    <a:pt x="299364" y="557147"/>
                  </a:cubicBezTo>
                  <a:cubicBezTo>
                    <a:pt x="307402" y="526638"/>
                    <a:pt x="313797" y="497419"/>
                    <a:pt x="319254" y="468964"/>
                  </a:cubicBezTo>
                  <a:cubicBezTo>
                    <a:pt x="324652" y="440566"/>
                    <a:pt x="328641" y="412932"/>
                    <a:pt x="331164" y="384946"/>
                  </a:cubicBezTo>
                  <a:cubicBezTo>
                    <a:pt x="336386" y="329090"/>
                    <a:pt x="335506" y="271826"/>
                    <a:pt x="330695" y="208871"/>
                  </a:cubicBezTo>
                  <a:cubicBezTo>
                    <a:pt x="328231" y="177423"/>
                    <a:pt x="324593" y="144509"/>
                    <a:pt x="319958" y="109716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9265341-17B8-DDCC-F406-BCC912B24E2B}"/>
                </a:ext>
              </a:extLst>
            </p:cNvPr>
            <p:cNvSpPr/>
            <p:nvPr userDrawn="1"/>
          </p:nvSpPr>
          <p:spPr>
            <a:xfrm>
              <a:off x="4624619" y="5907044"/>
              <a:ext cx="334708" cy="758274"/>
            </a:xfrm>
            <a:custGeom>
              <a:avLst/>
              <a:gdLst>
                <a:gd name="connsiteX0" fmla="*/ 303706 w 334708"/>
                <a:gd name="connsiteY0" fmla="*/ 0 h 758274"/>
                <a:gd name="connsiteX1" fmla="*/ 303706 w 334708"/>
                <a:gd name="connsiteY1" fmla="*/ 0 h 758274"/>
                <a:gd name="connsiteX2" fmla="*/ 303706 w 334708"/>
                <a:gd name="connsiteY2" fmla="*/ 0 h 758274"/>
                <a:gd name="connsiteX3" fmla="*/ 193168 w 334708"/>
                <a:gd name="connsiteY3" fmla="*/ 40131 h 758274"/>
                <a:gd name="connsiteX4" fmla="*/ 99645 w 334708"/>
                <a:gd name="connsiteY4" fmla="*/ 118869 h 758274"/>
                <a:gd name="connsiteX5" fmla="*/ 1839 w 334708"/>
                <a:gd name="connsiteY5" fmla="*/ 354906 h 758274"/>
                <a:gd name="connsiteX6" fmla="*/ 9702 w 334708"/>
                <a:gd name="connsiteY6" fmla="*/ 486272 h 758274"/>
                <a:gd name="connsiteX7" fmla="*/ 56052 w 334708"/>
                <a:gd name="connsiteY7" fmla="*/ 605493 h 758274"/>
                <a:gd name="connsiteX8" fmla="*/ 134320 w 334708"/>
                <a:gd name="connsiteY8" fmla="*/ 699309 h 758274"/>
                <a:gd name="connsiteX9" fmla="*/ 235999 w 334708"/>
                <a:gd name="connsiteY9" fmla="*/ 758274 h 758274"/>
                <a:gd name="connsiteX10" fmla="*/ 235999 w 334708"/>
                <a:gd name="connsiteY10" fmla="*/ 758274 h 758274"/>
                <a:gd name="connsiteX11" fmla="*/ 235999 w 334708"/>
                <a:gd name="connsiteY11" fmla="*/ 758274 h 758274"/>
                <a:gd name="connsiteX12" fmla="*/ 271436 w 334708"/>
                <a:gd name="connsiteY12" fmla="*/ 653076 h 758274"/>
                <a:gd name="connsiteX13" fmla="*/ 299364 w 334708"/>
                <a:gd name="connsiteY13" fmla="*/ 557206 h 758274"/>
                <a:gd name="connsiteX14" fmla="*/ 319254 w 334708"/>
                <a:gd name="connsiteY14" fmla="*/ 469022 h 758274"/>
                <a:gd name="connsiteX15" fmla="*/ 331164 w 334708"/>
                <a:gd name="connsiteY15" fmla="*/ 385004 h 758274"/>
                <a:gd name="connsiteX16" fmla="*/ 330695 w 334708"/>
                <a:gd name="connsiteY16" fmla="*/ 208930 h 758274"/>
                <a:gd name="connsiteX17" fmla="*/ 319958 w 334708"/>
                <a:gd name="connsiteY17" fmla="*/ 109716 h 758274"/>
                <a:gd name="connsiteX18" fmla="*/ 303706 w 334708"/>
                <a:gd name="connsiteY18" fmla="*/ 0 h 75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4708" h="758274">
                  <a:moveTo>
                    <a:pt x="303706" y="0"/>
                  </a:moveTo>
                  <a:lnTo>
                    <a:pt x="303706" y="0"/>
                  </a:lnTo>
                  <a:lnTo>
                    <a:pt x="303706" y="0"/>
                  </a:lnTo>
                  <a:cubicBezTo>
                    <a:pt x="265452" y="6454"/>
                    <a:pt x="227902" y="20007"/>
                    <a:pt x="193168" y="40131"/>
                  </a:cubicBezTo>
                  <a:cubicBezTo>
                    <a:pt x="158669" y="60373"/>
                    <a:pt x="126869" y="87010"/>
                    <a:pt x="99645" y="118869"/>
                  </a:cubicBezTo>
                  <a:cubicBezTo>
                    <a:pt x="44846" y="182293"/>
                    <a:pt x="9760" y="266898"/>
                    <a:pt x="1839" y="354906"/>
                  </a:cubicBezTo>
                  <a:cubicBezTo>
                    <a:pt x="-2209" y="398851"/>
                    <a:pt x="431" y="443617"/>
                    <a:pt x="9702" y="486272"/>
                  </a:cubicBezTo>
                  <a:cubicBezTo>
                    <a:pt x="18796" y="528926"/>
                    <a:pt x="34872" y="569351"/>
                    <a:pt x="56052" y="605493"/>
                  </a:cubicBezTo>
                  <a:cubicBezTo>
                    <a:pt x="77291" y="641635"/>
                    <a:pt x="103811" y="673435"/>
                    <a:pt x="134320" y="699309"/>
                  </a:cubicBezTo>
                  <a:cubicBezTo>
                    <a:pt x="165006" y="725125"/>
                    <a:pt x="199387" y="745132"/>
                    <a:pt x="235999" y="758274"/>
                  </a:cubicBezTo>
                  <a:lnTo>
                    <a:pt x="235999" y="758274"/>
                  </a:lnTo>
                  <a:lnTo>
                    <a:pt x="235999" y="758274"/>
                  </a:lnTo>
                  <a:cubicBezTo>
                    <a:pt x="249200" y="721546"/>
                    <a:pt x="261051" y="686460"/>
                    <a:pt x="271436" y="653076"/>
                  </a:cubicBezTo>
                  <a:cubicBezTo>
                    <a:pt x="281997" y="619574"/>
                    <a:pt x="291385" y="587715"/>
                    <a:pt x="299364" y="557206"/>
                  </a:cubicBezTo>
                  <a:cubicBezTo>
                    <a:pt x="307402" y="526697"/>
                    <a:pt x="313797" y="497478"/>
                    <a:pt x="319254" y="469022"/>
                  </a:cubicBezTo>
                  <a:cubicBezTo>
                    <a:pt x="324652" y="440625"/>
                    <a:pt x="328641" y="412991"/>
                    <a:pt x="331164" y="385004"/>
                  </a:cubicBezTo>
                  <a:cubicBezTo>
                    <a:pt x="336386" y="329149"/>
                    <a:pt x="335506" y="271885"/>
                    <a:pt x="330695" y="208930"/>
                  </a:cubicBezTo>
                  <a:cubicBezTo>
                    <a:pt x="328231" y="177423"/>
                    <a:pt x="324593" y="144509"/>
                    <a:pt x="319958" y="109716"/>
                  </a:cubicBezTo>
                  <a:cubicBezTo>
                    <a:pt x="315558" y="75041"/>
                    <a:pt x="310218" y="38606"/>
                    <a:pt x="303706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95074EAE-5D3C-C285-C862-21300A678595}"/>
                </a:ext>
              </a:extLst>
            </p:cNvPr>
            <p:cNvSpPr/>
            <p:nvPr userDrawn="1"/>
          </p:nvSpPr>
          <p:spPr>
            <a:xfrm>
              <a:off x="4777473" y="5952339"/>
              <a:ext cx="173792" cy="848038"/>
            </a:xfrm>
            <a:custGeom>
              <a:avLst/>
              <a:gdLst>
                <a:gd name="connsiteX0" fmla="*/ 63255 w 173792"/>
                <a:gd name="connsiteY0" fmla="*/ 644568 h 848038"/>
                <a:gd name="connsiteX1" fmla="*/ 63255 w 173792"/>
                <a:gd name="connsiteY1" fmla="*/ 644568 h 848038"/>
                <a:gd name="connsiteX2" fmla="*/ 40373 w 173792"/>
                <a:gd name="connsiteY2" fmla="*/ 562839 h 848038"/>
                <a:gd name="connsiteX3" fmla="*/ 25881 w 173792"/>
                <a:gd name="connsiteY3" fmla="*/ 476943 h 848038"/>
                <a:gd name="connsiteX4" fmla="*/ 20952 w 173792"/>
                <a:gd name="connsiteY4" fmla="*/ 389053 h 848038"/>
                <a:gd name="connsiteX5" fmla="*/ 25940 w 173792"/>
                <a:gd name="connsiteY5" fmla="*/ 301632 h 848038"/>
                <a:gd name="connsiteX6" fmla="*/ 61847 w 173792"/>
                <a:gd name="connsiteY6" fmla="*/ 137468 h 848038"/>
                <a:gd name="connsiteX7" fmla="*/ 120812 w 173792"/>
                <a:gd name="connsiteY7" fmla="*/ 0 h 848038"/>
                <a:gd name="connsiteX8" fmla="*/ 120812 w 173792"/>
                <a:gd name="connsiteY8" fmla="*/ 0 h 848038"/>
                <a:gd name="connsiteX9" fmla="*/ 120812 w 173792"/>
                <a:gd name="connsiteY9" fmla="*/ 0 h 848038"/>
                <a:gd name="connsiteX10" fmla="*/ 49819 w 173792"/>
                <a:gd name="connsiteY10" fmla="*/ 133068 h 848038"/>
                <a:gd name="connsiteX11" fmla="*/ 6402 w 173792"/>
                <a:gd name="connsiteY11" fmla="*/ 299109 h 848038"/>
                <a:gd name="connsiteX12" fmla="*/ 6 w 173792"/>
                <a:gd name="connsiteY12" fmla="*/ 388877 h 848038"/>
                <a:gd name="connsiteX13" fmla="*/ 5287 w 173792"/>
                <a:gd name="connsiteY13" fmla="*/ 479231 h 848038"/>
                <a:gd name="connsiteX14" fmla="*/ 21833 w 173792"/>
                <a:gd name="connsiteY14" fmla="*/ 567122 h 848038"/>
                <a:gd name="connsiteX15" fmla="*/ 48294 w 173792"/>
                <a:gd name="connsiteY15" fmla="*/ 649790 h 848038"/>
                <a:gd name="connsiteX16" fmla="*/ 48294 w 173792"/>
                <a:gd name="connsiteY16" fmla="*/ 649790 h 848038"/>
                <a:gd name="connsiteX17" fmla="*/ 93529 w 173792"/>
                <a:gd name="connsiteY17" fmla="*/ 761677 h 848038"/>
                <a:gd name="connsiteX18" fmla="*/ 133485 w 173792"/>
                <a:gd name="connsiteY18" fmla="*/ 846752 h 848038"/>
                <a:gd name="connsiteX19" fmla="*/ 160298 w 173792"/>
                <a:gd name="connsiteY19" fmla="*/ 841354 h 848038"/>
                <a:gd name="connsiteX20" fmla="*/ 173792 w 173792"/>
                <a:gd name="connsiteY20" fmla="*/ 817416 h 848038"/>
                <a:gd name="connsiteX21" fmla="*/ 116235 w 173792"/>
                <a:gd name="connsiteY21" fmla="*/ 749063 h 848038"/>
                <a:gd name="connsiteX22" fmla="*/ 63255 w 173792"/>
                <a:gd name="connsiteY22" fmla="*/ 644568 h 84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3792" h="848038">
                  <a:moveTo>
                    <a:pt x="63255" y="644568"/>
                  </a:moveTo>
                  <a:lnTo>
                    <a:pt x="63255" y="644568"/>
                  </a:lnTo>
                  <a:cubicBezTo>
                    <a:pt x="54219" y="618283"/>
                    <a:pt x="46709" y="590884"/>
                    <a:pt x="40373" y="562839"/>
                  </a:cubicBezTo>
                  <a:cubicBezTo>
                    <a:pt x="33860" y="534852"/>
                    <a:pt x="29284" y="505986"/>
                    <a:pt x="25881" y="476943"/>
                  </a:cubicBezTo>
                  <a:cubicBezTo>
                    <a:pt x="22360" y="447842"/>
                    <a:pt x="21011" y="418389"/>
                    <a:pt x="20952" y="389053"/>
                  </a:cubicBezTo>
                  <a:cubicBezTo>
                    <a:pt x="20776" y="359717"/>
                    <a:pt x="22771" y="330440"/>
                    <a:pt x="25940" y="301632"/>
                  </a:cubicBezTo>
                  <a:cubicBezTo>
                    <a:pt x="32276" y="244016"/>
                    <a:pt x="45301" y="188513"/>
                    <a:pt x="61847" y="137468"/>
                  </a:cubicBezTo>
                  <a:cubicBezTo>
                    <a:pt x="78861" y="86600"/>
                    <a:pt x="99162" y="40073"/>
                    <a:pt x="120812" y="0"/>
                  </a:cubicBezTo>
                  <a:lnTo>
                    <a:pt x="120812" y="0"/>
                  </a:lnTo>
                  <a:lnTo>
                    <a:pt x="120812" y="0"/>
                  </a:lnTo>
                  <a:cubicBezTo>
                    <a:pt x="94644" y="37315"/>
                    <a:pt x="70237" y="82493"/>
                    <a:pt x="49819" y="133068"/>
                  </a:cubicBezTo>
                  <a:cubicBezTo>
                    <a:pt x="29812" y="183819"/>
                    <a:pt x="14205" y="240144"/>
                    <a:pt x="6402" y="299109"/>
                  </a:cubicBezTo>
                  <a:cubicBezTo>
                    <a:pt x="2471" y="328562"/>
                    <a:pt x="6" y="358661"/>
                    <a:pt x="6" y="388877"/>
                  </a:cubicBezTo>
                  <a:cubicBezTo>
                    <a:pt x="-111" y="419034"/>
                    <a:pt x="1356" y="449367"/>
                    <a:pt x="5287" y="479231"/>
                  </a:cubicBezTo>
                  <a:cubicBezTo>
                    <a:pt x="9042" y="509095"/>
                    <a:pt x="14322" y="538607"/>
                    <a:pt x="21833" y="567122"/>
                  </a:cubicBezTo>
                  <a:cubicBezTo>
                    <a:pt x="29108" y="595695"/>
                    <a:pt x="37850" y="623447"/>
                    <a:pt x="48294" y="649790"/>
                  </a:cubicBezTo>
                  <a:lnTo>
                    <a:pt x="48294" y="649790"/>
                  </a:lnTo>
                  <a:cubicBezTo>
                    <a:pt x="63196" y="694557"/>
                    <a:pt x="79038" y="730347"/>
                    <a:pt x="93529" y="761677"/>
                  </a:cubicBezTo>
                  <a:cubicBezTo>
                    <a:pt x="108021" y="792539"/>
                    <a:pt x="120694" y="819469"/>
                    <a:pt x="133485" y="846752"/>
                  </a:cubicBezTo>
                  <a:cubicBezTo>
                    <a:pt x="148094" y="850741"/>
                    <a:pt x="156191" y="844464"/>
                    <a:pt x="160298" y="841354"/>
                  </a:cubicBezTo>
                  <a:cubicBezTo>
                    <a:pt x="164405" y="838303"/>
                    <a:pt x="172560" y="832025"/>
                    <a:pt x="173792" y="817416"/>
                  </a:cubicBezTo>
                  <a:cubicBezTo>
                    <a:pt x="153023" y="799169"/>
                    <a:pt x="134541" y="776932"/>
                    <a:pt x="116235" y="749063"/>
                  </a:cubicBezTo>
                  <a:cubicBezTo>
                    <a:pt x="98106" y="721311"/>
                    <a:pt x="80211" y="687516"/>
                    <a:pt x="63255" y="6445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D006C6A-CF4C-8015-427D-0382E14678EF}"/>
              </a:ext>
            </a:extLst>
          </p:cNvPr>
          <p:cNvGrpSpPr/>
          <p:nvPr userDrawn="1"/>
        </p:nvGrpSpPr>
        <p:grpSpPr>
          <a:xfrm>
            <a:off x="3793343" y="920687"/>
            <a:ext cx="448748" cy="1086187"/>
            <a:chOff x="3793343" y="920687"/>
            <a:chExt cx="448748" cy="1086187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E3D67AA5-7A8A-E698-B28B-1BA5B9F3C634}"/>
                </a:ext>
              </a:extLst>
            </p:cNvPr>
            <p:cNvSpPr/>
            <p:nvPr userDrawn="1"/>
          </p:nvSpPr>
          <p:spPr>
            <a:xfrm>
              <a:off x="3891619" y="1018787"/>
              <a:ext cx="350472" cy="988087"/>
            </a:xfrm>
            <a:custGeom>
              <a:avLst/>
              <a:gdLst>
                <a:gd name="connsiteX0" fmla="*/ 108687 w 350472"/>
                <a:gd name="connsiteY0" fmla="*/ 988088 h 988087"/>
                <a:gd name="connsiteX1" fmla="*/ 108687 w 350472"/>
                <a:gd name="connsiteY1" fmla="*/ 988088 h 988087"/>
                <a:gd name="connsiteX2" fmla="*/ 108687 w 350472"/>
                <a:gd name="connsiteY2" fmla="*/ 988088 h 988087"/>
                <a:gd name="connsiteX3" fmla="*/ 284409 w 350472"/>
                <a:gd name="connsiteY3" fmla="*/ 817764 h 988087"/>
                <a:gd name="connsiteX4" fmla="*/ 350415 w 350472"/>
                <a:gd name="connsiteY4" fmla="*/ 574510 h 988087"/>
                <a:gd name="connsiteX5" fmla="*/ 291743 w 350472"/>
                <a:gd name="connsiteY5" fmla="*/ 329556 h 988087"/>
                <a:gd name="connsiteX6" fmla="*/ 276077 w 350472"/>
                <a:gd name="connsiteY6" fmla="*/ 302508 h 988087"/>
                <a:gd name="connsiteX7" fmla="*/ 258710 w 350472"/>
                <a:gd name="connsiteY7" fmla="*/ 276692 h 988087"/>
                <a:gd name="connsiteX8" fmla="*/ 219107 w 350472"/>
                <a:gd name="connsiteY8" fmla="*/ 229168 h 988087"/>
                <a:gd name="connsiteX9" fmla="*/ 134561 w 350472"/>
                <a:gd name="connsiteY9" fmla="*/ 161343 h 988087"/>
                <a:gd name="connsiteX10" fmla="*/ 133740 w 350472"/>
                <a:gd name="connsiteY10" fmla="*/ 157999 h 988087"/>
                <a:gd name="connsiteX11" fmla="*/ 120304 w 350472"/>
                <a:gd name="connsiteY11" fmla="*/ 100970 h 988087"/>
                <a:gd name="connsiteX12" fmla="*/ 108862 w 350472"/>
                <a:gd name="connsiteY12" fmla="*/ 50865 h 988087"/>
                <a:gd name="connsiteX13" fmla="*/ 99593 w 350472"/>
                <a:gd name="connsiteY13" fmla="*/ 4572 h 988087"/>
                <a:gd name="connsiteX14" fmla="*/ 70726 w 350472"/>
                <a:gd name="connsiteY14" fmla="*/ 2930 h 988087"/>
                <a:gd name="connsiteX15" fmla="*/ 50426 w 350472"/>
                <a:gd name="connsiteY15" fmla="*/ 23934 h 988087"/>
                <a:gd name="connsiteX16" fmla="*/ 73542 w 350472"/>
                <a:gd name="connsiteY16" fmla="*/ 63479 h 988087"/>
                <a:gd name="connsiteX17" fmla="*/ 94019 w 350472"/>
                <a:gd name="connsiteY17" fmla="*/ 109360 h 988087"/>
                <a:gd name="connsiteX18" fmla="*/ 113263 w 350472"/>
                <a:gd name="connsiteY18" fmla="*/ 163632 h 988087"/>
                <a:gd name="connsiteX19" fmla="*/ 114378 w 350472"/>
                <a:gd name="connsiteY19" fmla="*/ 167035 h 988087"/>
                <a:gd name="connsiteX20" fmla="*/ 69083 w 350472"/>
                <a:gd name="connsiteY20" fmla="*/ 260675 h 988087"/>
                <a:gd name="connsiteX21" fmla="*/ 48372 w 350472"/>
                <a:gd name="connsiteY21" fmla="*/ 313303 h 988087"/>
                <a:gd name="connsiteX22" fmla="*/ 39395 w 350472"/>
                <a:gd name="connsiteY22" fmla="*/ 339412 h 988087"/>
                <a:gd name="connsiteX23" fmla="*/ 31416 w 350472"/>
                <a:gd name="connsiteY23" fmla="*/ 365345 h 988087"/>
                <a:gd name="connsiteX24" fmla="*/ 85 w 350472"/>
                <a:gd name="connsiteY24" fmla="*/ 569289 h 988087"/>
                <a:gd name="connsiteX25" fmla="*/ 25314 w 350472"/>
                <a:gd name="connsiteY25" fmla="*/ 773936 h 988087"/>
                <a:gd name="connsiteX26" fmla="*/ 108687 w 350472"/>
                <a:gd name="connsiteY26" fmla="*/ 988088 h 988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0472" h="988087">
                  <a:moveTo>
                    <a:pt x="108687" y="988088"/>
                  </a:moveTo>
                  <a:lnTo>
                    <a:pt x="108687" y="988088"/>
                  </a:lnTo>
                  <a:lnTo>
                    <a:pt x="108687" y="988088"/>
                  </a:lnTo>
                  <a:cubicBezTo>
                    <a:pt x="181498" y="949951"/>
                    <a:pt x="242400" y="890399"/>
                    <a:pt x="284409" y="817764"/>
                  </a:cubicBezTo>
                  <a:cubicBezTo>
                    <a:pt x="326770" y="745304"/>
                    <a:pt x="349183" y="660054"/>
                    <a:pt x="350415" y="574510"/>
                  </a:cubicBezTo>
                  <a:cubicBezTo>
                    <a:pt x="351705" y="488908"/>
                    <a:pt x="331346" y="403247"/>
                    <a:pt x="291743" y="329556"/>
                  </a:cubicBezTo>
                  <a:cubicBezTo>
                    <a:pt x="286697" y="320344"/>
                    <a:pt x="281475" y="311309"/>
                    <a:pt x="276077" y="302508"/>
                  </a:cubicBezTo>
                  <a:cubicBezTo>
                    <a:pt x="270621" y="293649"/>
                    <a:pt x="265105" y="285024"/>
                    <a:pt x="258710" y="276692"/>
                  </a:cubicBezTo>
                  <a:cubicBezTo>
                    <a:pt x="246272" y="259971"/>
                    <a:pt x="233071" y="244071"/>
                    <a:pt x="219107" y="229168"/>
                  </a:cubicBezTo>
                  <a:cubicBezTo>
                    <a:pt x="193291" y="203235"/>
                    <a:pt x="165715" y="180236"/>
                    <a:pt x="134561" y="161343"/>
                  </a:cubicBezTo>
                  <a:cubicBezTo>
                    <a:pt x="134267" y="160229"/>
                    <a:pt x="134033" y="159114"/>
                    <a:pt x="133740" y="157999"/>
                  </a:cubicBezTo>
                  <a:cubicBezTo>
                    <a:pt x="128752" y="137581"/>
                    <a:pt x="125056" y="118513"/>
                    <a:pt x="120304" y="100970"/>
                  </a:cubicBezTo>
                  <a:cubicBezTo>
                    <a:pt x="115844" y="83369"/>
                    <a:pt x="112383" y="66706"/>
                    <a:pt x="108862" y="50865"/>
                  </a:cubicBezTo>
                  <a:cubicBezTo>
                    <a:pt x="105108" y="35082"/>
                    <a:pt x="102057" y="19827"/>
                    <a:pt x="99593" y="4572"/>
                  </a:cubicBezTo>
                  <a:cubicBezTo>
                    <a:pt x="85863" y="-3231"/>
                    <a:pt x="75772" y="876"/>
                    <a:pt x="70726" y="2930"/>
                  </a:cubicBezTo>
                  <a:cubicBezTo>
                    <a:pt x="65680" y="4924"/>
                    <a:pt x="55647" y="9090"/>
                    <a:pt x="50426" y="23934"/>
                  </a:cubicBezTo>
                  <a:cubicBezTo>
                    <a:pt x="58464" y="36373"/>
                    <a:pt x="66032" y="49456"/>
                    <a:pt x="73542" y="63479"/>
                  </a:cubicBezTo>
                  <a:cubicBezTo>
                    <a:pt x="80759" y="77560"/>
                    <a:pt x="87154" y="92874"/>
                    <a:pt x="94019" y="109360"/>
                  </a:cubicBezTo>
                  <a:cubicBezTo>
                    <a:pt x="101176" y="125730"/>
                    <a:pt x="106750" y="143918"/>
                    <a:pt x="113263" y="163632"/>
                  </a:cubicBezTo>
                  <a:cubicBezTo>
                    <a:pt x="113674" y="164747"/>
                    <a:pt x="113967" y="165920"/>
                    <a:pt x="114378" y="167035"/>
                  </a:cubicBezTo>
                  <a:cubicBezTo>
                    <a:pt x="97363" y="198483"/>
                    <a:pt x="81522" y="229931"/>
                    <a:pt x="69083" y="260675"/>
                  </a:cubicBezTo>
                  <a:cubicBezTo>
                    <a:pt x="61280" y="278394"/>
                    <a:pt x="54356" y="295937"/>
                    <a:pt x="48372" y="313303"/>
                  </a:cubicBezTo>
                  <a:cubicBezTo>
                    <a:pt x="45321" y="322163"/>
                    <a:pt x="42329" y="330846"/>
                    <a:pt x="39395" y="339412"/>
                  </a:cubicBezTo>
                  <a:cubicBezTo>
                    <a:pt x="36520" y="348096"/>
                    <a:pt x="33821" y="356721"/>
                    <a:pt x="31416" y="365345"/>
                  </a:cubicBezTo>
                  <a:cubicBezTo>
                    <a:pt x="11350" y="434343"/>
                    <a:pt x="1024" y="501757"/>
                    <a:pt x="85" y="569289"/>
                  </a:cubicBezTo>
                  <a:cubicBezTo>
                    <a:pt x="-971" y="636761"/>
                    <a:pt x="7830" y="704468"/>
                    <a:pt x="25314" y="773936"/>
                  </a:cubicBezTo>
                  <a:cubicBezTo>
                    <a:pt x="42974" y="843286"/>
                    <a:pt x="70080" y="914631"/>
                    <a:pt x="108687" y="98808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69C62AA-61C0-F116-ED2D-FEE80AE1B99C}"/>
                </a:ext>
              </a:extLst>
            </p:cNvPr>
            <p:cNvSpPr/>
            <p:nvPr userDrawn="1"/>
          </p:nvSpPr>
          <p:spPr>
            <a:xfrm>
              <a:off x="3793343" y="1074404"/>
              <a:ext cx="350472" cy="834254"/>
            </a:xfrm>
            <a:custGeom>
              <a:avLst/>
              <a:gdLst>
                <a:gd name="connsiteX0" fmla="*/ 108687 w 350472"/>
                <a:gd name="connsiteY0" fmla="*/ 834254 h 834254"/>
                <a:gd name="connsiteX1" fmla="*/ 108687 w 350472"/>
                <a:gd name="connsiteY1" fmla="*/ 834254 h 834254"/>
                <a:gd name="connsiteX2" fmla="*/ 108687 w 350472"/>
                <a:gd name="connsiteY2" fmla="*/ 834254 h 834254"/>
                <a:gd name="connsiteX3" fmla="*/ 284409 w 350472"/>
                <a:gd name="connsiteY3" fmla="*/ 663930 h 834254"/>
                <a:gd name="connsiteX4" fmla="*/ 350415 w 350472"/>
                <a:gd name="connsiteY4" fmla="*/ 420677 h 834254"/>
                <a:gd name="connsiteX5" fmla="*/ 291743 w 350472"/>
                <a:gd name="connsiteY5" fmla="*/ 175722 h 834254"/>
                <a:gd name="connsiteX6" fmla="*/ 276077 w 350472"/>
                <a:gd name="connsiteY6" fmla="*/ 148674 h 834254"/>
                <a:gd name="connsiteX7" fmla="*/ 258710 w 350472"/>
                <a:gd name="connsiteY7" fmla="*/ 122859 h 834254"/>
                <a:gd name="connsiteX8" fmla="*/ 219107 w 350472"/>
                <a:gd name="connsiteY8" fmla="*/ 75335 h 834254"/>
                <a:gd name="connsiteX9" fmla="*/ 121594 w 350472"/>
                <a:gd name="connsiteY9" fmla="*/ 0 h 834254"/>
                <a:gd name="connsiteX10" fmla="*/ 121594 w 350472"/>
                <a:gd name="connsiteY10" fmla="*/ 0 h 834254"/>
                <a:gd name="connsiteX11" fmla="*/ 121594 w 350472"/>
                <a:gd name="connsiteY11" fmla="*/ 0 h 834254"/>
                <a:gd name="connsiteX12" fmla="*/ 69083 w 350472"/>
                <a:gd name="connsiteY12" fmla="*/ 106841 h 834254"/>
                <a:gd name="connsiteX13" fmla="*/ 48372 w 350472"/>
                <a:gd name="connsiteY13" fmla="*/ 159470 h 834254"/>
                <a:gd name="connsiteX14" fmla="*/ 39395 w 350472"/>
                <a:gd name="connsiteY14" fmla="*/ 185579 h 834254"/>
                <a:gd name="connsiteX15" fmla="*/ 31416 w 350472"/>
                <a:gd name="connsiteY15" fmla="*/ 211512 h 834254"/>
                <a:gd name="connsiteX16" fmla="*/ 85 w 350472"/>
                <a:gd name="connsiteY16" fmla="*/ 415455 h 834254"/>
                <a:gd name="connsiteX17" fmla="*/ 25314 w 350472"/>
                <a:gd name="connsiteY17" fmla="*/ 620102 h 834254"/>
                <a:gd name="connsiteX18" fmla="*/ 108687 w 350472"/>
                <a:gd name="connsiteY18" fmla="*/ 834254 h 83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472" h="834254">
                  <a:moveTo>
                    <a:pt x="108687" y="834254"/>
                  </a:moveTo>
                  <a:lnTo>
                    <a:pt x="108687" y="834254"/>
                  </a:lnTo>
                  <a:lnTo>
                    <a:pt x="108687" y="834254"/>
                  </a:lnTo>
                  <a:cubicBezTo>
                    <a:pt x="181498" y="796117"/>
                    <a:pt x="242400" y="736566"/>
                    <a:pt x="284409" y="663930"/>
                  </a:cubicBezTo>
                  <a:cubicBezTo>
                    <a:pt x="326770" y="591470"/>
                    <a:pt x="349183" y="506220"/>
                    <a:pt x="350415" y="420677"/>
                  </a:cubicBezTo>
                  <a:cubicBezTo>
                    <a:pt x="351705" y="335075"/>
                    <a:pt x="331346" y="249414"/>
                    <a:pt x="291743" y="175722"/>
                  </a:cubicBezTo>
                  <a:cubicBezTo>
                    <a:pt x="286697" y="166511"/>
                    <a:pt x="281475" y="157475"/>
                    <a:pt x="276077" y="148674"/>
                  </a:cubicBezTo>
                  <a:cubicBezTo>
                    <a:pt x="270621" y="139815"/>
                    <a:pt x="265105" y="131190"/>
                    <a:pt x="258710" y="122859"/>
                  </a:cubicBezTo>
                  <a:cubicBezTo>
                    <a:pt x="246272" y="106137"/>
                    <a:pt x="233071" y="90237"/>
                    <a:pt x="219107" y="75335"/>
                  </a:cubicBezTo>
                  <a:cubicBezTo>
                    <a:pt x="189771" y="45823"/>
                    <a:pt x="158147" y="20183"/>
                    <a:pt x="121594" y="0"/>
                  </a:cubicBezTo>
                  <a:lnTo>
                    <a:pt x="121594" y="0"/>
                  </a:lnTo>
                  <a:lnTo>
                    <a:pt x="121594" y="0"/>
                  </a:lnTo>
                  <a:cubicBezTo>
                    <a:pt x="101881" y="35790"/>
                    <a:pt x="83340" y="71755"/>
                    <a:pt x="69083" y="106841"/>
                  </a:cubicBezTo>
                  <a:cubicBezTo>
                    <a:pt x="61280" y="124560"/>
                    <a:pt x="54356" y="142103"/>
                    <a:pt x="48372" y="159470"/>
                  </a:cubicBezTo>
                  <a:cubicBezTo>
                    <a:pt x="45321" y="168329"/>
                    <a:pt x="42329" y="177013"/>
                    <a:pt x="39395" y="185579"/>
                  </a:cubicBezTo>
                  <a:cubicBezTo>
                    <a:pt x="36520" y="194262"/>
                    <a:pt x="33821" y="202887"/>
                    <a:pt x="31416" y="211512"/>
                  </a:cubicBezTo>
                  <a:cubicBezTo>
                    <a:pt x="11350" y="280510"/>
                    <a:pt x="1024" y="347924"/>
                    <a:pt x="85" y="415455"/>
                  </a:cubicBezTo>
                  <a:cubicBezTo>
                    <a:pt x="-971" y="482927"/>
                    <a:pt x="7830" y="550635"/>
                    <a:pt x="25314" y="620102"/>
                  </a:cubicBezTo>
                  <a:cubicBezTo>
                    <a:pt x="42974" y="689393"/>
                    <a:pt x="70080" y="760739"/>
                    <a:pt x="108687" y="834254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0A58654-11F4-D7BE-A760-CBA032896C03}"/>
                </a:ext>
              </a:extLst>
            </p:cNvPr>
            <p:cNvSpPr/>
            <p:nvPr userDrawn="1"/>
          </p:nvSpPr>
          <p:spPr>
            <a:xfrm>
              <a:off x="3843651" y="920687"/>
              <a:ext cx="135928" cy="932701"/>
            </a:xfrm>
            <a:custGeom>
              <a:avLst/>
              <a:gdLst>
                <a:gd name="connsiteX0" fmla="*/ 81436 w 135928"/>
                <a:gd name="connsiteY0" fmla="*/ 228640 h 932701"/>
                <a:gd name="connsiteX1" fmla="*/ 81436 w 135928"/>
                <a:gd name="connsiteY1" fmla="*/ 228640 h 932701"/>
                <a:gd name="connsiteX2" fmla="*/ 113823 w 135928"/>
                <a:gd name="connsiteY2" fmla="*/ 597216 h 932701"/>
                <a:gd name="connsiteX3" fmla="*/ 113413 w 135928"/>
                <a:gd name="connsiteY3" fmla="*/ 620333 h 932701"/>
                <a:gd name="connsiteX4" fmla="*/ 112180 w 135928"/>
                <a:gd name="connsiteY4" fmla="*/ 643274 h 932701"/>
                <a:gd name="connsiteX5" fmla="*/ 111007 w 135928"/>
                <a:gd name="connsiteY5" fmla="*/ 666038 h 932701"/>
                <a:gd name="connsiteX6" fmla="*/ 109540 w 135928"/>
                <a:gd name="connsiteY6" fmla="*/ 688568 h 932701"/>
                <a:gd name="connsiteX7" fmla="*/ 105668 w 135928"/>
                <a:gd name="connsiteY7" fmla="*/ 732866 h 932701"/>
                <a:gd name="connsiteX8" fmla="*/ 103321 w 135928"/>
                <a:gd name="connsiteY8" fmla="*/ 754574 h 932701"/>
                <a:gd name="connsiteX9" fmla="*/ 100681 w 135928"/>
                <a:gd name="connsiteY9" fmla="*/ 775931 h 932701"/>
                <a:gd name="connsiteX10" fmla="*/ 88712 w 135928"/>
                <a:gd name="connsiteY10" fmla="*/ 857836 h 932701"/>
                <a:gd name="connsiteX11" fmla="*/ 81554 w 135928"/>
                <a:gd name="connsiteY11" fmla="*/ 896208 h 932701"/>
                <a:gd name="connsiteX12" fmla="*/ 74455 w 135928"/>
                <a:gd name="connsiteY12" fmla="*/ 932702 h 932701"/>
                <a:gd name="connsiteX13" fmla="*/ 74455 w 135928"/>
                <a:gd name="connsiteY13" fmla="*/ 932702 h 932701"/>
                <a:gd name="connsiteX14" fmla="*/ 74455 w 135928"/>
                <a:gd name="connsiteY14" fmla="*/ 932702 h 932701"/>
                <a:gd name="connsiteX15" fmla="*/ 85426 w 135928"/>
                <a:gd name="connsiteY15" fmla="*/ 897147 h 932701"/>
                <a:gd name="connsiteX16" fmla="*/ 96104 w 135928"/>
                <a:gd name="connsiteY16" fmla="*/ 859421 h 932701"/>
                <a:gd name="connsiteX17" fmla="*/ 114058 w 135928"/>
                <a:gd name="connsiteY17" fmla="*/ 777984 h 932701"/>
                <a:gd name="connsiteX18" fmla="*/ 117989 w 135928"/>
                <a:gd name="connsiteY18" fmla="*/ 756569 h 932701"/>
                <a:gd name="connsiteX19" fmla="*/ 121509 w 135928"/>
                <a:gd name="connsiteY19" fmla="*/ 734802 h 932701"/>
                <a:gd name="connsiteX20" fmla="*/ 127435 w 135928"/>
                <a:gd name="connsiteY20" fmla="*/ 690211 h 932701"/>
                <a:gd name="connsiteX21" fmla="*/ 129782 w 135928"/>
                <a:gd name="connsiteY21" fmla="*/ 667505 h 932701"/>
                <a:gd name="connsiteX22" fmla="*/ 131718 w 135928"/>
                <a:gd name="connsiteY22" fmla="*/ 644506 h 932701"/>
                <a:gd name="connsiteX23" fmla="*/ 133596 w 135928"/>
                <a:gd name="connsiteY23" fmla="*/ 621330 h 932701"/>
                <a:gd name="connsiteX24" fmla="*/ 134593 w 135928"/>
                <a:gd name="connsiteY24" fmla="*/ 597920 h 932701"/>
                <a:gd name="connsiteX25" fmla="*/ 97689 w 135928"/>
                <a:gd name="connsiteY25" fmla="*/ 225061 h 932701"/>
                <a:gd name="connsiteX26" fmla="*/ 97689 w 135928"/>
                <a:gd name="connsiteY26" fmla="*/ 225061 h 932701"/>
                <a:gd name="connsiteX27" fmla="*/ 83314 w 135928"/>
                <a:gd name="connsiteY27" fmla="*/ 157999 h 932701"/>
                <a:gd name="connsiteX28" fmla="*/ 69878 w 135928"/>
                <a:gd name="connsiteY28" fmla="*/ 100970 h 932701"/>
                <a:gd name="connsiteX29" fmla="*/ 58437 w 135928"/>
                <a:gd name="connsiteY29" fmla="*/ 50865 h 932701"/>
                <a:gd name="connsiteX30" fmla="*/ 49167 w 135928"/>
                <a:gd name="connsiteY30" fmla="*/ 4572 h 932701"/>
                <a:gd name="connsiteX31" fmla="*/ 20301 w 135928"/>
                <a:gd name="connsiteY31" fmla="*/ 2930 h 932701"/>
                <a:gd name="connsiteX32" fmla="*/ 0 w 135928"/>
                <a:gd name="connsiteY32" fmla="*/ 23934 h 932701"/>
                <a:gd name="connsiteX33" fmla="*/ 23117 w 135928"/>
                <a:gd name="connsiteY33" fmla="*/ 63479 h 932701"/>
                <a:gd name="connsiteX34" fmla="*/ 43593 w 135928"/>
                <a:gd name="connsiteY34" fmla="*/ 109360 h 932701"/>
                <a:gd name="connsiteX35" fmla="*/ 62838 w 135928"/>
                <a:gd name="connsiteY35" fmla="*/ 163632 h 932701"/>
                <a:gd name="connsiteX36" fmla="*/ 81436 w 135928"/>
                <a:gd name="connsiteY36" fmla="*/ 228640 h 93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5928" h="932701">
                  <a:moveTo>
                    <a:pt x="81436" y="228640"/>
                  </a:moveTo>
                  <a:lnTo>
                    <a:pt x="81436" y="228640"/>
                  </a:lnTo>
                  <a:cubicBezTo>
                    <a:pt x="104788" y="344517"/>
                    <a:pt x="116816" y="473654"/>
                    <a:pt x="113823" y="597216"/>
                  </a:cubicBezTo>
                  <a:cubicBezTo>
                    <a:pt x="113647" y="604961"/>
                    <a:pt x="113765" y="612647"/>
                    <a:pt x="113413" y="620333"/>
                  </a:cubicBezTo>
                  <a:cubicBezTo>
                    <a:pt x="113002" y="628019"/>
                    <a:pt x="112591" y="635646"/>
                    <a:pt x="112180" y="643274"/>
                  </a:cubicBezTo>
                  <a:cubicBezTo>
                    <a:pt x="111770" y="650901"/>
                    <a:pt x="111418" y="658470"/>
                    <a:pt x="111007" y="666038"/>
                  </a:cubicBezTo>
                  <a:cubicBezTo>
                    <a:pt x="110655" y="673607"/>
                    <a:pt x="110362" y="681117"/>
                    <a:pt x="109540" y="688568"/>
                  </a:cubicBezTo>
                  <a:cubicBezTo>
                    <a:pt x="108250" y="703471"/>
                    <a:pt x="106959" y="718256"/>
                    <a:pt x="105668" y="732866"/>
                  </a:cubicBezTo>
                  <a:cubicBezTo>
                    <a:pt x="105198" y="740199"/>
                    <a:pt x="104260" y="747416"/>
                    <a:pt x="103321" y="754574"/>
                  </a:cubicBezTo>
                  <a:cubicBezTo>
                    <a:pt x="102441" y="761732"/>
                    <a:pt x="101561" y="768890"/>
                    <a:pt x="100681" y="775931"/>
                  </a:cubicBezTo>
                  <a:cubicBezTo>
                    <a:pt x="97747" y="804328"/>
                    <a:pt x="92643" y="831552"/>
                    <a:pt x="88712" y="857836"/>
                  </a:cubicBezTo>
                  <a:cubicBezTo>
                    <a:pt x="86834" y="871038"/>
                    <a:pt x="83784" y="883652"/>
                    <a:pt x="81554" y="896208"/>
                  </a:cubicBezTo>
                  <a:cubicBezTo>
                    <a:pt x="79031" y="908646"/>
                    <a:pt x="77095" y="920967"/>
                    <a:pt x="74455" y="932702"/>
                  </a:cubicBezTo>
                  <a:lnTo>
                    <a:pt x="74455" y="932702"/>
                  </a:lnTo>
                  <a:lnTo>
                    <a:pt x="74455" y="932702"/>
                  </a:lnTo>
                  <a:cubicBezTo>
                    <a:pt x="78444" y="921319"/>
                    <a:pt x="81671" y="909350"/>
                    <a:pt x="85426" y="897147"/>
                  </a:cubicBezTo>
                  <a:cubicBezTo>
                    <a:pt x="88888" y="884884"/>
                    <a:pt x="93112" y="872446"/>
                    <a:pt x="96104" y="859421"/>
                  </a:cubicBezTo>
                  <a:cubicBezTo>
                    <a:pt x="102265" y="833429"/>
                    <a:pt x="109364" y="806381"/>
                    <a:pt x="114058" y="777984"/>
                  </a:cubicBezTo>
                  <a:cubicBezTo>
                    <a:pt x="115349" y="770885"/>
                    <a:pt x="116640" y="763786"/>
                    <a:pt x="117989" y="756569"/>
                  </a:cubicBezTo>
                  <a:cubicBezTo>
                    <a:pt x="119339" y="749411"/>
                    <a:pt x="120629" y="742136"/>
                    <a:pt x="121509" y="734802"/>
                  </a:cubicBezTo>
                  <a:cubicBezTo>
                    <a:pt x="123446" y="720134"/>
                    <a:pt x="125440" y="705231"/>
                    <a:pt x="127435" y="690211"/>
                  </a:cubicBezTo>
                  <a:cubicBezTo>
                    <a:pt x="128550" y="682701"/>
                    <a:pt x="129137" y="675132"/>
                    <a:pt x="129782" y="667505"/>
                  </a:cubicBezTo>
                  <a:cubicBezTo>
                    <a:pt x="130427" y="659878"/>
                    <a:pt x="131073" y="652192"/>
                    <a:pt x="131718" y="644506"/>
                  </a:cubicBezTo>
                  <a:cubicBezTo>
                    <a:pt x="132364" y="636820"/>
                    <a:pt x="133009" y="629075"/>
                    <a:pt x="133596" y="621330"/>
                  </a:cubicBezTo>
                  <a:cubicBezTo>
                    <a:pt x="134124" y="613586"/>
                    <a:pt x="134241" y="605782"/>
                    <a:pt x="134593" y="597920"/>
                  </a:cubicBezTo>
                  <a:cubicBezTo>
                    <a:pt x="140460" y="472715"/>
                    <a:pt x="126790" y="341055"/>
                    <a:pt x="97689" y="225061"/>
                  </a:cubicBezTo>
                  <a:lnTo>
                    <a:pt x="97689" y="225061"/>
                  </a:lnTo>
                  <a:cubicBezTo>
                    <a:pt x="92643" y="200712"/>
                    <a:pt x="88595" y="178358"/>
                    <a:pt x="83314" y="157999"/>
                  </a:cubicBezTo>
                  <a:cubicBezTo>
                    <a:pt x="78327" y="137581"/>
                    <a:pt x="74631" y="118513"/>
                    <a:pt x="69878" y="100970"/>
                  </a:cubicBezTo>
                  <a:cubicBezTo>
                    <a:pt x="65419" y="83369"/>
                    <a:pt x="61957" y="66706"/>
                    <a:pt x="58437" y="50865"/>
                  </a:cubicBezTo>
                  <a:cubicBezTo>
                    <a:pt x="54682" y="35082"/>
                    <a:pt x="51631" y="19827"/>
                    <a:pt x="49167" y="4572"/>
                  </a:cubicBezTo>
                  <a:cubicBezTo>
                    <a:pt x="35438" y="-3231"/>
                    <a:pt x="25346" y="876"/>
                    <a:pt x="20301" y="2930"/>
                  </a:cubicBezTo>
                  <a:cubicBezTo>
                    <a:pt x="15255" y="4924"/>
                    <a:pt x="5222" y="9090"/>
                    <a:pt x="0" y="23934"/>
                  </a:cubicBezTo>
                  <a:cubicBezTo>
                    <a:pt x="8038" y="36373"/>
                    <a:pt x="15607" y="49456"/>
                    <a:pt x="23117" y="63479"/>
                  </a:cubicBezTo>
                  <a:cubicBezTo>
                    <a:pt x="30333" y="77560"/>
                    <a:pt x="36729" y="92874"/>
                    <a:pt x="43593" y="109360"/>
                  </a:cubicBezTo>
                  <a:cubicBezTo>
                    <a:pt x="50751" y="125730"/>
                    <a:pt x="56325" y="143918"/>
                    <a:pt x="62838" y="163632"/>
                  </a:cubicBezTo>
                  <a:cubicBezTo>
                    <a:pt x="69761" y="183111"/>
                    <a:pt x="75100" y="204878"/>
                    <a:pt x="81436" y="22864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AB5F2846-5EBF-FA19-294F-5E0028A11662}"/>
              </a:ext>
            </a:extLst>
          </p:cNvPr>
          <p:cNvGrpSpPr/>
          <p:nvPr userDrawn="1"/>
        </p:nvGrpSpPr>
        <p:grpSpPr>
          <a:xfrm>
            <a:off x="10071261" y="1996627"/>
            <a:ext cx="1090238" cy="1185891"/>
            <a:chOff x="10071261" y="1996627"/>
            <a:chExt cx="1090238" cy="1185891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793773B-4D2B-9622-8873-CD97F34D5B29}"/>
                </a:ext>
              </a:extLst>
            </p:cNvPr>
            <p:cNvSpPr/>
            <p:nvPr userDrawn="1"/>
          </p:nvSpPr>
          <p:spPr>
            <a:xfrm>
              <a:off x="10169536" y="2094902"/>
              <a:ext cx="991963" cy="1087616"/>
            </a:xfrm>
            <a:custGeom>
              <a:avLst/>
              <a:gdLst>
                <a:gd name="connsiteX0" fmla="*/ 859836 w 991963"/>
                <a:gd name="connsiteY0" fmla="*/ 865761 h 1087616"/>
                <a:gd name="connsiteX1" fmla="*/ 889464 w 991963"/>
                <a:gd name="connsiteY1" fmla="*/ 943853 h 1087616"/>
                <a:gd name="connsiteX2" fmla="*/ 900202 w 991963"/>
                <a:gd name="connsiteY2" fmla="*/ 979760 h 1087616"/>
                <a:gd name="connsiteX3" fmla="*/ 904954 w 991963"/>
                <a:gd name="connsiteY3" fmla="*/ 997010 h 1087616"/>
                <a:gd name="connsiteX4" fmla="*/ 908885 w 991963"/>
                <a:gd name="connsiteY4" fmla="*/ 1013966 h 1087616"/>
                <a:gd name="connsiteX5" fmla="*/ 918507 w 991963"/>
                <a:gd name="connsiteY5" fmla="*/ 1079503 h 1087616"/>
                <a:gd name="connsiteX6" fmla="*/ 960692 w 991963"/>
                <a:gd name="connsiteY6" fmla="*/ 1085018 h 1087616"/>
                <a:gd name="connsiteX7" fmla="*/ 991964 w 991963"/>
                <a:gd name="connsiteY7" fmla="*/ 1057031 h 1087616"/>
                <a:gd name="connsiteX8" fmla="*/ 960223 w 991963"/>
                <a:gd name="connsiteY8" fmla="*/ 995719 h 1087616"/>
                <a:gd name="connsiteX9" fmla="*/ 952067 w 991963"/>
                <a:gd name="connsiteY9" fmla="*/ 979643 h 1087616"/>
                <a:gd name="connsiteX10" fmla="*/ 943560 w 991963"/>
                <a:gd name="connsiteY10" fmla="*/ 963215 h 1087616"/>
                <a:gd name="connsiteX11" fmla="*/ 926487 w 991963"/>
                <a:gd name="connsiteY11" fmla="*/ 928657 h 1087616"/>
                <a:gd name="connsiteX12" fmla="*/ 887646 w 991963"/>
                <a:gd name="connsiteY12" fmla="*/ 852501 h 1087616"/>
                <a:gd name="connsiteX13" fmla="*/ 885416 w 991963"/>
                <a:gd name="connsiteY13" fmla="*/ 848042 h 1087616"/>
                <a:gd name="connsiteX14" fmla="*/ 912112 w 991963"/>
                <a:gd name="connsiteY14" fmla="*/ 691623 h 1087616"/>
                <a:gd name="connsiteX15" fmla="*/ 907477 w 991963"/>
                <a:gd name="connsiteY15" fmla="*/ 600389 h 1087616"/>
                <a:gd name="connsiteX16" fmla="*/ 899967 w 991963"/>
                <a:gd name="connsiteY16" fmla="*/ 554859 h 1087616"/>
                <a:gd name="connsiteX17" fmla="*/ 889113 w 991963"/>
                <a:gd name="connsiteY17" fmla="*/ 509623 h 1087616"/>
                <a:gd name="connsiteX18" fmla="*/ 692269 w 991963"/>
                <a:gd name="connsiteY18" fmla="*/ 188161 h 1087616"/>
                <a:gd name="connsiteX19" fmla="*/ 357722 w 991963"/>
                <a:gd name="connsiteY19" fmla="*/ 12967 h 1087616"/>
                <a:gd name="connsiteX20" fmla="*/ 311547 w 991963"/>
                <a:gd name="connsiteY20" fmla="*/ 5457 h 1087616"/>
                <a:gd name="connsiteX21" fmla="*/ 265372 w 991963"/>
                <a:gd name="connsiteY21" fmla="*/ 1291 h 1087616"/>
                <a:gd name="connsiteX22" fmla="*/ 242490 w 991963"/>
                <a:gd name="connsiteY22" fmla="*/ 235 h 1087616"/>
                <a:gd name="connsiteX23" fmla="*/ 231108 w 991963"/>
                <a:gd name="connsiteY23" fmla="*/ 0 h 1087616"/>
                <a:gd name="connsiteX24" fmla="*/ 219491 w 991963"/>
                <a:gd name="connsiteY24" fmla="*/ 352 h 1087616"/>
                <a:gd name="connsiteX25" fmla="*/ 173668 w 991963"/>
                <a:gd name="connsiteY25" fmla="*/ 3579 h 1087616"/>
                <a:gd name="connsiteX26" fmla="*/ 128843 w 991963"/>
                <a:gd name="connsiteY26" fmla="*/ 9564 h 1087616"/>
                <a:gd name="connsiteX27" fmla="*/ 117813 w 991963"/>
                <a:gd name="connsiteY27" fmla="*/ 11500 h 1087616"/>
                <a:gd name="connsiteX28" fmla="*/ 106666 w 991963"/>
                <a:gd name="connsiteY28" fmla="*/ 14081 h 1087616"/>
                <a:gd name="connsiteX29" fmla="*/ 84605 w 991963"/>
                <a:gd name="connsiteY29" fmla="*/ 19772 h 1087616"/>
                <a:gd name="connsiteX30" fmla="*/ 0 w 991963"/>
                <a:gd name="connsiteY30" fmla="*/ 49578 h 1087616"/>
                <a:gd name="connsiteX31" fmla="*/ 0 w 991963"/>
                <a:gd name="connsiteY31" fmla="*/ 49578 h 1087616"/>
                <a:gd name="connsiteX32" fmla="*/ 0 w 991963"/>
                <a:gd name="connsiteY32" fmla="*/ 49578 h 1087616"/>
                <a:gd name="connsiteX33" fmla="*/ 158473 w 991963"/>
                <a:gd name="connsiteY33" fmla="*/ 339416 h 1087616"/>
                <a:gd name="connsiteX34" fmla="*/ 343993 w 991963"/>
                <a:gd name="connsiteY34" fmla="*/ 560609 h 1087616"/>
                <a:gd name="connsiteX35" fmla="*/ 577507 w 991963"/>
                <a:gd name="connsiteY35" fmla="*/ 731344 h 1087616"/>
                <a:gd name="connsiteX36" fmla="*/ 611184 w 991963"/>
                <a:gd name="connsiteY36" fmla="*/ 750060 h 1087616"/>
                <a:gd name="connsiteX37" fmla="*/ 645976 w 991963"/>
                <a:gd name="connsiteY37" fmla="*/ 768249 h 1087616"/>
                <a:gd name="connsiteX38" fmla="*/ 718964 w 991963"/>
                <a:gd name="connsiteY38" fmla="*/ 803334 h 1087616"/>
                <a:gd name="connsiteX39" fmla="*/ 857840 w 991963"/>
                <a:gd name="connsiteY39" fmla="*/ 861067 h 1087616"/>
                <a:gd name="connsiteX40" fmla="*/ 859836 w 991963"/>
                <a:gd name="connsiteY40" fmla="*/ 865761 h 108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91963" h="1087616">
                  <a:moveTo>
                    <a:pt x="859836" y="865761"/>
                  </a:moveTo>
                  <a:cubicBezTo>
                    <a:pt x="871159" y="893689"/>
                    <a:pt x="882483" y="918859"/>
                    <a:pt x="889464" y="943853"/>
                  </a:cubicBezTo>
                  <a:cubicBezTo>
                    <a:pt x="893337" y="956174"/>
                    <a:pt x="896916" y="968143"/>
                    <a:pt x="900202" y="979760"/>
                  </a:cubicBezTo>
                  <a:cubicBezTo>
                    <a:pt x="901785" y="985569"/>
                    <a:pt x="903370" y="991319"/>
                    <a:pt x="904954" y="997010"/>
                  </a:cubicBezTo>
                  <a:cubicBezTo>
                    <a:pt x="906479" y="1002642"/>
                    <a:pt x="908005" y="1008275"/>
                    <a:pt x="908885" y="1013966"/>
                  </a:cubicBezTo>
                  <a:cubicBezTo>
                    <a:pt x="913109" y="1036613"/>
                    <a:pt x="916337" y="1058205"/>
                    <a:pt x="918507" y="1079503"/>
                  </a:cubicBezTo>
                  <a:cubicBezTo>
                    <a:pt x="937927" y="1091530"/>
                    <a:pt x="953123" y="1087247"/>
                    <a:pt x="960692" y="1085018"/>
                  </a:cubicBezTo>
                  <a:cubicBezTo>
                    <a:pt x="968261" y="1082729"/>
                    <a:pt x="983515" y="1078446"/>
                    <a:pt x="991964" y="1057031"/>
                  </a:cubicBezTo>
                  <a:cubicBezTo>
                    <a:pt x="980817" y="1037376"/>
                    <a:pt x="970373" y="1017134"/>
                    <a:pt x="960223" y="995719"/>
                  </a:cubicBezTo>
                  <a:cubicBezTo>
                    <a:pt x="957817" y="990321"/>
                    <a:pt x="954942" y="985041"/>
                    <a:pt x="952067" y="979643"/>
                  </a:cubicBezTo>
                  <a:cubicBezTo>
                    <a:pt x="949251" y="974245"/>
                    <a:pt x="946434" y="968789"/>
                    <a:pt x="943560" y="963215"/>
                  </a:cubicBezTo>
                  <a:cubicBezTo>
                    <a:pt x="937869" y="952067"/>
                    <a:pt x="932178" y="940568"/>
                    <a:pt x="926487" y="928657"/>
                  </a:cubicBezTo>
                  <a:cubicBezTo>
                    <a:pt x="915690" y="904484"/>
                    <a:pt x="901492" y="879901"/>
                    <a:pt x="887646" y="852501"/>
                  </a:cubicBezTo>
                  <a:cubicBezTo>
                    <a:pt x="886942" y="851035"/>
                    <a:pt x="886179" y="849509"/>
                    <a:pt x="885416" y="848042"/>
                  </a:cubicBezTo>
                  <a:cubicBezTo>
                    <a:pt x="901844" y="797526"/>
                    <a:pt x="909413" y="745601"/>
                    <a:pt x="912112" y="691623"/>
                  </a:cubicBezTo>
                  <a:cubicBezTo>
                    <a:pt x="912405" y="661642"/>
                    <a:pt x="910880" y="631133"/>
                    <a:pt x="907477" y="600389"/>
                  </a:cubicBezTo>
                  <a:cubicBezTo>
                    <a:pt x="906010" y="584840"/>
                    <a:pt x="903135" y="569879"/>
                    <a:pt x="899967" y="554859"/>
                  </a:cubicBezTo>
                  <a:cubicBezTo>
                    <a:pt x="896798" y="539781"/>
                    <a:pt x="893161" y="524702"/>
                    <a:pt x="889113" y="509623"/>
                  </a:cubicBezTo>
                  <a:cubicBezTo>
                    <a:pt x="855904" y="389581"/>
                    <a:pt x="786378" y="276109"/>
                    <a:pt x="692269" y="188161"/>
                  </a:cubicBezTo>
                  <a:cubicBezTo>
                    <a:pt x="598335" y="100094"/>
                    <a:pt x="480698" y="37198"/>
                    <a:pt x="357722" y="12967"/>
                  </a:cubicBezTo>
                  <a:cubicBezTo>
                    <a:pt x="342761" y="9329"/>
                    <a:pt x="327037" y="7334"/>
                    <a:pt x="311547" y="5457"/>
                  </a:cubicBezTo>
                  <a:cubicBezTo>
                    <a:pt x="296058" y="3638"/>
                    <a:pt x="280686" y="2230"/>
                    <a:pt x="265372" y="1291"/>
                  </a:cubicBezTo>
                  <a:cubicBezTo>
                    <a:pt x="257746" y="821"/>
                    <a:pt x="250118" y="469"/>
                    <a:pt x="242490" y="235"/>
                  </a:cubicBezTo>
                  <a:lnTo>
                    <a:pt x="231108" y="0"/>
                  </a:lnTo>
                  <a:lnTo>
                    <a:pt x="219491" y="352"/>
                  </a:lnTo>
                  <a:cubicBezTo>
                    <a:pt x="204061" y="939"/>
                    <a:pt x="188747" y="2054"/>
                    <a:pt x="173668" y="3579"/>
                  </a:cubicBezTo>
                  <a:cubicBezTo>
                    <a:pt x="158531" y="5105"/>
                    <a:pt x="143570" y="7099"/>
                    <a:pt x="128843" y="9564"/>
                  </a:cubicBezTo>
                  <a:cubicBezTo>
                    <a:pt x="125205" y="10209"/>
                    <a:pt x="121509" y="10854"/>
                    <a:pt x="117813" y="11500"/>
                  </a:cubicBezTo>
                  <a:cubicBezTo>
                    <a:pt x="114116" y="12262"/>
                    <a:pt x="110361" y="13201"/>
                    <a:pt x="106666" y="14081"/>
                  </a:cubicBezTo>
                  <a:cubicBezTo>
                    <a:pt x="99273" y="15841"/>
                    <a:pt x="91880" y="17778"/>
                    <a:pt x="84605" y="19772"/>
                  </a:cubicBezTo>
                  <a:cubicBezTo>
                    <a:pt x="55386" y="27810"/>
                    <a:pt x="27106" y="37785"/>
                    <a:pt x="0" y="49578"/>
                  </a:cubicBezTo>
                  <a:lnTo>
                    <a:pt x="0" y="49578"/>
                  </a:lnTo>
                  <a:lnTo>
                    <a:pt x="0" y="49578"/>
                  </a:lnTo>
                  <a:cubicBezTo>
                    <a:pt x="49402" y="160057"/>
                    <a:pt x="102030" y="255457"/>
                    <a:pt x="158473" y="339416"/>
                  </a:cubicBezTo>
                  <a:cubicBezTo>
                    <a:pt x="215266" y="423082"/>
                    <a:pt x="275405" y="496481"/>
                    <a:pt x="343993" y="560609"/>
                  </a:cubicBezTo>
                  <a:cubicBezTo>
                    <a:pt x="412521" y="624855"/>
                    <a:pt x="489206" y="680769"/>
                    <a:pt x="577507" y="731344"/>
                  </a:cubicBezTo>
                  <a:cubicBezTo>
                    <a:pt x="588420" y="737739"/>
                    <a:pt x="599626" y="744017"/>
                    <a:pt x="611184" y="750060"/>
                  </a:cubicBezTo>
                  <a:cubicBezTo>
                    <a:pt x="622743" y="756103"/>
                    <a:pt x="634712" y="761971"/>
                    <a:pt x="645976" y="768249"/>
                  </a:cubicBezTo>
                  <a:cubicBezTo>
                    <a:pt x="669035" y="780570"/>
                    <a:pt x="693384" y="792245"/>
                    <a:pt x="718964" y="803334"/>
                  </a:cubicBezTo>
                  <a:cubicBezTo>
                    <a:pt x="761736" y="824045"/>
                    <a:pt x="809377" y="842644"/>
                    <a:pt x="857840" y="861067"/>
                  </a:cubicBezTo>
                  <a:cubicBezTo>
                    <a:pt x="858544" y="862593"/>
                    <a:pt x="859248" y="864177"/>
                    <a:pt x="859836" y="86576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FF3CF5D-62F4-DFA9-F547-01FAA48D9236}"/>
                </a:ext>
              </a:extLst>
            </p:cNvPr>
            <p:cNvSpPr/>
            <p:nvPr userDrawn="1"/>
          </p:nvSpPr>
          <p:spPr>
            <a:xfrm>
              <a:off x="10071261" y="1996627"/>
              <a:ext cx="912088" cy="868694"/>
            </a:xfrm>
            <a:custGeom>
              <a:avLst/>
              <a:gdLst>
                <a:gd name="connsiteX0" fmla="*/ 0 w 912088"/>
                <a:gd name="connsiteY0" fmla="*/ 49519 h 868694"/>
                <a:gd name="connsiteX1" fmla="*/ 0 w 912088"/>
                <a:gd name="connsiteY1" fmla="*/ 49519 h 868694"/>
                <a:gd name="connsiteX2" fmla="*/ 0 w 912088"/>
                <a:gd name="connsiteY2" fmla="*/ 49519 h 868694"/>
                <a:gd name="connsiteX3" fmla="*/ 158473 w 912088"/>
                <a:gd name="connsiteY3" fmla="*/ 339358 h 868694"/>
                <a:gd name="connsiteX4" fmla="*/ 343993 w 912088"/>
                <a:gd name="connsiteY4" fmla="*/ 560550 h 868694"/>
                <a:gd name="connsiteX5" fmla="*/ 577507 w 912088"/>
                <a:gd name="connsiteY5" fmla="*/ 731285 h 868694"/>
                <a:gd name="connsiteX6" fmla="*/ 611184 w 912088"/>
                <a:gd name="connsiteY6" fmla="*/ 750002 h 868694"/>
                <a:gd name="connsiteX7" fmla="*/ 645976 w 912088"/>
                <a:gd name="connsiteY7" fmla="*/ 768190 h 868694"/>
                <a:gd name="connsiteX8" fmla="*/ 718964 w 912088"/>
                <a:gd name="connsiteY8" fmla="*/ 803276 h 868694"/>
                <a:gd name="connsiteX9" fmla="*/ 878141 w 912088"/>
                <a:gd name="connsiteY9" fmla="*/ 868695 h 868694"/>
                <a:gd name="connsiteX10" fmla="*/ 878141 w 912088"/>
                <a:gd name="connsiteY10" fmla="*/ 868695 h 868694"/>
                <a:gd name="connsiteX11" fmla="*/ 878141 w 912088"/>
                <a:gd name="connsiteY11" fmla="*/ 868695 h 868694"/>
                <a:gd name="connsiteX12" fmla="*/ 912053 w 912088"/>
                <a:gd name="connsiteY12" fmla="*/ 691623 h 868694"/>
                <a:gd name="connsiteX13" fmla="*/ 907418 w 912088"/>
                <a:gd name="connsiteY13" fmla="*/ 600389 h 868694"/>
                <a:gd name="connsiteX14" fmla="*/ 899908 w 912088"/>
                <a:gd name="connsiteY14" fmla="*/ 554859 h 868694"/>
                <a:gd name="connsiteX15" fmla="*/ 889054 w 912088"/>
                <a:gd name="connsiteY15" fmla="*/ 509623 h 868694"/>
                <a:gd name="connsiteX16" fmla="*/ 692210 w 912088"/>
                <a:gd name="connsiteY16" fmla="*/ 188161 h 868694"/>
                <a:gd name="connsiteX17" fmla="*/ 357663 w 912088"/>
                <a:gd name="connsiteY17" fmla="*/ 12967 h 868694"/>
                <a:gd name="connsiteX18" fmla="*/ 311488 w 912088"/>
                <a:gd name="connsiteY18" fmla="*/ 5457 h 868694"/>
                <a:gd name="connsiteX19" fmla="*/ 265314 w 912088"/>
                <a:gd name="connsiteY19" fmla="*/ 1291 h 868694"/>
                <a:gd name="connsiteX20" fmla="*/ 242432 w 912088"/>
                <a:gd name="connsiteY20" fmla="*/ 235 h 868694"/>
                <a:gd name="connsiteX21" fmla="*/ 231050 w 912088"/>
                <a:gd name="connsiteY21" fmla="*/ 0 h 868694"/>
                <a:gd name="connsiteX22" fmla="*/ 219433 w 912088"/>
                <a:gd name="connsiteY22" fmla="*/ 352 h 868694"/>
                <a:gd name="connsiteX23" fmla="*/ 173610 w 912088"/>
                <a:gd name="connsiteY23" fmla="*/ 3579 h 868694"/>
                <a:gd name="connsiteX24" fmla="*/ 128784 w 912088"/>
                <a:gd name="connsiteY24" fmla="*/ 9564 h 868694"/>
                <a:gd name="connsiteX25" fmla="*/ 117754 w 912088"/>
                <a:gd name="connsiteY25" fmla="*/ 11500 h 868694"/>
                <a:gd name="connsiteX26" fmla="*/ 106607 w 912088"/>
                <a:gd name="connsiteY26" fmla="*/ 14081 h 868694"/>
                <a:gd name="connsiteX27" fmla="*/ 84546 w 912088"/>
                <a:gd name="connsiteY27" fmla="*/ 19772 h 868694"/>
                <a:gd name="connsiteX28" fmla="*/ 0 w 912088"/>
                <a:gd name="connsiteY28" fmla="*/ 49519 h 86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12088" h="868694">
                  <a:moveTo>
                    <a:pt x="0" y="49519"/>
                  </a:moveTo>
                  <a:lnTo>
                    <a:pt x="0" y="49519"/>
                  </a:lnTo>
                  <a:lnTo>
                    <a:pt x="0" y="49519"/>
                  </a:lnTo>
                  <a:cubicBezTo>
                    <a:pt x="49402" y="159998"/>
                    <a:pt x="102030" y="255398"/>
                    <a:pt x="158473" y="339358"/>
                  </a:cubicBezTo>
                  <a:cubicBezTo>
                    <a:pt x="215266" y="423024"/>
                    <a:pt x="275405" y="496422"/>
                    <a:pt x="343993" y="560550"/>
                  </a:cubicBezTo>
                  <a:cubicBezTo>
                    <a:pt x="412521" y="624796"/>
                    <a:pt x="489206" y="680710"/>
                    <a:pt x="577507" y="731285"/>
                  </a:cubicBezTo>
                  <a:cubicBezTo>
                    <a:pt x="588420" y="737681"/>
                    <a:pt x="599626" y="743959"/>
                    <a:pt x="611184" y="750002"/>
                  </a:cubicBezTo>
                  <a:cubicBezTo>
                    <a:pt x="622743" y="756045"/>
                    <a:pt x="634712" y="761912"/>
                    <a:pt x="645976" y="768190"/>
                  </a:cubicBezTo>
                  <a:cubicBezTo>
                    <a:pt x="669035" y="780511"/>
                    <a:pt x="693384" y="792187"/>
                    <a:pt x="718964" y="803276"/>
                  </a:cubicBezTo>
                  <a:cubicBezTo>
                    <a:pt x="767720" y="826862"/>
                    <a:pt x="822755" y="847690"/>
                    <a:pt x="878141" y="868695"/>
                  </a:cubicBezTo>
                  <a:lnTo>
                    <a:pt x="878141" y="868695"/>
                  </a:lnTo>
                  <a:lnTo>
                    <a:pt x="878141" y="868695"/>
                  </a:lnTo>
                  <a:cubicBezTo>
                    <a:pt x="899732" y="811666"/>
                    <a:pt x="909061" y="752994"/>
                    <a:pt x="912053" y="691623"/>
                  </a:cubicBezTo>
                  <a:cubicBezTo>
                    <a:pt x="912347" y="661642"/>
                    <a:pt x="910821" y="631133"/>
                    <a:pt x="907418" y="600389"/>
                  </a:cubicBezTo>
                  <a:cubicBezTo>
                    <a:pt x="905951" y="584840"/>
                    <a:pt x="903077" y="569879"/>
                    <a:pt x="899908" y="554859"/>
                  </a:cubicBezTo>
                  <a:cubicBezTo>
                    <a:pt x="896740" y="539781"/>
                    <a:pt x="893102" y="524702"/>
                    <a:pt x="889054" y="509623"/>
                  </a:cubicBezTo>
                  <a:cubicBezTo>
                    <a:pt x="855846" y="389581"/>
                    <a:pt x="786320" y="276109"/>
                    <a:pt x="692210" y="188161"/>
                  </a:cubicBezTo>
                  <a:cubicBezTo>
                    <a:pt x="598276" y="100094"/>
                    <a:pt x="480640" y="37198"/>
                    <a:pt x="357663" y="12967"/>
                  </a:cubicBezTo>
                  <a:cubicBezTo>
                    <a:pt x="342702" y="9329"/>
                    <a:pt x="326978" y="7334"/>
                    <a:pt x="311488" y="5457"/>
                  </a:cubicBezTo>
                  <a:cubicBezTo>
                    <a:pt x="295999" y="3638"/>
                    <a:pt x="280627" y="2230"/>
                    <a:pt x="265314" y="1291"/>
                  </a:cubicBezTo>
                  <a:cubicBezTo>
                    <a:pt x="257687" y="821"/>
                    <a:pt x="250059" y="469"/>
                    <a:pt x="242432" y="235"/>
                  </a:cubicBezTo>
                  <a:lnTo>
                    <a:pt x="231050" y="0"/>
                  </a:lnTo>
                  <a:lnTo>
                    <a:pt x="219433" y="352"/>
                  </a:lnTo>
                  <a:cubicBezTo>
                    <a:pt x="204002" y="939"/>
                    <a:pt x="188689" y="2054"/>
                    <a:pt x="173610" y="3579"/>
                  </a:cubicBezTo>
                  <a:cubicBezTo>
                    <a:pt x="158473" y="5105"/>
                    <a:pt x="143511" y="7099"/>
                    <a:pt x="128784" y="9564"/>
                  </a:cubicBezTo>
                  <a:cubicBezTo>
                    <a:pt x="125147" y="10209"/>
                    <a:pt x="121450" y="10854"/>
                    <a:pt x="117754" y="11500"/>
                  </a:cubicBezTo>
                  <a:cubicBezTo>
                    <a:pt x="114058" y="12262"/>
                    <a:pt x="110303" y="13201"/>
                    <a:pt x="106607" y="14081"/>
                  </a:cubicBezTo>
                  <a:cubicBezTo>
                    <a:pt x="99214" y="15841"/>
                    <a:pt x="91822" y="17778"/>
                    <a:pt x="84546" y="19772"/>
                  </a:cubicBezTo>
                  <a:cubicBezTo>
                    <a:pt x="55445" y="27810"/>
                    <a:pt x="27165" y="37726"/>
                    <a:pt x="0" y="4951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84F3BCFB-6432-E12C-D768-6077F3A2D63B}"/>
                </a:ext>
              </a:extLst>
            </p:cNvPr>
            <p:cNvSpPr/>
            <p:nvPr userDrawn="1"/>
          </p:nvSpPr>
          <p:spPr>
            <a:xfrm>
              <a:off x="10148825" y="2078063"/>
              <a:ext cx="914341" cy="1006238"/>
            </a:xfrm>
            <a:custGeom>
              <a:avLst/>
              <a:gdLst>
                <a:gd name="connsiteX0" fmla="*/ 761560 w 914341"/>
                <a:gd name="connsiteY0" fmla="*/ 683644 h 1006238"/>
                <a:gd name="connsiteX1" fmla="*/ 761560 w 914341"/>
                <a:gd name="connsiteY1" fmla="*/ 683644 h 1006238"/>
                <a:gd name="connsiteX2" fmla="*/ 613824 w 914341"/>
                <a:gd name="connsiteY2" fmla="*/ 456877 h 1006238"/>
                <a:gd name="connsiteX3" fmla="*/ 422965 w 914341"/>
                <a:gd name="connsiteY3" fmla="*/ 256278 h 1006238"/>
                <a:gd name="connsiteX4" fmla="*/ 397267 w 914341"/>
                <a:gd name="connsiteY4" fmla="*/ 233807 h 1006238"/>
                <a:gd name="connsiteX5" fmla="*/ 370630 w 914341"/>
                <a:gd name="connsiteY5" fmla="*/ 212803 h 1006238"/>
                <a:gd name="connsiteX6" fmla="*/ 344169 w 914341"/>
                <a:gd name="connsiteY6" fmla="*/ 192033 h 1006238"/>
                <a:gd name="connsiteX7" fmla="*/ 317473 w 914341"/>
                <a:gd name="connsiteY7" fmla="*/ 172084 h 1006238"/>
                <a:gd name="connsiteX8" fmla="*/ 263495 w 914341"/>
                <a:gd name="connsiteY8" fmla="*/ 134886 h 1006238"/>
                <a:gd name="connsiteX9" fmla="*/ 250118 w 914341"/>
                <a:gd name="connsiteY9" fmla="*/ 125910 h 1006238"/>
                <a:gd name="connsiteX10" fmla="*/ 236389 w 914341"/>
                <a:gd name="connsiteY10" fmla="*/ 117637 h 1006238"/>
                <a:gd name="connsiteX11" fmla="*/ 209165 w 914341"/>
                <a:gd name="connsiteY11" fmla="*/ 101326 h 1006238"/>
                <a:gd name="connsiteX12" fmla="*/ 102265 w 914341"/>
                <a:gd name="connsiteY12" fmla="*/ 43710 h 1006238"/>
                <a:gd name="connsiteX13" fmla="*/ 89240 w 914341"/>
                <a:gd name="connsiteY13" fmla="*/ 37315 h 1006238"/>
                <a:gd name="connsiteX14" fmla="*/ 76039 w 914341"/>
                <a:gd name="connsiteY14" fmla="*/ 31624 h 1006238"/>
                <a:gd name="connsiteX15" fmla="*/ 50106 w 914341"/>
                <a:gd name="connsiteY15" fmla="*/ 20535 h 1006238"/>
                <a:gd name="connsiteX16" fmla="*/ 24818 w 914341"/>
                <a:gd name="connsiteY16" fmla="*/ 9857 h 1006238"/>
                <a:gd name="connsiteX17" fmla="*/ 0 w 914341"/>
                <a:gd name="connsiteY17" fmla="*/ 0 h 1006238"/>
                <a:gd name="connsiteX18" fmla="*/ 0 w 914341"/>
                <a:gd name="connsiteY18" fmla="*/ 0 h 1006238"/>
                <a:gd name="connsiteX19" fmla="*/ 0 w 914341"/>
                <a:gd name="connsiteY19" fmla="*/ 0 h 1006238"/>
                <a:gd name="connsiteX20" fmla="*/ 23586 w 914341"/>
                <a:gd name="connsiteY20" fmla="*/ 12556 h 1006238"/>
                <a:gd name="connsiteX21" fmla="*/ 47583 w 914341"/>
                <a:gd name="connsiteY21" fmla="*/ 25757 h 1006238"/>
                <a:gd name="connsiteX22" fmla="*/ 72225 w 914341"/>
                <a:gd name="connsiteY22" fmla="*/ 39193 h 1006238"/>
                <a:gd name="connsiteX23" fmla="*/ 84781 w 914341"/>
                <a:gd name="connsiteY23" fmla="*/ 45999 h 1006238"/>
                <a:gd name="connsiteX24" fmla="*/ 97102 w 914341"/>
                <a:gd name="connsiteY24" fmla="*/ 53450 h 1006238"/>
                <a:gd name="connsiteX25" fmla="*/ 198604 w 914341"/>
                <a:gd name="connsiteY25" fmla="*/ 117989 h 1006238"/>
                <a:gd name="connsiteX26" fmla="*/ 224478 w 914341"/>
                <a:gd name="connsiteY26" fmla="*/ 135591 h 1006238"/>
                <a:gd name="connsiteX27" fmla="*/ 237562 w 914341"/>
                <a:gd name="connsiteY27" fmla="*/ 144450 h 1006238"/>
                <a:gd name="connsiteX28" fmla="*/ 250294 w 914341"/>
                <a:gd name="connsiteY28" fmla="*/ 154013 h 1006238"/>
                <a:gd name="connsiteX29" fmla="*/ 301749 w 914341"/>
                <a:gd name="connsiteY29" fmla="*/ 193030 h 1006238"/>
                <a:gd name="connsiteX30" fmla="*/ 327213 w 914341"/>
                <a:gd name="connsiteY30" fmla="*/ 213624 h 1006238"/>
                <a:gd name="connsiteX31" fmla="*/ 352501 w 914341"/>
                <a:gd name="connsiteY31" fmla="*/ 234922 h 1006238"/>
                <a:gd name="connsiteX32" fmla="*/ 378023 w 914341"/>
                <a:gd name="connsiteY32" fmla="*/ 256278 h 1006238"/>
                <a:gd name="connsiteX33" fmla="*/ 402665 w 914341"/>
                <a:gd name="connsiteY33" fmla="*/ 278984 h 1006238"/>
                <a:gd name="connsiteX34" fmla="*/ 588830 w 914341"/>
                <a:gd name="connsiteY34" fmla="*/ 476826 h 1006238"/>
                <a:gd name="connsiteX35" fmla="*/ 740145 w 914341"/>
                <a:gd name="connsiteY35" fmla="*/ 695496 h 1006238"/>
                <a:gd name="connsiteX36" fmla="*/ 740145 w 914341"/>
                <a:gd name="connsiteY36" fmla="*/ 695496 h 1006238"/>
                <a:gd name="connsiteX37" fmla="*/ 782213 w 914341"/>
                <a:gd name="connsiteY37" fmla="*/ 784383 h 1006238"/>
                <a:gd name="connsiteX38" fmla="*/ 811842 w 914341"/>
                <a:gd name="connsiteY38" fmla="*/ 862475 h 1006238"/>
                <a:gd name="connsiteX39" fmla="*/ 822579 w 914341"/>
                <a:gd name="connsiteY39" fmla="*/ 898383 h 1006238"/>
                <a:gd name="connsiteX40" fmla="*/ 827331 w 914341"/>
                <a:gd name="connsiteY40" fmla="*/ 915632 h 1006238"/>
                <a:gd name="connsiteX41" fmla="*/ 831262 w 914341"/>
                <a:gd name="connsiteY41" fmla="*/ 932588 h 1006238"/>
                <a:gd name="connsiteX42" fmla="*/ 840885 w 914341"/>
                <a:gd name="connsiteY42" fmla="*/ 998125 h 1006238"/>
                <a:gd name="connsiteX43" fmla="*/ 883069 w 914341"/>
                <a:gd name="connsiteY43" fmla="*/ 1003640 h 1006238"/>
                <a:gd name="connsiteX44" fmla="*/ 914341 w 914341"/>
                <a:gd name="connsiteY44" fmla="*/ 975653 h 1006238"/>
                <a:gd name="connsiteX45" fmla="*/ 882600 w 914341"/>
                <a:gd name="connsiteY45" fmla="*/ 914341 h 1006238"/>
                <a:gd name="connsiteX46" fmla="*/ 874445 w 914341"/>
                <a:gd name="connsiteY46" fmla="*/ 898265 h 1006238"/>
                <a:gd name="connsiteX47" fmla="*/ 865937 w 914341"/>
                <a:gd name="connsiteY47" fmla="*/ 881837 h 1006238"/>
                <a:gd name="connsiteX48" fmla="*/ 848864 w 914341"/>
                <a:gd name="connsiteY48" fmla="*/ 847279 h 1006238"/>
                <a:gd name="connsiteX49" fmla="*/ 810023 w 914341"/>
                <a:gd name="connsiteY49" fmla="*/ 771123 h 1006238"/>
                <a:gd name="connsiteX50" fmla="*/ 761560 w 914341"/>
                <a:gd name="connsiteY50" fmla="*/ 683644 h 10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14341" h="1006238">
                  <a:moveTo>
                    <a:pt x="761560" y="683644"/>
                  </a:moveTo>
                  <a:lnTo>
                    <a:pt x="761560" y="683644"/>
                  </a:lnTo>
                  <a:cubicBezTo>
                    <a:pt x="720431" y="606901"/>
                    <a:pt x="672086" y="528750"/>
                    <a:pt x="613824" y="456877"/>
                  </a:cubicBezTo>
                  <a:cubicBezTo>
                    <a:pt x="556209" y="384711"/>
                    <a:pt x="492550" y="315596"/>
                    <a:pt x="422965" y="256278"/>
                  </a:cubicBezTo>
                  <a:cubicBezTo>
                    <a:pt x="414340" y="248768"/>
                    <a:pt x="406068" y="240965"/>
                    <a:pt x="397267" y="233807"/>
                  </a:cubicBezTo>
                  <a:cubicBezTo>
                    <a:pt x="388349" y="226766"/>
                    <a:pt x="379490" y="219785"/>
                    <a:pt x="370630" y="212803"/>
                  </a:cubicBezTo>
                  <a:cubicBezTo>
                    <a:pt x="361771" y="205821"/>
                    <a:pt x="352970" y="198897"/>
                    <a:pt x="344169" y="192033"/>
                  </a:cubicBezTo>
                  <a:cubicBezTo>
                    <a:pt x="335427" y="185109"/>
                    <a:pt x="326744" y="178186"/>
                    <a:pt x="317473" y="172084"/>
                  </a:cubicBezTo>
                  <a:cubicBezTo>
                    <a:pt x="299285" y="159529"/>
                    <a:pt x="281273" y="147149"/>
                    <a:pt x="263495" y="134886"/>
                  </a:cubicBezTo>
                  <a:cubicBezTo>
                    <a:pt x="259036" y="131894"/>
                    <a:pt x="254694" y="128667"/>
                    <a:pt x="250118" y="125910"/>
                  </a:cubicBezTo>
                  <a:cubicBezTo>
                    <a:pt x="245541" y="123152"/>
                    <a:pt x="240965" y="120395"/>
                    <a:pt x="236389" y="117637"/>
                  </a:cubicBezTo>
                  <a:cubicBezTo>
                    <a:pt x="227236" y="112180"/>
                    <a:pt x="218201" y="106724"/>
                    <a:pt x="209165" y="101326"/>
                  </a:cubicBezTo>
                  <a:cubicBezTo>
                    <a:pt x="173668" y="78914"/>
                    <a:pt x="136823" y="61488"/>
                    <a:pt x="102265" y="43710"/>
                  </a:cubicBezTo>
                  <a:cubicBezTo>
                    <a:pt x="97924" y="41598"/>
                    <a:pt x="93699" y="39193"/>
                    <a:pt x="89240" y="37315"/>
                  </a:cubicBezTo>
                  <a:cubicBezTo>
                    <a:pt x="84840" y="35438"/>
                    <a:pt x="80440" y="33502"/>
                    <a:pt x="76039" y="31624"/>
                  </a:cubicBezTo>
                  <a:cubicBezTo>
                    <a:pt x="67296" y="27869"/>
                    <a:pt x="58672" y="24173"/>
                    <a:pt x="50106" y="20535"/>
                  </a:cubicBezTo>
                  <a:cubicBezTo>
                    <a:pt x="41540" y="16956"/>
                    <a:pt x="33150" y="13377"/>
                    <a:pt x="24818" y="9857"/>
                  </a:cubicBezTo>
                  <a:cubicBezTo>
                    <a:pt x="16428" y="6454"/>
                    <a:pt x="8390" y="264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7979" y="3579"/>
                    <a:pt x="15607" y="8273"/>
                    <a:pt x="23586" y="12556"/>
                  </a:cubicBezTo>
                  <a:cubicBezTo>
                    <a:pt x="31507" y="16898"/>
                    <a:pt x="39486" y="21298"/>
                    <a:pt x="47583" y="25757"/>
                  </a:cubicBezTo>
                  <a:cubicBezTo>
                    <a:pt x="55679" y="30157"/>
                    <a:pt x="63894" y="34616"/>
                    <a:pt x="72225" y="39193"/>
                  </a:cubicBezTo>
                  <a:cubicBezTo>
                    <a:pt x="76391" y="41422"/>
                    <a:pt x="80556" y="43710"/>
                    <a:pt x="84781" y="45999"/>
                  </a:cubicBezTo>
                  <a:cubicBezTo>
                    <a:pt x="89005" y="48228"/>
                    <a:pt x="92995" y="50986"/>
                    <a:pt x="97102" y="53450"/>
                  </a:cubicBezTo>
                  <a:cubicBezTo>
                    <a:pt x="129899" y="73985"/>
                    <a:pt x="164926" y="93699"/>
                    <a:pt x="198604" y="117989"/>
                  </a:cubicBezTo>
                  <a:cubicBezTo>
                    <a:pt x="207170" y="123798"/>
                    <a:pt x="215795" y="129665"/>
                    <a:pt x="224478" y="135591"/>
                  </a:cubicBezTo>
                  <a:cubicBezTo>
                    <a:pt x="228820" y="138524"/>
                    <a:pt x="233162" y="141516"/>
                    <a:pt x="237562" y="144450"/>
                  </a:cubicBezTo>
                  <a:cubicBezTo>
                    <a:pt x="241904" y="147442"/>
                    <a:pt x="246011" y="150845"/>
                    <a:pt x="250294" y="154013"/>
                  </a:cubicBezTo>
                  <a:cubicBezTo>
                    <a:pt x="267250" y="166863"/>
                    <a:pt x="284441" y="179888"/>
                    <a:pt x="301749" y="193030"/>
                  </a:cubicBezTo>
                  <a:cubicBezTo>
                    <a:pt x="310609" y="199367"/>
                    <a:pt x="318881" y="206525"/>
                    <a:pt x="327213" y="213624"/>
                  </a:cubicBezTo>
                  <a:cubicBezTo>
                    <a:pt x="335603" y="220665"/>
                    <a:pt x="344052" y="227764"/>
                    <a:pt x="352501" y="234922"/>
                  </a:cubicBezTo>
                  <a:cubicBezTo>
                    <a:pt x="361008" y="242021"/>
                    <a:pt x="369515" y="249179"/>
                    <a:pt x="378023" y="256278"/>
                  </a:cubicBezTo>
                  <a:cubicBezTo>
                    <a:pt x="386471" y="263554"/>
                    <a:pt x="394392" y="271416"/>
                    <a:pt x="402665" y="278984"/>
                  </a:cubicBezTo>
                  <a:cubicBezTo>
                    <a:pt x="469668" y="338654"/>
                    <a:pt x="531508" y="406654"/>
                    <a:pt x="588830" y="476826"/>
                  </a:cubicBezTo>
                  <a:cubicBezTo>
                    <a:pt x="646739" y="546704"/>
                    <a:pt x="696200" y="621862"/>
                    <a:pt x="740145" y="695496"/>
                  </a:cubicBezTo>
                  <a:lnTo>
                    <a:pt x="740145" y="695496"/>
                  </a:lnTo>
                  <a:cubicBezTo>
                    <a:pt x="756045" y="727472"/>
                    <a:pt x="771358" y="756162"/>
                    <a:pt x="782213" y="784383"/>
                  </a:cubicBezTo>
                  <a:cubicBezTo>
                    <a:pt x="793536" y="812311"/>
                    <a:pt x="804860" y="837481"/>
                    <a:pt x="811842" y="862475"/>
                  </a:cubicBezTo>
                  <a:cubicBezTo>
                    <a:pt x="815714" y="874797"/>
                    <a:pt x="819293" y="886766"/>
                    <a:pt x="822579" y="898383"/>
                  </a:cubicBezTo>
                  <a:cubicBezTo>
                    <a:pt x="824163" y="904191"/>
                    <a:pt x="825747" y="909941"/>
                    <a:pt x="827331" y="915632"/>
                  </a:cubicBezTo>
                  <a:cubicBezTo>
                    <a:pt x="828857" y="921265"/>
                    <a:pt x="830382" y="926897"/>
                    <a:pt x="831262" y="932588"/>
                  </a:cubicBezTo>
                  <a:cubicBezTo>
                    <a:pt x="835487" y="955236"/>
                    <a:pt x="838714" y="976827"/>
                    <a:pt x="840885" y="998125"/>
                  </a:cubicBezTo>
                  <a:cubicBezTo>
                    <a:pt x="860305" y="1010152"/>
                    <a:pt x="875500" y="1005869"/>
                    <a:pt x="883069" y="1003640"/>
                  </a:cubicBezTo>
                  <a:cubicBezTo>
                    <a:pt x="890638" y="1001352"/>
                    <a:pt x="905893" y="997069"/>
                    <a:pt x="914341" y="975653"/>
                  </a:cubicBezTo>
                  <a:cubicBezTo>
                    <a:pt x="903194" y="955998"/>
                    <a:pt x="892750" y="935756"/>
                    <a:pt x="882600" y="914341"/>
                  </a:cubicBezTo>
                  <a:cubicBezTo>
                    <a:pt x="880194" y="908944"/>
                    <a:pt x="877320" y="903663"/>
                    <a:pt x="874445" y="898265"/>
                  </a:cubicBezTo>
                  <a:cubicBezTo>
                    <a:pt x="871629" y="892867"/>
                    <a:pt x="868813" y="887411"/>
                    <a:pt x="865937" y="881837"/>
                  </a:cubicBezTo>
                  <a:cubicBezTo>
                    <a:pt x="860246" y="870689"/>
                    <a:pt x="854555" y="859190"/>
                    <a:pt x="848864" y="847279"/>
                  </a:cubicBezTo>
                  <a:cubicBezTo>
                    <a:pt x="838068" y="823107"/>
                    <a:pt x="823870" y="798523"/>
                    <a:pt x="810023" y="771123"/>
                  </a:cubicBezTo>
                  <a:cubicBezTo>
                    <a:pt x="796822" y="743430"/>
                    <a:pt x="779455" y="715151"/>
                    <a:pt x="761560" y="68364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C1658A85-BEA0-9A4B-B9ED-15D958D8F8DB}"/>
              </a:ext>
            </a:extLst>
          </p:cNvPr>
          <p:cNvGrpSpPr/>
          <p:nvPr userDrawn="1"/>
        </p:nvGrpSpPr>
        <p:grpSpPr>
          <a:xfrm>
            <a:off x="11270331" y="2672584"/>
            <a:ext cx="732053" cy="1191063"/>
            <a:chOff x="11270331" y="2672584"/>
            <a:chExt cx="732053" cy="1191063"/>
          </a:xfrm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1409AD8-D5C7-9A1F-A903-070DA75B139B}"/>
                </a:ext>
              </a:extLst>
            </p:cNvPr>
            <p:cNvSpPr/>
            <p:nvPr userDrawn="1"/>
          </p:nvSpPr>
          <p:spPr>
            <a:xfrm>
              <a:off x="11368547" y="2770860"/>
              <a:ext cx="633837" cy="1092787"/>
            </a:xfrm>
            <a:custGeom>
              <a:avLst/>
              <a:gdLst>
                <a:gd name="connsiteX0" fmla="*/ 236395 w 633837"/>
                <a:gd name="connsiteY0" fmla="*/ 805681 h 1092787"/>
                <a:gd name="connsiteX1" fmla="*/ 296357 w 633837"/>
                <a:gd name="connsiteY1" fmla="*/ 848864 h 1092787"/>
                <a:gd name="connsiteX2" fmla="*/ 361072 w 633837"/>
                <a:gd name="connsiteY2" fmla="*/ 884243 h 1092787"/>
                <a:gd name="connsiteX3" fmla="*/ 484635 w 633837"/>
                <a:gd name="connsiteY3" fmla="*/ 925489 h 1092787"/>
                <a:gd name="connsiteX4" fmla="*/ 486864 w 633837"/>
                <a:gd name="connsiteY4" fmla="*/ 929009 h 1092787"/>
                <a:gd name="connsiteX5" fmla="*/ 524591 w 633837"/>
                <a:gd name="connsiteY5" fmla="*/ 988796 h 1092787"/>
                <a:gd name="connsiteX6" fmla="*/ 556566 w 633837"/>
                <a:gd name="connsiteY6" fmla="*/ 1041894 h 1092787"/>
                <a:gd name="connsiteX7" fmla="*/ 583849 w 633837"/>
                <a:gd name="connsiteY7" fmla="*/ 1091706 h 1092787"/>
                <a:gd name="connsiteX8" fmla="*/ 617879 w 633837"/>
                <a:gd name="connsiteY8" fmla="*/ 1083316 h 1092787"/>
                <a:gd name="connsiteX9" fmla="*/ 633837 w 633837"/>
                <a:gd name="connsiteY9" fmla="*/ 1051868 h 1092787"/>
                <a:gd name="connsiteX10" fmla="*/ 592591 w 633837"/>
                <a:gd name="connsiteY10" fmla="*/ 1014377 h 1092787"/>
                <a:gd name="connsiteX11" fmla="*/ 551521 w 633837"/>
                <a:gd name="connsiteY11" fmla="*/ 969199 h 1092787"/>
                <a:gd name="connsiteX12" fmla="*/ 507986 w 633837"/>
                <a:gd name="connsiteY12" fmla="*/ 914459 h 1092787"/>
                <a:gd name="connsiteX13" fmla="*/ 505405 w 633837"/>
                <a:gd name="connsiteY13" fmla="*/ 911056 h 1092787"/>
                <a:gd name="connsiteX14" fmla="*/ 517608 w 633837"/>
                <a:gd name="connsiteY14" fmla="*/ 784735 h 1092787"/>
                <a:gd name="connsiteX15" fmla="*/ 517491 w 633837"/>
                <a:gd name="connsiteY15" fmla="*/ 715151 h 1092787"/>
                <a:gd name="connsiteX16" fmla="*/ 512386 w 633837"/>
                <a:gd name="connsiteY16" fmla="*/ 647502 h 1092787"/>
                <a:gd name="connsiteX17" fmla="*/ 444210 w 633837"/>
                <a:gd name="connsiteY17" fmla="*/ 397091 h 1092787"/>
                <a:gd name="connsiteX18" fmla="*/ 302400 w 633837"/>
                <a:gd name="connsiteY18" fmla="*/ 179770 h 1092787"/>
                <a:gd name="connsiteX19" fmla="*/ 85549 w 633837"/>
                <a:gd name="connsiteY19" fmla="*/ 0 h 1092787"/>
                <a:gd name="connsiteX20" fmla="*/ 85549 w 633837"/>
                <a:gd name="connsiteY20" fmla="*/ 0 h 1092787"/>
                <a:gd name="connsiteX21" fmla="*/ 85549 w 633837"/>
                <a:gd name="connsiteY21" fmla="*/ 0 h 1092787"/>
                <a:gd name="connsiteX22" fmla="*/ 651 w 633837"/>
                <a:gd name="connsiteY22" fmla="*/ 280627 h 1092787"/>
                <a:gd name="connsiteX23" fmla="*/ 57152 w 633837"/>
                <a:gd name="connsiteY23" fmla="*/ 570759 h 1092787"/>
                <a:gd name="connsiteX24" fmla="*/ 236395 w 633837"/>
                <a:gd name="connsiteY24" fmla="*/ 805681 h 109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3837" h="1092787">
                  <a:moveTo>
                    <a:pt x="236395" y="805681"/>
                  </a:moveTo>
                  <a:cubicBezTo>
                    <a:pt x="255756" y="821171"/>
                    <a:pt x="275235" y="835897"/>
                    <a:pt x="296357" y="848864"/>
                  </a:cubicBezTo>
                  <a:cubicBezTo>
                    <a:pt x="317361" y="861889"/>
                    <a:pt x="338953" y="873741"/>
                    <a:pt x="361072" y="884243"/>
                  </a:cubicBezTo>
                  <a:cubicBezTo>
                    <a:pt x="400793" y="902255"/>
                    <a:pt x="441629" y="916454"/>
                    <a:pt x="484635" y="925489"/>
                  </a:cubicBezTo>
                  <a:cubicBezTo>
                    <a:pt x="485397" y="926662"/>
                    <a:pt x="486160" y="927836"/>
                    <a:pt x="486864" y="929009"/>
                  </a:cubicBezTo>
                  <a:cubicBezTo>
                    <a:pt x="500652" y="950366"/>
                    <a:pt x="512621" y="970432"/>
                    <a:pt x="524591" y="988796"/>
                  </a:cubicBezTo>
                  <a:cubicBezTo>
                    <a:pt x="536384" y="1007277"/>
                    <a:pt x="546710" y="1024938"/>
                    <a:pt x="556566" y="1041894"/>
                  </a:cubicBezTo>
                  <a:cubicBezTo>
                    <a:pt x="566600" y="1058674"/>
                    <a:pt x="575576" y="1075102"/>
                    <a:pt x="583849" y="1091706"/>
                  </a:cubicBezTo>
                  <a:cubicBezTo>
                    <a:pt x="602565" y="1095755"/>
                    <a:pt x="612716" y="1087423"/>
                    <a:pt x="617879" y="1083316"/>
                  </a:cubicBezTo>
                  <a:cubicBezTo>
                    <a:pt x="623042" y="1079209"/>
                    <a:pt x="633192" y="1070878"/>
                    <a:pt x="633837" y="1051868"/>
                  </a:cubicBezTo>
                  <a:cubicBezTo>
                    <a:pt x="619991" y="1040310"/>
                    <a:pt x="606379" y="1027871"/>
                    <a:pt x="592591" y="1014377"/>
                  </a:cubicBezTo>
                  <a:cubicBezTo>
                    <a:pt x="578979" y="1000706"/>
                    <a:pt x="565661" y="985627"/>
                    <a:pt x="551521" y="969199"/>
                  </a:cubicBezTo>
                  <a:cubicBezTo>
                    <a:pt x="537146" y="952947"/>
                    <a:pt x="523300" y="934466"/>
                    <a:pt x="507986" y="914459"/>
                  </a:cubicBezTo>
                  <a:cubicBezTo>
                    <a:pt x="507106" y="913344"/>
                    <a:pt x="506285" y="912170"/>
                    <a:pt x="505405" y="911056"/>
                  </a:cubicBezTo>
                  <a:cubicBezTo>
                    <a:pt x="512211" y="868167"/>
                    <a:pt x="516670" y="825688"/>
                    <a:pt x="517608" y="784735"/>
                  </a:cubicBezTo>
                  <a:cubicBezTo>
                    <a:pt x="518606" y="761091"/>
                    <a:pt x="518547" y="737915"/>
                    <a:pt x="517491" y="715151"/>
                  </a:cubicBezTo>
                  <a:cubicBezTo>
                    <a:pt x="516318" y="692445"/>
                    <a:pt x="515144" y="669563"/>
                    <a:pt x="512386" y="647502"/>
                  </a:cubicBezTo>
                  <a:cubicBezTo>
                    <a:pt x="502236" y="558614"/>
                    <a:pt x="479296" y="475124"/>
                    <a:pt x="444210" y="397091"/>
                  </a:cubicBezTo>
                  <a:cubicBezTo>
                    <a:pt x="409183" y="319057"/>
                    <a:pt x="361718" y="246539"/>
                    <a:pt x="302400" y="179770"/>
                  </a:cubicBezTo>
                  <a:cubicBezTo>
                    <a:pt x="242966" y="113119"/>
                    <a:pt x="171152" y="52277"/>
                    <a:pt x="85549" y="0"/>
                  </a:cubicBezTo>
                  <a:lnTo>
                    <a:pt x="85549" y="0"/>
                  </a:lnTo>
                  <a:lnTo>
                    <a:pt x="85549" y="0"/>
                  </a:lnTo>
                  <a:cubicBezTo>
                    <a:pt x="33566" y="85016"/>
                    <a:pt x="4993" y="181883"/>
                    <a:pt x="651" y="280627"/>
                  </a:cubicBezTo>
                  <a:cubicBezTo>
                    <a:pt x="-3984" y="379431"/>
                    <a:pt x="16258" y="479701"/>
                    <a:pt x="57152" y="570759"/>
                  </a:cubicBezTo>
                  <a:cubicBezTo>
                    <a:pt x="98105" y="661759"/>
                    <a:pt x="159886" y="743313"/>
                    <a:pt x="236395" y="80568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4080F250-6525-CEFB-0749-CB6CB3FD853C}"/>
                </a:ext>
              </a:extLst>
            </p:cNvPr>
            <p:cNvSpPr/>
            <p:nvPr userDrawn="1"/>
          </p:nvSpPr>
          <p:spPr>
            <a:xfrm>
              <a:off x="11270331" y="2672584"/>
              <a:ext cx="518380" cy="928950"/>
            </a:xfrm>
            <a:custGeom>
              <a:avLst/>
              <a:gdLst>
                <a:gd name="connsiteX0" fmla="*/ 85549 w 518380"/>
                <a:gd name="connsiteY0" fmla="*/ 0 h 928950"/>
                <a:gd name="connsiteX1" fmla="*/ 85549 w 518380"/>
                <a:gd name="connsiteY1" fmla="*/ 0 h 928950"/>
                <a:gd name="connsiteX2" fmla="*/ 85549 w 518380"/>
                <a:gd name="connsiteY2" fmla="*/ 0 h 928950"/>
                <a:gd name="connsiteX3" fmla="*/ 651 w 518380"/>
                <a:gd name="connsiteY3" fmla="*/ 280627 h 928950"/>
                <a:gd name="connsiteX4" fmla="*/ 57152 w 518380"/>
                <a:gd name="connsiteY4" fmla="*/ 570759 h 928950"/>
                <a:gd name="connsiteX5" fmla="*/ 236336 w 518380"/>
                <a:gd name="connsiteY5" fmla="*/ 805740 h 928950"/>
                <a:gd name="connsiteX6" fmla="*/ 296299 w 518380"/>
                <a:gd name="connsiteY6" fmla="*/ 848922 h 928950"/>
                <a:gd name="connsiteX7" fmla="*/ 361014 w 518380"/>
                <a:gd name="connsiteY7" fmla="*/ 884301 h 928950"/>
                <a:gd name="connsiteX8" fmla="*/ 502471 w 518380"/>
                <a:gd name="connsiteY8" fmla="*/ 928951 h 928950"/>
                <a:gd name="connsiteX9" fmla="*/ 502471 w 518380"/>
                <a:gd name="connsiteY9" fmla="*/ 928951 h 928950"/>
                <a:gd name="connsiteX10" fmla="*/ 502471 w 518380"/>
                <a:gd name="connsiteY10" fmla="*/ 928951 h 928950"/>
                <a:gd name="connsiteX11" fmla="*/ 517667 w 518380"/>
                <a:gd name="connsiteY11" fmla="*/ 784735 h 928950"/>
                <a:gd name="connsiteX12" fmla="*/ 517550 w 518380"/>
                <a:gd name="connsiteY12" fmla="*/ 715151 h 928950"/>
                <a:gd name="connsiteX13" fmla="*/ 512445 w 518380"/>
                <a:gd name="connsiteY13" fmla="*/ 647502 h 928950"/>
                <a:gd name="connsiteX14" fmla="*/ 444269 w 518380"/>
                <a:gd name="connsiteY14" fmla="*/ 397091 h 928950"/>
                <a:gd name="connsiteX15" fmla="*/ 302459 w 518380"/>
                <a:gd name="connsiteY15" fmla="*/ 179770 h 928950"/>
                <a:gd name="connsiteX16" fmla="*/ 85549 w 518380"/>
                <a:gd name="connsiteY16" fmla="*/ 0 h 9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380" h="928950">
                  <a:moveTo>
                    <a:pt x="85549" y="0"/>
                  </a:moveTo>
                  <a:lnTo>
                    <a:pt x="85549" y="0"/>
                  </a:lnTo>
                  <a:lnTo>
                    <a:pt x="85549" y="0"/>
                  </a:lnTo>
                  <a:cubicBezTo>
                    <a:pt x="33566" y="85016"/>
                    <a:pt x="4993" y="181883"/>
                    <a:pt x="651" y="280627"/>
                  </a:cubicBezTo>
                  <a:cubicBezTo>
                    <a:pt x="-3984" y="379431"/>
                    <a:pt x="16258" y="479701"/>
                    <a:pt x="57152" y="570759"/>
                  </a:cubicBezTo>
                  <a:cubicBezTo>
                    <a:pt x="97988" y="661818"/>
                    <a:pt x="159828" y="743372"/>
                    <a:pt x="236336" y="805740"/>
                  </a:cubicBezTo>
                  <a:cubicBezTo>
                    <a:pt x="255697" y="821229"/>
                    <a:pt x="275177" y="835956"/>
                    <a:pt x="296299" y="848922"/>
                  </a:cubicBezTo>
                  <a:cubicBezTo>
                    <a:pt x="317303" y="861947"/>
                    <a:pt x="338894" y="873799"/>
                    <a:pt x="361014" y="884301"/>
                  </a:cubicBezTo>
                  <a:cubicBezTo>
                    <a:pt x="406191" y="904778"/>
                    <a:pt x="452835" y="920385"/>
                    <a:pt x="502471" y="928951"/>
                  </a:cubicBezTo>
                  <a:lnTo>
                    <a:pt x="502471" y="928951"/>
                  </a:lnTo>
                  <a:lnTo>
                    <a:pt x="502471" y="928951"/>
                  </a:lnTo>
                  <a:cubicBezTo>
                    <a:pt x="510920" y="880018"/>
                    <a:pt x="516611" y="831379"/>
                    <a:pt x="517667" y="784735"/>
                  </a:cubicBezTo>
                  <a:cubicBezTo>
                    <a:pt x="518665" y="761091"/>
                    <a:pt x="518606" y="737915"/>
                    <a:pt x="517550" y="715151"/>
                  </a:cubicBezTo>
                  <a:cubicBezTo>
                    <a:pt x="516376" y="692445"/>
                    <a:pt x="515203" y="669563"/>
                    <a:pt x="512445" y="647502"/>
                  </a:cubicBezTo>
                  <a:cubicBezTo>
                    <a:pt x="502295" y="558614"/>
                    <a:pt x="479354" y="475124"/>
                    <a:pt x="444269" y="397091"/>
                  </a:cubicBezTo>
                  <a:cubicBezTo>
                    <a:pt x="409242" y="319057"/>
                    <a:pt x="361776" y="246539"/>
                    <a:pt x="302459" y="179770"/>
                  </a:cubicBezTo>
                  <a:cubicBezTo>
                    <a:pt x="242966" y="113119"/>
                    <a:pt x="171152" y="52277"/>
                    <a:pt x="85549" y="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32D9DFD0-53B5-9931-24E3-0B63E356CA7E}"/>
                </a:ext>
              </a:extLst>
            </p:cNvPr>
            <p:cNvSpPr/>
            <p:nvPr userDrawn="1"/>
          </p:nvSpPr>
          <p:spPr>
            <a:xfrm>
              <a:off x="11373013" y="2740174"/>
              <a:ext cx="531097" cy="1025255"/>
            </a:xfrm>
            <a:custGeom>
              <a:avLst/>
              <a:gdLst>
                <a:gd name="connsiteX0" fmla="*/ 357370 w 531097"/>
                <a:gd name="connsiteY0" fmla="*/ 780100 h 1025255"/>
                <a:gd name="connsiteX1" fmla="*/ 357370 w 531097"/>
                <a:gd name="connsiteY1" fmla="*/ 780100 h 1025255"/>
                <a:gd name="connsiteX2" fmla="*/ 146973 w 531097"/>
                <a:gd name="connsiteY2" fmla="*/ 382716 h 1025255"/>
                <a:gd name="connsiteX3" fmla="*/ 64129 w 531097"/>
                <a:gd name="connsiteY3" fmla="*/ 181707 h 1025255"/>
                <a:gd name="connsiteX4" fmla="*/ 29688 w 531097"/>
                <a:gd name="connsiteY4" fmla="*/ 87421 h 1025255"/>
                <a:gd name="connsiteX5" fmla="*/ 14433 w 531097"/>
                <a:gd name="connsiteY5" fmla="*/ 42654 h 1025255"/>
                <a:gd name="connsiteX6" fmla="*/ 0 w 531097"/>
                <a:gd name="connsiteY6" fmla="*/ 0 h 1025255"/>
                <a:gd name="connsiteX7" fmla="*/ 0 w 531097"/>
                <a:gd name="connsiteY7" fmla="*/ 0 h 1025255"/>
                <a:gd name="connsiteX8" fmla="*/ 0 w 531097"/>
                <a:gd name="connsiteY8" fmla="*/ 0 h 1025255"/>
                <a:gd name="connsiteX9" fmla="*/ 9798 w 531097"/>
                <a:gd name="connsiteY9" fmla="*/ 44004 h 1025255"/>
                <a:gd name="connsiteX10" fmla="*/ 20888 w 531097"/>
                <a:gd name="connsiteY10" fmla="*/ 90061 h 1025255"/>
                <a:gd name="connsiteX11" fmla="*/ 48580 w 531097"/>
                <a:gd name="connsiteY11" fmla="*/ 187046 h 1025255"/>
                <a:gd name="connsiteX12" fmla="*/ 123797 w 531097"/>
                <a:gd name="connsiteY12" fmla="*/ 392808 h 1025255"/>
                <a:gd name="connsiteX13" fmla="*/ 340296 w 531097"/>
                <a:gd name="connsiteY13" fmla="*/ 791131 h 1025255"/>
                <a:gd name="connsiteX14" fmla="*/ 340296 w 531097"/>
                <a:gd name="connsiteY14" fmla="*/ 791131 h 1025255"/>
                <a:gd name="connsiteX15" fmla="*/ 384124 w 531097"/>
                <a:gd name="connsiteY15" fmla="*/ 861478 h 1025255"/>
                <a:gd name="connsiteX16" fmla="*/ 421850 w 531097"/>
                <a:gd name="connsiteY16" fmla="*/ 921265 h 1025255"/>
                <a:gd name="connsiteX17" fmla="*/ 453826 w 531097"/>
                <a:gd name="connsiteY17" fmla="*/ 974363 h 1025255"/>
                <a:gd name="connsiteX18" fmla="*/ 481109 w 531097"/>
                <a:gd name="connsiteY18" fmla="*/ 1024175 h 1025255"/>
                <a:gd name="connsiteX19" fmla="*/ 515139 w 531097"/>
                <a:gd name="connsiteY19" fmla="*/ 1015785 h 1025255"/>
                <a:gd name="connsiteX20" fmla="*/ 531097 w 531097"/>
                <a:gd name="connsiteY20" fmla="*/ 984337 h 1025255"/>
                <a:gd name="connsiteX21" fmla="*/ 489851 w 531097"/>
                <a:gd name="connsiteY21" fmla="*/ 946846 h 1025255"/>
                <a:gd name="connsiteX22" fmla="*/ 448781 w 531097"/>
                <a:gd name="connsiteY22" fmla="*/ 901668 h 1025255"/>
                <a:gd name="connsiteX23" fmla="*/ 405246 w 531097"/>
                <a:gd name="connsiteY23" fmla="*/ 846927 h 1025255"/>
                <a:gd name="connsiteX24" fmla="*/ 357370 w 531097"/>
                <a:gd name="connsiteY24" fmla="*/ 780100 h 102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1097" h="1025255">
                  <a:moveTo>
                    <a:pt x="357370" y="780100"/>
                  </a:moveTo>
                  <a:lnTo>
                    <a:pt x="357370" y="780100"/>
                  </a:lnTo>
                  <a:cubicBezTo>
                    <a:pt x="282035" y="658063"/>
                    <a:pt x="208109" y="519656"/>
                    <a:pt x="146973" y="382716"/>
                  </a:cubicBezTo>
                  <a:cubicBezTo>
                    <a:pt x="116405" y="314246"/>
                    <a:pt x="88184" y="246539"/>
                    <a:pt x="64129" y="181707"/>
                  </a:cubicBezTo>
                  <a:cubicBezTo>
                    <a:pt x="51455" y="149496"/>
                    <a:pt x="40777" y="117696"/>
                    <a:pt x="29688" y="87421"/>
                  </a:cubicBezTo>
                  <a:cubicBezTo>
                    <a:pt x="24114" y="72284"/>
                    <a:pt x="19479" y="57205"/>
                    <a:pt x="14433" y="42654"/>
                  </a:cubicBezTo>
                  <a:cubicBezTo>
                    <a:pt x="9564" y="28045"/>
                    <a:pt x="4459" y="13905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2816" y="14316"/>
                    <a:pt x="6395" y="28925"/>
                    <a:pt x="9798" y="44004"/>
                  </a:cubicBezTo>
                  <a:cubicBezTo>
                    <a:pt x="13377" y="59024"/>
                    <a:pt x="16604" y="74513"/>
                    <a:pt x="20888" y="90061"/>
                  </a:cubicBezTo>
                  <a:cubicBezTo>
                    <a:pt x="29336" y="121216"/>
                    <a:pt x="37784" y="153955"/>
                    <a:pt x="48580" y="187046"/>
                  </a:cubicBezTo>
                  <a:cubicBezTo>
                    <a:pt x="68822" y="253638"/>
                    <a:pt x="94520" y="323047"/>
                    <a:pt x="123797" y="392808"/>
                  </a:cubicBezTo>
                  <a:cubicBezTo>
                    <a:pt x="182352" y="532388"/>
                    <a:pt x="258743" y="671851"/>
                    <a:pt x="340296" y="791131"/>
                  </a:cubicBezTo>
                  <a:lnTo>
                    <a:pt x="340296" y="791131"/>
                  </a:lnTo>
                  <a:cubicBezTo>
                    <a:pt x="356138" y="816653"/>
                    <a:pt x="370219" y="840239"/>
                    <a:pt x="384124" y="861478"/>
                  </a:cubicBezTo>
                  <a:cubicBezTo>
                    <a:pt x="397912" y="882835"/>
                    <a:pt x="409881" y="902900"/>
                    <a:pt x="421850" y="921265"/>
                  </a:cubicBezTo>
                  <a:cubicBezTo>
                    <a:pt x="433643" y="939746"/>
                    <a:pt x="443970" y="957406"/>
                    <a:pt x="453826" y="974363"/>
                  </a:cubicBezTo>
                  <a:cubicBezTo>
                    <a:pt x="463860" y="991143"/>
                    <a:pt x="472836" y="1007571"/>
                    <a:pt x="481109" y="1024175"/>
                  </a:cubicBezTo>
                  <a:cubicBezTo>
                    <a:pt x="499825" y="1028223"/>
                    <a:pt x="509976" y="1019892"/>
                    <a:pt x="515139" y="1015785"/>
                  </a:cubicBezTo>
                  <a:cubicBezTo>
                    <a:pt x="520302" y="1011678"/>
                    <a:pt x="530452" y="1003346"/>
                    <a:pt x="531097" y="984337"/>
                  </a:cubicBezTo>
                  <a:cubicBezTo>
                    <a:pt x="517251" y="972778"/>
                    <a:pt x="503639" y="960340"/>
                    <a:pt x="489851" y="946846"/>
                  </a:cubicBezTo>
                  <a:cubicBezTo>
                    <a:pt x="476239" y="933175"/>
                    <a:pt x="462921" y="918096"/>
                    <a:pt x="448781" y="901668"/>
                  </a:cubicBezTo>
                  <a:cubicBezTo>
                    <a:pt x="434406" y="885416"/>
                    <a:pt x="420560" y="866935"/>
                    <a:pt x="405246" y="846927"/>
                  </a:cubicBezTo>
                  <a:cubicBezTo>
                    <a:pt x="389815" y="826979"/>
                    <a:pt x="374502" y="804508"/>
                    <a:pt x="357370" y="7801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971DB0B-3E82-8249-12A3-16D1CE4166A1}"/>
              </a:ext>
            </a:extLst>
          </p:cNvPr>
          <p:cNvGrpSpPr/>
          <p:nvPr userDrawn="1"/>
        </p:nvGrpSpPr>
        <p:grpSpPr>
          <a:xfrm>
            <a:off x="10886654" y="4239588"/>
            <a:ext cx="1315860" cy="738974"/>
            <a:chOff x="10886654" y="4239588"/>
            <a:chExt cx="1315860" cy="738974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B075447-4B0C-2AC1-BC9E-DA06D45AD827}"/>
                </a:ext>
              </a:extLst>
            </p:cNvPr>
            <p:cNvSpPr/>
            <p:nvPr userDrawn="1"/>
          </p:nvSpPr>
          <p:spPr>
            <a:xfrm>
              <a:off x="10984922" y="4337864"/>
              <a:ext cx="1217592" cy="640698"/>
            </a:xfrm>
            <a:custGeom>
              <a:avLst/>
              <a:gdLst>
                <a:gd name="connsiteX0" fmla="*/ 1217416 w 1217592"/>
                <a:gd name="connsiteY0" fmla="*/ 76804 h 640698"/>
                <a:gd name="connsiteX1" fmla="*/ 1198581 w 1217592"/>
                <a:gd name="connsiteY1" fmla="*/ 42129 h 640698"/>
                <a:gd name="connsiteX2" fmla="*/ 1135920 w 1217592"/>
                <a:gd name="connsiteY2" fmla="*/ 57677 h 640698"/>
                <a:gd name="connsiteX3" fmla="*/ 1067333 w 1217592"/>
                <a:gd name="connsiteY3" fmla="*/ 73049 h 640698"/>
                <a:gd name="connsiteX4" fmla="*/ 989123 w 1217592"/>
                <a:gd name="connsiteY4" fmla="*/ 90240 h 640698"/>
                <a:gd name="connsiteX5" fmla="*/ 984547 w 1217592"/>
                <a:gd name="connsiteY5" fmla="*/ 91237 h 640698"/>
                <a:gd name="connsiteX6" fmla="*/ 850365 w 1217592"/>
                <a:gd name="connsiteY6" fmla="*/ 28047 h 640698"/>
                <a:gd name="connsiteX7" fmla="*/ 767813 w 1217592"/>
                <a:gd name="connsiteY7" fmla="*/ 8275 h 640698"/>
                <a:gd name="connsiteX8" fmla="*/ 725393 w 1217592"/>
                <a:gd name="connsiteY8" fmla="*/ 2818 h 640698"/>
                <a:gd name="connsiteX9" fmla="*/ 682446 w 1217592"/>
                <a:gd name="connsiteY9" fmla="*/ 237 h 640698"/>
                <a:gd name="connsiteX10" fmla="*/ 345142 w 1217592"/>
                <a:gd name="connsiteY10" fmla="*/ 81615 h 640698"/>
                <a:gd name="connsiteX11" fmla="*/ 90506 w 1217592"/>
                <a:gd name="connsiteY11" fmla="*/ 317827 h 640698"/>
                <a:gd name="connsiteX12" fmla="*/ 151 w 1217592"/>
                <a:gd name="connsiteY12" fmla="*/ 640698 h 640698"/>
                <a:gd name="connsiteX13" fmla="*/ 151 w 1217592"/>
                <a:gd name="connsiteY13" fmla="*/ 640698 h 640698"/>
                <a:gd name="connsiteX14" fmla="*/ 151 w 1217592"/>
                <a:gd name="connsiteY14" fmla="*/ 640698 h 640698"/>
                <a:gd name="connsiteX15" fmla="*/ 310643 w 1217592"/>
                <a:gd name="connsiteY15" fmla="*/ 601506 h 640698"/>
                <a:gd name="connsiteX16" fmla="*/ 571439 w 1217592"/>
                <a:gd name="connsiteY16" fmla="*/ 503465 h 640698"/>
                <a:gd name="connsiteX17" fmla="*/ 797619 w 1217592"/>
                <a:gd name="connsiteY17" fmla="*/ 340299 h 640698"/>
                <a:gd name="connsiteX18" fmla="*/ 824196 w 1217592"/>
                <a:gd name="connsiteY18" fmla="*/ 314835 h 640698"/>
                <a:gd name="connsiteX19" fmla="*/ 850423 w 1217592"/>
                <a:gd name="connsiteY19" fmla="*/ 288139 h 640698"/>
                <a:gd name="connsiteX20" fmla="*/ 901995 w 1217592"/>
                <a:gd name="connsiteY20" fmla="*/ 231111 h 640698"/>
                <a:gd name="connsiteX21" fmla="*/ 989593 w 1217592"/>
                <a:gd name="connsiteY21" fmla="*/ 119517 h 640698"/>
                <a:gd name="connsiteX22" fmla="*/ 994403 w 1217592"/>
                <a:gd name="connsiteY22" fmla="*/ 118871 h 640698"/>
                <a:gd name="connsiteX23" fmla="*/ 1072554 w 1217592"/>
                <a:gd name="connsiteY23" fmla="*/ 110423 h 640698"/>
                <a:gd name="connsiteX24" fmla="*/ 1141084 w 1217592"/>
                <a:gd name="connsiteY24" fmla="*/ 108721 h 640698"/>
                <a:gd name="connsiteX25" fmla="*/ 1203275 w 1217592"/>
                <a:gd name="connsiteY25" fmla="*/ 114236 h 640698"/>
                <a:gd name="connsiteX26" fmla="*/ 1217416 w 1217592"/>
                <a:gd name="connsiteY26" fmla="*/ 76804 h 64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17592" h="640698">
                  <a:moveTo>
                    <a:pt x="1217416" y="76804"/>
                  </a:moveTo>
                  <a:cubicBezTo>
                    <a:pt x="1217005" y="69411"/>
                    <a:pt x="1216300" y="54567"/>
                    <a:pt x="1198581" y="42129"/>
                  </a:cubicBezTo>
                  <a:cubicBezTo>
                    <a:pt x="1178281" y="47996"/>
                    <a:pt x="1157628" y="53100"/>
                    <a:pt x="1135920" y="57677"/>
                  </a:cubicBezTo>
                  <a:cubicBezTo>
                    <a:pt x="1114270" y="62664"/>
                    <a:pt x="1091681" y="68238"/>
                    <a:pt x="1067333" y="73049"/>
                  </a:cubicBezTo>
                  <a:cubicBezTo>
                    <a:pt x="1042926" y="77449"/>
                    <a:pt x="1017227" y="84255"/>
                    <a:pt x="989123" y="90240"/>
                  </a:cubicBezTo>
                  <a:cubicBezTo>
                    <a:pt x="987598" y="90533"/>
                    <a:pt x="986072" y="90944"/>
                    <a:pt x="984547" y="91237"/>
                  </a:cubicBezTo>
                  <a:cubicBezTo>
                    <a:pt x="942773" y="64131"/>
                    <a:pt x="897947" y="44124"/>
                    <a:pt x="850365" y="28047"/>
                  </a:cubicBezTo>
                  <a:cubicBezTo>
                    <a:pt x="823610" y="19951"/>
                    <a:pt x="795976" y="13379"/>
                    <a:pt x="767813" y="8275"/>
                  </a:cubicBezTo>
                  <a:cubicBezTo>
                    <a:pt x="753615" y="5517"/>
                    <a:pt x="739592" y="4051"/>
                    <a:pt x="725393" y="2818"/>
                  </a:cubicBezTo>
                  <a:cubicBezTo>
                    <a:pt x="711195" y="1587"/>
                    <a:pt x="696879" y="706"/>
                    <a:pt x="682446" y="237"/>
                  </a:cubicBezTo>
                  <a:cubicBezTo>
                    <a:pt x="567449" y="-2931"/>
                    <a:pt x="449167" y="25759"/>
                    <a:pt x="345142" y="81615"/>
                  </a:cubicBezTo>
                  <a:cubicBezTo>
                    <a:pt x="241057" y="137353"/>
                    <a:pt x="151114" y="219493"/>
                    <a:pt x="90506" y="317827"/>
                  </a:cubicBezTo>
                  <a:cubicBezTo>
                    <a:pt x="29487" y="415868"/>
                    <a:pt x="-2489" y="528518"/>
                    <a:pt x="151" y="640698"/>
                  </a:cubicBezTo>
                  <a:lnTo>
                    <a:pt x="151" y="640698"/>
                  </a:lnTo>
                  <a:lnTo>
                    <a:pt x="151" y="640698"/>
                  </a:lnTo>
                  <a:cubicBezTo>
                    <a:pt x="113622" y="638117"/>
                    <a:pt x="216357" y="624387"/>
                    <a:pt x="310643" y="601506"/>
                  </a:cubicBezTo>
                  <a:cubicBezTo>
                    <a:pt x="404811" y="578272"/>
                    <a:pt x="491234" y="546530"/>
                    <a:pt x="571439" y="503465"/>
                  </a:cubicBezTo>
                  <a:cubicBezTo>
                    <a:pt x="651702" y="460517"/>
                    <a:pt x="726332" y="406715"/>
                    <a:pt x="797619" y="340299"/>
                  </a:cubicBezTo>
                  <a:cubicBezTo>
                    <a:pt x="806536" y="332143"/>
                    <a:pt x="815396" y="323636"/>
                    <a:pt x="824196" y="314835"/>
                  </a:cubicBezTo>
                  <a:cubicBezTo>
                    <a:pt x="832939" y="306034"/>
                    <a:pt x="841623" y="296764"/>
                    <a:pt x="850423" y="288139"/>
                  </a:cubicBezTo>
                  <a:cubicBezTo>
                    <a:pt x="867907" y="270362"/>
                    <a:pt x="885098" y="251352"/>
                    <a:pt x="901995" y="231111"/>
                  </a:cubicBezTo>
                  <a:cubicBezTo>
                    <a:pt x="932035" y="197433"/>
                    <a:pt x="961078" y="159120"/>
                    <a:pt x="989593" y="119517"/>
                  </a:cubicBezTo>
                  <a:cubicBezTo>
                    <a:pt x="991177" y="119341"/>
                    <a:pt x="992819" y="119047"/>
                    <a:pt x="994403" y="118871"/>
                  </a:cubicBezTo>
                  <a:cubicBezTo>
                    <a:pt x="1022507" y="115234"/>
                    <a:pt x="1048147" y="111185"/>
                    <a:pt x="1072554" y="110423"/>
                  </a:cubicBezTo>
                  <a:cubicBezTo>
                    <a:pt x="1096904" y="109249"/>
                    <a:pt x="1119433" y="108017"/>
                    <a:pt x="1141084" y="108721"/>
                  </a:cubicBezTo>
                  <a:cubicBezTo>
                    <a:pt x="1162733" y="109836"/>
                    <a:pt x="1183268" y="111596"/>
                    <a:pt x="1203275" y="114236"/>
                  </a:cubicBezTo>
                  <a:cubicBezTo>
                    <a:pt x="1218530" y="99099"/>
                    <a:pt x="1217884" y="84255"/>
                    <a:pt x="1217416" y="76804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9DB6E1A-E020-2BFF-4E5F-6859F496F919}"/>
                </a:ext>
              </a:extLst>
            </p:cNvPr>
            <p:cNvSpPr/>
            <p:nvPr userDrawn="1"/>
          </p:nvSpPr>
          <p:spPr>
            <a:xfrm>
              <a:off x="10886654" y="4239588"/>
              <a:ext cx="1001497" cy="640640"/>
            </a:xfrm>
            <a:custGeom>
              <a:avLst/>
              <a:gdLst>
                <a:gd name="connsiteX0" fmla="*/ 145 w 1001497"/>
                <a:gd name="connsiteY0" fmla="*/ 640640 h 640640"/>
                <a:gd name="connsiteX1" fmla="*/ 145 w 1001497"/>
                <a:gd name="connsiteY1" fmla="*/ 640640 h 640640"/>
                <a:gd name="connsiteX2" fmla="*/ 145 w 1001497"/>
                <a:gd name="connsiteY2" fmla="*/ 640640 h 640640"/>
                <a:gd name="connsiteX3" fmla="*/ 310637 w 1001497"/>
                <a:gd name="connsiteY3" fmla="*/ 601447 h 640640"/>
                <a:gd name="connsiteX4" fmla="*/ 571433 w 1001497"/>
                <a:gd name="connsiteY4" fmla="*/ 503407 h 640640"/>
                <a:gd name="connsiteX5" fmla="*/ 797613 w 1001497"/>
                <a:gd name="connsiteY5" fmla="*/ 340240 h 640640"/>
                <a:gd name="connsiteX6" fmla="*/ 824190 w 1001497"/>
                <a:gd name="connsiteY6" fmla="*/ 314777 h 640640"/>
                <a:gd name="connsiteX7" fmla="*/ 850417 w 1001497"/>
                <a:gd name="connsiteY7" fmla="*/ 288081 h 640640"/>
                <a:gd name="connsiteX8" fmla="*/ 901989 w 1001497"/>
                <a:gd name="connsiteY8" fmla="*/ 231052 h 640640"/>
                <a:gd name="connsiteX9" fmla="*/ 1001497 w 1001497"/>
                <a:gd name="connsiteY9" fmla="*/ 102796 h 640640"/>
                <a:gd name="connsiteX10" fmla="*/ 1001497 w 1001497"/>
                <a:gd name="connsiteY10" fmla="*/ 102796 h 640640"/>
                <a:gd name="connsiteX11" fmla="*/ 1001497 w 1001497"/>
                <a:gd name="connsiteY11" fmla="*/ 102796 h 640640"/>
                <a:gd name="connsiteX12" fmla="*/ 850358 w 1001497"/>
                <a:gd name="connsiteY12" fmla="*/ 28048 h 640640"/>
                <a:gd name="connsiteX13" fmla="*/ 767807 w 1001497"/>
                <a:gd name="connsiteY13" fmla="*/ 8275 h 640640"/>
                <a:gd name="connsiteX14" fmla="*/ 725387 w 1001497"/>
                <a:gd name="connsiteY14" fmla="*/ 2819 h 640640"/>
                <a:gd name="connsiteX15" fmla="*/ 682440 w 1001497"/>
                <a:gd name="connsiteY15" fmla="*/ 237 h 640640"/>
                <a:gd name="connsiteX16" fmla="*/ 345136 w 1001497"/>
                <a:gd name="connsiteY16" fmla="*/ 81615 h 640640"/>
                <a:gd name="connsiteX17" fmla="*/ 90500 w 1001497"/>
                <a:gd name="connsiteY17" fmla="*/ 317828 h 640640"/>
                <a:gd name="connsiteX18" fmla="*/ 145 w 1001497"/>
                <a:gd name="connsiteY18" fmla="*/ 640640 h 64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01497" h="640640">
                  <a:moveTo>
                    <a:pt x="145" y="640640"/>
                  </a:moveTo>
                  <a:lnTo>
                    <a:pt x="145" y="640640"/>
                  </a:lnTo>
                  <a:lnTo>
                    <a:pt x="145" y="640640"/>
                  </a:lnTo>
                  <a:cubicBezTo>
                    <a:pt x="113616" y="638059"/>
                    <a:pt x="216351" y="624329"/>
                    <a:pt x="310637" y="601447"/>
                  </a:cubicBezTo>
                  <a:cubicBezTo>
                    <a:pt x="404804" y="578213"/>
                    <a:pt x="491228" y="546472"/>
                    <a:pt x="571433" y="503407"/>
                  </a:cubicBezTo>
                  <a:cubicBezTo>
                    <a:pt x="651696" y="460459"/>
                    <a:pt x="726326" y="406657"/>
                    <a:pt x="797613" y="340240"/>
                  </a:cubicBezTo>
                  <a:cubicBezTo>
                    <a:pt x="806589" y="332085"/>
                    <a:pt x="815390" y="323578"/>
                    <a:pt x="824190" y="314777"/>
                  </a:cubicBezTo>
                  <a:cubicBezTo>
                    <a:pt x="832932" y="305976"/>
                    <a:pt x="841616" y="296706"/>
                    <a:pt x="850417" y="288081"/>
                  </a:cubicBezTo>
                  <a:cubicBezTo>
                    <a:pt x="867901" y="270304"/>
                    <a:pt x="885092" y="251294"/>
                    <a:pt x="901989" y="231052"/>
                  </a:cubicBezTo>
                  <a:cubicBezTo>
                    <a:pt x="936254" y="192622"/>
                    <a:pt x="969169" y="148266"/>
                    <a:pt x="1001497" y="102796"/>
                  </a:cubicBezTo>
                  <a:lnTo>
                    <a:pt x="1001497" y="102796"/>
                  </a:lnTo>
                  <a:lnTo>
                    <a:pt x="1001497" y="102796"/>
                  </a:lnTo>
                  <a:cubicBezTo>
                    <a:pt x="954970" y="69705"/>
                    <a:pt x="904395" y="46354"/>
                    <a:pt x="850358" y="28048"/>
                  </a:cubicBezTo>
                  <a:cubicBezTo>
                    <a:pt x="823604" y="19951"/>
                    <a:pt x="795970" y="13380"/>
                    <a:pt x="767807" y="8275"/>
                  </a:cubicBezTo>
                  <a:cubicBezTo>
                    <a:pt x="753667" y="5518"/>
                    <a:pt x="739586" y="4051"/>
                    <a:pt x="725387" y="2819"/>
                  </a:cubicBezTo>
                  <a:cubicBezTo>
                    <a:pt x="711188" y="1587"/>
                    <a:pt x="696873" y="707"/>
                    <a:pt x="682440" y="237"/>
                  </a:cubicBezTo>
                  <a:cubicBezTo>
                    <a:pt x="567443" y="-2931"/>
                    <a:pt x="449161" y="25701"/>
                    <a:pt x="345136" y="81615"/>
                  </a:cubicBezTo>
                  <a:cubicBezTo>
                    <a:pt x="241051" y="137353"/>
                    <a:pt x="151108" y="219494"/>
                    <a:pt x="90500" y="317828"/>
                  </a:cubicBezTo>
                  <a:cubicBezTo>
                    <a:pt x="29481" y="415810"/>
                    <a:pt x="-2437" y="528460"/>
                    <a:pt x="145" y="640640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7752D7AE-7C43-6DF7-77DA-76357A3C1B20}"/>
                </a:ext>
              </a:extLst>
            </p:cNvPr>
            <p:cNvSpPr/>
            <p:nvPr userDrawn="1"/>
          </p:nvSpPr>
          <p:spPr>
            <a:xfrm>
              <a:off x="10942361" y="4281717"/>
              <a:ext cx="1161937" cy="542772"/>
            </a:xfrm>
            <a:custGeom>
              <a:avLst/>
              <a:gdLst>
                <a:gd name="connsiteX0" fmla="*/ 842351 w 1161937"/>
                <a:gd name="connsiteY0" fmla="*/ 70524 h 542772"/>
                <a:gd name="connsiteX1" fmla="*/ 842351 w 1161937"/>
                <a:gd name="connsiteY1" fmla="*/ 70524 h 542772"/>
                <a:gd name="connsiteX2" fmla="*/ 599156 w 1161937"/>
                <a:gd name="connsiteY2" fmla="*/ 143218 h 542772"/>
                <a:gd name="connsiteX3" fmla="*/ 364763 w 1161937"/>
                <a:gd name="connsiteY3" fmla="*/ 254929 h 542772"/>
                <a:gd name="connsiteX4" fmla="*/ 337011 w 1161937"/>
                <a:gd name="connsiteY4" fmla="*/ 270888 h 542772"/>
                <a:gd name="connsiteX5" fmla="*/ 310139 w 1161937"/>
                <a:gd name="connsiteY5" fmla="*/ 287903 h 542772"/>
                <a:gd name="connsiteX6" fmla="*/ 283503 w 1161937"/>
                <a:gd name="connsiteY6" fmla="*/ 304800 h 542772"/>
                <a:gd name="connsiteX7" fmla="*/ 257511 w 1161937"/>
                <a:gd name="connsiteY7" fmla="*/ 322108 h 542772"/>
                <a:gd name="connsiteX8" fmla="*/ 207405 w 1161937"/>
                <a:gd name="connsiteY8" fmla="*/ 357781 h 542772"/>
                <a:gd name="connsiteX9" fmla="*/ 183408 w 1161937"/>
                <a:gd name="connsiteY9" fmla="*/ 376028 h 542772"/>
                <a:gd name="connsiteX10" fmla="*/ 160116 w 1161937"/>
                <a:gd name="connsiteY10" fmla="*/ 394568 h 542772"/>
                <a:gd name="connsiteX11" fmla="*/ 73751 w 1161937"/>
                <a:gd name="connsiteY11" fmla="*/ 468905 h 542772"/>
                <a:gd name="connsiteX12" fmla="*/ 54154 w 1161937"/>
                <a:gd name="connsiteY12" fmla="*/ 487621 h 542772"/>
                <a:gd name="connsiteX13" fmla="*/ 35438 w 1161937"/>
                <a:gd name="connsiteY13" fmla="*/ 506338 h 542772"/>
                <a:gd name="connsiteX14" fmla="*/ 0 w 1161937"/>
                <a:gd name="connsiteY14" fmla="*/ 542773 h 542772"/>
                <a:gd name="connsiteX15" fmla="*/ 0 w 1161937"/>
                <a:gd name="connsiteY15" fmla="*/ 542773 h 542772"/>
                <a:gd name="connsiteX16" fmla="*/ 0 w 1161937"/>
                <a:gd name="connsiteY16" fmla="*/ 542773 h 542772"/>
                <a:gd name="connsiteX17" fmla="*/ 39134 w 1161937"/>
                <a:gd name="connsiteY17" fmla="*/ 510327 h 542772"/>
                <a:gd name="connsiteX18" fmla="*/ 59435 w 1161937"/>
                <a:gd name="connsiteY18" fmla="*/ 493547 h 542772"/>
                <a:gd name="connsiteX19" fmla="*/ 80440 w 1161937"/>
                <a:gd name="connsiteY19" fmla="*/ 476708 h 542772"/>
                <a:gd name="connsiteX20" fmla="*/ 171263 w 1161937"/>
                <a:gd name="connsiteY20" fmla="*/ 409353 h 542772"/>
                <a:gd name="connsiteX21" fmla="*/ 195319 w 1161937"/>
                <a:gd name="connsiteY21" fmla="*/ 392397 h 542772"/>
                <a:gd name="connsiteX22" fmla="*/ 219961 w 1161937"/>
                <a:gd name="connsiteY22" fmla="*/ 375617 h 542772"/>
                <a:gd name="connsiteX23" fmla="*/ 270947 w 1161937"/>
                <a:gd name="connsiteY23" fmla="*/ 342643 h 542772"/>
                <a:gd name="connsiteX24" fmla="*/ 297232 w 1161937"/>
                <a:gd name="connsiteY24" fmla="*/ 326567 h 542772"/>
                <a:gd name="connsiteX25" fmla="*/ 324044 w 1161937"/>
                <a:gd name="connsiteY25" fmla="*/ 310785 h 542772"/>
                <a:gd name="connsiteX26" fmla="*/ 350975 w 1161937"/>
                <a:gd name="connsiteY26" fmla="*/ 294826 h 542772"/>
                <a:gd name="connsiteX27" fmla="*/ 378727 w 1161937"/>
                <a:gd name="connsiteY27" fmla="*/ 279806 h 542772"/>
                <a:gd name="connsiteX28" fmla="*/ 610069 w 1161937"/>
                <a:gd name="connsiteY28" fmla="*/ 171146 h 542772"/>
                <a:gd name="connsiteX29" fmla="*/ 847690 w 1161937"/>
                <a:gd name="connsiteY29" fmla="*/ 92819 h 542772"/>
                <a:gd name="connsiteX30" fmla="*/ 847690 w 1161937"/>
                <a:gd name="connsiteY30" fmla="*/ 92819 h 542772"/>
                <a:gd name="connsiteX31" fmla="*/ 938749 w 1161937"/>
                <a:gd name="connsiteY31" fmla="*/ 76625 h 542772"/>
                <a:gd name="connsiteX32" fmla="*/ 1016900 w 1161937"/>
                <a:gd name="connsiteY32" fmla="*/ 68177 h 542772"/>
                <a:gd name="connsiteX33" fmla="*/ 1085429 w 1161937"/>
                <a:gd name="connsiteY33" fmla="*/ 66475 h 542772"/>
                <a:gd name="connsiteX34" fmla="*/ 1147620 w 1161937"/>
                <a:gd name="connsiteY34" fmla="*/ 71990 h 542772"/>
                <a:gd name="connsiteX35" fmla="*/ 1161761 w 1161937"/>
                <a:gd name="connsiteY35" fmla="*/ 34675 h 542772"/>
                <a:gd name="connsiteX36" fmla="*/ 1142926 w 1161937"/>
                <a:gd name="connsiteY36" fmla="*/ 0 h 542772"/>
                <a:gd name="connsiteX37" fmla="*/ 1080265 w 1161937"/>
                <a:gd name="connsiteY37" fmla="*/ 15548 h 542772"/>
                <a:gd name="connsiteX38" fmla="*/ 1011678 w 1161937"/>
                <a:gd name="connsiteY38" fmla="*/ 30920 h 542772"/>
                <a:gd name="connsiteX39" fmla="*/ 933468 w 1161937"/>
                <a:gd name="connsiteY39" fmla="*/ 48111 h 542772"/>
                <a:gd name="connsiteX40" fmla="*/ 842351 w 1161937"/>
                <a:gd name="connsiteY40" fmla="*/ 70524 h 54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61937" h="542772">
                  <a:moveTo>
                    <a:pt x="842351" y="70524"/>
                  </a:moveTo>
                  <a:lnTo>
                    <a:pt x="842351" y="70524"/>
                  </a:lnTo>
                  <a:cubicBezTo>
                    <a:pt x="762616" y="88242"/>
                    <a:pt x="679771" y="111242"/>
                    <a:pt x="599156" y="143218"/>
                  </a:cubicBezTo>
                  <a:cubicBezTo>
                    <a:pt x="518483" y="174666"/>
                    <a:pt x="438572" y="211395"/>
                    <a:pt x="364763" y="254929"/>
                  </a:cubicBezTo>
                  <a:cubicBezTo>
                    <a:pt x="355492" y="260268"/>
                    <a:pt x="346046" y="265314"/>
                    <a:pt x="337011" y="270888"/>
                  </a:cubicBezTo>
                  <a:cubicBezTo>
                    <a:pt x="328034" y="276579"/>
                    <a:pt x="319057" y="282211"/>
                    <a:pt x="310139" y="287903"/>
                  </a:cubicBezTo>
                  <a:cubicBezTo>
                    <a:pt x="301221" y="293594"/>
                    <a:pt x="292362" y="299226"/>
                    <a:pt x="283503" y="304800"/>
                  </a:cubicBezTo>
                  <a:cubicBezTo>
                    <a:pt x="274643" y="310433"/>
                    <a:pt x="265842" y="315947"/>
                    <a:pt x="257511" y="322108"/>
                  </a:cubicBezTo>
                  <a:cubicBezTo>
                    <a:pt x="240613" y="334136"/>
                    <a:pt x="223892" y="346046"/>
                    <a:pt x="207405" y="357781"/>
                  </a:cubicBezTo>
                  <a:cubicBezTo>
                    <a:pt x="199074" y="363531"/>
                    <a:pt x="191211" y="369750"/>
                    <a:pt x="183408" y="376028"/>
                  </a:cubicBezTo>
                  <a:cubicBezTo>
                    <a:pt x="175605" y="382247"/>
                    <a:pt x="167860" y="388407"/>
                    <a:pt x="160116" y="394568"/>
                  </a:cubicBezTo>
                  <a:cubicBezTo>
                    <a:pt x="128844" y="418506"/>
                    <a:pt x="100975" y="444615"/>
                    <a:pt x="73751" y="468905"/>
                  </a:cubicBezTo>
                  <a:cubicBezTo>
                    <a:pt x="66886" y="474890"/>
                    <a:pt x="60491" y="481285"/>
                    <a:pt x="54154" y="487621"/>
                  </a:cubicBezTo>
                  <a:cubicBezTo>
                    <a:pt x="47876" y="493958"/>
                    <a:pt x="41598" y="500177"/>
                    <a:pt x="35438" y="506338"/>
                  </a:cubicBezTo>
                  <a:cubicBezTo>
                    <a:pt x="23293" y="518776"/>
                    <a:pt x="11030" y="530510"/>
                    <a:pt x="0" y="542773"/>
                  </a:cubicBezTo>
                  <a:lnTo>
                    <a:pt x="0" y="542773"/>
                  </a:lnTo>
                  <a:lnTo>
                    <a:pt x="0" y="542773"/>
                  </a:lnTo>
                  <a:cubicBezTo>
                    <a:pt x="12321" y="531860"/>
                    <a:pt x="25816" y="521475"/>
                    <a:pt x="39134" y="510327"/>
                  </a:cubicBezTo>
                  <a:cubicBezTo>
                    <a:pt x="45823" y="504812"/>
                    <a:pt x="52570" y="499180"/>
                    <a:pt x="59435" y="493547"/>
                  </a:cubicBezTo>
                  <a:cubicBezTo>
                    <a:pt x="66241" y="487856"/>
                    <a:pt x="73106" y="482048"/>
                    <a:pt x="80440" y="476708"/>
                  </a:cubicBezTo>
                  <a:cubicBezTo>
                    <a:pt x="109541" y="454941"/>
                    <a:pt x="138876" y="431120"/>
                    <a:pt x="171263" y="409353"/>
                  </a:cubicBezTo>
                  <a:cubicBezTo>
                    <a:pt x="179243" y="403721"/>
                    <a:pt x="187222" y="398088"/>
                    <a:pt x="195319" y="392397"/>
                  </a:cubicBezTo>
                  <a:cubicBezTo>
                    <a:pt x="203357" y="386647"/>
                    <a:pt x="211453" y="380897"/>
                    <a:pt x="219961" y="375617"/>
                  </a:cubicBezTo>
                  <a:cubicBezTo>
                    <a:pt x="236741" y="364762"/>
                    <a:pt x="253756" y="353791"/>
                    <a:pt x="270947" y="342643"/>
                  </a:cubicBezTo>
                  <a:cubicBezTo>
                    <a:pt x="279395" y="336893"/>
                    <a:pt x="288313" y="331789"/>
                    <a:pt x="297232" y="326567"/>
                  </a:cubicBezTo>
                  <a:cubicBezTo>
                    <a:pt x="306150" y="321346"/>
                    <a:pt x="315068" y="316065"/>
                    <a:pt x="324044" y="310785"/>
                  </a:cubicBezTo>
                  <a:cubicBezTo>
                    <a:pt x="333021" y="305504"/>
                    <a:pt x="341998" y="300165"/>
                    <a:pt x="350975" y="294826"/>
                  </a:cubicBezTo>
                  <a:cubicBezTo>
                    <a:pt x="360010" y="289545"/>
                    <a:pt x="369456" y="284852"/>
                    <a:pt x="378727" y="279806"/>
                  </a:cubicBezTo>
                  <a:cubicBezTo>
                    <a:pt x="452359" y="238618"/>
                    <a:pt x="531039" y="202946"/>
                    <a:pt x="610069" y="171146"/>
                  </a:cubicBezTo>
                  <a:cubicBezTo>
                    <a:pt x="689042" y="138818"/>
                    <a:pt x="769833" y="113941"/>
                    <a:pt x="847690" y="92819"/>
                  </a:cubicBezTo>
                  <a:lnTo>
                    <a:pt x="847690" y="92819"/>
                  </a:lnTo>
                  <a:cubicBezTo>
                    <a:pt x="880664" y="86365"/>
                    <a:pt x="910528" y="79852"/>
                    <a:pt x="938749" y="76625"/>
                  </a:cubicBezTo>
                  <a:cubicBezTo>
                    <a:pt x="966853" y="72988"/>
                    <a:pt x="992492" y="68939"/>
                    <a:pt x="1016900" y="68177"/>
                  </a:cubicBezTo>
                  <a:cubicBezTo>
                    <a:pt x="1041190" y="67003"/>
                    <a:pt x="1063779" y="65771"/>
                    <a:pt x="1085429" y="66475"/>
                  </a:cubicBezTo>
                  <a:cubicBezTo>
                    <a:pt x="1107079" y="67590"/>
                    <a:pt x="1127614" y="69350"/>
                    <a:pt x="1147620" y="71990"/>
                  </a:cubicBezTo>
                  <a:cubicBezTo>
                    <a:pt x="1162876" y="56912"/>
                    <a:pt x="1162230" y="42068"/>
                    <a:pt x="1161761" y="34675"/>
                  </a:cubicBezTo>
                  <a:cubicBezTo>
                    <a:pt x="1161291" y="27283"/>
                    <a:pt x="1160645" y="12438"/>
                    <a:pt x="1142926" y="0"/>
                  </a:cubicBezTo>
                  <a:cubicBezTo>
                    <a:pt x="1122626" y="5867"/>
                    <a:pt x="1101973" y="10972"/>
                    <a:pt x="1080265" y="15548"/>
                  </a:cubicBezTo>
                  <a:cubicBezTo>
                    <a:pt x="1058616" y="20535"/>
                    <a:pt x="1036027" y="26109"/>
                    <a:pt x="1011678" y="30920"/>
                  </a:cubicBezTo>
                  <a:cubicBezTo>
                    <a:pt x="987271" y="35321"/>
                    <a:pt x="961572" y="42126"/>
                    <a:pt x="933468" y="48111"/>
                  </a:cubicBezTo>
                  <a:cubicBezTo>
                    <a:pt x="905189" y="53685"/>
                    <a:pt x="875266" y="62192"/>
                    <a:pt x="842351" y="7052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AE94672-2AE2-CF69-BAA1-2DD78F95D30A}"/>
              </a:ext>
            </a:extLst>
          </p:cNvPr>
          <p:cNvGrpSpPr/>
          <p:nvPr userDrawn="1"/>
        </p:nvGrpSpPr>
        <p:grpSpPr>
          <a:xfrm>
            <a:off x="5381711" y="-4089"/>
            <a:ext cx="1889758" cy="729465"/>
            <a:chOff x="5381711" y="-4089"/>
            <a:chExt cx="1889758" cy="729465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5E4B7B0B-EAC7-F0A4-C976-F8812E7F3D07}"/>
                </a:ext>
              </a:extLst>
            </p:cNvPr>
            <p:cNvSpPr/>
            <p:nvPr userDrawn="1"/>
          </p:nvSpPr>
          <p:spPr>
            <a:xfrm>
              <a:off x="5515413" y="-4089"/>
              <a:ext cx="1756056" cy="729465"/>
            </a:xfrm>
            <a:custGeom>
              <a:avLst/>
              <a:gdLst>
                <a:gd name="connsiteX0" fmla="*/ 1168642 w 1290738"/>
                <a:gd name="connsiteY0" fmla="*/ 273618 h 536173"/>
                <a:gd name="connsiteX1" fmla="*/ 1063796 w 1290738"/>
                <a:gd name="connsiteY1" fmla="*/ 189189 h 536173"/>
                <a:gd name="connsiteX2" fmla="*/ 955781 w 1290738"/>
                <a:gd name="connsiteY2" fmla="*/ 115673 h 536173"/>
                <a:gd name="connsiteX3" fmla="*/ 830986 w 1290738"/>
                <a:gd name="connsiteY3" fmla="*/ 54889 h 536173"/>
                <a:gd name="connsiteX4" fmla="*/ 796487 w 1290738"/>
                <a:gd name="connsiteY4" fmla="*/ 42275 h 536173"/>
                <a:gd name="connsiteX5" fmla="*/ 760638 w 1290738"/>
                <a:gd name="connsiteY5" fmla="*/ 30951 h 536173"/>
                <a:gd name="connsiteX6" fmla="*/ 742216 w 1290738"/>
                <a:gd name="connsiteY6" fmla="*/ 25788 h 536173"/>
                <a:gd name="connsiteX7" fmla="*/ 723205 w 1290738"/>
                <a:gd name="connsiteY7" fmla="*/ 20918 h 536173"/>
                <a:gd name="connsiteX8" fmla="*/ 683544 w 1290738"/>
                <a:gd name="connsiteY8" fmla="*/ 12293 h 536173"/>
                <a:gd name="connsiteX9" fmla="*/ 516916 w 1290738"/>
                <a:gd name="connsiteY9" fmla="*/ 1087 h 536173"/>
                <a:gd name="connsiteX10" fmla="*/ 350639 w 1290738"/>
                <a:gd name="connsiteY10" fmla="*/ 35762 h 536173"/>
                <a:gd name="connsiteX11" fmla="*/ 224437 w 1290738"/>
                <a:gd name="connsiteY11" fmla="*/ 110627 h 536173"/>
                <a:gd name="connsiteX12" fmla="*/ 141123 w 1290738"/>
                <a:gd name="connsiteY12" fmla="*/ 109043 h 536173"/>
                <a:gd name="connsiteX13" fmla="*/ 6882 w 1290738"/>
                <a:gd name="connsiteY13" fmla="*/ 122420 h 536173"/>
                <a:gd name="connsiteX14" fmla="*/ 3772 w 1290738"/>
                <a:gd name="connsiteY14" fmla="*/ 160616 h 536173"/>
                <a:gd name="connsiteX15" fmla="*/ 30878 w 1290738"/>
                <a:gd name="connsiteY15" fmla="*/ 188074 h 536173"/>
                <a:gd name="connsiteX16" fmla="*/ 144819 w 1290738"/>
                <a:gd name="connsiteY16" fmla="*/ 145302 h 536173"/>
                <a:gd name="connsiteX17" fmla="*/ 223909 w 1290738"/>
                <a:gd name="connsiteY17" fmla="*/ 138379 h 536173"/>
                <a:gd name="connsiteX18" fmla="*/ 238049 w 1290738"/>
                <a:gd name="connsiteY18" fmla="*/ 152988 h 536173"/>
                <a:gd name="connsiteX19" fmla="*/ 264920 w 1290738"/>
                <a:gd name="connsiteY19" fmla="*/ 181444 h 536173"/>
                <a:gd name="connsiteX20" fmla="*/ 278004 w 1290738"/>
                <a:gd name="connsiteY20" fmla="*/ 195115 h 536173"/>
                <a:gd name="connsiteX21" fmla="*/ 290912 w 1290738"/>
                <a:gd name="connsiteY21" fmla="*/ 209079 h 536173"/>
                <a:gd name="connsiteX22" fmla="*/ 303644 w 1290738"/>
                <a:gd name="connsiteY22" fmla="*/ 222514 h 536173"/>
                <a:gd name="connsiteX23" fmla="*/ 316317 w 1290738"/>
                <a:gd name="connsiteY23" fmla="*/ 235774 h 536173"/>
                <a:gd name="connsiteX24" fmla="*/ 341428 w 1290738"/>
                <a:gd name="connsiteY24" fmla="*/ 261649 h 536173"/>
                <a:gd name="connsiteX25" fmla="*/ 366540 w 1290738"/>
                <a:gd name="connsiteY25" fmla="*/ 286877 h 536173"/>
                <a:gd name="connsiteX26" fmla="*/ 391886 w 1290738"/>
                <a:gd name="connsiteY26" fmla="*/ 311168 h 536173"/>
                <a:gd name="connsiteX27" fmla="*/ 404677 w 1290738"/>
                <a:gd name="connsiteY27" fmla="*/ 322785 h 536173"/>
                <a:gd name="connsiteX28" fmla="*/ 417702 w 1290738"/>
                <a:gd name="connsiteY28" fmla="*/ 334519 h 536173"/>
                <a:gd name="connsiteX29" fmla="*/ 528533 w 1290738"/>
                <a:gd name="connsiteY29" fmla="*/ 418537 h 536173"/>
                <a:gd name="connsiteX30" fmla="*/ 662422 w 1290738"/>
                <a:gd name="connsiteY30" fmla="*/ 486948 h 536173"/>
                <a:gd name="connsiteX31" fmla="*/ 821833 w 1290738"/>
                <a:gd name="connsiteY31" fmla="*/ 529309 h 536173"/>
                <a:gd name="connsiteX32" fmla="*/ 997321 w 1290738"/>
                <a:gd name="connsiteY32" fmla="*/ 530600 h 536173"/>
                <a:gd name="connsiteX33" fmla="*/ 1165826 w 1290738"/>
                <a:gd name="connsiteY33" fmla="*/ 476505 h 536173"/>
                <a:gd name="connsiteX34" fmla="*/ 1290738 w 1290738"/>
                <a:gd name="connsiteY34" fmla="*/ 364148 h 536173"/>
                <a:gd name="connsiteX35" fmla="*/ 1290738 w 1290738"/>
                <a:gd name="connsiteY35" fmla="*/ 364148 h 536173"/>
                <a:gd name="connsiteX36" fmla="*/ 1290738 w 1290738"/>
                <a:gd name="connsiteY36" fmla="*/ 364148 h 536173"/>
                <a:gd name="connsiteX37" fmla="*/ 1168642 w 1290738"/>
                <a:gd name="connsiteY37" fmla="*/ 273618 h 53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0738" h="536173">
                  <a:moveTo>
                    <a:pt x="1168642" y="273618"/>
                  </a:moveTo>
                  <a:cubicBezTo>
                    <a:pt x="1131972" y="243871"/>
                    <a:pt x="1098236" y="215533"/>
                    <a:pt x="1063796" y="189189"/>
                  </a:cubicBezTo>
                  <a:cubicBezTo>
                    <a:pt x="1029355" y="162787"/>
                    <a:pt x="994211" y="138438"/>
                    <a:pt x="955781" y="115673"/>
                  </a:cubicBezTo>
                  <a:cubicBezTo>
                    <a:pt x="917410" y="93026"/>
                    <a:pt x="876046" y="72491"/>
                    <a:pt x="830986" y="54889"/>
                  </a:cubicBezTo>
                  <a:cubicBezTo>
                    <a:pt x="819780" y="50489"/>
                    <a:pt x="808338" y="46382"/>
                    <a:pt x="796487" y="42275"/>
                  </a:cubicBezTo>
                  <a:cubicBezTo>
                    <a:pt x="784694" y="38226"/>
                    <a:pt x="773018" y="34589"/>
                    <a:pt x="760638" y="30951"/>
                  </a:cubicBezTo>
                  <a:cubicBezTo>
                    <a:pt x="754537" y="29132"/>
                    <a:pt x="748376" y="27431"/>
                    <a:pt x="742216" y="25788"/>
                  </a:cubicBezTo>
                  <a:cubicBezTo>
                    <a:pt x="735879" y="24145"/>
                    <a:pt x="729542" y="22561"/>
                    <a:pt x="723205" y="20918"/>
                  </a:cubicBezTo>
                  <a:cubicBezTo>
                    <a:pt x="710004" y="17750"/>
                    <a:pt x="696921" y="14816"/>
                    <a:pt x="683544" y="12293"/>
                  </a:cubicBezTo>
                  <a:cubicBezTo>
                    <a:pt x="630035" y="2085"/>
                    <a:pt x="573476" y="-2198"/>
                    <a:pt x="516916" y="1087"/>
                  </a:cubicBezTo>
                  <a:cubicBezTo>
                    <a:pt x="460297" y="4549"/>
                    <a:pt x="403738" y="15168"/>
                    <a:pt x="350639" y="35762"/>
                  </a:cubicBezTo>
                  <a:cubicBezTo>
                    <a:pt x="303996" y="53892"/>
                    <a:pt x="260755" y="78710"/>
                    <a:pt x="224437" y="110627"/>
                  </a:cubicBezTo>
                  <a:cubicBezTo>
                    <a:pt x="194573" y="108574"/>
                    <a:pt x="166938" y="108222"/>
                    <a:pt x="141123" y="109043"/>
                  </a:cubicBezTo>
                  <a:cubicBezTo>
                    <a:pt x="92073" y="110745"/>
                    <a:pt x="48950" y="115204"/>
                    <a:pt x="6882" y="122420"/>
                  </a:cubicBezTo>
                  <a:cubicBezTo>
                    <a:pt x="-4618" y="140726"/>
                    <a:pt x="1191" y="153868"/>
                    <a:pt x="3772" y="160616"/>
                  </a:cubicBezTo>
                  <a:cubicBezTo>
                    <a:pt x="6354" y="167304"/>
                    <a:pt x="12162" y="180506"/>
                    <a:pt x="30878" y="188074"/>
                  </a:cubicBezTo>
                  <a:cubicBezTo>
                    <a:pt x="61974" y="167304"/>
                    <a:pt x="99525" y="153516"/>
                    <a:pt x="144819" y="145302"/>
                  </a:cubicBezTo>
                  <a:cubicBezTo>
                    <a:pt x="168757" y="141019"/>
                    <a:pt x="195042" y="138673"/>
                    <a:pt x="223909" y="138379"/>
                  </a:cubicBezTo>
                  <a:cubicBezTo>
                    <a:pt x="228603" y="143249"/>
                    <a:pt x="233413" y="148177"/>
                    <a:pt x="238049" y="152988"/>
                  </a:cubicBezTo>
                  <a:cubicBezTo>
                    <a:pt x="247143" y="162376"/>
                    <a:pt x="256119" y="172350"/>
                    <a:pt x="264920" y="181444"/>
                  </a:cubicBezTo>
                  <a:cubicBezTo>
                    <a:pt x="269320" y="186021"/>
                    <a:pt x="273662" y="190597"/>
                    <a:pt x="278004" y="195115"/>
                  </a:cubicBezTo>
                  <a:cubicBezTo>
                    <a:pt x="282346" y="199809"/>
                    <a:pt x="286629" y="204444"/>
                    <a:pt x="290912" y="209079"/>
                  </a:cubicBezTo>
                  <a:cubicBezTo>
                    <a:pt x="295195" y="213596"/>
                    <a:pt x="299419" y="218055"/>
                    <a:pt x="303644" y="222514"/>
                  </a:cubicBezTo>
                  <a:cubicBezTo>
                    <a:pt x="307868" y="226856"/>
                    <a:pt x="312092" y="231198"/>
                    <a:pt x="316317" y="235774"/>
                  </a:cubicBezTo>
                  <a:cubicBezTo>
                    <a:pt x="324766" y="244751"/>
                    <a:pt x="333097" y="253376"/>
                    <a:pt x="341428" y="261649"/>
                  </a:cubicBezTo>
                  <a:cubicBezTo>
                    <a:pt x="349819" y="270332"/>
                    <a:pt x="358208" y="278839"/>
                    <a:pt x="366540" y="286877"/>
                  </a:cubicBezTo>
                  <a:cubicBezTo>
                    <a:pt x="374871" y="294740"/>
                    <a:pt x="383438" y="303423"/>
                    <a:pt x="391886" y="311168"/>
                  </a:cubicBezTo>
                  <a:cubicBezTo>
                    <a:pt x="396169" y="315040"/>
                    <a:pt x="400452" y="318912"/>
                    <a:pt x="404677" y="322785"/>
                  </a:cubicBezTo>
                  <a:cubicBezTo>
                    <a:pt x="409018" y="326774"/>
                    <a:pt x="413301" y="330647"/>
                    <a:pt x="417702" y="334519"/>
                  </a:cubicBezTo>
                  <a:cubicBezTo>
                    <a:pt x="452436" y="365028"/>
                    <a:pt x="488871" y="392956"/>
                    <a:pt x="528533" y="418537"/>
                  </a:cubicBezTo>
                  <a:cubicBezTo>
                    <a:pt x="567197" y="443707"/>
                    <a:pt x="613313" y="467821"/>
                    <a:pt x="662422" y="486948"/>
                  </a:cubicBezTo>
                  <a:cubicBezTo>
                    <a:pt x="711706" y="506193"/>
                    <a:pt x="765273" y="521095"/>
                    <a:pt x="821833" y="529309"/>
                  </a:cubicBezTo>
                  <a:cubicBezTo>
                    <a:pt x="878217" y="537582"/>
                    <a:pt x="938238" y="538814"/>
                    <a:pt x="997321" y="530600"/>
                  </a:cubicBezTo>
                  <a:cubicBezTo>
                    <a:pt x="1056403" y="522445"/>
                    <a:pt x="1114723" y="504609"/>
                    <a:pt x="1165826" y="476505"/>
                  </a:cubicBezTo>
                  <a:cubicBezTo>
                    <a:pt x="1217164" y="447990"/>
                    <a:pt x="1260346" y="409032"/>
                    <a:pt x="1290738" y="364148"/>
                  </a:cubicBezTo>
                  <a:lnTo>
                    <a:pt x="1290738" y="364148"/>
                  </a:lnTo>
                  <a:lnTo>
                    <a:pt x="1290738" y="364148"/>
                  </a:lnTo>
                  <a:cubicBezTo>
                    <a:pt x="1245033" y="333228"/>
                    <a:pt x="1205136" y="302836"/>
                    <a:pt x="1168642" y="273618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523E9F46-8724-ECDF-D3C0-A367FF6E7164}"/>
                </a:ext>
              </a:extLst>
            </p:cNvPr>
            <p:cNvSpPr/>
            <p:nvPr userDrawn="1"/>
          </p:nvSpPr>
          <p:spPr>
            <a:xfrm>
              <a:off x="5667341" y="0"/>
              <a:ext cx="1470427" cy="591674"/>
            </a:xfrm>
            <a:custGeom>
              <a:avLst/>
              <a:gdLst>
                <a:gd name="connsiteX0" fmla="*/ 39719 w 1470427"/>
                <a:gd name="connsiteY0" fmla="*/ 0 h 591674"/>
                <a:gd name="connsiteX1" fmla="*/ 974348 w 1470427"/>
                <a:gd name="connsiteY1" fmla="*/ 0 h 591674"/>
                <a:gd name="connsiteX2" fmla="*/ 1014714 w 1470427"/>
                <a:gd name="connsiteY2" fmla="*/ 19662 h 591674"/>
                <a:gd name="connsiteX3" fmla="*/ 1161669 w 1470427"/>
                <a:gd name="connsiteY3" fmla="*/ 119680 h 591674"/>
                <a:gd name="connsiteX4" fmla="*/ 1304313 w 1470427"/>
                <a:gd name="connsiteY4" fmla="*/ 234546 h 591674"/>
                <a:gd name="connsiteX5" fmla="*/ 1470427 w 1470427"/>
                <a:gd name="connsiteY5" fmla="*/ 357634 h 591674"/>
                <a:gd name="connsiteX6" fmla="*/ 1300323 w 1470427"/>
                <a:gd name="connsiteY6" fmla="*/ 510495 h 591674"/>
                <a:gd name="connsiteX7" fmla="*/ 1071071 w 1470427"/>
                <a:gd name="connsiteY7" fmla="*/ 584092 h 591674"/>
                <a:gd name="connsiteX8" fmla="*/ 832318 w 1470427"/>
                <a:gd name="connsiteY8" fmla="*/ 582336 h 591674"/>
                <a:gd name="connsiteX9" fmla="*/ 615439 w 1470427"/>
                <a:gd name="connsiteY9" fmla="*/ 524704 h 591674"/>
                <a:gd name="connsiteX10" fmla="*/ 433282 w 1470427"/>
                <a:gd name="connsiteY10" fmla="*/ 431629 h 591674"/>
                <a:gd name="connsiteX11" fmla="*/ 282575 w 1470427"/>
                <a:gd name="connsiteY11" fmla="*/ 317322 h 591674"/>
                <a:gd name="connsiteX12" fmla="*/ 264854 w 1470427"/>
                <a:gd name="connsiteY12" fmla="*/ 301358 h 591674"/>
                <a:gd name="connsiteX13" fmla="*/ 247453 w 1470427"/>
                <a:gd name="connsiteY13" fmla="*/ 285553 h 591674"/>
                <a:gd name="connsiteX14" fmla="*/ 212970 w 1470427"/>
                <a:gd name="connsiteY14" fmla="*/ 252506 h 591674"/>
                <a:gd name="connsiteX15" fmla="*/ 178805 w 1470427"/>
                <a:gd name="connsiteY15" fmla="*/ 218182 h 591674"/>
                <a:gd name="connsiteX16" fmla="*/ 144640 w 1470427"/>
                <a:gd name="connsiteY16" fmla="*/ 182981 h 591674"/>
                <a:gd name="connsiteX17" fmla="*/ 127399 w 1470427"/>
                <a:gd name="connsiteY17" fmla="*/ 164940 h 591674"/>
                <a:gd name="connsiteX18" fmla="*/ 110077 w 1470427"/>
                <a:gd name="connsiteY18" fmla="*/ 146661 h 591674"/>
                <a:gd name="connsiteX19" fmla="*/ 92516 w 1470427"/>
                <a:gd name="connsiteY19" fmla="*/ 127662 h 591674"/>
                <a:gd name="connsiteX20" fmla="*/ 74715 w 1470427"/>
                <a:gd name="connsiteY20" fmla="*/ 109064 h 591674"/>
                <a:gd name="connsiteX21" fmla="*/ 38156 w 1470427"/>
                <a:gd name="connsiteY21" fmla="*/ 70350 h 591674"/>
                <a:gd name="connsiteX22" fmla="*/ 0 w 1470427"/>
                <a:gd name="connsiteY22" fmla="*/ 30997 h 591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70427" h="591674">
                  <a:moveTo>
                    <a:pt x="39719" y="0"/>
                  </a:moveTo>
                  <a:lnTo>
                    <a:pt x="974348" y="0"/>
                  </a:lnTo>
                  <a:lnTo>
                    <a:pt x="1014714" y="19662"/>
                  </a:lnTo>
                  <a:cubicBezTo>
                    <a:pt x="1066999" y="50634"/>
                    <a:pt x="1114813" y="83760"/>
                    <a:pt x="1161669" y="119680"/>
                  </a:cubicBezTo>
                  <a:cubicBezTo>
                    <a:pt x="1208525" y="155522"/>
                    <a:pt x="1254425" y="194075"/>
                    <a:pt x="1304313" y="234546"/>
                  </a:cubicBezTo>
                  <a:cubicBezTo>
                    <a:pt x="1354043" y="274298"/>
                    <a:pt x="1408324" y="315567"/>
                    <a:pt x="1470427" y="357634"/>
                  </a:cubicBezTo>
                  <a:cubicBezTo>
                    <a:pt x="1429077" y="418699"/>
                    <a:pt x="1370247" y="471780"/>
                    <a:pt x="1300323" y="510495"/>
                  </a:cubicBezTo>
                  <a:cubicBezTo>
                    <a:pt x="1230797" y="548730"/>
                    <a:pt x="1151452" y="572996"/>
                    <a:pt x="1071071" y="584092"/>
                  </a:cubicBezTo>
                  <a:cubicBezTo>
                    <a:pt x="990688" y="595268"/>
                    <a:pt x="909029" y="593590"/>
                    <a:pt x="832318" y="582336"/>
                  </a:cubicBezTo>
                  <a:cubicBezTo>
                    <a:pt x="755368" y="571161"/>
                    <a:pt x="682490" y="550885"/>
                    <a:pt x="615439" y="524704"/>
                  </a:cubicBezTo>
                  <a:cubicBezTo>
                    <a:pt x="548625" y="498681"/>
                    <a:pt x="485884" y="465874"/>
                    <a:pt x="433282" y="431629"/>
                  </a:cubicBezTo>
                  <a:cubicBezTo>
                    <a:pt x="379400" y="396826"/>
                    <a:pt x="329830" y="358831"/>
                    <a:pt x="282575" y="317322"/>
                  </a:cubicBezTo>
                  <a:cubicBezTo>
                    <a:pt x="276588" y="312054"/>
                    <a:pt x="270761" y="306786"/>
                    <a:pt x="264854" y="301358"/>
                  </a:cubicBezTo>
                  <a:cubicBezTo>
                    <a:pt x="259107" y="296090"/>
                    <a:pt x="253280" y="290821"/>
                    <a:pt x="247453" y="285553"/>
                  </a:cubicBezTo>
                  <a:cubicBezTo>
                    <a:pt x="235958" y="275016"/>
                    <a:pt x="224304" y="263203"/>
                    <a:pt x="212970" y="252506"/>
                  </a:cubicBezTo>
                  <a:cubicBezTo>
                    <a:pt x="201634" y="241571"/>
                    <a:pt x="190219" y="229996"/>
                    <a:pt x="178805" y="218182"/>
                  </a:cubicBezTo>
                  <a:cubicBezTo>
                    <a:pt x="167469" y="206927"/>
                    <a:pt x="156135" y="195192"/>
                    <a:pt x="144640" y="182981"/>
                  </a:cubicBezTo>
                  <a:cubicBezTo>
                    <a:pt x="138893" y="176753"/>
                    <a:pt x="133146" y="170848"/>
                    <a:pt x="127399" y="164940"/>
                  </a:cubicBezTo>
                  <a:cubicBezTo>
                    <a:pt x="121651" y="158874"/>
                    <a:pt x="115904" y="152807"/>
                    <a:pt x="110077" y="146661"/>
                  </a:cubicBezTo>
                  <a:cubicBezTo>
                    <a:pt x="104250" y="140355"/>
                    <a:pt x="98423" y="134049"/>
                    <a:pt x="92516" y="127662"/>
                  </a:cubicBezTo>
                  <a:cubicBezTo>
                    <a:pt x="86609" y="121516"/>
                    <a:pt x="80701" y="115290"/>
                    <a:pt x="74715" y="109064"/>
                  </a:cubicBezTo>
                  <a:cubicBezTo>
                    <a:pt x="62741" y="96692"/>
                    <a:pt x="50529" y="83121"/>
                    <a:pt x="38156" y="70350"/>
                  </a:cubicBezTo>
                  <a:cubicBezTo>
                    <a:pt x="25624" y="57418"/>
                    <a:pt x="12932" y="44328"/>
                    <a:pt x="0" y="30997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BF5402E5-6FD1-635D-9238-42255A5D7DE1}"/>
                </a:ext>
              </a:extLst>
            </p:cNvPr>
            <p:cNvSpPr/>
            <p:nvPr userDrawn="1"/>
          </p:nvSpPr>
          <p:spPr>
            <a:xfrm>
              <a:off x="5381711" y="10073"/>
              <a:ext cx="1653243" cy="366268"/>
            </a:xfrm>
            <a:custGeom>
              <a:avLst/>
              <a:gdLst>
                <a:gd name="connsiteX0" fmla="*/ 307809 w 1215168"/>
                <a:gd name="connsiteY0" fmla="*/ 34389 h 269215"/>
                <a:gd name="connsiteX1" fmla="*/ 307809 w 1215168"/>
                <a:gd name="connsiteY1" fmla="*/ 34389 h 269215"/>
                <a:gd name="connsiteX2" fmla="*/ 322243 w 1215168"/>
                <a:gd name="connsiteY2" fmla="*/ 36736 h 269215"/>
                <a:gd name="connsiteX3" fmla="*/ 336676 w 1215168"/>
                <a:gd name="connsiteY3" fmla="*/ 39670 h 269215"/>
                <a:gd name="connsiteX4" fmla="*/ 365660 w 1215168"/>
                <a:gd name="connsiteY4" fmla="*/ 45713 h 269215"/>
                <a:gd name="connsiteX5" fmla="*/ 423862 w 1215168"/>
                <a:gd name="connsiteY5" fmla="*/ 60733 h 269215"/>
                <a:gd name="connsiteX6" fmla="*/ 540736 w 1215168"/>
                <a:gd name="connsiteY6" fmla="*/ 98283 h 269215"/>
                <a:gd name="connsiteX7" fmla="*/ 773664 w 1215168"/>
                <a:gd name="connsiteY7" fmla="*/ 187464 h 269215"/>
                <a:gd name="connsiteX8" fmla="*/ 889658 w 1215168"/>
                <a:gd name="connsiteY8" fmla="*/ 226598 h 269215"/>
                <a:gd name="connsiteX9" fmla="*/ 1004009 w 1215168"/>
                <a:gd name="connsiteY9" fmla="*/ 255054 h 269215"/>
                <a:gd name="connsiteX10" fmla="*/ 1215169 w 1215168"/>
                <a:gd name="connsiteY10" fmla="*/ 265087 h 269215"/>
                <a:gd name="connsiteX11" fmla="*/ 1215169 w 1215168"/>
                <a:gd name="connsiteY11" fmla="*/ 265087 h 269215"/>
                <a:gd name="connsiteX12" fmla="*/ 1215169 w 1215168"/>
                <a:gd name="connsiteY12" fmla="*/ 265087 h 269215"/>
                <a:gd name="connsiteX13" fmla="*/ 1007881 w 1215168"/>
                <a:gd name="connsiteY13" fmla="*/ 237570 h 269215"/>
                <a:gd name="connsiteX14" fmla="*/ 896933 w 1215168"/>
                <a:gd name="connsiteY14" fmla="*/ 203951 h 269215"/>
                <a:gd name="connsiteX15" fmla="*/ 783461 w 1215168"/>
                <a:gd name="connsiteY15" fmla="*/ 161707 h 269215"/>
                <a:gd name="connsiteX16" fmla="*/ 550300 w 1215168"/>
                <a:gd name="connsiteY16" fmla="*/ 70942 h 269215"/>
                <a:gd name="connsiteX17" fmla="*/ 430609 w 1215168"/>
                <a:gd name="connsiteY17" fmla="*/ 35035 h 269215"/>
                <a:gd name="connsiteX18" fmla="*/ 370647 w 1215168"/>
                <a:gd name="connsiteY18" fmla="*/ 21599 h 269215"/>
                <a:gd name="connsiteX19" fmla="*/ 340724 w 1215168"/>
                <a:gd name="connsiteY19" fmla="*/ 16553 h 269215"/>
                <a:gd name="connsiteX20" fmla="*/ 325880 w 1215168"/>
                <a:gd name="connsiteY20" fmla="*/ 14206 h 269215"/>
                <a:gd name="connsiteX21" fmla="*/ 310978 w 1215168"/>
                <a:gd name="connsiteY21" fmla="*/ 12446 h 269215"/>
                <a:gd name="connsiteX22" fmla="*/ 310978 w 1215168"/>
                <a:gd name="connsiteY22" fmla="*/ 12446 h 269215"/>
                <a:gd name="connsiteX23" fmla="*/ 141123 w 1215168"/>
                <a:gd name="connsiteY23" fmla="*/ 418 h 269215"/>
                <a:gd name="connsiteX24" fmla="*/ 6882 w 1215168"/>
                <a:gd name="connsiteY24" fmla="*/ 13796 h 269215"/>
                <a:gd name="connsiteX25" fmla="*/ 3772 w 1215168"/>
                <a:gd name="connsiteY25" fmla="*/ 51991 h 269215"/>
                <a:gd name="connsiteX26" fmla="*/ 30878 w 1215168"/>
                <a:gd name="connsiteY26" fmla="*/ 79449 h 269215"/>
                <a:gd name="connsiteX27" fmla="*/ 144819 w 1215168"/>
                <a:gd name="connsiteY27" fmla="*/ 36678 h 269215"/>
                <a:gd name="connsiteX28" fmla="*/ 307809 w 1215168"/>
                <a:gd name="connsiteY28" fmla="*/ 34389 h 26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5168" h="269215">
                  <a:moveTo>
                    <a:pt x="307809" y="34389"/>
                  </a:moveTo>
                  <a:lnTo>
                    <a:pt x="307809" y="34389"/>
                  </a:lnTo>
                  <a:cubicBezTo>
                    <a:pt x="312620" y="35152"/>
                    <a:pt x="317432" y="35974"/>
                    <a:pt x="322243" y="36736"/>
                  </a:cubicBezTo>
                  <a:cubicBezTo>
                    <a:pt x="327054" y="37558"/>
                    <a:pt x="331806" y="38672"/>
                    <a:pt x="336676" y="39670"/>
                  </a:cubicBezTo>
                  <a:cubicBezTo>
                    <a:pt x="346298" y="41665"/>
                    <a:pt x="355979" y="43718"/>
                    <a:pt x="365660" y="45713"/>
                  </a:cubicBezTo>
                  <a:cubicBezTo>
                    <a:pt x="384904" y="50583"/>
                    <a:pt x="404500" y="54925"/>
                    <a:pt x="423862" y="60733"/>
                  </a:cubicBezTo>
                  <a:cubicBezTo>
                    <a:pt x="462821" y="71411"/>
                    <a:pt x="501837" y="84378"/>
                    <a:pt x="540736" y="98283"/>
                  </a:cubicBezTo>
                  <a:cubicBezTo>
                    <a:pt x="618594" y="125859"/>
                    <a:pt x="695924" y="159067"/>
                    <a:pt x="773664" y="187464"/>
                  </a:cubicBezTo>
                  <a:cubicBezTo>
                    <a:pt x="812387" y="201897"/>
                    <a:pt x="851228" y="214981"/>
                    <a:pt x="889658" y="226598"/>
                  </a:cubicBezTo>
                  <a:cubicBezTo>
                    <a:pt x="928088" y="238333"/>
                    <a:pt x="966518" y="247485"/>
                    <a:pt x="1004009" y="255054"/>
                  </a:cubicBezTo>
                  <a:cubicBezTo>
                    <a:pt x="1079226" y="268901"/>
                    <a:pt x="1151744" y="273301"/>
                    <a:pt x="1215169" y="265087"/>
                  </a:cubicBezTo>
                  <a:lnTo>
                    <a:pt x="1215169" y="265087"/>
                  </a:lnTo>
                  <a:lnTo>
                    <a:pt x="1215169" y="265087"/>
                  </a:lnTo>
                  <a:cubicBezTo>
                    <a:pt x="1151217" y="265967"/>
                    <a:pt x="1080752" y="255582"/>
                    <a:pt x="1007881" y="237570"/>
                  </a:cubicBezTo>
                  <a:cubicBezTo>
                    <a:pt x="971505" y="227830"/>
                    <a:pt x="934366" y="217035"/>
                    <a:pt x="896933" y="203951"/>
                  </a:cubicBezTo>
                  <a:cubicBezTo>
                    <a:pt x="859501" y="190984"/>
                    <a:pt x="821598" y="176903"/>
                    <a:pt x="783461" y="161707"/>
                  </a:cubicBezTo>
                  <a:cubicBezTo>
                    <a:pt x="707129" y="131902"/>
                    <a:pt x="629800" y="98107"/>
                    <a:pt x="550300" y="70942"/>
                  </a:cubicBezTo>
                  <a:cubicBezTo>
                    <a:pt x="510638" y="57271"/>
                    <a:pt x="470741" y="44833"/>
                    <a:pt x="430609" y="35035"/>
                  </a:cubicBezTo>
                  <a:cubicBezTo>
                    <a:pt x="410720" y="29696"/>
                    <a:pt x="390478" y="25882"/>
                    <a:pt x="370647" y="21599"/>
                  </a:cubicBezTo>
                  <a:cubicBezTo>
                    <a:pt x="360614" y="19897"/>
                    <a:pt x="350639" y="18255"/>
                    <a:pt x="340724" y="16553"/>
                  </a:cubicBezTo>
                  <a:cubicBezTo>
                    <a:pt x="335737" y="15790"/>
                    <a:pt x="330809" y="14852"/>
                    <a:pt x="325880" y="14206"/>
                  </a:cubicBezTo>
                  <a:cubicBezTo>
                    <a:pt x="320893" y="13620"/>
                    <a:pt x="315965" y="13033"/>
                    <a:pt x="310978" y="12446"/>
                  </a:cubicBezTo>
                  <a:lnTo>
                    <a:pt x="310978" y="12446"/>
                  </a:lnTo>
                  <a:cubicBezTo>
                    <a:pt x="245618" y="1240"/>
                    <a:pt x="190172" y="-1107"/>
                    <a:pt x="141123" y="418"/>
                  </a:cubicBezTo>
                  <a:cubicBezTo>
                    <a:pt x="92073" y="2120"/>
                    <a:pt x="48950" y="6579"/>
                    <a:pt x="6882" y="13796"/>
                  </a:cubicBezTo>
                  <a:cubicBezTo>
                    <a:pt x="-4618" y="32101"/>
                    <a:pt x="1191" y="45244"/>
                    <a:pt x="3772" y="51991"/>
                  </a:cubicBezTo>
                  <a:cubicBezTo>
                    <a:pt x="6354" y="58679"/>
                    <a:pt x="12162" y="71881"/>
                    <a:pt x="30878" y="79449"/>
                  </a:cubicBezTo>
                  <a:cubicBezTo>
                    <a:pt x="61974" y="58679"/>
                    <a:pt x="99525" y="44892"/>
                    <a:pt x="144819" y="36678"/>
                  </a:cubicBezTo>
                  <a:cubicBezTo>
                    <a:pt x="190172" y="28581"/>
                    <a:pt x="243622" y="27055"/>
                    <a:pt x="307809" y="3438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25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42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8FE1A55-69EA-1204-F8FD-85BFE10B1440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DA7F435A-B710-4909-5E80-053E7B379218}"/>
              </a:ext>
            </a:extLst>
          </p:cNvPr>
          <p:cNvSpPr txBox="1">
            <a:spLocks/>
          </p:cNvSpPr>
          <p:nvPr userDrawn="1"/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rPr>
              <a:t>OfficePLUS.cn</a:t>
            </a:r>
            <a:endParaRPr kumimoji="1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  <a:cs typeface="Segoe UI Light" charset="0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D784ECD5-56F4-9BF3-AC0F-DCB4B115E26F}"/>
              </a:ext>
            </a:extLst>
          </p:cNvPr>
          <p:cNvSpPr txBox="1">
            <a:spLocks/>
          </p:cNvSpPr>
          <p:nvPr userDrawn="1"/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中文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  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英文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   </a:t>
            </a: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OPPOSans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标题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正文 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1.3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Unsplash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网站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本网站所提供的任何信息内容（包括但不限于 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PPT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模板、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Word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文档、</a:t>
            </a:r>
            <a:r>
              <a:rPr kumimoji="1" lang="en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Excel 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图表、图片素材等）均受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中华人民共和国著作权法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《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信息网络传播权保护条例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》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(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包括图片或图表</a:t>
            </a: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)</a:t>
            </a: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不得被全部或部分的复制、传播、销售，否则将承担法律责任。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唐圆圆</a:t>
            </a:r>
            <a:endParaRPr kumimoji="1" lang="en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EE4952-7D2E-A1C1-E685-ED46799D0DE1}"/>
              </a:ext>
            </a:extLst>
          </p:cNvPr>
          <p:cNvSpPr txBox="1">
            <a:spLocks/>
          </p:cNvSpPr>
          <p:nvPr userDrawn="1"/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标注</a:t>
            </a:r>
          </a:p>
        </p:txBody>
      </p:sp>
      <p:sp>
        <p:nvSpPr>
          <p:cNvPr id="6" name="文本占位符 7">
            <a:extLst>
              <a:ext uri="{FF2B5EF4-FFF2-40B4-BE49-F238E27FC236}">
                <a16:creationId xmlns:a16="http://schemas.microsoft.com/office/drawing/2014/main" id="{6C8FCA85-0B20-2372-E72F-8E95422E262C}"/>
              </a:ext>
            </a:extLst>
          </p:cNvPr>
          <p:cNvSpPr txBox="1">
            <a:spLocks/>
          </p:cNvSpPr>
          <p:nvPr userDrawn="1"/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字体使用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行距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素材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声明</a:t>
            </a: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149702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91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3" r:id="rId6"/>
    <p:sldLayoutId id="2147483655" r:id="rId7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userDrawn="1">
          <p15:clr>
            <a:srgbClr val="C35EA4"/>
          </p15:clr>
        </p15:guide>
        <p15:guide id="4" orient="horz" pos="4315" userDrawn="1">
          <p15:clr>
            <a:srgbClr val="C35EA4"/>
          </p15:clr>
        </p15:guide>
        <p15:guide id="5" userDrawn="1">
          <p15:clr>
            <a:srgbClr val="C35EA4"/>
          </p15:clr>
        </p15:guide>
        <p15:guide id="6" pos="768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A-文本框 228">
            <a:extLst>
              <a:ext uri="{FF2B5EF4-FFF2-40B4-BE49-F238E27FC236}">
                <a16:creationId xmlns:a16="http://schemas.microsoft.com/office/drawing/2014/main" id="{D91BF83C-C932-3A5C-3193-7D6868949F3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73755" y="1923106"/>
            <a:ext cx="2866169" cy="123110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8000" dirty="0">
                <a:solidFill>
                  <a:schemeClr val="accent2"/>
                </a:solidFill>
                <a:latin typeface="+mj-ea"/>
                <a:ea typeface="+mj-ea"/>
              </a:rPr>
              <a:t>20XX</a:t>
            </a:r>
            <a:endParaRPr lang="zh-CN" altLang="en-US" sz="8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8" name="PA-文本框 229">
            <a:extLst>
              <a:ext uri="{FF2B5EF4-FFF2-40B4-BE49-F238E27FC236}">
                <a16:creationId xmlns:a16="http://schemas.microsoft.com/office/drawing/2014/main" id="{6B71F86E-89FB-7918-3C94-3B7383772A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0950" y="3353082"/>
            <a:ext cx="9690102" cy="92333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6600" dirty="0">
                <a:solidFill>
                  <a:schemeClr val="accent2"/>
                </a:solidFill>
                <a:latin typeface="+mj-ea"/>
                <a:ea typeface="+mj-ea"/>
              </a:rPr>
              <a:t>绿色清新风活动策划模板</a:t>
            </a:r>
          </a:p>
        </p:txBody>
      </p:sp>
      <p:cxnSp>
        <p:nvCxnSpPr>
          <p:cNvPr id="79" name="PA-直接连接符 230">
            <a:extLst>
              <a:ext uri="{FF2B5EF4-FFF2-40B4-BE49-F238E27FC236}">
                <a16:creationId xmlns:a16="http://schemas.microsoft.com/office/drawing/2014/main" id="{F46843F3-FD4B-3315-4808-ED133B2013E1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152000" y="3192687"/>
            <a:ext cx="3888000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578066">
                    <a:alpha val="0"/>
                  </a:srgbClr>
                </a:gs>
                <a:gs pos="70000">
                  <a:srgbClr val="578066"/>
                </a:gs>
                <a:gs pos="30000">
                  <a:srgbClr val="578066"/>
                </a:gs>
                <a:gs pos="100000">
                  <a:srgbClr val="578066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A-文本框 231">
            <a:extLst>
              <a:ext uri="{FF2B5EF4-FFF2-40B4-BE49-F238E27FC236}">
                <a16:creationId xmlns:a16="http://schemas.microsoft.com/office/drawing/2014/main" id="{0009A9E0-34A8-8003-B31A-A8FEB589B4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032451" y="4786952"/>
            <a:ext cx="2160848" cy="276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/>
                </a:solidFill>
                <a:latin typeface="+mn-ea"/>
              </a:rPr>
              <a:t>汇报人：</a:t>
            </a:r>
            <a:r>
              <a:rPr lang="en-US" altLang="zh-CN" b="1" dirty="0" err="1">
                <a:solidFill>
                  <a:schemeClr val="accent2"/>
                </a:solidFill>
                <a:latin typeface="+mn-ea"/>
              </a:rPr>
              <a:t>OfficePLUS</a:t>
            </a:r>
            <a:endParaRPr lang="zh-CN" altLang="en-US" b="1" dirty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81" name="PA-椭圆 232">
            <a:extLst>
              <a:ext uri="{FF2B5EF4-FFF2-40B4-BE49-F238E27FC236}">
                <a16:creationId xmlns:a16="http://schemas.microsoft.com/office/drawing/2014/main" id="{CD24D0AE-0DF1-6E31-E570-F5E2DBA224B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18111" y="4853451"/>
            <a:ext cx="144000" cy="1440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2" name="PA-椭圆 233">
            <a:extLst>
              <a:ext uri="{FF2B5EF4-FFF2-40B4-BE49-F238E27FC236}">
                <a16:creationId xmlns:a16="http://schemas.microsoft.com/office/drawing/2014/main" id="{02E69A3D-B26C-DBA8-82AE-883F3B78273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95837" y="4871451"/>
            <a:ext cx="108000" cy="108000"/>
          </a:xfrm>
          <a:prstGeom prst="ellipse">
            <a:avLst/>
          </a:prstGeom>
          <a:noFill/>
          <a:ln w="19050" cap="flat" cmpd="sng" algn="ctr">
            <a:solidFill>
              <a:srgbClr val="5780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3" name="PA-椭圆 234">
            <a:extLst>
              <a:ext uri="{FF2B5EF4-FFF2-40B4-BE49-F238E27FC236}">
                <a16:creationId xmlns:a16="http://schemas.microsoft.com/office/drawing/2014/main" id="{7034A585-2371-B851-AB7B-FD1C8808C69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626991" y="4871451"/>
            <a:ext cx="108000" cy="108000"/>
          </a:xfrm>
          <a:prstGeom prst="ellipse">
            <a:avLst/>
          </a:prstGeom>
          <a:noFill/>
          <a:ln w="19050" cap="flat" cmpd="sng" algn="ctr">
            <a:solidFill>
              <a:srgbClr val="578066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PA-椭圆 235">
            <a:extLst>
              <a:ext uri="{FF2B5EF4-FFF2-40B4-BE49-F238E27FC236}">
                <a16:creationId xmlns:a16="http://schemas.microsoft.com/office/drawing/2014/main" id="{633023EB-6B83-E3BB-5C87-792A6F8EC12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368718" y="4853451"/>
            <a:ext cx="144000" cy="144000"/>
          </a:xfrm>
          <a:prstGeom prst="ellipse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4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258D1B-6D09-7225-AD72-0BF11DEBA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活动目的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31DBB1-FCE6-64A9-2003-07F5743F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645" y="1775636"/>
            <a:ext cx="2322517" cy="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R="0" lvl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tabLst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请在这里输入你的正文，阐述与关键词标题相关的具体内容</a:t>
            </a: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11653D6-D8D3-68A3-FF0B-6B13213D7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500" y="1395752"/>
            <a:ext cx="232200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0">
            <a:noAutofit/>
          </a:bodyPr>
          <a:lstStyle/>
          <a:p>
            <a:pPr algn="r" defTabSz="1052195"/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12700" dir="5400000" sx="101000" sy="101000" algn="t" rotWithShape="0">
                    <a:schemeClr val="accent2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rPr>
              <a:t>拉新</a:t>
            </a:r>
          </a:p>
        </p:txBody>
      </p:sp>
      <p:sp>
        <p:nvSpPr>
          <p:cNvPr id="5" name="弧形 4">
            <a:extLst>
              <a:ext uri="{FF2B5EF4-FFF2-40B4-BE49-F238E27FC236}">
                <a16:creationId xmlns:a16="http://schemas.microsoft.com/office/drawing/2014/main" id="{8D05006B-F2E3-A8A1-5337-3B7220B6A5D6}"/>
              </a:ext>
            </a:extLst>
          </p:cNvPr>
          <p:cNvSpPr>
            <a:spLocks noChangeAspect="1"/>
          </p:cNvSpPr>
          <p:nvPr/>
        </p:nvSpPr>
        <p:spPr>
          <a:xfrm>
            <a:off x="2428008" y="2197808"/>
            <a:ext cx="7268235" cy="2659247"/>
          </a:xfrm>
          <a:prstGeom prst="arc">
            <a:avLst>
              <a:gd name="adj1" fmla="val 805174"/>
              <a:gd name="adj2" fmla="val 3979451"/>
            </a:avLst>
          </a:prstGeom>
          <a:noFill/>
          <a:ln w="25400">
            <a:gradFill flip="none" rotWithShape="1">
              <a:gsLst>
                <a:gs pos="64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C9D5A37-5C41-9698-5540-7861522411AF}"/>
              </a:ext>
            </a:extLst>
          </p:cNvPr>
          <p:cNvSpPr/>
          <p:nvPr/>
        </p:nvSpPr>
        <p:spPr>
          <a:xfrm>
            <a:off x="3781526" y="2674701"/>
            <a:ext cx="4622160" cy="1705462"/>
          </a:xfrm>
          <a:prstGeom prst="ellipse">
            <a:avLst/>
          </a:prstGeom>
          <a:noFill/>
          <a:ln>
            <a:gradFill>
              <a:gsLst>
                <a:gs pos="0">
                  <a:schemeClr val="accent2">
                    <a:alpha val="0"/>
                  </a:schemeClr>
                </a:gs>
                <a:gs pos="82301">
                  <a:schemeClr val="accent2"/>
                </a:gs>
                <a:gs pos="61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146CEF96-179F-6E08-10B1-9F3A29E81B93}"/>
              </a:ext>
            </a:extLst>
          </p:cNvPr>
          <p:cNvSpPr>
            <a:spLocks noChangeAspect="1"/>
          </p:cNvSpPr>
          <p:nvPr/>
        </p:nvSpPr>
        <p:spPr>
          <a:xfrm rot="21370134" flipH="1">
            <a:off x="6509464" y="4756399"/>
            <a:ext cx="199261" cy="9963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弧形 7">
            <a:extLst>
              <a:ext uri="{FF2B5EF4-FFF2-40B4-BE49-F238E27FC236}">
                <a16:creationId xmlns:a16="http://schemas.microsoft.com/office/drawing/2014/main" id="{8D13FFDB-B5C1-97F2-9D74-E2B7F1042F77}"/>
              </a:ext>
            </a:extLst>
          </p:cNvPr>
          <p:cNvSpPr>
            <a:spLocks noChangeAspect="1"/>
          </p:cNvSpPr>
          <p:nvPr/>
        </p:nvSpPr>
        <p:spPr>
          <a:xfrm>
            <a:off x="2821333" y="2197808"/>
            <a:ext cx="6481585" cy="2659247"/>
          </a:xfrm>
          <a:prstGeom prst="arc">
            <a:avLst>
              <a:gd name="adj1" fmla="val 6448630"/>
              <a:gd name="adj2" fmla="val 9878293"/>
            </a:avLst>
          </a:prstGeom>
          <a:noFill/>
          <a:ln w="2540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61000">
                  <a:schemeClr val="accent2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直角三角形 8">
            <a:extLst>
              <a:ext uri="{FF2B5EF4-FFF2-40B4-BE49-F238E27FC236}">
                <a16:creationId xmlns:a16="http://schemas.microsoft.com/office/drawing/2014/main" id="{239B8987-D2B8-F45D-8B9D-26E21DBF2CD3}"/>
              </a:ext>
            </a:extLst>
          </p:cNvPr>
          <p:cNvSpPr>
            <a:spLocks noChangeAspect="1"/>
          </p:cNvSpPr>
          <p:nvPr/>
        </p:nvSpPr>
        <p:spPr>
          <a:xfrm rot="1796978" flipH="1">
            <a:off x="3268066" y="4171559"/>
            <a:ext cx="199261" cy="9963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522B8870-CB19-6D4D-72C4-1167735E3A42}"/>
              </a:ext>
            </a:extLst>
          </p:cNvPr>
          <p:cNvSpPr>
            <a:spLocks noChangeAspect="1"/>
          </p:cNvSpPr>
          <p:nvPr/>
        </p:nvSpPr>
        <p:spPr>
          <a:xfrm>
            <a:off x="2821333" y="2197808"/>
            <a:ext cx="6481585" cy="2659247"/>
          </a:xfrm>
          <a:prstGeom prst="arc">
            <a:avLst>
              <a:gd name="adj1" fmla="val 10627877"/>
              <a:gd name="adj2" fmla="val 12417335"/>
            </a:avLst>
          </a:prstGeom>
          <a:noFill/>
          <a:ln w="2540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959DF958-62CA-7CB8-30EC-19FD51CED03E}"/>
              </a:ext>
            </a:extLst>
          </p:cNvPr>
          <p:cNvSpPr>
            <a:spLocks noChangeAspect="1"/>
          </p:cNvSpPr>
          <p:nvPr/>
        </p:nvSpPr>
        <p:spPr>
          <a:xfrm rot="20557075">
            <a:off x="3919229" y="2401112"/>
            <a:ext cx="199261" cy="9963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26397FB1-CE91-9E46-8C46-FD292A9C54F7}"/>
              </a:ext>
            </a:extLst>
          </p:cNvPr>
          <p:cNvSpPr>
            <a:spLocks noChangeAspect="1"/>
          </p:cNvSpPr>
          <p:nvPr/>
        </p:nvSpPr>
        <p:spPr>
          <a:xfrm>
            <a:off x="2428008" y="2197808"/>
            <a:ext cx="7268235" cy="2659247"/>
          </a:xfrm>
          <a:prstGeom prst="arc">
            <a:avLst>
              <a:gd name="adj1" fmla="val 13486829"/>
              <a:gd name="adj2" fmla="val 18569946"/>
            </a:avLst>
          </a:prstGeom>
          <a:noFill/>
          <a:ln w="2540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82E26065-7A67-8252-213E-9024E4C0BF7B}"/>
              </a:ext>
            </a:extLst>
          </p:cNvPr>
          <p:cNvSpPr>
            <a:spLocks noChangeAspect="1"/>
          </p:cNvSpPr>
          <p:nvPr/>
        </p:nvSpPr>
        <p:spPr>
          <a:xfrm rot="337407">
            <a:off x="7024263" y="2168403"/>
            <a:ext cx="199261" cy="9963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B8CF8C64-DD4F-CE35-A5FB-8E4AAF813BA4}"/>
              </a:ext>
            </a:extLst>
          </p:cNvPr>
          <p:cNvSpPr>
            <a:spLocks noChangeAspect="1"/>
          </p:cNvSpPr>
          <p:nvPr/>
        </p:nvSpPr>
        <p:spPr>
          <a:xfrm>
            <a:off x="2435510" y="2197808"/>
            <a:ext cx="7268235" cy="2659247"/>
          </a:xfrm>
          <a:prstGeom prst="arc">
            <a:avLst>
              <a:gd name="adj1" fmla="val 19965005"/>
              <a:gd name="adj2" fmla="val 8254"/>
            </a:avLst>
          </a:prstGeom>
          <a:noFill/>
          <a:ln w="25400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EE0FC9B8-2A8B-46FB-183E-77B717E9E37C}"/>
              </a:ext>
            </a:extLst>
          </p:cNvPr>
          <p:cNvSpPr>
            <a:spLocks noChangeAspect="1"/>
          </p:cNvSpPr>
          <p:nvPr/>
        </p:nvSpPr>
        <p:spPr>
          <a:xfrm rot="5400000">
            <a:off x="9638104" y="3539712"/>
            <a:ext cx="199261" cy="9963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5262BFC-FCCB-73B0-750E-B7E76F78C6D3}"/>
              </a:ext>
            </a:extLst>
          </p:cNvPr>
          <p:cNvSpPr>
            <a:spLocks noChangeAspect="1"/>
          </p:cNvSpPr>
          <p:nvPr/>
        </p:nvSpPr>
        <p:spPr>
          <a:xfrm>
            <a:off x="4353976" y="2880400"/>
            <a:ext cx="3477260" cy="1283022"/>
          </a:xfrm>
          <a:prstGeom prst="ellipse">
            <a:avLst/>
          </a:prstGeom>
          <a:noFill/>
          <a:ln>
            <a:gradFill>
              <a:gsLst>
                <a:gs pos="0">
                  <a:schemeClr val="accent2">
                    <a:alpha val="0"/>
                  </a:schemeClr>
                </a:gs>
                <a:gs pos="91000">
                  <a:schemeClr val="accent2"/>
                </a:gs>
                <a:gs pos="73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BC6032E-772C-25AD-35CC-B1220C61898B}"/>
              </a:ext>
            </a:extLst>
          </p:cNvPr>
          <p:cNvSpPr>
            <a:spLocks noChangeAspect="1"/>
          </p:cNvSpPr>
          <p:nvPr/>
        </p:nvSpPr>
        <p:spPr>
          <a:xfrm>
            <a:off x="4745795" y="3051058"/>
            <a:ext cx="2693622" cy="886311"/>
          </a:xfrm>
          <a:prstGeom prst="ellipse">
            <a:avLst/>
          </a:prstGeom>
          <a:gradFill>
            <a:gsLst>
              <a:gs pos="4000">
                <a:schemeClr val="accent2">
                  <a:alpha val="0"/>
                </a:schemeClr>
              </a:gs>
              <a:gs pos="55000">
                <a:schemeClr val="accent2">
                  <a:alpha val="70000"/>
                </a:schemeClr>
              </a:gs>
              <a:gs pos="85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34CBCD15-9FDB-9793-7C36-4E521FD3CA34}"/>
              </a:ext>
            </a:extLst>
          </p:cNvPr>
          <p:cNvSpPr/>
          <p:nvPr/>
        </p:nvSpPr>
        <p:spPr>
          <a:xfrm>
            <a:off x="5760236" y="4515771"/>
            <a:ext cx="671528" cy="6715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FF3BDEB-2F44-13A7-2571-062396B7A926}"/>
              </a:ext>
            </a:extLst>
          </p:cNvPr>
          <p:cNvSpPr/>
          <p:nvPr/>
        </p:nvSpPr>
        <p:spPr>
          <a:xfrm>
            <a:off x="2669211" y="3607307"/>
            <a:ext cx="671528" cy="6715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8F33928-B250-A398-618B-ADAECC27EA69}"/>
              </a:ext>
            </a:extLst>
          </p:cNvPr>
          <p:cNvSpPr/>
          <p:nvPr/>
        </p:nvSpPr>
        <p:spPr>
          <a:xfrm>
            <a:off x="8950307" y="3622175"/>
            <a:ext cx="671528" cy="6715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909DAED-CB24-7F28-3A6D-C17C06C16A59}"/>
              </a:ext>
            </a:extLst>
          </p:cNvPr>
          <p:cNvSpPr/>
          <p:nvPr/>
        </p:nvSpPr>
        <p:spPr>
          <a:xfrm>
            <a:off x="4192689" y="1936942"/>
            <a:ext cx="671528" cy="6715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8CD94585-E85C-ABF1-B1CB-16417D4365F4}"/>
              </a:ext>
            </a:extLst>
          </p:cNvPr>
          <p:cNvSpPr/>
          <p:nvPr/>
        </p:nvSpPr>
        <p:spPr>
          <a:xfrm>
            <a:off x="7393848" y="1950407"/>
            <a:ext cx="671528" cy="67152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EA8E8AB-3291-F9A8-F985-4516CD9F0895}"/>
              </a:ext>
            </a:extLst>
          </p:cNvPr>
          <p:cNvSpPr txBox="1"/>
          <p:nvPr/>
        </p:nvSpPr>
        <p:spPr>
          <a:xfrm>
            <a:off x="5066684" y="2860348"/>
            <a:ext cx="2051845" cy="61555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+mj-ea"/>
                <a:ea typeface="+mj-ea"/>
              </a:rPr>
              <a:t>活动目的</a:t>
            </a:r>
          </a:p>
        </p:txBody>
      </p:sp>
      <p:sp>
        <p:nvSpPr>
          <p:cNvPr id="24" name="TextBox 1_29">
            <a:extLst>
              <a:ext uri="{FF2B5EF4-FFF2-40B4-BE49-F238E27FC236}">
                <a16:creationId xmlns:a16="http://schemas.microsoft.com/office/drawing/2014/main" id="{191EA161-740D-F729-CABF-BE82F629C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681" y="4365869"/>
            <a:ext cx="232251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0">
            <a:noAutofit/>
          </a:bodyPr>
          <a:lstStyle/>
          <a:p>
            <a:pPr algn="r" defTabSz="1052195"/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12700" dir="5400000" sx="101000" sy="101000" algn="t" rotWithShape="0">
                    <a:schemeClr val="accent2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rPr>
              <a:t>品牌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221D55F-9CDF-F994-3E7A-763BF5D57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711" y="4806309"/>
            <a:ext cx="2322517" cy="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R="0" lvl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tabLst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请在这里输入你的正文，阐述与关键词标题相关的具体内容</a:t>
            </a: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26" name="TextBox 1_26">
            <a:extLst>
              <a:ext uri="{FF2B5EF4-FFF2-40B4-BE49-F238E27FC236}">
                <a16:creationId xmlns:a16="http://schemas.microsoft.com/office/drawing/2014/main" id="{E785CAB7-5EFD-7EB8-E427-81C6194CF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224" y="5237590"/>
            <a:ext cx="61555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0">
            <a:noAutofit/>
          </a:bodyPr>
          <a:lstStyle/>
          <a:p>
            <a:pPr algn="ctr" defTabSz="1052195"/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12700" dir="5400000" sx="101000" sy="101000" algn="t" rotWithShape="0">
                    <a:schemeClr val="accent2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rPr>
              <a:t>转化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2BC29F8-E19F-6AA7-DCB0-2E031157F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7950" y="5689306"/>
            <a:ext cx="2636101" cy="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tabLst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请在这里输入你的正文，阐述与关键词标题相关的具体内容</a:t>
            </a: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28" name="TextBox 1_33">
            <a:extLst>
              <a:ext uri="{FF2B5EF4-FFF2-40B4-BE49-F238E27FC236}">
                <a16:creationId xmlns:a16="http://schemas.microsoft.com/office/drawing/2014/main" id="{DEFFE867-11F2-65C1-68D4-B6408FDAD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9649" y="1381912"/>
            <a:ext cx="267798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 anchorCtr="0">
            <a:noAutofit/>
          </a:bodyPr>
          <a:lstStyle/>
          <a:p>
            <a:pPr defTabSz="1052195"/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12700" dir="5400000" sx="101000" sy="101000" algn="t" rotWithShape="0">
                    <a:schemeClr val="accent2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rPr>
              <a:t>促活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299977A-7DE9-4B90-7617-2015766FD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029" y="1786347"/>
            <a:ext cx="2416961" cy="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tabLst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请在这里输入你的正文，阐述与关键词标题相关的具体内容</a:t>
            </a: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30" name="TextBox 1_28">
            <a:extLst>
              <a:ext uri="{FF2B5EF4-FFF2-40B4-BE49-F238E27FC236}">
                <a16:creationId xmlns:a16="http://schemas.microsoft.com/office/drawing/2014/main" id="{8F5D7CEC-C2F8-6718-B4FD-F33146F5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1293" y="4367382"/>
            <a:ext cx="61555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0">
            <a:noAutofit/>
          </a:bodyPr>
          <a:lstStyle/>
          <a:p>
            <a:pPr defTabSz="1052195"/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12700" dir="5400000" sx="101000" sy="101000" algn="t" rotWithShape="0">
                    <a:schemeClr val="accent2">
                      <a:lumMod val="50000"/>
                      <a:alpha val="35000"/>
                    </a:schemeClr>
                  </a:outerShdw>
                </a:effectLst>
                <a:latin typeface="+mj-ea"/>
                <a:ea typeface="+mj-ea"/>
              </a:rPr>
              <a:t>留存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F7E9DA7-9371-D813-78B6-351726666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293" y="4773944"/>
            <a:ext cx="2416961" cy="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83882"/>
              </a:buClr>
              <a:buSzTx/>
              <a:tabLst/>
              <a:defRPr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请在这里输入你的正文，阐述与关键词标题相关的具体内容</a:t>
            </a: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950AF2C-2034-4834-7FD6-AA2604E7F253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Objective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7905100-2D92-3BCC-F60F-26A3F9E13862}"/>
              </a:ext>
            </a:extLst>
          </p:cNvPr>
          <p:cNvSpPr txBox="1"/>
          <p:nvPr/>
        </p:nvSpPr>
        <p:spPr>
          <a:xfrm>
            <a:off x="4423456" y="2026485"/>
            <a:ext cx="209994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145E33F-0BBE-F9CD-8035-8EA0D09732AC}"/>
              </a:ext>
            </a:extLst>
          </p:cNvPr>
          <p:cNvSpPr txBox="1"/>
          <p:nvPr/>
        </p:nvSpPr>
        <p:spPr>
          <a:xfrm>
            <a:off x="7590151" y="2039950"/>
            <a:ext cx="278923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9F98B20-2EBC-E150-315B-528E2EDB049A}"/>
              </a:ext>
            </a:extLst>
          </p:cNvPr>
          <p:cNvSpPr txBox="1"/>
          <p:nvPr/>
        </p:nvSpPr>
        <p:spPr>
          <a:xfrm>
            <a:off x="9146610" y="3711718"/>
            <a:ext cx="278923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2232C69-4995-AA32-7795-1983AC0FAEC7}"/>
              </a:ext>
            </a:extLst>
          </p:cNvPr>
          <p:cNvSpPr txBox="1"/>
          <p:nvPr/>
        </p:nvSpPr>
        <p:spPr>
          <a:xfrm>
            <a:off x="5956539" y="4605314"/>
            <a:ext cx="278923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AF57AD9-C0C0-E299-4411-0F1098FED09B}"/>
              </a:ext>
            </a:extLst>
          </p:cNvPr>
          <p:cNvSpPr txBox="1"/>
          <p:nvPr/>
        </p:nvSpPr>
        <p:spPr>
          <a:xfrm>
            <a:off x="2865514" y="3696850"/>
            <a:ext cx="278923" cy="4924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l"/>
            <a:r>
              <a:rPr lang="en-US" altLang="zh-CN" sz="3200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zh-CN" altLang="en-US" sz="3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07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D9AE81-7FEE-90DC-9FFB-B597E42D0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活动目的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0B2576-9935-1AEB-16A9-E6B400639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20748" r="6323" b="12424"/>
          <a:stretch/>
        </p:blipFill>
        <p:spPr>
          <a:xfrm>
            <a:off x="1662222" y="1540146"/>
            <a:ext cx="4433032" cy="2110762"/>
          </a:xfrm>
          <a:prstGeom prst="rect">
            <a:avLst/>
          </a:prstGeom>
          <a:effectLst>
            <a:outerShdw blurRad="127000" dist="50800" dir="2700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FD9ED8-F2AC-F250-8A94-6C53FFAD9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3629" b="28659"/>
          <a:stretch/>
        </p:blipFill>
        <p:spPr>
          <a:xfrm>
            <a:off x="6096000" y="3658110"/>
            <a:ext cx="4432286" cy="2110762"/>
          </a:xfrm>
          <a:prstGeom prst="rect">
            <a:avLst/>
          </a:prstGeom>
          <a:effectLst>
            <a:outerShdw blurRad="127000" dist="50800" dir="2700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218ADEE-C9FC-882D-5D62-10E1A0115D74}"/>
              </a:ext>
            </a:extLst>
          </p:cNvPr>
          <p:cNvSpPr/>
          <p:nvPr/>
        </p:nvSpPr>
        <p:spPr>
          <a:xfrm>
            <a:off x="6096746" y="1540146"/>
            <a:ext cx="4432286" cy="21123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" dist="50800" dir="2700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57330D5-2C46-EDE0-469B-2336A66C2862}"/>
              </a:ext>
            </a:extLst>
          </p:cNvPr>
          <p:cNvSpPr txBox="1"/>
          <p:nvPr/>
        </p:nvSpPr>
        <p:spPr>
          <a:xfrm>
            <a:off x="7415207" y="1879611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101600" dist="12700" dir="2700000" sx="101000" sy="101000" algn="tl" rotWithShape="0">
                    <a:schemeClr val="accent2">
                      <a:lumMod val="50000"/>
                      <a:alpha val="35000"/>
                    </a:schemeClr>
                  </a:outerShdw>
                </a:effectLst>
                <a:uLnTx/>
                <a:uFillTx/>
                <a:latin typeface="OPPOSans B"/>
                <a:ea typeface="OPPOSans B"/>
                <a:cs typeface="+mn-cs"/>
              </a:rPr>
              <a:t>新增客户量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1CE20D-23BC-BFA0-9918-3F3A9E774C5E}"/>
              </a:ext>
            </a:extLst>
          </p:cNvPr>
          <p:cNvSpPr txBox="1"/>
          <p:nvPr/>
        </p:nvSpPr>
        <p:spPr>
          <a:xfrm>
            <a:off x="6967962" y="2490778"/>
            <a:ext cx="2689854" cy="8222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在这里输入你的正文，阐述与关键词标题相关的具体内容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0CB61CC-44DF-E43D-6B18-A9AF7E0B9E07}"/>
              </a:ext>
            </a:extLst>
          </p:cNvPr>
          <p:cNvCxnSpPr>
            <a:cxnSpLocks/>
          </p:cNvCxnSpPr>
          <p:nvPr/>
        </p:nvCxnSpPr>
        <p:spPr>
          <a:xfrm>
            <a:off x="8102966" y="2400638"/>
            <a:ext cx="4191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FC40D914-EA5A-02EA-C290-A12E895C7F9A}"/>
              </a:ext>
            </a:extLst>
          </p:cNvPr>
          <p:cNvSpPr/>
          <p:nvPr/>
        </p:nvSpPr>
        <p:spPr>
          <a:xfrm>
            <a:off x="1663714" y="3650908"/>
            <a:ext cx="4432286" cy="211237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27000" dist="50800" dir="2700000" algn="tl" rotWithShape="0">
              <a:schemeClr val="tx1">
                <a:lumMod val="75000"/>
                <a:lumOff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A515693-9A02-6EA2-124E-BD3A692058A2}"/>
              </a:ext>
            </a:extLst>
          </p:cNvPr>
          <p:cNvSpPr txBox="1"/>
          <p:nvPr/>
        </p:nvSpPr>
        <p:spPr>
          <a:xfrm>
            <a:off x="2982175" y="3997575"/>
            <a:ext cx="1795363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101600" dist="12700" dir="2700000" sx="101000" sy="101000" algn="tl" rotWithShape="0">
                    <a:schemeClr val="accent2">
                      <a:lumMod val="50000"/>
                      <a:alpha val="35000"/>
                    </a:schemeClr>
                  </a:outerShdw>
                </a:effectLst>
                <a:uLnTx/>
                <a:uFillTx/>
                <a:latin typeface="OPPOSans B"/>
                <a:ea typeface="OPPOSans B"/>
                <a:cs typeface="+mn-cs"/>
              </a:rPr>
              <a:t>客户到店率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2F242E-0781-5787-F41A-EEB1276341EF}"/>
              </a:ext>
            </a:extLst>
          </p:cNvPr>
          <p:cNvSpPr txBox="1"/>
          <p:nvPr/>
        </p:nvSpPr>
        <p:spPr>
          <a:xfrm>
            <a:off x="2534930" y="4608742"/>
            <a:ext cx="2689854" cy="82227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POSans R"/>
                <a:ea typeface="OPPOSans R"/>
                <a:cs typeface="+mn-cs"/>
              </a:rPr>
              <a:t>在这里输入你的正文，阐述与关键词标题相关的具体内容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06BA186-0E3E-8C78-B20C-31BBAB83612F}"/>
              </a:ext>
            </a:extLst>
          </p:cNvPr>
          <p:cNvCxnSpPr>
            <a:cxnSpLocks/>
          </p:cNvCxnSpPr>
          <p:nvPr/>
        </p:nvCxnSpPr>
        <p:spPr>
          <a:xfrm>
            <a:off x="3669934" y="4518602"/>
            <a:ext cx="4191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1189444A-8878-A29A-F45C-8F8D46B3A8BF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Objective</a:t>
            </a:r>
          </a:p>
        </p:txBody>
      </p:sp>
    </p:spTree>
    <p:extLst>
      <p:ext uri="{BB962C8B-B14F-4D97-AF65-F5344CB8AC3E}">
        <p14:creationId xmlns:p14="http://schemas.microsoft.com/office/powerpoint/2010/main" val="112352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7A2741A-79FD-5DD1-751E-74521D5C4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活动目的</a:t>
            </a:r>
          </a:p>
        </p:txBody>
      </p:sp>
      <p:sp>
        <p:nvSpPr>
          <p:cNvPr id="3" name="圆角矩形 5">
            <a:extLst>
              <a:ext uri="{FF2B5EF4-FFF2-40B4-BE49-F238E27FC236}">
                <a16:creationId xmlns:a16="http://schemas.microsoft.com/office/drawing/2014/main" id="{2FB8EFB1-F72F-CFF9-F9BB-73DA3011845C}"/>
              </a:ext>
            </a:extLst>
          </p:cNvPr>
          <p:cNvSpPr/>
          <p:nvPr/>
        </p:nvSpPr>
        <p:spPr>
          <a:xfrm>
            <a:off x="2103863" y="1841937"/>
            <a:ext cx="3897405" cy="3934395"/>
          </a:xfrm>
          <a:prstGeom prst="roundRect">
            <a:avLst>
              <a:gd name="adj" fmla="val 342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6">
            <a:extLst>
              <a:ext uri="{FF2B5EF4-FFF2-40B4-BE49-F238E27FC236}">
                <a16:creationId xmlns:a16="http://schemas.microsoft.com/office/drawing/2014/main" id="{F1A10623-AC8D-85F6-0FE9-6D17934B7CE1}"/>
              </a:ext>
            </a:extLst>
          </p:cNvPr>
          <p:cNvSpPr/>
          <p:nvPr/>
        </p:nvSpPr>
        <p:spPr>
          <a:xfrm>
            <a:off x="6228830" y="1841937"/>
            <a:ext cx="3897405" cy="3934395"/>
          </a:xfrm>
          <a:prstGeom prst="roundRect">
            <a:avLst>
              <a:gd name="adj" fmla="val 331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F21E62-F941-9D65-44DC-4E356BD30956}"/>
              </a:ext>
            </a:extLst>
          </p:cNvPr>
          <p:cNvSpPr txBox="1"/>
          <p:nvPr/>
        </p:nvSpPr>
        <p:spPr>
          <a:xfrm>
            <a:off x="3705982" y="3260398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促活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DB5865F-BEA5-C7F5-DB6B-F1B14A28BAE1}"/>
              </a:ext>
            </a:extLst>
          </p:cNvPr>
          <p:cNvSpPr txBox="1"/>
          <p:nvPr/>
        </p:nvSpPr>
        <p:spPr>
          <a:xfrm>
            <a:off x="2647734" y="3843328"/>
            <a:ext cx="2834640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在这里输入正文，阐述与关键词标题相关的具体内容，若字数太多可酌情删减文案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C95636-B3EC-B111-2625-62E852E7E6D9}"/>
              </a:ext>
            </a:extLst>
          </p:cNvPr>
          <p:cNvSpPr txBox="1"/>
          <p:nvPr/>
        </p:nvSpPr>
        <p:spPr>
          <a:xfrm>
            <a:off x="7805973" y="3260295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>
                <a:solidFill>
                  <a:schemeClr val="accent2"/>
                </a:solidFill>
                <a:effectLst/>
                <a:latin typeface="+mj-ea"/>
                <a:ea typeface="+mj-ea"/>
              </a:rPr>
              <a:t>留存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97A8A1E-F5EA-EBC1-DC8B-DB6FF96BAAB9}"/>
              </a:ext>
            </a:extLst>
          </p:cNvPr>
          <p:cNvSpPr txBox="1"/>
          <p:nvPr/>
        </p:nvSpPr>
        <p:spPr>
          <a:xfrm>
            <a:off x="6747725" y="3843225"/>
            <a:ext cx="2834640" cy="125989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在这里输入正文，阐述与关键词标题相关的具体内容，若字数太多可酌情删减文案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0CA98D8-7180-400D-06D2-24D8D0261933}"/>
              </a:ext>
            </a:extLst>
          </p:cNvPr>
          <p:cNvGrpSpPr/>
          <p:nvPr/>
        </p:nvGrpSpPr>
        <p:grpSpPr>
          <a:xfrm>
            <a:off x="5759033" y="2859788"/>
            <a:ext cx="674833" cy="1898693"/>
            <a:chOff x="5759033" y="2913174"/>
            <a:chExt cx="674833" cy="189869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80C2720-69A4-7FF0-1E3E-E229FDF70A41}"/>
                </a:ext>
              </a:extLst>
            </p:cNvPr>
            <p:cNvGrpSpPr/>
            <p:nvPr/>
          </p:nvGrpSpPr>
          <p:grpSpPr>
            <a:xfrm>
              <a:off x="5759933" y="2913174"/>
              <a:ext cx="673933" cy="136800"/>
              <a:chOff x="5794223" y="2913174"/>
              <a:chExt cx="673933" cy="136800"/>
            </a:xfrm>
          </p:grpSpPr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1FD7B772-97C5-D473-EAA3-F653B26E66FA}"/>
                  </a:ext>
                </a:extLst>
              </p:cNvPr>
              <p:cNvSpPr/>
              <p:nvPr/>
            </p:nvSpPr>
            <p:spPr>
              <a:xfrm>
                <a:off x="5794223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09FEEE24-F3D7-BD04-3E27-1DAA1EE87B6A}"/>
                  </a:ext>
                </a:extLst>
              </p:cNvPr>
              <p:cNvSpPr/>
              <p:nvPr/>
            </p:nvSpPr>
            <p:spPr>
              <a:xfrm>
                <a:off x="5973267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3FB6B245-A445-C145-9402-DDE859D51E90}"/>
                  </a:ext>
                </a:extLst>
              </p:cNvPr>
              <p:cNvSpPr/>
              <p:nvPr/>
            </p:nvSpPr>
            <p:spPr>
              <a:xfrm>
                <a:off x="6152311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BCFCCFB-FC64-E952-A82F-283053542EE8}"/>
                  </a:ext>
                </a:extLst>
              </p:cNvPr>
              <p:cNvSpPr/>
              <p:nvPr/>
            </p:nvSpPr>
            <p:spPr>
              <a:xfrm>
                <a:off x="6331356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5CEDECBB-4685-D6BB-570C-941F1FA24CD0}"/>
                </a:ext>
              </a:extLst>
            </p:cNvPr>
            <p:cNvGrpSpPr/>
            <p:nvPr/>
          </p:nvGrpSpPr>
          <p:grpSpPr>
            <a:xfrm>
              <a:off x="5759033" y="4675067"/>
              <a:ext cx="673933" cy="136800"/>
              <a:chOff x="5794223" y="2913174"/>
              <a:chExt cx="673933" cy="136800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0E907FA4-B297-A224-FB0F-4E123ACD92CA}"/>
                  </a:ext>
                </a:extLst>
              </p:cNvPr>
              <p:cNvSpPr/>
              <p:nvPr/>
            </p:nvSpPr>
            <p:spPr>
              <a:xfrm>
                <a:off x="5794223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024165D5-E726-642A-FF41-68E16F7A2E02}"/>
                  </a:ext>
                </a:extLst>
              </p:cNvPr>
              <p:cNvSpPr/>
              <p:nvPr/>
            </p:nvSpPr>
            <p:spPr>
              <a:xfrm>
                <a:off x="5973267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79A89564-6AD2-78A1-D0CE-B050DF877D4E}"/>
                  </a:ext>
                </a:extLst>
              </p:cNvPr>
              <p:cNvSpPr/>
              <p:nvPr/>
            </p:nvSpPr>
            <p:spPr>
              <a:xfrm>
                <a:off x="6152311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BA45A98A-43EA-325B-F266-0255C1ED15AE}"/>
                  </a:ext>
                </a:extLst>
              </p:cNvPr>
              <p:cNvSpPr/>
              <p:nvPr/>
            </p:nvSpPr>
            <p:spPr>
              <a:xfrm>
                <a:off x="6331356" y="2913174"/>
                <a:ext cx="136800" cy="136800"/>
              </a:xfrm>
              <a:prstGeom prst="ellipse">
                <a:avLst/>
              </a:prstGeom>
              <a:solidFill>
                <a:schemeClr val="accent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CF21FCD-D21D-E3E0-A75F-36DC9F46923B}"/>
              </a:ext>
            </a:extLst>
          </p:cNvPr>
          <p:cNvSpPr/>
          <p:nvPr/>
        </p:nvSpPr>
        <p:spPr>
          <a:xfrm>
            <a:off x="2108449" y="5704898"/>
            <a:ext cx="3888000" cy="89823"/>
          </a:xfrm>
          <a:custGeom>
            <a:avLst/>
            <a:gdLst>
              <a:gd name="connsiteX0" fmla="*/ 0 w 4870330"/>
              <a:gd name="connsiteY0" fmla="*/ 0 h 87048"/>
              <a:gd name="connsiteX1" fmla="*/ 4870330 w 4870330"/>
              <a:gd name="connsiteY1" fmla="*/ 0 h 87048"/>
              <a:gd name="connsiteX2" fmla="*/ 4859593 w 4870330"/>
              <a:gd name="connsiteY2" fmla="*/ 15926 h 87048"/>
              <a:gd name="connsiteX3" fmla="*/ 4687889 w 4870330"/>
              <a:gd name="connsiteY3" fmla="*/ 87048 h 87048"/>
              <a:gd name="connsiteX4" fmla="*/ 182441 w 4870330"/>
              <a:gd name="connsiteY4" fmla="*/ 87048 h 87048"/>
              <a:gd name="connsiteX5" fmla="*/ 10737 w 4870330"/>
              <a:gd name="connsiteY5" fmla="*/ 15926 h 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330" h="87048">
                <a:moveTo>
                  <a:pt x="0" y="0"/>
                </a:moveTo>
                <a:lnTo>
                  <a:pt x="4870330" y="0"/>
                </a:lnTo>
                <a:lnTo>
                  <a:pt x="4859593" y="15926"/>
                </a:lnTo>
                <a:cubicBezTo>
                  <a:pt x="4815650" y="59869"/>
                  <a:pt x="4754943" y="87048"/>
                  <a:pt x="4687889" y="87048"/>
                </a:cubicBezTo>
                <a:lnTo>
                  <a:pt x="182441" y="87048"/>
                </a:lnTo>
                <a:cubicBezTo>
                  <a:pt x="115387" y="87048"/>
                  <a:pt x="54680" y="59869"/>
                  <a:pt x="10737" y="159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C2D1A37-C350-6859-7033-19EDEC318201}"/>
              </a:ext>
            </a:extLst>
          </p:cNvPr>
          <p:cNvSpPr/>
          <p:nvPr/>
        </p:nvSpPr>
        <p:spPr>
          <a:xfrm>
            <a:off x="6235225" y="5704898"/>
            <a:ext cx="3888000" cy="89823"/>
          </a:xfrm>
          <a:custGeom>
            <a:avLst/>
            <a:gdLst>
              <a:gd name="connsiteX0" fmla="*/ 0 w 4870330"/>
              <a:gd name="connsiteY0" fmla="*/ 0 h 87048"/>
              <a:gd name="connsiteX1" fmla="*/ 4870330 w 4870330"/>
              <a:gd name="connsiteY1" fmla="*/ 0 h 87048"/>
              <a:gd name="connsiteX2" fmla="*/ 4859593 w 4870330"/>
              <a:gd name="connsiteY2" fmla="*/ 15926 h 87048"/>
              <a:gd name="connsiteX3" fmla="*/ 4687889 w 4870330"/>
              <a:gd name="connsiteY3" fmla="*/ 87048 h 87048"/>
              <a:gd name="connsiteX4" fmla="*/ 182441 w 4870330"/>
              <a:gd name="connsiteY4" fmla="*/ 87048 h 87048"/>
              <a:gd name="connsiteX5" fmla="*/ 10737 w 4870330"/>
              <a:gd name="connsiteY5" fmla="*/ 15926 h 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330" h="87048">
                <a:moveTo>
                  <a:pt x="0" y="0"/>
                </a:moveTo>
                <a:lnTo>
                  <a:pt x="4870330" y="0"/>
                </a:lnTo>
                <a:lnTo>
                  <a:pt x="4859593" y="15926"/>
                </a:lnTo>
                <a:cubicBezTo>
                  <a:pt x="4815650" y="59869"/>
                  <a:pt x="4754943" y="87048"/>
                  <a:pt x="4687889" y="87048"/>
                </a:cubicBezTo>
                <a:lnTo>
                  <a:pt x="182441" y="87048"/>
                </a:lnTo>
                <a:cubicBezTo>
                  <a:pt x="115387" y="87048"/>
                  <a:pt x="54680" y="59869"/>
                  <a:pt x="10737" y="159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44B247-4089-12B9-A563-5CC7ED4AD9DF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Objective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64CA337-2D21-8C7E-336F-5B77908C2A20}"/>
              </a:ext>
            </a:extLst>
          </p:cNvPr>
          <p:cNvGrpSpPr/>
          <p:nvPr/>
        </p:nvGrpSpPr>
        <p:grpSpPr>
          <a:xfrm>
            <a:off x="3707867" y="2342145"/>
            <a:ext cx="714375" cy="714375"/>
            <a:chOff x="3707867" y="2342145"/>
            <a:chExt cx="714375" cy="714375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2685D98B-7E6B-1852-9D1D-CFF811056ECC}"/>
                </a:ext>
              </a:extLst>
            </p:cNvPr>
            <p:cNvSpPr/>
            <p:nvPr/>
          </p:nvSpPr>
          <p:spPr>
            <a:xfrm>
              <a:off x="3707867" y="2342145"/>
              <a:ext cx="714375" cy="714375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5" name="settings_102018">
              <a:extLst>
                <a:ext uri="{FF2B5EF4-FFF2-40B4-BE49-F238E27FC236}">
                  <a16:creationId xmlns:a16="http://schemas.microsoft.com/office/drawing/2014/main" id="{6F6F8340-7909-A1DA-BC39-6D8EAEC09C08}"/>
                </a:ext>
              </a:extLst>
            </p:cNvPr>
            <p:cNvSpPr/>
            <p:nvPr/>
          </p:nvSpPr>
          <p:spPr>
            <a:xfrm>
              <a:off x="3825718" y="2467316"/>
              <a:ext cx="478672" cy="464032"/>
            </a:xfrm>
            <a:custGeom>
              <a:avLst/>
              <a:gdLst>
                <a:gd name="connsiteX0" fmla="*/ 279390 w 602276"/>
                <a:gd name="connsiteY0" fmla="*/ 338996 h 583858"/>
                <a:gd name="connsiteX1" fmla="*/ 297799 w 602276"/>
                <a:gd name="connsiteY1" fmla="*/ 348283 h 583858"/>
                <a:gd name="connsiteX2" fmla="*/ 300456 w 602276"/>
                <a:gd name="connsiteY2" fmla="*/ 352263 h 583858"/>
                <a:gd name="connsiteX3" fmla="*/ 307478 w 602276"/>
                <a:gd name="connsiteY3" fmla="*/ 352831 h 583858"/>
                <a:gd name="connsiteX4" fmla="*/ 310704 w 602276"/>
                <a:gd name="connsiteY4" fmla="*/ 349041 h 583858"/>
                <a:gd name="connsiteX5" fmla="*/ 327595 w 602276"/>
                <a:gd name="connsiteY5" fmla="*/ 341649 h 583858"/>
                <a:gd name="connsiteX6" fmla="*/ 336895 w 602276"/>
                <a:gd name="connsiteY6" fmla="*/ 343734 h 583858"/>
                <a:gd name="connsiteX7" fmla="*/ 364603 w 602276"/>
                <a:gd name="connsiteY7" fmla="*/ 357001 h 583858"/>
                <a:gd name="connsiteX8" fmla="*/ 375801 w 602276"/>
                <a:gd name="connsiteY8" fmla="*/ 369699 h 583858"/>
                <a:gd name="connsiteX9" fmla="*/ 376939 w 602276"/>
                <a:gd name="connsiteY9" fmla="*/ 380691 h 583858"/>
                <a:gd name="connsiteX10" fmla="*/ 375990 w 602276"/>
                <a:gd name="connsiteY10" fmla="*/ 385429 h 583858"/>
                <a:gd name="connsiteX11" fmla="*/ 379786 w 602276"/>
                <a:gd name="connsiteY11" fmla="*/ 390925 h 583858"/>
                <a:gd name="connsiteX12" fmla="*/ 388326 w 602276"/>
                <a:gd name="connsiteY12" fmla="*/ 391114 h 583858"/>
                <a:gd name="connsiteX13" fmla="*/ 410341 w 602276"/>
                <a:gd name="connsiteY13" fmla="*/ 405708 h 583858"/>
                <a:gd name="connsiteX14" fmla="*/ 420590 w 602276"/>
                <a:gd name="connsiteY14" fmla="*/ 434704 h 583858"/>
                <a:gd name="connsiteX15" fmla="*/ 412429 w 602276"/>
                <a:gd name="connsiteY15" fmla="*/ 460290 h 583858"/>
                <a:gd name="connsiteX16" fmla="*/ 407684 w 602276"/>
                <a:gd name="connsiteY16" fmla="*/ 463512 h 583858"/>
                <a:gd name="connsiteX17" fmla="*/ 406925 w 602276"/>
                <a:gd name="connsiteY17" fmla="*/ 471851 h 583858"/>
                <a:gd name="connsiteX18" fmla="*/ 410721 w 602276"/>
                <a:gd name="connsiteY18" fmla="*/ 474883 h 583858"/>
                <a:gd name="connsiteX19" fmla="*/ 416984 w 602276"/>
                <a:gd name="connsiteY19" fmla="*/ 484170 h 583858"/>
                <a:gd name="connsiteX20" fmla="*/ 416225 w 602276"/>
                <a:gd name="connsiteY20" fmla="*/ 501227 h 583858"/>
                <a:gd name="connsiteX21" fmla="*/ 402940 w 602276"/>
                <a:gd name="connsiteY21" fmla="*/ 528897 h 583858"/>
                <a:gd name="connsiteX22" fmla="*/ 382823 w 602276"/>
                <a:gd name="connsiteY22" fmla="*/ 541405 h 583858"/>
                <a:gd name="connsiteX23" fmla="*/ 379217 w 602276"/>
                <a:gd name="connsiteY23" fmla="*/ 541216 h 583858"/>
                <a:gd name="connsiteX24" fmla="*/ 374092 w 602276"/>
                <a:gd name="connsiteY24" fmla="*/ 540268 h 583858"/>
                <a:gd name="connsiteX25" fmla="*/ 368778 w 602276"/>
                <a:gd name="connsiteY25" fmla="*/ 544817 h 583858"/>
                <a:gd name="connsiteX26" fmla="*/ 369158 w 602276"/>
                <a:gd name="connsiteY26" fmla="*/ 550123 h 583858"/>
                <a:gd name="connsiteX27" fmla="*/ 354545 w 602276"/>
                <a:gd name="connsiteY27" fmla="*/ 572487 h 583858"/>
                <a:gd name="connsiteX28" fmla="*/ 325507 w 602276"/>
                <a:gd name="connsiteY28" fmla="*/ 582721 h 583858"/>
                <a:gd name="connsiteX29" fmla="*/ 318485 w 602276"/>
                <a:gd name="connsiteY29" fmla="*/ 583858 h 583858"/>
                <a:gd name="connsiteX30" fmla="*/ 300076 w 602276"/>
                <a:gd name="connsiteY30" fmla="*/ 574571 h 583858"/>
                <a:gd name="connsiteX31" fmla="*/ 296470 w 602276"/>
                <a:gd name="connsiteY31" fmla="*/ 569644 h 583858"/>
                <a:gd name="connsiteX32" fmla="*/ 289258 w 602276"/>
                <a:gd name="connsiteY32" fmla="*/ 569644 h 583858"/>
                <a:gd name="connsiteX33" fmla="*/ 286222 w 602276"/>
                <a:gd name="connsiteY33" fmla="*/ 573055 h 583858"/>
                <a:gd name="connsiteX34" fmla="*/ 269331 w 602276"/>
                <a:gd name="connsiteY34" fmla="*/ 580636 h 583858"/>
                <a:gd name="connsiteX35" fmla="*/ 259842 w 602276"/>
                <a:gd name="connsiteY35" fmla="*/ 578551 h 583858"/>
                <a:gd name="connsiteX36" fmla="*/ 232133 w 602276"/>
                <a:gd name="connsiteY36" fmla="*/ 565285 h 583858"/>
                <a:gd name="connsiteX37" fmla="*/ 220936 w 602276"/>
                <a:gd name="connsiteY37" fmla="*/ 552587 h 583858"/>
                <a:gd name="connsiteX38" fmla="*/ 219987 w 602276"/>
                <a:gd name="connsiteY38" fmla="*/ 541595 h 583858"/>
                <a:gd name="connsiteX39" fmla="*/ 220746 w 602276"/>
                <a:gd name="connsiteY39" fmla="*/ 537236 h 583858"/>
                <a:gd name="connsiteX40" fmla="*/ 215242 w 602276"/>
                <a:gd name="connsiteY40" fmla="*/ 531171 h 583858"/>
                <a:gd name="connsiteX41" fmla="*/ 210308 w 602276"/>
                <a:gd name="connsiteY41" fmla="*/ 531550 h 583858"/>
                <a:gd name="connsiteX42" fmla="*/ 187913 w 602276"/>
                <a:gd name="connsiteY42" fmla="*/ 516957 h 583858"/>
                <a:gd name="connsiteX43" fmla="*/ 177665 w 602276"/>
                <a:gd name="connsiteY43" fmla="*/ 487960 h 583858"/>
                <a:gd name="connsiteX44" fmla="*/ 185825 w 602276"/>
                <a:gd name="connsiteY44" fmla="*/ 462564 h 583858"/>
                <a:gd name="connsiteX45" fmla="*/ 190001 w 602276"/>
                <a:gd name="connsiteY45" fmla="*/ 459532 h 583858"/>
                <a:gd name="connsiteX46" fmla="*/ 190570 w 602276"/>
                <a:gd name="connsiteY46" fmla="*/ 451003 h 583858"/>
                <a:gd name="connsiteX47" fmla="*/ 187533 w 602276"/>
                <a:gd name="connsiteY47" fmla="*/ 448350 h 583858"/>
                <a:gd name="connsiteX48" fmla="*/ 181271 w 602276"/>
                <a:gd name="connsiteY48" fmla="*/ 439063 h 583858"/>
                <a:gd name="connsiteX49" fmla="*/ 182030 w 602276"/>
                <a:gd name="connsiteY49" fmla="*/ 422196 h 583858"/>
                <a:gd name="connsiteX50" fmla="*/ 195315 w 602276"/>
                <a:gd name="connsiteY50" fmla="*/ 394526 h 583858"/>
                <a:gd name="connsiteX51" fmla="*/ 215432 w 602276"/>
                <a:gd name="connsiteY51" fmla="*/ 381828 h 583858"/>
                <a:gd name="connsiteX52" fmla="*/ 219228 w 602276"/>
                <a:gd name="connsiteY52" fmla="*/ 382207 h 583858"/>
                <a:gd name="connsiteX53" fmla="*/ 223403 w 602276"/>
                <a:gd name="connsiteY53" fmla="*/ 382965 h 583858"/>
                <a:gd name="connsiteX54" fmla="*/ 228907 w 602276"/>
                <a:gd name="connsiteY54" fmla="*/ 378037 h 583858"/>
                <a:gd name="connsiteX55" fmla="*/ 228527 w 602276"/>
                <a:gd name="connsiteY55" fmla="*/ 372731 h 583858"/>
                <a:gd name="connsiteX56" fmla="*/ 243330 w 602276"/>
                <a:gd name="connsiteY56" fmla="*/ 350367 h 583858"/>
                <a:gd name="connsiteX57" fmla="*/ 272368 w 602276"/>
                <a:gd name="connsiteY57" fmla="*/ 340133 h 583858"/>
                <a:gd name="connsiteX58" fmla="*/ 279390 w 602276"/>
                <a:gd name="connsiteY58" fmla="*/ 338996 h 583858"/>
                <a:gd name="connsiteX59" fmla="*/ 481176 w 602276"/>
                <a:gd name="connsiteY59" fmla="*/ 227025 h 583858"/>
                <a:gd name="connsiteX60" fmla="*/ 443783 w 602276"/>
                <a:gd name="connsiteY60" fmla="*/ 242562 h 583858"/>
                <a:gd name="connsiteX61" fmla="*/ 443783 w 602276"/>
                <a:gd name="connsiteY61" fmla="*/ 316840 h 583858"/>
                <a:gd name="connsiteX62" fmla="*/ 481176 w 602276"/>
                <a:gd name="connsiteY62" fmla="*/ 332188 h 583858"/>
                <a:gd name="connsiteX63" fmla="*/ 518379 w 602276"/>
                <a:gd name="connsiteY63" fmla="*/ 316840 h 583858"/>
                <a:gd name="connsiteX64" fmla="*/ 518379 w 602276"/>
                <a:gd name="connsiteY64" fmla="*/ 242562 h 583858"/>
                <a:gd name="connsiteX65" fmla="*/ 481176 w 602276"/>
                <a:gd name="connsiteY65" fmla="*/ 227025 h 583858"/>
                <a:gd name="connsiteX66" fmla="*/ 464283 w 602276"/>
                <a:gd name="connsiteY66" fmla="*/ 156726 h 583858"/>
                <a:gd name="connsiteX67" fmla="*/ 495222 w 602276"/>
                <a:gd name="connsiteY67" fmla="*/ 156726 h 583858"/>
                <a:gd name="connsiteX68" fmla="*/ 510787 w 602276"/>
                <a:gd name="connsiteY68" fmla="*/ 163547 h 583858"/>
                <a:gd name="connsiteX69" fmla="*/ 516481 w 602276"/>
                <a:gd name="connsiteY69" fmla="*/ 173401 h 583858"/>
                <a:gd name="connsiteX70" fmla="*/ 518000 w 602276"/>
                <a:gd name="connsiteY70" fmla="*/ 178706 h 583858"/>
                <a:gd name="connsiteX71" fmla="*/ 523314 w 602276"/>
                <a:gd name="connsiteY71" fmla="*/ 181359 h 583858"/>
                <a:gd name="connsiteX72" fmla="*/ 531287 w 602276"/>
                <a:gd name="connsiteY72" fmla="*/ 177948 h 583858"/>
                <a:gd name="connsiteX73" fmla="*/ 541726 w 602276"/>
                <a:gd name="connsiteY73" fmla="*/ 175295 h 583858"/>
                <a:gd name="connsiteX74" fmla="*/ 557481 w 602276"/>
                <a:gd name="connsiteY74" fmla="*/ 181738 h 583858"/>
                <a:gd name="connsiteX75" fmla="*/ 579309 w 602276"/>
                <a:gd name="connsiteY75" fmla="*/ 203339 h 583858"/>
                <a:gd name="connsiteX76" fmla="*/ 582915 w 602276"/>
                <a:gd name="connsiteY76" fmla="*/ 229867 h 583858"/>
                <a:gd name="connsiteX77" fmla="*/ 579878 w 602276"/>
                <a:gd name="connsiteY77" fmla="*/ 234793 h 583858"/>
                <a:gd name="connsiteX78" fmla="*/ 582726 w 602276"/>
                <a:gd name="connsiteY78" fmla="*/ 242752 h 583858"/>
                <a:gd name="connsiteX79" fmla="*/ 587281 w 602276"/>
                <a:gd name="connsiteY79" fmla="*/ 243889 h 583858"/>
                <a:gd name="connsiteX80" fmla="*/ 596582 w 602276"/>
                <a:gd name="connsiteY80" fmla="*/ 249573 h 583858"/>
                <a:gd name="connsiteX81" fmla="*/ 602276 w 602276"/>
                <a:gd name="connsiteY81" fmla="*/ 265111 h 583858"/>
                <a:gd name="connsiteX82" fmla="*/ 602276 w 602276"/>
                <a:gd name="connsiteY82" fmla="*/ 295997 h 583858"/>
                <a:gd name="connsiteX83" fmla="*/ 586901 w 602276"/>
                <a:gd name="connsiteY83" fmla="*/ 317219 h 583858"/>
                <a:gd name="connsiteX84" fmla="*/ 582915 w 602276"/>
                <a:gd name="connsiteY84" fmla="*/ 318545 h 583858"/>
                <a:gd name="connsiteX85" fmla="*/ 580068 w 602276"/>
                <a:gd name="connsiteY85" fmla="*/ 324988 h 583858"/>
                <a:gd name="connsiteX86" fmla="*/ 582726 w 602276"/>
                <a:gd name="connsiteY86" fmla="*/ 329536 h 583858"/>
                <a:gd name="connsiteX87" fmla="*/ 579119 w 602276"/>
                <a:gd name="connsiteY87" fmla="*/ 356063 h 583858"/>
                <a:gd name="connsiteX88" fmla="*/ 557291 w 602276"/>
                <a:gd name="connsiteY88" fmla="*/ 377854 h 583858"/>
                <a:gd name="connsiteX89" fmla="*/ 541536 w 602276"/>
                <a:gd name="connsiteY89" fmla="*/ 384107 h 583858"/>
                <a:gd name="connsiteX90" fmla="*/ 530907 w 602276"/>
                <a:gd name="connsiteY90" fmla="*/ 381454 h 583858"/>
                <a:gd name="connsiteX91" fmla="*/ 525592 w 602276"/>
                <a:gd name="connsiteY91" fmla="*/ 378422 h 583858"/>
                <a:gd name="connsiteX92" fmla="*/ 518949 w 602276"/>
                <a:gd name="connsiteY92" fmla="*/ 381454 h 583858"/>
                <a:gd name="connsiteX93" fmla="*/ 517620 w 602276"/>
                <a:gd name="connsiteY93" fmla="*/ 385812 h 583858"/>
                <a:gd name="connsiteX94" fmla="*/ 496361 w 602276"/>
                <a:gd name="connsiteY94" fmla="*/ 401729 h 583858"/>
                <a:gd name="connsiteX95" fmla="*/ 465612 w 602276"/>
                <a:gd name="connsiteY95" fmla="*/ 401729 h 583858"/>
                <a:gd name="connsiteX96" fmla="*/ 449857 w 602276"/>
                <a:gd name="connsiteY96" fmla="*/ 395287 h 583858"/>
                <a:gd name="connsiteX97" fmla="*/ 444353 w 602276"/>
                <a:gd name="connsiteY97" fmla="*/ 386191 h 583858"/>
                <a:gd name="connsiteX98" fmla="*/ 443024 w 602276"/>
                <a:gd name="connsiteY98" fmla="*/ 381833 h 583858"/>
                <a:gd name="connsiteX99" fmla="*/ 435621 w 602276"/>
                <a:gd name="connsiteY99" fmla="*/ 378801 h 583858"/>
                <a:gd name="connsiteX100" fmla="*/ 431256 w 602276"/>
                <a:gd name="connsiteY100" fmla="*/ 381265 h 583858"/>
                <a:gd name="connsiteX101" fmla="*/ 420436 w 602276"/>
                <a:gd name="connsiteY101" fmla="*/ 384107 h 583858"/>
                <a:gd name="connsiteX102" fmla="*/ 404682 w 602276"/>
                <a:gd name="connsiteY102" fmla="*/ 377665 h 583858"/>
                <a:gd name="connsiteX103" fmla="*/ 383043 w 602276"/>
                <a:gd name="connsiteY103" fmla="*/ 355874 h 583858"/>
                <a:gd name="connsiteX104" fmla="*/ 379247 w 602276"/>
                <a:gd name="connsiteY104" fmla="*/ 329346 h 583858"/>
                <a:gd name="connsiteX105" fmla="*/ 381715 w 602276"/>
                <a:gd name="connsiteY105" fmla="*/ 324988 h 583858"/>
                <a:gd name="connsiteX106" fmla="*/ 378298 w 602276"/>
                <a:gd name="connsiteY106" fmla="*/ 317030 h 583858"/>
                <a:gd name="connsiteX107" fmla="*/ 374312 w 602276"/>
                <a:gd name="connsiteY107" fmla="*/ 316082 h 583858"/>
                <a:gd name="connsiteX108" fmla="*/ 364442 w 602276"/>
                <a:gd name="connsiteY108" fmla="*/ 310398 h 583858"/>
                <a:gd name="connsiteX109" fmla="*/ 356849 w 602276"/>
                <a:gd name="connsiteY109" fmla="*/ 294670 h 583858"/>
                <a:gd name="connsiteX110" fmla="*/ 356849 w 602276"/>
                <a:gd name="connsiteY110" fmla="*/ 263974 h 583858"/>
                <a:gd name="connsiteX111" fmla="*/ 373932 w 602276"/>
                <a:gd name="connsiteY111" fmla="*/ 242752 h 583858"/>
                <a:gd name="connsiteX112" fmla="*/ 378867 w 602276"/>
                <a:gd name="connsiteY112" fmla="*/ 241615 h 583858"/>
                <a:gd name="connsiteX113" fmla="*/ 381904 w 602276"/>
                <a:gd name="connsiteY113" fmla="*/ 234604 h 583858"/>
                <a:gd name="connsiteX114" fmla="*/ 379247 w 602276"/>
                <a:gd name="connsiteY114" fmla="*/ 230056 h 583858"/>
                <a:gd name="connsiteX115" fmla="*/ 382854 w 602276"/>
                <a:gd name="connsiteY115" fmla="*/ 203529 h 583858"/>
                <a:gd name="connsiteX116" fmla="*/ 404492 w 602276"/>
                <a:gd name="connsiteY116" fmla="*/ 181927 h 583858"/>
                <a:gd name="connsiteX117" fmla="*/ 420436 w 602276"/>
                <a:gd name="connsiteY117" fmla="*/ 175485 h 583858"/>
                <a:gd name="connsiteX118" fmla="*/ 431066 w 602276"/>
                <a:gd name="connsiteY118" fmla="*/ 178138 h 583858"/>
                <a:gd name="connsiteX119" fmla="*/ 435242 w 602276"/>
                <a:gd name="connsiteY119" fmla="*/ 180601 h 583858"/>
                <a:gd name="connsiteX120" fmla="*/ 441695 w 602276"/>
                <a:gd name="connsiteY120" fmla="*/ 177948 h 583858"/>
                <a:gd name="connsiteX121" fmla="*/ 443024 w 602276"/>
                <a:gd name="connsiteY121" fmla="*/ 173211 h 583858"/>
                <a:gd name="connsiteX122" fmla="*/ 464283 w 602276"/>
                <a:gd name="connsiteY122" fmla="*/ 156726 h 583858"/>
                <a:gd name="connsiteX123" fmla="*/ 175373 w 602276"/>
                <a:gd name="connsiteY123" fmla="*/ 93230 h 583858"/>
                <a:gd name="connsiteX124" fmla="*/ 118813 w 602276"/>
                <a:gd name="connsiteY124" fmla="*/ 116727 h 583858"/>
                <a:gd name="connsiteX125" fmla="*/ 118813 w 602276"/>
                <a:gd name="connsiteY125" fmla="*/ 229853 h 583858"/>
                <a:gd name="connsiteX126" fmla="*/ 175373 w 602276"/>
                <a:gd name="connsiteY126" fmla="*/ 253350 h 583858"/>
                <a:gd name="connsiteX127" fmla="*/ 232123 w 602276"/>
                <a:gd name="connsiteY127" fmla="*/ 229853 h 583858"/>
                <a:gd name="connsiteX128" fmla="*/ 232123 w 602276"/>
                <a:gd name="connsiteY128" fmla="*/ 116727 h 583858"/>
                <a:gd name="connsiteX129" fmla="*/ 175373 w 602276"/>
                <a:gd name="connsiteY129" fmla="*/ 93230 h 583858"/>
                <a:gd name="connsiteX130" fmla="*/ 151079 w 602276"/>
                <a:gd name="connsiteY130" fmla="*/ 0 h 583858"/>
                <a:gd name="connsiteX131" fmla="*/ 195872 w 602276"/>
                <a:gd name="connsiteY131" fmla="*/ 0 h 583858"/>
                <a:gd name="connsiteX132" fmla="*/ 216180 w 602276"/>
                <a:gd name="connsiteY132" fmla="*/ 7959 h 583858"/>
                <a:gd name="connsiteX133" fmla="*/ 223392 w 602276"/>
                <a:gd name="connsiteY133" fmla="*/ 19707 h 583858"/>
                <a:gd name="connsiteX134" fmla="*/ 225670 w 602276"/>
                <a:gd name="connsiteY134" fmla="*/ 28045 h 583858"/>
                <a:gd name="connsiteX135" fmla="*/ 236868 w 602276"/>
                <a:gd name="connsiteY135" fmla="*/ 34108 h 583858"/>
                <a:gd name="connsiteX136" fmla="*/ 249964 w 602276"/>
                <a:gd name="connsiteY136" fmla="*/ 28424 h 583858"/>
                <a:gd name="connsiteX137" fmla="*/ 263629 w 602276"/>
                <a:gd name="connsiteY137" fmla="*/ 25013 h 583858"/>
                <a:gd name="connsiteX138" fmla="*/ 284128 w 602276"/>
                <a:gd name="connsiteY138" fmla="*/ 33161 h 583858"/>
                <a:gd name="connsiteX139" fmla="*/ 315634 w 602276"/>
                <a:gd name="connsiteY139" fmla="*/ 64806 h 583858"/>
                <a:gd name="connsiteX140" fmla="*/ 320379 w 602276"/>
                <a:gd name="connsiteY140" fmla="*/ 99104 h 583858"/>
                <a:gd name="connsiteX141" fmla="*/ 315444 w 602276"/>
                <a:gd name="connsiteY141" fmla="*/ 107821 h 583858"/>
                <a:gd name="connsiteX142" fmla="*/ 320759 w 602276"/>
                <a:gd name="connsiteY142" fmla="*/ 122601 h 583858"/>
                <a:gd name="connsiteX143" fmla="*/ 329110 w 602276"/>
                <a:gd name="connsiteY143" fmla="*/ 124685 h 583858"/>
                <a:gd name="connsiteX144" fmla="*/ 341257 w 602276"/>
                <a:gd name="connsiteY144" fmla="*/ 131886 h 583858"/>
                <a:gd name="connsiteX145" fmla="*/ 349228 w 602276"/>
                <a:gd name="connsiteY145" fmla="*/ 152162 h 583858"/>
                <a:gd name="connsiteX146" fmla="*/ 349228 w 602276"/>
                <a:gd name="connsiteY146" fmla="*/ 196881 h 583858"/>
                <a:gd name="connsiteX147" fmla="*/ 328920 w 602276"/>
                <a:gd name="connsiteY147" fmla="*/ 224358 h 583858"/>
                <a:gd name="connsiteX148" fmla="*/ 320759 w 602276"/>
                <a:gd name="connsiteY148" fmla="*/ 226821 h 583858"/>
                <a:gd name="connsiteX149" fmla="*/ 315444 w 602276"/>
                <a:gd name="connsiteY149" fmla="*/ 239517 h 583858"/>
                <a:gd name="connsiteX150" fmla="*/ 320189 w 602276"/>
                <a:gd name="connsiteY150" fmla="*/ 247665 h 583858"/>
                <a:gd name="connsiteX151" fmla="*/ 315444 w 602276"/>
                <a:gd name="connsiteY151" fmla="*/ 281963 h 583858"/>
                <a:gd name="connsiteX152" fmla="*/ 283748 w 602276"/>
                <a:gd name="connsiteY152" fmla="*/ 313608 h 583858"/>
                <a:gd name="connsiteX153" fmla="*/ 263440 w 602276"/>
                <a:gd name="connsiteY153" fmla="*/ 321756 h 583858"/>
                <a:gd name="connsiteX154" fmla="*/ 249395 w 602276"/>
                <a:gd name="connsiteY154" fmla="*/ 318156 h 583858"/>
                <a:gd name="connsiteX155" fmla="*/ 240094 w 602276"/>
                <a:gd name="connsiteY155" fmla="*/ 313040 h 583858"/>
                <a:gd name="connsiteX156" fmla="*/ 227378 w 602276"/>
                <a:gd name="connsiteY156" fmla="*/ 319103 h 583858"/>
                <a:gd name="connsiteX157" fmla="*/ 225100 w 602276"/>
                <a:gd name="connsiteY157" fmla="*/ 327441 h 583858"/>
                <a:gd name="connsiteX158" fmla="*/ 197580 w 602276"/>
                <a:gd name="connsiteY158" fmla="*/ 348664 h 583858"/>
                <a:gd name="connsiteX159" fmla="*/ 152787 w 602276"/>
                <a:gd name="connsiteY159" fmla="*/ 348664 h 583858"/>
                <a:gd name="connsiteX160" fmla="*/ 132479 w 602276"/>
                <a:gd name="connsiteY160" fmla="*/ 339758 h 583858"/>
                <a:gd name="connsiteX161" fmla="*/ 125266 w 602276"/>
                <a:gd name="connsiteY161" fmla="*/ 327062 h 583858"/>
                <a:gd name="connsiteX162" fmla="*/ 122989 w 602276"/>
                <a:gd name="connsiteY162" fmla="*/ 319293 h 583858"/>
                <a:gd name="connsiteX163" fmla="*/ 109134 w 602276"/>
                <a:gd name="connsiteY163" fmla="*/ 313419 h 583858"/>
                <a:gd name="connsiteX164" fmla="*/ 101162 w 602276"/>
                <a:gd name="connsiteY164" fmla="*/ 317966 h 583858"/>
                <a:gd name="connsiteX165" fmla="*/ 87307 w 602276"/>
                <a:gd name="connsiteY165" fmla="*/ 321567 h 583858"/>
                <a:gd name="connsiteX166" fmla="*/ 66809 w 602276"/>
                <a:gd name="connsiteY166" fmla="*/ 313229 h 583858"/>
                <a:gd name="connsiteX167" fmla="*/ 35112 w 602276"/>
                <a:gd name="connsiteY167" fmla="*/ 281584 h 583858"/>
                <a:gd name="connsiteX168" fmla="*/ 30557 w 602276"/>
                <a:gd name="connsiteY168" fmla="*/ 247286 h 583858"/>
                <a:gd name="connsiteX169" fmla="*/ 34923 w 602276"/>
                <a:gd name="connsiteY169" fmla="*/ 239517 h 583858"/>
                <a:gd name="connsiteX170" fmla="*/ 28849 w 602276"/>
                <a:gd name="connsiteY170" fmla="*/ 224737 h 583858"/>
                <a:gd name="connsiteX171" fmla="*/ 21637 w 602276"/>
                <a:gd name="connsiteY171" fmla="*/ 222652 h 583858"/>
                <a:gd name="connsiteX172" fmla="*/ 9110 w 602276"/>
                <a:gd name="connsiteY172" fmla="*/ 215452 h 583858"/>
                <a:gd name="connsiteX173" fmla="*/ 0 w 602276"/>
                <a:gd name="connsiteY173" fmla="*/ 195176 h 583858"/>
                <a:gd name="connsiteX174" fmla="*/ 0 w 602276"/>
                <a:gd name="connsiteY174" fmla="*/ 150456 h 583858"/>
                <a:gd name="connsiteX175" fmla="*/ 21447 w 602276"/>
                <a:gd name="connsiteY175" fmla="*/ 122790 h 583858"/>
                <a:gd name="connsiteX176" fmla="*/ 29418 w 602276"/>
                <a:gd name="connsiteY176" fmla="*/ 120706 h 583858"/>
                <a:gd name="connsiteX177" fmla="*/ 34923 w 602276"/>
                <a:gd name="connsiteY177" fmla="*/ 107631 h 583858"/>
                <a:gd name="connsiteX178" fmla="*/ 30367 w 602276"/>
                <a:gd name="connsiteY178" fmla="*/ 99483 h 583858"/>
                <a:gd name="connsiteX179" fmla="*/ 34923 w 602276"/>
                <a:gd name="connsiteY179" fmla="*/ 65185 h 583858"/>
                <a:gd name="connsiteX180" fmla="*/ 66619 w 602276"/>
                <a:gd name="connsiteY180" fmla="*/ 33540 h 583858"/>
                <a:gd name="connsiteX181" fmla="*/ 87117 w 602276"/>
                <a:gd name="connsiteY181" fmla="*/ 25202 h 583858"/>
                <a:gd name="connsiteX182" fmla="*/ 100972 w 602276"/>
                <a:gd name="connsiteY182" fmla="*/ 28803 h 583858"/>
                <a:gd name="connsiteX183" fmla="*/ 101352 w 602276"/>
                <a:gd name="connsiteY183" fmla="*/ 29182 h 583858"/>
                <a:gd name="connsiteX184" fmla="*/ 110462 w 602276"/>
                <a:gd name="connsiteY184" fmla="*/ 35245 h 583858"/>
                <a:gd name="connsiteX185" fmla="*/ 120901 w 602276"/>
                <a:gd name="connsiteY185" fmla="*/ 29371 h 583858"/>
                <a:gd name="connsiteX186" fmla="*/ 123368 w 602276"/>
                <a:gd name="connsiteY186" fmla="*/ 20276 h 583858"/>
                <a:gd name="connsiteX187" fmla="*/ 151079 w 602276"/>
                <a:gd name="connsiteY187" fmla="*/ 0 h 58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602276" h="583858">
                  <a:moveTo>
                    <a:pt x="279390" y="338996"/>
                  </a:moveTo>
                  <a:cubicBezTo>
                    <a:pt x="286791" y="338996"/>
                    <a:pt x="293813" y="342597"/>
                    <a:pt x="297799" y="348283"/>
                  </a:cubicBezTo>
                  <a:lnTo>
                    <a:pt x="300456" y="352263"/>
                  </a:lnTo>
                  <a:lnTo>
                    <a:pt x="307478" y="352831"/>
                  </a:lnTo>
                  <a:lnTo>
                    <a:pt x="310704" y="349041"/>
                  </a:lnTo>
                  <a:cubicBezTo>
                    <a:pt x="314690" y="344492"/>
                    <a:pt x="320953" y="341649"/>
                    <a:pt x="327595" y="341649"/>
                  </a:cubicBezTo>
                  <a:cubicBezTo>
                    <a:pt x="330821" y="341649"/>
                    <a:pt x="334048" y="342218"/>
                    <a:pt x="336895" y="343734"/>
                  </a:cubicBezTo>
                  <a:lnTo>
                    <a:pt x="364603" y="357001"/>
                  </a:lnTo>
                  <a:cubicBezTo>
                    <a:pt x="369727" y="359464"/>
                    <a:pt x="373903" y="364013"/>
                    <a:pt x="375801" y="369699"/>
                  </a:cubicBezTo>
                  <a:cubicBezTo>
                    <a:pt x="377129" y="373299"/>
                    <a:pt x="377509" y="377090"/>
                    <a:pt x="376939" y="380691"/>
                  </a:cubicBezTo>
                  <a:lnTo>
                    <a:pt x="375990" y="385429"/>
                  </a:lnTo>
                  <a:cubicBezTo>
                    <a:pt x="376939" y="386945"/>
                    <a:pt x="378458" y="388840"/>
                    <a:pt x="379786" y="390925"/>
                  </a:cubicBezTo>
                  <a:lnTo>
                    <a:pt x="388326" y="391114"/>
                  </a:lnTo>
                  <a:cubicBezTo>
                    <a:pt x="398005" y="390546"/>
                    <a:pt x="407115" y="396800"/>
                    <a:pt x="410341" y="405708"/>
                  </a:cubicBezTo>
                  <a:lnTo>
                    <a:pt x="420590" y="434704"/>
                  </a:lnTo>
                  <a:cubicBezTo>
                    <a:pt x="423816" y="443991"/>
                    <a:pt x="420400" y="454604"/>
                    <a:pt x="412429" y="460290"/>
                  </a:cubicBezTo>
                  <a:lnTo>
                    <a:pt x="407684" y="463512"/>
                  </a:lnTo>
                  <a:lnTo>
                    <a:pt x="406925" y="471851"/>
                  </a:lnTo>
                  <a:lnTo>
                    <a:pt x="410721" y="474883"/>
                  </a:lnTo>
                  <a:cubicBezTo>
                    <a:pt x="413568" y="477347"/>
                    <a:pt x="415655" y="480569"/>
                    <a:pt x="416984" y="484170"/>
                  </a:cubicBezTo>
                  <a:cubicBezTo>
                    <a:pt x="419072" y="489855"/>
                    <a:pt x="418692" y="495920"/>
                    <a:pt x="416225" y="501227"/>
                  </a:cubicBezTo>
                  <a:lnTo>
                    <a:pt x="402940" y="528897"/>
                  </a:lnTo>
                  <a:cubicBezTo>
                    <a:pt x="399334" y="536478"/>
                    <a:pt x="391363" y="541405"/>
                    <a:pt x="382823" y="541405"/>
                  </a:cubicBezTo>
                  <a:cubicBezTo>
                    <a:pt x="381684" y="541405"/>
                    <a:pt x="380355" y="541405"/>
                    <a:pt x="379217" y="541216"/>
                  </a:cubicBezTo>
                  <a:lnTo>
                    <a:pt x="374092" y="540268"/>
                  </a:lnTo>
                  <a:lnTo>
                    <a:pt x="368778" y="544817"/>
                  </a:lnTo>
                  <a:lnTo>
                    <a:pt x="369158" y="550123"/>
                  </a:lnTo>
                  <a:cubicBezTo>
                    <a:pt x="369917" y="559789"/>
                    <a:pt x="363654" y="569265"/>
                    <a:pt x="354545" y="572487"/>
                  </a:cubicBezTo>
                  <a:lnTo>
                    <a:pt x="325507" y="582721"/>
                  </a:lnTo>
                  <a:cubicBezTo>
                    <a:pt x="323230" y="583479"/>
                    <a:pt x="320953" y="583858"/>
                    <a:pt x="318485" y="583858"/>
                  </a:cubicBezTo>
                  <a:cubicBezTo>
                    <a:pt x="311084" y="583858"/>
                    <a:pt x="304062" y="580447"/>
                    <a:pt x="300076" y="574571"/>
                  </a:cubicBezTo>
                  <a:lnTo>
                    <a:pt x="296470" y="569644"/>
                  </a:lnTo>
                  <a:lnTo>
                    <a:pt x="289258" y="569644"/>
                  </a:lnTo>
                  <a:lnTo>
                    <a:pt x="286222" y="573055"/>
                  </a:lnTo>
                  <a:cubicBezTo>
                    <a:pt x="282047" y="577793"/>
                    <a:pt x="275784" y="580636"/>
                    <a:pt x="269331" y="580636"/>
                  </a:cubicBezTo>
                  <a:cubicBezTo>
                    <a:pt x="265915" y="580636"/>
                    <a:pt x="262688" y="579878"/>
                    <a:pt x="259842" y="578551"/>
                  </a:cubicBezTo>
                  <a:lnTo>
                    <a:pt x="232133" y="565285"/>
                  </a:lnTo>
                  <a:cubicBezTo>
                    <a:pt x="227009" y="562821"/>
                    <a:pt x="222834" y="558273"/>
                    <a:pt x="220936" y="552587"/>
                  </a:cubicBezTo>
                  <a:cubicBezTo>
                    <a:pt x="219607" y="548986"/>
                    <a:pt x="219228" y="545196"/>
                    <a:pt x="219987" y="541595"/>
                  </a:cubicBezTo>
                  <a:lnTo>
                    <a:pt x="220746" y="537236"/>
                  </a:lnTo>
                  <a:lnTo>
                    <a:pt x="215242" y="531171"/>
                  </a:lnTo>
                  <a:lnTo>
                    <a:pt x="210308" y="531550"/>
                  </a:lnTo>
                  <a:cubicBezTo>
                    <a:pt x="200629" y="532308"/>
                    <a:pt x="191139" y="526054"/>
                    <a:pt x="187913" y="516957"/>
                  </a:cubicBezTo>
                  <a:lnTo>
                    <a:pt x="177665" y="487960"/>
                  </a:lnTo>
                  <a:cubicBezTo>
                    <a:pt x="174438" y="478673"/>
                    <a:pt x="177854" y="468060"/>
                    <a:pt x="185825" y="462564"/>
                  </a:cubicBezTo>
                  <a:lnTo>
                    <a:pt x="190001" y="459532"/>
                  </a:lnTo>
                  <a:lnTo>
                    <a:pt x="190570" y="451003"/>
                  </a:lnTo>
                  <a:lnTo>
                    <a:pt x="187533" y="448350"/>
                  </a:lnTo>
                  <a:cubicBezTo>
                    <a:pt x="184687" y="445886"/>
                    <a:pt x="182599" y="442854"/>
                    <a:pt x="181271" y="439063"/>
                  </a:cubicBezTo>
                  <a:cubicBezTo>
                    <a:pt x="179373" y="433567"/>
                    <a:pt x="179562" y="427313"/>
                    <a:pt x="182030" y="422196"/>
                  </a:cubicBezTo>
                  <a:lnTo>
                    <a:pt x="195315" y="394526"/>
                  </a:lnTo>
                  <a:cubicBezTo>
                    <a:pt x="198921" y="386945"/>
                    <a:pt x="207081" y="381828"/>
                    <a:pt x="215432" y="381828"/>
                  </a:cubicBezTo>
                  <a:cubicBezTo>
                    <a:pt x="216760" y="381828"/>
                    <a:pt x="217899" y="382017"/>
                    <a:pt x="219228" y="382207"/>
                  </a:cubicBezTo>
                  <a:lnTo>
                    <a:pt x="223403" y="382965"/>
                  </a:lnTo>
                  <a:lnTo>
                    <a:pt x="228907" y="378037"/>
                  </a:lnTo>
                  <a:lnTo>
                    <a:pt x="228527" y="372731"/>
                  </a:lnTo>
                  <a:cubicBezTo>
                    <a:pt x="227958" y="363065"/>
                    <a:pt x="234031" y="353589"/>
                    <a:pt x="243330" y="350367"/>
                  </a:cubicBezTo>
                  <a:lnTo>
                    <a:pt x="272368" y="340133"/>
                  </a:lnTo>
                  <a:cubicBezTo>
                    <a:pt x="274645" y="339375"/>
                    <a:pt x="276922" y="338996"/>
                    <a:pt x="279390" y="338996"/>
                  </a:cubicBezTo>
                  <a:close/>
                  <a:moveTo>
                    <a:pt x="481176" y="227025"/>
                  </a:moveTo>
                  <a:cubicBezTo>
                    <a:pt x="467130" y="227025"/>
                    <a:pt x="453843" y="232520"/>
                    <a:pt x="443783" y="242562"/>
                  </a:cubicBezTo>
                  <a:cubicBezTo>
                    <a:pt x="423283" y="263027"/>
                    <a:pt x="423283" y="296376"/>
                    <a:pt x="443783" y="316840"/>
                  </a:cubicBezTo>
                  <a:cubicBezTo>
                    <a:pt x="453843" y="326883"/>
                    <a:pt x="467130" y="332188"/>
                    <a:pt x="481176" y="332188"/>
                  </a:cubicBezTo>
                  <a:cubicBezTo>
                    <a:pt x="495222" y="332188"/>
                    <a:pt x="508509" y="326883"/>
                    <a:pt x="518379" y="316840"/>
                  </a:cubicBezTo>
                  <a:cubicBezTo>
                    <a:pt x="538879" y="296376"/>
                    <a:pt x="538879" y="263027"/>
                    <a:pt x="518379" y="242562"/>
                  </a:cubicBezTo>
                  <a:cubicBezTo>
                    <a:pt x="508509" y="232520"/>
                    <a:pt x="495222" y="227025"/>
                    <a:pt x="481176" y="227025"/>
                  </a:cubicBezTo>
                  <a:close/>
                  <a:moveTo>
                    <a:pt x="464283" y="156726"/>
                  </a:moveTo>
                  <a:lnTo>
                    <a:pt x="495222" y="156726"/>
                  </a:lnTo>
                  <a:cubicBezTo>
                    <a:pt x="500917" y="156726"/>
                    <a:pt x="506611" y="159379"/>
                    <a:pt x="510787" y="163547"/>
                  </a:cubicBezTo>
                  <a:cubicBezTo>
                    <a:pt x="513444" y="166390"/>
                    <a:pt x="515532" y="169990"/>
                    <a:pt x="516481" y="173401"/>
                  </a:cubicBezTo>
                  <a:lnTo>
                    <a:pt x="518000" y="178706"/>
                  </a:lnTo>
                  <a:lnTo>
                    <a:pt x="523314" y="181359"/>
                  </a:lnTo>
                  <a:lnTo>
                    <a:pt x="531287" y="177948"/>
                  </a:lnTo>
                  <a:cubicBezTo>
                    <a:pt x="534513" y="176243"/>
                    <a:pt x="538120" y="175295"/>
                    <a:pt x="541726" y="175295"/>
                  </a:cubicBezTo>
                  <a:cubicBezTo>
                    <a:pt x="547800" y="175295"/>
                    <a:pt x="553495" y="177569"/>
                    <a:pt x="557481" y="181738"/>
                  </a:cubicBezTo>
                  <a:lnTo>
                    <a:pt x="579309" y="203339"/>
                  </a:lnTo>
                  <a:cubicBezTo>
                    <a:pt x="586142" y="210350"/>
                    <a:pt x="587661" y="221530"/>
                    <a:pt x="582915" y="229867"/>
                  </a:cubicBezTo>
                  <a:lnTo>
                    <a:pt x="579878" y="234793"/>
                  </a:lnTo>
                  <a:lnTo>
                    <a:pt x="582726" y="242752"/>
                  </a:lnTo>
                  <a:lnTo>
                    <a:pt x="587281" y="243889"/>
                  </a:lnTo>
                  <a:cubicBezTo>
                    <a:pt x="590888" y="244836"/>
                    <a:pt x="593735" y="246920"/>
                    <a:pt x="596582" y="249573"/>
                  </a:cubicBezTo>
                  <a:cubicBezTo>
                    <a:pt x="600758" y="253742"/>
                    <a:pt x="602276" y="259426"/>
                    <a:pt x="602276" y="265111"/>
                  </a:cubicBezTo>
                  <a:lnTo>
                    <a:pt x="602276" y="295997"/>
                  </a:lnTo>
                  <a:cubicBezTo>
                    <a:pt x="602276" y="305661"/>
                    <a:pt x="596392" y="314566"/>
                    <a:pt x="586901" y="317219"/>
                  </a:cubicBezTo>
                  <a:lnTo>
                    <a:pt x="582915" y="318545"/>
                  </a:lnTo>
                  <a:lnTo>
                    <a:pt x="580068" y="324988"/>
                  </a:lnTo>
                  <a:lnTo>
                    <a:pt x="582726" y="329536"/>
                  </a:lnTo>
                  <a:cubicBezTo>
                    <a:pt x="587471" y="338062"/>
                    <a:pt x="585952" y="349242"/>
                    <a:pt x="579119" y="356063"/>
                  </a:cubicBezTo>
                  <a:lnTo>
                    <a:pt x="557291" y="377854"/>
                  </a:lnTo>
                  <a:cubicBezTo>
                    <a:pt x="553305" y="381833"/>
                    <a:pt x="547610" y="384107"/>
                    <a:pt x="541536" y="384107"/>
                  </a:cubicBezTo>
                  <a:cubicBezTo>
                    <a:pt x="537740" y="384107"/>
                    <a:pt x="533944" y="383160"/>
                    <a:pt x="530907" y="381454"/>
                  </a:cubicBezTo>
                  <a:lnTo>
                    <a:pt x="525592" y="378422"/>
                  </a:lnTo>
                  <a:lnTo>
                    <a:pt x="518949" y="381454"/>
                  </a:lnTo>
                  <a:lnTo>
                    <a:pt x="517620" y="385812"/>
                  </a:lnTo>
                  <a:cubicBezTo>
                    <a:pt x="515153" y="395287"/>
                    <a:pt x="506042" y="401729"/>
                    <a:pt x="496361" y="401729"/>
                  </a:cubicBezTo>
                  <a:lnTo>
                    <a:pt x="465612" y="401729"/>
                  </a:lnTo>
                  <a:cubicBezTo>
                    <a:pt x="459917" y="401729"/>
                    <a:pt x="454223" y="399645"/>
                    <a:pt x="449857" y="395287"/>
                  </a:cubicBezTo>
                  <a:cubicBezTo>
                    <a:pt x="447200" y="392634"/>
                    <a:pt x="445302" y="389602"/>
                    <a:pt x="444353" y="386191"/>
                  </a:cubicBezTo>
                  <a:lnTo>
                    <a:pt x="443024" y="381833"/>
                  </a:lnTo>
                  <a:lnTo>
                    <a:pt x="435621" y="378801"/>
                  </a:lnTo>
                  <a:lnTo>
                    <a:pt x="431256" y="381265"/>
                  </a:lnTo>
                  <a:cubicBezTo>
                    <a:pt x="428029" y="383160"/>
                    <a:pt x="424422" y="384107"/>
                    <a:pt x="420436" y="384107"/>
                  </a:cubicBezTo>
                  <a:cubicBezTo>
                    <a:pt x="414552" y="384107"/>
                    <a:pt x="408858" y="381644"/>
                    <a:pt x="404682" y="377665"/>
                  </a:cubicBezTo>
                  <a:lnTo>
                    <a:pt x="383043" y="355874"/>
                  </a:lnTo>
                  <a:cubicBezTo>
                    <a:pt x="376020" y="349052"/>
                    <a:pt x="374502" y="337873"/>
                    <a:pt x="379247" y="329346"/>
                  </a:cubicBezTo>
                  <a:lnTo>
                    <a:pt x="381715" y="324988"/>
                  </a:lnTo>
                  <a:lnTo>
                    <a:pt x="378298" y="317030"/>
                  </a:lnTo>
                  <a:lnTo>
                    <a:pt x="374312" y="316082"/>
                  </a:lnTo>
                  <a:cubicBezTo>
                    <a:pt x="370895" y="314945"/>
                    <a:pt x="367099" y="313050"/>
                    <a:pt x="364442" y="310398"/>
                  </a:cubicBezTo>
                  <a:cubicBezTo>
                    <a:pt x="360076" y="306229"/>
                    <a:pt x="356849" y="300355"/>
                    <a:pt x="356849" y="294670"/>
                  </a:cubicBezTo>
                  <a:lnTo>
                    <a:pt x="356849" y="263974"/>
                  </a:lnTo>
                  <a:cubicBezTo>
                    <a:pt x="356849" y="254310"/>
                    <a:pt x="364632" y="245215"/>
                    <a:pt x="373932" y="242752"/>
                  </a:cubicBezTo>
                  <a:lnTo>
                    <a:pt x="378867" y="241615"/>
                  </a:lnTo>
                  <a:lnTo>
                    <a:pt x="381904" y="234604"/>
                  </a:lnTo>
                  <a:lnTo>
                    <a:pt x="379247" y="230056"/>
                  </a:lnTo>
                  <a:cubicBezTo>
                    <a:pt x="374312" y="221530"/>
                    <a:pt x="375830" y="210540"/>
                    <a:pt x="382854" y="203529"/>
                  </a:cubicBezTo>
                  <a:lnTo>
                    <a:pt x="404492" y="181927"/>
                  </a:lnTo>
                  <a:cubicBezTo>
                    <a:pt x="408668" y="177759"/>
                    <a:pt x="414362" y="175485"/>
                    <a:pt x="420436" y="175485"/>
                  </a:cubicBezTo>
                  <a:cubicBezTo>
                    <a:pt x="424233" y="175485"/>
                    <a:pt x="427839" y="176432"/>
                    <a:pt x="431066" y="178138"/>
                  </a:cubicBezTo>
                  <a:lnTo>
                    <a:pt x="435242" y="180601"/>
                  </a:lnTo>
                  <a:lnTo>
                    <a:pt x="441695" y="177948"/>
                  </a:lnTo>
                  <a:lnTo>
                    <a:pt x="443024" y="173211"/>
                  </a:lnTo>
                  <a:cubicBezTo>
                    <a:pt x="445681" y="163737"/>
                    <a:pt x="454602" y="156726"/>
                    <a:pt x="464283" y="156726"/>
                  </a:cubicBezTo>
                  <a:close/>
                  <a:moveTo>
                    <a:pt x="175373" y="93230"/>
                  </a:moveTo>
                  <a:cubicBezTo>
                    <a:pt x="154116" y="93230"/>
                    <a:pt x="133997" y="101567"/>
                    <a:pt x="118813" y="116727"/>
                  </a:cubicBezTo>
                  <a:cubicBezTo>
                    <a:pt x="87497" y="147803"/>
                    <a:pt x="87497" y="198587"/>
                    <a:pt x="118813" y="229853"/>
                  </a:cubicBezTo>
                  <a:cubicBezTo>
                    <a:pt x="133997" y="245012"/>
                    <a:pt x="154116" y="253350"/>
                    <a:pt x="175373" y="253350"/>
                  </a:cubicBezTo>
                  <a:cubicBezTo>
                    <a:pt x="196821" y="253350"/>
                    <a:pt x="216939" y="245012"/>
                    <a:pt x="232123" y="229853"/>
                  </a:cubicBezTo>
                  <a:cubicBezTo>
                    <a:pt x="263440" y="198587"/>
                    <a:pt x="263440" y="147803"/>
                    <a:pt x="232123" y="116727"/>
                  </a:cubicBezTo>
                  <a:cubicBezTo>
                    <a:pt x="216939" y="101567"/>
                    <a:pt x="196821" y="93230"/>
                    <a:pt x="175373" y="93230"/>
                  </a:cubicBezTo>
                  <a:close/>
                  <a:moveTo>
                    <a:pt x="151079" y="0"/>
                  </a:moveTo>
                  <a:lnTo>
                    <a:pt x="195872" y="0"/>
                  </a:lnTo>
                  <a:cubicBezTo>
                    <a:pt x="203274" y="0"/>
                    <a:pt x="210676" y="2463"/>
                    <a:pt x="216180" y="7959"/>
                  </a:cubicBezTo>
                  <a:cubicBezTo>
                    <a:pt x="219596" y="11559"/>
                    <a:pt x="222064" y="15159"/>
                    <a:pt x="223392" y="19707"/>
                  </a:cubicBezTo>
                  <a:lnTo>
                    <a:pt x="225670" y="28045"/>
                  </a:lnTo>
                  <a:cubicBezTo>
                    <a:pt x="228137" y="29371"/>
                    <a:pt x="232503" y="31835"/>
                    <a:pt x="236868" y="34108"/>
                  </a:cubicBezTo>
                  <a:lnTo>
                    <a:pt x="249964" y="28424"/>
                  </a:lnTo>
                  <a:cubicBezTo>
                    <a:pt x="254140" y="26150"/>
                    <a:pt x="258695" y="25013"/>
                    <a:pt x="263629" y="25013"/>
                  </a:cubicBezTo>
                  <a:cubicBezTo>
                    <a:pt x="271411" y="25013"/>
                    <a:pt x="278813" y="28045"/>
                    <a:pt x="284128" y="33161"/>
                  </a:cubicBezTo>
                  <a:lnTo>
                    <a:pt x="315634" y="64806"/>
                  </a:lnTo>
                  <a:cubicBezTo>
                    <a:pt x="324555" y="73712"/>
                    <a:pt x="326642" y="88113"/>
                    <a:pt x="320379" y="99104"/>
                  </a:cubicBezTo>
                  <a:lnTo>
                    <a:pt x="315444" y="107821"/>
                  </a:lnTo>
                  <a:lnTo>
                    <a:pt x="320759" y="122601"/>
                  </a:lnTo>
                  <a:lnTo>
                    <a:pt x="329110" y="124685"/>
                  </a:lnTo>
                  <a:cubicBezTo>
                    <a:pt x="333855" y="125822"/>
                    <a:pt x="337840" y="128475"/>
                    <a:pt x="341257" y="131886"/>
                  </a:cubicBezTo>
                  <a:cubicBezTo>
                    <a:pt x="346761" y="137381"/>
                    <a:pt x="349228" y="144771"/>
                    <a:pt x="349228" y="152162"/>
                  </a:cubicBezTo>
                  <a:lnTo>
                    <a:pt x="349228" y="196881"/>
                  </a:lnTo>
                  <a:cubicBezTo>
                    <a:pt x="349228" y="209577"/>
                    <a:pt x="341067" y="221136"/>
                    <a:pt x="328920" y="224358"/>
                  </a:cubicBezTo>
                  <a:lnTo>
                    <a:pt x="320759" y="226821"/>
                  </a:lnTo>
                  <a:lnTo>
                    <a:pt x="315444" y="239517"/>
                  </a:lnTo>
                  <a:lnTo>
                    <a:pt x="320189" y="247665"/>
                  </a:lnTo>
                  <a:cubicBezTo>
                    <a:pt x="326263" y="258656"/>
                    <a:pt x="324365" y="273057"/>
                    <a:pt x="315444" y="281963"/>
                  </a:cubicBezTo>
                  <a:lnTo>
                    <a:pt x="283748" y="313608"/>
                  </a:lnTo>
                  <a:cubicBezTo>
                    <a:pt x="278623" y="318724"/>
                    <a:pt x="271032" y="321756"/>
                    <a:pt x="263440" y="321756"/>
                  </a:cubicBezTo>
                  <a:cubicBezTo>
                    <a:pt x="258315" y="321756"/>
                    <a:pt x="253570" y="320619"/>
                    <a:pt x="249395" y="318156"/>
                  </a:cubicBezTo>
                  <a:lnTo>
                    <a:pt x="240094" y="313040"/>
                  </a:lnTo>
                  <a:lnTo>
                    <a:pt x="227378" y="319103"/>
                  </a:lnTo>
                  <a:lnTo>
                    <a:pt x="225100" y="327441"/>
                  </a:lnTo>
                  <a:cubicBezTo>
                    <a:pt x="221874" y="339568"/>
                    <a:pt x="210296" y="348664"/>
                    <a:pt x="197580" y="348664"/>
                  </a:cubicBezTo>
                  <a:lnTo>
                    <a:pt x="152787" y="348664"/>
                  </a:lnTo>
                  <a:cubicBezTo>
                    <a:pt x="145385" y="348664"/>
                    <a:pt x="137983" y="345253"/>
                    <a:pt x="132479" y="339758"/>
                  </a:cubicBezTo>
                  <a:cubicBezTo>
                    <a:pt x="129062" y="336158"/>
                    <a:pt x="126405" y="331799"/>
                    <a:pt x="125266" y="327062"/>
                  </a:cubicBezTo>
                  <a:lnTo>
                    <a:pt x="122989" y="319293"/>
                  </a:lnTo>
                  <a:lnTo>
                    <a:pt x="109134" y="313419"/>
                  </a:lnTo>
                  <a:lnTo>
                    <a:pt x="101162" y="317966"/>
                  </a:lnTo>
                  <a:cubicBezTo>
                    <a:pt x="97176" y="320240"/>
                    <a:pt x="92241" y="321567"/>
                    <a:pt x="87307" y="321567"/>
                  </a:cubicBezTo>
                  <a:cubicBezTo>
                    <a:pt x="79525" y="321567"/>
                    <a:pt x="72123" y="318535"/>
                    <a:pt x="66809" y="313229"/>
                  </a:cubicBezTo>
                  <a:lnTo>
                    <a:pt x="35112" y="281584"/>
                  </a:lnTo>
                  <a:cubicBezTo>
                    <a:pt x="26192" y="272678"/>
                    <a:pt x="24294" y="258277"/>
                    <a:pt x="30557" y="247286"/>
                  </a:cubicBezTo>
                  <a:lnTo>
                    <a:pt x="34923" y="239517"/>
                  </a:lnTo>
                  <a:lnTo>
                    <a:pt x="28849" y="224737"/>
                  </a:lnTo>
                  <a:lnTo>
                    <a:pt x="21637" y="222652"/>
                  </a:lnTo>
                  <a:cubicBezTo>
                    <a:pt x="17082" y="221326"/>
                    <a:pt x="12526" y="218862"/>
                    <a:pt x="9110" y="215452"/>
                  </a:cubicBezTo>
                  <a:cubicBezTo>
                    <a:pt x="3606" y="209956"/>
                    <a:pt x="0" y="202566"/>
                    <a:pt x="0" y="195176"/>
                  </a:cubicBezTo>
                  <a:lnTo>
                    <a:pt x="0" y="150456"/>
                  </a:lnTo>
                  <a:cubicBezTo>
                    <a:pt x="0" y="137760"/>
                    <a:pt x="9300" y="126201"/>
                    <a:pt x="21447" y="122790"/>
                  </a:cubicBezTo>
                  <a:lnTo>
                    <a:pt x="29418" y="120706"/>
                  </a:lnTo>
                  <a:lnTo>
                    <a:pt x="34923" y="107631"/>
                  </a:lnTo>
                  <a:lnTo>
                    <a:pt x="30367" y="99483"/>
                  </a:lnTo>
                  <a:cubicBezTo>
                    <a:pt x="24104" y="88492"/>
                    <a:pt x="26002" y="74091"/>
                    <a:pt x="34923" y="65185"/>
                  </a:cubicBezTo>
                  <a:lnTo>
                    <a:pt x="66619" y="33540"/>
                  </a:lnTo>
                  <a:cubicBezTo>
                    <a:pt x="71933" y="28234"/>
                    <a:pt x="79335" y="25202"/>
                    <a:pt x="87117" y="25202"/>
                  </a:cubicBezTo>
                  <a:cubicBezTo>
                    <a:pt x="92052" y="25202"/>
                    <a:pt x="96797" y="26529"/>
                    <a:pt x="100972" y="28803"/>
                  </a:cubicBezTo>
                  <a:lnTo>
                    <a:pt x="101352" y="29182"/>
                  </a:lnTo>
                  <a:lnTo>
                    <a:pt x="110462" y="35245"/>
                  </a:lnTo>
                  <a:lnTo>
                    <a:pt x="120901" y="29371"/>
                  </a:lnTo>
                  <a:lnTo>
                    <a:pt x="123368" y="20276"/>
                  </a:lnTo>
                  <a:cubicBezTo>
                    <a:pt x="126785" y="8148"/>
                    <a:pt x="138362" y="0"/>
                    <a:pt x="1510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DF499E5-9F15-52F5-26A8-7AD8A17E001C}"/>
              </a:ext>
            </a:extLst>
          </p:cNvPr>
          <p:cNvGrpSpPr/>
          <p:nvPr/>
        </p:nvGrpSpPr>
        <p:grpSpPr>
          <a:xfrm>
            <a:off x="7807858" y="2342145"/>
            <a:ext cx="714375" cy="714375"/>
            <a:chOff x="7807858" y="2342145"/>
            <a:chExt cx="714375" cy="714375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44DD8999-F240-CAB2-AE03-F3B30D6C33CD}"/>
                </a:ext>
              </a:extLst>
            </p:cNvPr>
            <p:cNvSpPr/>
            <p:nvPr/>
          </p:nvSpPr>
          <p:spPr>
            <a:xfrm>
              <a:off x="7807858" y="2342145"/>
              <a:ext cx="714375" cy="714375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agreement_126444">
              <a:extLst>
                <a:ext uri="{FF2B5EF4-FFF2-40B4-BE49-F238E27FC236}">
                  <a16:creationId xmlns:a16="http://schemas.microsoft.com/office/drawing/2014/main" id="{F37F281E-EFBE-C722-C678-EC1B7B926CD3}"/>
                </a:ext>
              </a:extLst>
            </p:cNvPr>
            <p:cNvSpPr/>
            <p:nvPr/>
          </p:nvSpPr>
          <p:spPr>
            <a:xfrm>
              <a:off x="7934889" y="2495444"/>
              <a:ext cx="460312" cy="407776"/>
            </a:xfrm>
            <a:custGeom>
              <a:avLst/>
              <a:gdLst>
                <a:gd name="T0" fmla="*/ 5423 w 6499"/>
                <a:gd name="T1" fmla="*/ 940 h 5766"/>
                <a:gd name="T2" fmla="*/ 6499 w 6499"/>
                <a:gd name="T3" fmla="*/ 7 h 5766"/>
                <a:gd name="T4" fmla="*/ 4987 w 6499"/>
                <a:gd name="T5" fmla="*/ 792 h 5766"/>
                <a:gd name="T6" fmla="*/ 3216 w 6499"/>
                <a:gd name="T7" fmla="*/ 716 h 5766"/>
                <a:gd name="T8" fmla="*/ 1453 w 6499"/>
                <a:gd name="T9" fmla="*/ 667 h 5766"/>
                <a:gd name="T10" fmla="*/ 0 w 6499"/>
                <a:gd name="T11" fmla="*/ 2664 h 5766"/>
                <a:gd name="T12" fmla="*/ 661 w 6499"/>
                <a:gd name="T13" fmla="*/ 3284 h 5766"/>
                <a:gd name="T14" fmla="*/ 448 w 6499"/>
                <a:gd name="T15" fmla="*/ 4071 h 5766"/>
                <a:gd name="T16" fmla="*/ 844 w 6499"/>
                <a:gd name="T17" fmla="*/ 4279 h 5766"/>
                <a:gd name="T18" fmla="*/ 1080 w 6499"/>
                <a:gd name="T19" fmla="*/ 4576 h 5766"/>
                <a:gd name="T20" fmla="*/ 1583 w 6499"/>
                <a:gd name="T21" fmla="*/ 4775 h 5766"/>
                <a:gd name="T22" fmla="*/ 2017 w 6499"/>
                <a:gd name="T23" fmla="*/ 5327 h 5766"/>
                <a:gd name="T24" fmla="*/ 2405 w 6499"/>
                <a:gd name="T25" fmla="*/ 5234 h 5766"/>
                <a:gd name="T26" fmla="*/ 2535 w 6499"/>
                <a:gd name="T27" fmla="*/ 5395 h 5766"/>
                <a:gd name="T28" fmla="*/ 2876 w 6499"/>
                <a:gd name="T29" fmla="*/ 5576 h 5766"/>
                <a:gd name="T30" fmla="*/ 3165 w 6499"/>
                <a:gd name="T31" fmla="*/ 5494 h 5766"/>
                <a:gd name="T32" fmla="*/ 3701 w 6499"/>
                <a:gd name="T33" fmla="*/ 5660 h 5766"/>
                <a:gd name="T34" fmla="*/ 3832 w 6499"/>
                <a:gd name="T35" fmla="*/ 5267 h 5766"/>
                <a:gd name="T36" fmla="*/ 4495 w 6499"/>
                <a:gd name="T37" fmla="*/ 4970 h 5766"/>
                <a:gd name="T38" fmla="*/ 4988 w 6499"/>
                <a:gd name="T39" fmla="*/ 5020 h 5766"/>
                <a:gd name="T40" fmla="*/ 5597 w 6499"/>
                <a:gd name="T41" fmla="*/ 4588 h 5766"/>
                <a:gd name="T42" fmla="*/ 5503 w 6499"/>
                <a:gd name="T43" fmla="*/ 3760 h 5766"/>
                <a:gd name="T44" fmla="*/ 6296 w 6499"/>
                <a:gd name="T45" fmla="*/ 2963 h 5766"/>
                <a:gd name="T46" fmla="*/ 6499 w 6499"/>
                <a:gd name="T47" fmla="*/ 2528 h 5766"/>
                <a:gd name="T48" fmla="*/ 5795 w 6499"/>
                <a:gd name="T49" fmla="*/ 3035 h 5766"/>
                <a:gd name="T50" fmla="*/ 4857 w 6499"/>
                <a:gd name="T51" fmla="*/ 3514 h 5766"/>
                <a:gd name="T52" fmla="*/ 4769 w 6499"/>
                <a:gd name="T53" fmla="*/ 4088 h 5766"/>
                <a:gd name="T54" fmla="*/ 4331 w 6499"/>
                <a:gd name="T55" fmla="*/ 4082 h 5766"/>
                <a:gd name="T56" fmla="*/ 4173 w 6499"/>
                <a:gd name="T57" fmla="*/ 4456 h 5766"/>
                <a:gd name="T58" fmla="*/ 3747 w 6499"/>
                <a:gd name="T59" fmla="*/ 4507 h 5766"/>
                <a:gd name="T60" fmla="*/ 3473 w 6499"/>
                <a:gd name="T61" fmla="*/ 4915 h 5766"/>
                <a:gd name="T62" fmla="*/ 3065 w 6499"/>
                <a:gd name="T63" fmla="*/ 5251 h 5766"/>
                <a:gd name="T64" fmla="*/ 2867 w 6499"/>
                <a:gd name="T65" fmla="*/ 5322 h 5766"/>
                <a:gd name="T66" fmla="*/ 2707 w 6499"/>
                <a:gd name="T67" fmla="*/ 5102 h 5766"/>
                <a:gd name="T68" fmla="*/ 3423 w 6499"/>
                <a:gd name="T69" fmla="*/ 4496 h 5766"/>
                <a:gd name="T70" fmla="*/ 3345 w 6499"/>
                <a:gd name="T71" fmla="*/ 4266 h 5766"/>
                <a:gd name="T72" fmla="*/ 2255 w 6499"/>
                <a:gd name="T73" fmla="*/ 5022 h 5766"/>
                <a:gd name="T74" fmla="*/ 1884 w 6499"/>
                <a:gd name="T75" fmla="*/ 4962 h 5766"/>
                <a:gd name="T76" fmla="*/ 3155 w 6499"/>
                <a:gd name="T77" fmla="*/ 3735 h 5766"/>
                <a:gd name="T78" fmla="*/ 3075 w 6499"/>
                <a:gd name="T79" fmla="*/ 3503 h 5766"/>
                <a:gd name="T80" fmla="*/ 1791 w 6499"/>
                <a:gd name="T81" fmla="*/ 4404 h 5766"/>
                <a:gd name="T82" fmla="*/ 1285 w 6499"/>
                <a:gd name="T83" fmla="*/ 4435 h 5766"/>
                <a:gd name="T84" fmla="*/ 1439 w 6499"/>
                <a:gd name="T85" fmla="*/ 4004 h 5766"/>
                <a:gd name="T86" fmla="*/ 2809 w 6499"/>
                <a:gd name="T87" fmla="*/ 3011 h 5766"/>
                <a:gd name="T88" fmla="*/ 2612 w 6499"/>
                <a:gd name="T89" fmla="*/ 2895 h 5766"/>
                <a:gd name="T90" fmla="*/ 1167 w 6499"/>
                <a:gd name="T91" fmla="*/ 3884 h 5766"/>
                <a:gd name="T92" fmla="*/ 668 w 6499"/>
                <a:gd name="T93" fmla="*/ 3923 h 5766"/>
                <a:gd name="T94" fmla="*/ 3388 w 6499"/>
                <a:gd name="T95" fmla="*/ 1602 h 5766"/>
                <a:gd name="T96" fmla="*/ 4543 w 6499"/>
                <a:gd name="T97" fmla="*/ 2706 h 5766"/>
                <a:gd name="T98" fmla="*/ 4492 w 6499"/>
                <a:gd name="T99" fmla="*/ 1496 h 5766"/>
                <a:gd name="T100" fmla="*/ 4777 w 6499"/>
                <a:gd name="T101" fmla="*/ 1048 h 5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99" h="5766">
                  <a:moveTo>
                    <a:pt x="5048" y="1043"/>
                  </a:moveTo>
                  <a:cubicBezTo>
                    <a:pt x="5180" y="1043"/>
                    <a:pt x="5309" y="1008"/>
                    <a:pt x="5423" y="940"/>
                  </a:cubicBezTo>
                  <a:lnTo>
                    <a:pt x="6499" y="304"/>
                  </a:lnTo>
                  <a:lnTo>
                    <a:pt x="6499" y="7"/>
                  </a:lnTo>
                  <a:lnTo>
                    <a:pt x="5288" y="712"/>
                  </a:lnTo>
                  <a:cubicBezTo>
                    <a:pt x="5196" y="766"/>
                    <a:pt x="5092" y="794"/>
                    <a:pt x="4987" y="792"/>
                  </a:cubicBezTo>
                  <a:lnTo>
                    <a:pt x="3384" y="774"/>
                  </a:lnTo>
                  <a:cubicBezTo>
                    <a:pt x="3304" y="744"/>
                    <a:pt x="3240" y="726"/>
                    <a:pt x="3216" y="716"/>
                  </a:cubicBezTo>
                  <a:cubicBezTo>
                    <a:pt x="2715" y="604"/>
                    <a:pt x="2323" y="648"/>
                    <a:pt x="2056" y="720"/>
                  </a:cubicBezTo>
                  <a:cubicBezTo>
                    <a:pt x="1856" y="774"/>
                    <a:pt x="1643" y="754"/>
                    <a:pt x="1453" y="667"/>
                  </a:cubicBezTo>
                  <a:lnTo>
                    <a:pt x="0" y="0"/>
                  </a:lnTo>
                  <a:lnTo>
                    <a:pt x="0" y="2664"/>
                  </a:lnTo>
                  <a:lnTo>
                    <a:pt x="151" y="2747"/>
                  </a:lnTo>
                  <a:cubicBezTo>
                    <a:pt x="373" y="2868"/>
                    <a:pt x="551" y="3056"/>
                    <a:pt x="661" y="3284"/>
                  </a:cubicBezTo>
                  <a:lnTo>
                    <a:pt x="576" y="3354"/>
                  </a:lnTo>
                  <a:cubicBezTo>
                    <a:pt x="347" y="3520"/>
                    <a:pt x="297" y="3843"/>
                    <a:pt x="448" y="4071"/>
                  </a:cubicBezTo>
                  <a:cubicBezTo>
                    <a:pt x="532" y="4182"/>
                    <a:pt x="651" y="4252"/>
                    <a:pt x="787" y="4276"/>
                  </a:cubicBezTo>
                  <a:cubicBezTo>
                    <a:pt x="803" y="4278"/>
                    <a:pt x="827" y="4279"/>
                    <a:pt x="844" y="4279"/>
                  </a:cubicBezTo>
                  <a:cubicBezTo>
                    <a:pt x="893" y="4282"/>
                    <a:pt x="941" y="4276"/>
                    <a:pt x="983" y="4270"/>
                  </a:cubicBezTo>
                  <a:cubicBezTo>
                    <a:pt x="985" y="4384"/>
                    <a:pt x="1012" y="4483"/>
                    <a:pt x="1080" y="4576"/>
                  </a:cubicBezTo>
                  <a:cubicBezTo>
                    <a:pt x="1171" y="4703"/>
                    <a:pt x="1315" y="4760"/>
                    <a:pt x="1469" y="4768"/>
                  </a:cubicBezTo>
                  <a:cubicBezTo>
                    <a:pt x="1509" y="4771"/>
                    <a:pt x="1551" y="4772"/>
                    <a:pt x="1583" y="4775"/>
                  </a:cubicBezTo>
                  <a:cubicBezTo>
                    <a:pt x="1568" y="4896"/>
                    <a:pt x="1603" y="5020"/>
                    <a:pt x="1679" y="5122"/>
                  </a:cubicBezTo>
                  <a:cubicBezTo>
                    <a:pt x="1763" y="5232"/>
                    <a:pt x="1881" y="5303"/>
                    <a:pt x="2017" y="5327"/>
                  </a:cubicBezTo>
                  <a:cubicBezTo>
                    <a:pt x="2033" y="5328"/>
                    <a:pt x="2057" y="5330"/>
                    <a:pt x="2075" y="5330"/>
                  </a:cubicBezTo>
                  <a:cubicBezTo>
                    <a:pt x="2196" y="5336"/>
                    <a:pt x="2312" y="5302"/>
                    <a:pt x="2405" y="5234"/>
                  </a:cubicBezTo>
                  <a:lnTo>
                    <a:pt x="2456" y="5195"/>
                  </a:lnTo>
                  <a:cubicBezTo>
                    <a:pt x="2468" y="5268"/>
                    <a:pt x="2489" y="5335"/>
                    <a:pt x="2535" y="5395"/>
                  </a:cubicBezTo>
                  <a:cubicBezTo>
                    <a:pt x="2603" y="5488"/>
                    <a:pt x="2705" y="5551"/>
                    <a:pt x="2827" y="5574"/>
                  </a:cubicBezTo>
                  <a:cubicBezTo>
                    <a:pt x="2843" y="5575"/>
                    <a:pt x="2859" y="5575"/>
                    <a:pt x="2876" y="5576"/>
                  </a:cubicBezTo>
                  <a:cubicBezTo>
                    <a:pt x="2973" y="5582"/>
                    <a:pt x="3072" y="5554"/>
                    <a:pt x="3157" y="5494"/>
                  </a:cubicBezTo>
                  <a:lnTo>
                    <a:pt x="3165" y="5494"/>
                  </a:lnTo>
                  <a:lnTo>
                    <a:pt x="3225" y="5578"/>
                  </a:lnTo>
                  <a:cubicBezTo>
                    <a:pt x="3331" y="5730"/>
                    <a:pt x="3549" y="5766"/>
                    <a:pt x="3701" y="5660"/>
                  </a:cubicBezTo>
                  <a:cubicBezTo>
                    <a:pt x="3828" y="5570"/>
                    <a:pt x="3879" y="5392"/>
                    <a:pt x="3821" y="5251"/>
                  </a:cubicBezTo>
                  <a:lnTo>
                    <a:pt x="3832" y="5267"/>
                  </a:lnTo>
                  <a:cubicBezTo>
                    <a:pt x="3932" y="5415"/>
                    <a:pt x="4121" y="5479"/>
                    <a:pt x="4287" y="5411"/>
                  </a:cubicBezTo>
                  <a:cubicBezTo>
                    <a:pt x="4469" y="5336"/>
                    <a:pt x="4543" y="5139"/>
                    <a:pt x="4495" y="4970"/>
                  </a:cubicBezTo>
                  <a:cubicBezTo>
                    <a:pt x="4617" y="5107"/>
                    <a:pt x="4828" y="5134"/>
                    <a:pt x="4980" y="5028"/>
                  </a:cubicBezTo>
                  <a:lnTo>
                    <a:pt x="4988" y="5020"/>
                  </a:lnTo>
                  <a:cubicBezTo>
                    <a:pt x="5140" y="4915"/>
                    <a:pt x="5184" y="4714"/>
                    <a:pt x="5103" y="4554"/>
                  </a:cubicBezTo>
                  <a:cubicBezTo>
                    <a:pt x="5235" y="4675"/>
                    <a:pt x="5445" y="4694"/>
                    <a:pt x="5597" y="4588"/>
                  </a:cubicBezTo>
                  <a:cubicBezTo>
                    <a:pt x="5775" y="4459"/>
                    <a:pt x="5821" y="4210"/>
                    <a:pt x="5692" y="4031"/>
                  </a:cubicBezTo>
                  <a:lnTo>
                    <a:pt x="5503" y="3760"/>
                  </a:lnTo>
                  <a:lnTo>
                    <a:pt x="5915" y="3280"/>
                  </a:lnTo>
                  <a:cubicBezTo>
                    <a:pt x="6023" y="3154"/>
                    <a:pt x="6152" y="3047"/>
                    <a:pt x="6296" y="2963"/>
                  </a:cubicBezTo>
                  <a:lnTo>
                    <a:pt x="6499" y="2846"/>
                  </a:lnTo>
                  <a:lnTo>
                    <a:pt x="6499" y="2528"/>
                  </a:lnTo>
                  <a:lnTo>
                    <a:pt x="6219" y="2687"/>
                  </a:lnTo>
                  <a:cubicBezTo>
                    <a:pt x="6059" y="2778"/>
                    <a:pt x="5915" y="2895"/>
                    <a:pt x="5795" y="3035"/>
                  </a:cubicBezTo>
                  <a:lnTo>
                    <a:pt x="5352" y="3548"/>
                  </a:lnTo>
                  <a:cubicBezTo>
                    <a:pt x="5220" y="3427"/>
                    <a:pt x="5009" y="3408"/>
                    <a:pt x="4857" y="3514"/>
                  </a:cubicBezTo>
                  <a:cubicBezTo>
                    <a:pt x="4680" y="3643"/>
                    <a:pt x="4633" y="3892"/>
                    <a:pt x="4763" y="4071"/>
                  </a:cubicBezTo>
                  <a:lnTo>
                    <a:pt x="4769" y="4088"/>
                  </a:lnTo>
                  <a:lnTo>
                    <a:pt x="4761" y="4088"/>
                  </a:lnTo>
                  <a:cubicBezTo>
                    <a:pt x="4636" y="4000"/>
                    <a:pt x="4465" y="3991"/>
                    <a:pt x="4331" y="4082"/>
                  </a:cubicBezTo>
                  <a:lnTo>
                    <a:pt x="4323" y="4090"/>
                  </a:lnTo>
                  <a:cubicBezTo>
                    <a:pt x="4204" y="4172"/>
                    <a:pt x="4148" y="4316"/>
                    <a:pt x="4173" y="4456"/>
                  </a:cubicBezTo>
                  <a:lnTo>
                    <a:pt x="4131" y="4487"/>
                  </a:lnTo>
                  <a:cubicBezTo>
                    <a:pt x="4012" y="4424"/>
                    <a:pt x="3865" y="4424"/>
                    <a:pt x="3747" y="4507"/>
                  </a:cubicBezTo>
                  <a:cubicBezTo>
                    <a:pt x="3637" y="4583"/>
                    <a:pt x="3581" y="4718"/>
                    <a:pt x="3591" y="4840"/>
                  </a:cubicBezTo>
                  <a:lnTo>
                    <a:pt x="3473" y="4915"/>
                  </a:lnTo>
                  <a:cubicBezTo>
                    <a:pt x="3385" y="4894"/>
                    <a:pt x="3287" y="4914"/>
                    <a:pt x="3211" y="4966"/>
                  </a:cubicBezTo>
                  <a:cubicBezTo>
                    <a:pt x="3117" y="5034"/>
                    <a:pt x="3063" y="5146"/>
                    <a:pt x="3065" y="5251"/>
                  </a:cubicBezTo>
                  <a:lnTo>
                    <a:pt x="3007" y="5288"/>
                  </a:lnTo>
                  <a:cubicBezTo>
                    <a:pt x="2972" y="5319"/>
                    <a:pt x="2915" y="5332"/>
                    <a:pt x="2867" y="5322"/>
                  </a:cubicBezTo>
                  <a:cubicBezTo>
                    <a:pt x="2819" y="5311"/>
                    <a:pt x="2771" y="5284"/>
                    <a:pt x="2740" y="5242"/>
                  </a:cubicBezTo>
                  <a:cubicBezTo>
                    <a:pt x="2709" y="5207"/>
                    <a:pt x="2696" y="5150"/>
                    <a:pt x="2707" y="5102"/>
                  </a:cubicBezTo>
                  <a:cubicBezTo>
                    <a:pt x="2717" y="5054"/>
                    <a:pt x="2744" y="5006"/>
                    <a:pt x="2787" y="4975"/>
                  </a:cubicBezTo>
                  <a:lnTo>
                    <a:pt x="3423" y="4496"/>
                  </a:lnTo>
                  <a:cubicBezTo>
                    <a:pt x="3456" y="4474"/>
                    <a:pt x="3475" y="4442"/>
                    <a:pt x="3476" y="4402"/>
                  </a:cubicBezTo>
                  <a:cubicBezTo>
                    <a:pt x="3480" y="4328"/>
                    <a:pt x="3417" y="4266"/>
                    <a:pt x="3345" y="4266"/>
                  </a:cubicBezTo>
                  <a:cubicBezTo>
                    <a:pt x="3317" y="4266"/>
                    <a:pt x="3295" y="4272"/>
                    <a:pt x="3271" y="4286"/>
                  </a:cubicBezTo>
                  <a:lnTo>
                    <a:pt x="2255" y="5022"/>
                  </a:lnTo>
                  <a:cubicBezTo>
                    <a:pt x="2196" y="5059"/>
                    <a:pt x="2129" y="5080"/>
                    <a:pt x="2057" y="5068"/>
                  </a:cubicBezTo>
                  <a:cubicBezTo>
                    <a:pt x="1985" y="5056"/>
                    <a:pt x="1921" y="5020"/>
                    <a:pt x="1884" y="4962"/>
                  </a:cubicBezTo>
                  <a:cubicBezTo>
                    <a:pt x="1800" y="4851"/>
                    <a:pt x="1825" y="4682"/>
                    <a:pt x="1944" y="4599"/>
                  </a:cubicBezTo>
                  <a:lnTo>
                    <a:pt x="3155" y="3735"/>
                  </a:lnTo>
                  <a:cubicBezTo>
                    <a:pt x="3181" y="3711"/>
                    <a:pt x="3200" y="3678"/>
                    <a:pt x="3200" y="3634"/>
                  </a:cubicBezTo>
                  <a:cubicBezTo>
                    <a:pt x="3201" y="3564"/>
                    <a:pt x="3144" y="3506"/>
                    <a:pt x="3075" y="3503"/>
                  </a:cubicBezTo>
                  <a:cubicBezTo>
                    <a:pt x="3035" y="3502"/>
                    <a:pt x="3003" y="3516"/>
                    <a:pt x="2976" y="3547"/>
                  </a:cubicBezTo>
                  <a:lnTo>
                    <a:pt x="1791" y="4404"/>
                  </a:lnTo>
                  <a:cubicBezTo>
                    <a:pt x="1757" y="4419"/>
                    <a:pt x="1740" y="4443"/>
                    <a:pt x="1715" y="4466"/>
                  </a:cubicBezTo>
                  <a:cubicBezTo>
                    <a:pt x="1572" y="4556"/>
                    <a:pt x="1361" y="4536"/>
                    <a:pt x="1285" y="4435"/>
                  </a:cubicBezTo>
                  <a:cubicBezTo>
                    <a:pt x="1209" y="4326"/>
                    <a:pt x="1225" y="4179"/>
                    <a:pt x="1320" y="4087"/>
                  </a:cubicBezTo>
                  <a:lnTo>
                    <a:pt x="1439" y="4004"/>
                  </a:lnTo>
                  <a:lnTo>
                    <a:pt x="2756" y="3106"/>
                  </a:lnTo>
                  <a:cubicBezTo>
                    <a:pt x="2789" y="3083"/>
                    <a:pt x="2808" y="3051"/>
                    <a:pt x="2809" y="3011"/>
                  </a:cubicBezTo>
                  <a:cubicBezTo>
                    <a:pt x="2812" y="2967"/>
                    <a:pt x="2791" y="2926"/>
                    <a:pt x="2755" y="2900"/>
                  </a:cubicBezTo>
                  <a:cubicBezTo>
                    <a:pt x="2708" y="2867"/>
                    <a:pt x="2661" y="2866"/>
                    <a:pt x="2612" y="2895"/>
                  </a:cubicBezTo>
                  <a:lnTo>
                    <a:pt x="1201" y="3854"/>
                  </a:lnTo>
                  <a:cubicBezTo>
                    <a:pt x="1192" y="3870"/>
                    <a:pt x="1176" y="3876"/>
                    <a:pt x="1167" y="3884"/>
                  </a:cubicBezTo>
                  <a:lnTo>
                    <a:pt x="1031" y="3983"/>
                  </a:lnTo>
                  <a:cubicBezTo>
                    <a:pt x="920" y="4067"/>
                    <a:pt x="751" y="4042"/>
                    <a:pt x="668" y="3923"/>
                  </a:cubicBezTo>
                  <a:cubicBezTo>
                    <a:pt x="584" y="3812"/>
                    <a:pt x="609" y="3643"/>
                    <a:pt x="728" y="3560"/>
                  </a:cubicBezTo>
                  <a:lnTo>
                    <a:pt x="3388" y="1602"/>
                  </a:lnTo>
                  <a:cubicBezTo>
                    <a:pt x="3601" y="1727"/>
                    <a:pt x="3759" y="1979"/>
                    <a:pt x="3759" y="1979"/>
                  </a:cubicBezTo>
                  <a:cubicBezTo>
                    <a:pt x="4020" y="2798"/>
                    <a:pt x="4345" y="2804"/>
                    <a:pt x="4543" y="2706"/>
                  </a:cubicBezTo>
                  <a:cubicBezTo>
                    <a:pt x="4645" y="2655"/>
                    <a:pt x="4692" y="2534"/>
                    <a:pt x="4656" y="2424"/>
                  </a:cubicBezTo>
                  <a:cubicBezTo>
                    <a:pt x="4552" y="2108"/>
                    <a:pt x="4492" y="1496"/>
                    <a:pt x="4492" y="1496"/>
                  </a:cubicBezTo>
                  <a:cubicBezTo>
                    <a:pt x="4419" y="1338"/>
                    <a:pt x="4184" y="1171"/>
                    <a:pt x="3923" y="1035"/>
                  </a:cubicBezTo>
                  <a:lnTo>
                    <a:pt x="4777" y="1048"/>
                  </a:lnTo>
                  <a:lnTo>
                    <a:pt x="5048" y="10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34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95EA3CE-F71C-6B73-ECFF-BA33DC287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活动目的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9DB705-678C-59EC-E910-01ECD01054A8}"/>
              </a:ext>
            </a:extLst>
          </p:cNvPr>
          <p:cNvSpPr txBox="1"/>
          <p:nvPr/>
        </p:nvSpPr>
        <p:spPr>
          <a:xfrm>
            <a:off x="5275264" y="1148356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3200" dirty="0">
                <a:solidFill>
                  <a:schemeClr val="accent2"/>
                </a:solidFill>
                <a:latin typeface="+mj-ea"/>
                <a:ea typeface="+mj-ea"/>
              </a:rPr>
              <a:t>客户转化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587AD7-05CD-C02C-1C5C-EAB0C16D9C40}"/>
              </a:ext>
            </a:extLst>
          </p:cNvPr>
          <p:cNvSpPr txBox="1"/>
          <p:nvPr/>
        </p:nvSpPr>
        <p:spPr>
          <a:xfrm>
            <a:off x="2828365" y="1702064"/>
            <a:ext cx="6535270" cy="542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135006B6-CB12-2250-9AA1-F2C542F09897}"/>
              </a:ext>
            </a:extLst>
          </p:cNvPr>
          <p:cNvSpPr/>
          <p:nvPr/>
        </p:nvSpPr>
        <p:spPr>
          <a:xfrm>
            <a:off x="1055207" y="2511171"/>
            <a:ext cx="2311200" cy="3113342"/>
          </a:xfrm>
          <a:prstGeom prst="roundRect">
            <a:avLst>
              <a:gd name="adj" fmla="val 5926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3F8067-27AE-087F-CF3B-FD2626941B6F}"/>
              </a:ext>
            </a:extLst>
          </p:cNvPr>
          <p:cNvSpPr txBox="1"/>
          <p:nvPr/>
        </p:nvSpPr>
        <p:spPr>
          <a:xfrm>
            <a:off x="1595255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付费人数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1C47F0B-AFFC-F873-7AF6-F2157E0048B8}"/>
              </a:ext>
            </a:extLst>
          </p:cNvPr>
          <p:cNvGrpSpPr/>
          <p:nvPr/>
        </p:nvGrpSpPr>
        <p:grpSpPr>
          <a:xfrm>
            <a:off x="1283072" y="4226560"/>
            <a:ext cx="1855470" cy="76200"/>
            <a:chOff x="1090995" y="4226560"/>
            <a:chExt cx="1855470" cy="7620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6D8494D-4DC1-9546-D5F7-8F1B24804DC6}"/>
                </a:ext>
              </a:extLst>
            </p:cNvPr>
            <p:cNvCxnSpPr/>
            <p:nvPr/>
          </p:nvCxnSpPr>
          <p:spPr>
            <a:xfrm>
              <a:off x="1129094" y="4269423"/>
              <a:ext cx="1800000" cy="0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B0F36E2-C097-AA78-4042-0C6A15C565B7}"/>
                </a:ext>
              </a:extLst>
            </p:cNvPr>
            <p:cNvSpPr/>
            <p:nvPr/>
          </p:nvSpPr>
          <p:spPr>
            <a:xfrm>
              <a:off x="2870265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FB1991A-BB3E-F705-4A9E-7E1E876DD026}"/>
                </a:ext>
              </a:extLst>
            </p:cNvPr>
            <p:cNvSpPr/>
            <p:nvPr/>
          </p:nvSpPr>
          <p:spPr>
            <a:xfrm>
              <a:off x="1090995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89AA39E5-E319-987C-09B6-C3E05379D0B1}"/>
              </a:ext>
            </a:extLst>
          </p:cNvPr>
          <p:cNvSpPr txBox="1"/>
          <p:nvPr/>
        </p:nvSpPr>
        <p:spPr>
          <a:xfrm>
            <a:off x="1278978" y="4532532"/>
            <a:ext cx="1863658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在这里输入正文，阐述与关键词标题相关的具体内容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DAF288C-9359-AAC0-EDA4-B74B868C5815}"/>
              </a:ext>
            </a:extLst>
          </p:cNvPr>
          <p:cNvSpPr/>
          <p:nvPr/>
        </p:nvSpPr>
        <p:spPr>
          <a:xfrm>
            <a:off x="1060956" y="5520833"/>
            <a:ext cx="2299702" cy="105988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2D35B8B-E264-0A5A-30AE-F31096CF9DD3}"/>
              </a:ext>
            </a:extLst>
          </p:cNvPr>
          <p:cNvSpPr/>
          <p:nvPr/>
        </p:nvSpPr>
        <p:spPr>
          <a:xfrm>
            <a:off x="3649800" y="2511171"/>
            <a:ext cx="2311200" cy="3113342"/>
          </a:xfrm>
          <a:prstGeom prst="roundRect">
            <a:avLst>
              <a:gd name="adj" fmla="val 5926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0F44C88-1A9D-3336-F85F-78CA99111CFB}"/>
              </a:ext>
            </a:extLst>
          </p:cNvPr>
          <p:cNvSpPr txBox="1"/>
          <p:nvPr/>
        </p:nvSpPr>
        <p:spPr>
          <a:xfrm>
            <a:off x="4189848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新客数量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1655AA0-DFFC-8DA8-DB45-2B0738D8DDE1}"/>
              </a:ext>
            </a:extLst>
          </p:cNvPr>
          <p:cNvGrpSpPr/>
          <p:nvPr/>
        </p:nvGrpSpPr>
        <p:grpSpPr>
          <a:xfrm>
            <a:off x="3877665" y="4226560"/>
            <a:ext cx="1855470" cy="76200"/>
            <a:chOff x="3782379" y="4226560"/>
            <a:chExt cx="1855470" cy="7620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E4EBED8-C47D-4070-FC96-B5E5C994B761}"/>
                </a:ext>
              </a:extLst>
            </p:cNvPr>
            <p:cNvCxnSpPr/>
            <p:nvPr/>
          </p:nvCxnSpPr>
          <p:spPr>
            <a:xfrm>
              <a:off x="3820478" y="4269423"/>
              <a:ext cx="1800000" cy="0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C1B1719-192D-E143-CE67-61D2BDE05715}"/>
                </a:ext>
              </a:extLst>
            </p:cNvPr>
            <p:cNvSpPr/>
            <p:nvPr/>
          </p:nvSpPr>
          <p:spPr>
            <a:xfrm>
              <a:off x="5561649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2EE19E7B-59BC-1845-0D87-7A10DD062BD8}"/>
                </a:ext>
              </a:extLst>
            </p:cNvPr>
            <p:cNvSpPr/>
            <p:nvPr/>
          </p:nvSpPr>
          <p:spPr>
            <a:xfrm>
              <a:off x="3782379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3D0CF700-F7F4-1840-D76D-141734BCFE59}"/>
              </a:ext>
            </a:extLst>
          </p:cNvPr>
          <p:cNvSpPr txBox="1"/>
          <p:nvPr/>
        </p:nvSpPr>
        <p:spPr>
          <a:xfrm>
            <a:off x="3873571" y="4532532"/>
            <a:ext cx="1863658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在这里输入正文，阐述与关键词标题相关的具体内容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CB01BE7-5DF3-D79F-EC81-EFAEEEBB50B7}"/>
              </a:ext>
            </a:extLst>
          </p:cNvPr>
          <p:cNvGrpSpPr/>
          <p:nvPr/>
        </p:nvGrpSpPr>
        <p:grpSpPr>
          <a:xfrm>
            <a:off x="4445400" y="2735109"/>
            <a:ext cx="720000" cy="720000"/>
            <a:chOff x="4445400" y="2735109"/>
            <a:chExt cx="720000" cy="720000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CDB80108-E6F8-14F6-1288-A1C8EA20C4F8}"/>
                </a:ext>
              </a:extLst>
            </p:cNvPr>
            <p:cNvSpPr/>
            <p:nvPr/>
          </p:nvSpPr>
          <p:spPr>
            <a:xfrm>
              <a:off x="4445400" y="2735109"/>
              <a:ext cx="720000" cy="720000"/>
            </a:xfrm>
            <a:prstGeom prst="roundRect">
              <a:avLst>
                <a:gd name="adj" fmla="val 13544"/>
              </a:avLst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C551AB5-8A8B-163E-E6A9-9412714BD106}"/>
                </a:ext>
              </a:extLst>
            </p:cNvPr>
            <p:cNvGrpSpPr/>
            <p:nvPr/>
          </p:nvGrpSpPr>
          <p:grpSpPr>
            <a:xfrm>
              <a:off x="4623270" y="2858039"/>
              <a:ext cx="364261" cy="457590"/>
              <a:chOff x="9042733" y="5322910"/>
              <a:chExt cx="388183" cy="487642"/>
            </a:xfrm>
            <a:solidFill>
              <a:schemeClr val="accent2"/>
            </a:solidFill>
          </p:grpSpPr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08C27B7F-8950-CEFC-C5B7-22353284A6EB}"/>
                  </a:ext>
                </a:extLst>
              </p:cNvPr>
              <p:cNvSpPr/>
              <p:nvPr/>
            </p:nvSpPr>
            <p:spPr>
              <a:xfrm>
                <a:off x="9042733" y="5583032"/>
                <a:ext cx="388183" cy="227520"/>
              </a:xfrm>
              <a:custGeom>
                <a:avLst/>
                <a:gdLst>
                  <a:gd name="connsiteX0" fmla="*/ 302460 w 388183"/>
                  <a:gd name="connsiteY0" fmla="*/ 695 h 227520"/>
                  <a:gd name="connsiteX1" fmla="*/ 298600 w 388183"/>
                  <a:gd name="connsiteY1" fmla="*/ 4141 h 227520"/>
                  <a:gd name="connsiteX2" fmla="*/ 294533 w 388183"/>
                  <a:gd name="connsiteY2" fmla="*/ 7450 h 227520"/>
                  <a:gd name="connsiteX3" fmla="*/ 285849 w 388183"/>
                  <a:gd name="connsiteY3" fmla="*/ 13929 h 227520"/>
                  <a:gd name="connsiteX4" fmla="*/ 224713 w 388183"/>
                  <a:gd name="connsiteY4" fmla="*/ 139578 h 227520"/>
                  <a:gd name="connsiteX5" fmla="*/ 212513 w 388183"/>
                  <a:gd name="connsiteY5" fmla="*/ 67207 h 227520"/>
                  <a:gd name="connsiteX6" fmla="*/ 230640 w 388183"/>
                  <a:gd name="connsiteY6" fmla="*/ 38190 h 227520"/>
                  <a:gd name="connsiteX7" fmla="*/ 223748 w 388183"/>
                  <a:gd name="connsiteY7" fmla="*/ 39500 h 227520"/>
                  <a:gd name="connsiteX8" fmla="*/ 206379 w 388183"/>
                  <a:gd name="connsiteY8" fmla="*/ 41567 h 227520"/>
                  <a:gd name="connsiteX9" fmla="*/ 196592 w 388183"/>
                  <a:gd name="connsiteY9" fmla="*/ 41912 h 227520"/>
                  <a:gd name="connsiteX10" fmla="*/ 160130 w 388183"/>
                  <a:gd name="connsiteY10" fmla="*/ 37570 h 227520"/>
                  <a:gd name="connsiteX11" fmla="*/ 178534 w 388183"/>
                  <a:gd name="connsiteY11" fmla="*/ 67276 h 227520"/>
                  <a:gd name="connsiteX12" fmla="*/ 167023 w 388183"/>
                  <a:gd name="connsiteY12" fmla="*/ 140888 h 227520"/>
                  <a:gd name="connsiteX13" fmla="*/ 99821 w 388183"/>
                  <a:gd name="connsiteY13" fmla="*/ 7794 h 227520"/>
                  <a:gd name="connsiteX14" fmla="*/ 90792 w 388183"/>
                  <a:gd name="connsiteY14" fmla="*/ -63 h 227520"/>
                  <a:gd name="connsiteX15" fmla="*/ 89552 w 388183"/>
                  <a:gd name="connsiteY15" fmla="*/ 1040 h 227520"/>
                  <a:gd name="connsiteX16" fmla="*/ -50 w 388183"/>
                  <a:gd name="connsiteY16" fmla="*/ 222564 h 227520"/>
                  <a:gd name="connsiteX17" fmla="*/ -50 w 388183"/>
                  <a:gd name="connsiteY17" fmla="*/ 227457 h 227520"/>
                  <a:gd name="connsiteX18" fmla="*/ 388133 w 388183"/>
                  <a:gd name="connsiteY18" fmla="*/ 227457 h 227520"/>
                  <a:gd name="connsiteX19" fmla="*/ 388133 w 388183"/>
                  <a:gd name="connsiteY19" fmla="*/ 222288 h 227520"/>
                  <a:gd name="connsiteX20" fmla="*/ 302460 w 388183"/>
                  <a:gd name="connsiteY20" fmla="*/ 695 h 2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8183" h="227520">
                    <a:moveTo>
                      <a:pt x="302460" y="695"/>
                    </a:moveTo>
                    <a:lnTo>
                      <a:pt x="298600" y="4141"/>
                    </a:lnTo>
                    <a:lnTo>
                      <a:pt x="294533" y="7450"/>
                    </a:lnTo>
                    <a:cubicBezTo>
                      <a:pt x="291707" y="9724"/>
                      <a:pt x="288813" y="11861"/>
                      <a:pt x="285849" y="13929"/>
                    </a:cubicBezTo>
                    <a:lnTo>
                      <a:pt x="224713" y="139578"/>
                    </a:lnTo>
                    <a:lnTo>
                      <a:pt x="212513" y="67207"/>
                    </a:lnTo>
                    <a:lnTo>
                      <a:pt x="230640" y="38190"/>
                    </a:lnTo>
                    <a:lnTo>
                      <a:pt x="223748" y="39500"/>
                    </a:lnTo>
                    <a:cubicBezTo>
                      <a:pt x="218027" y="40499"/>
                      <a:pt x="212169" y="41195"/>
                      <a:pt x="206379" y="41567"/>
                    </a:cubicBezTo>
                    <a:cubicBezTo>
                      <a:pt x="203139" y="41567"/>
                      <a:pt x="199900" y="41912"/>
                      <a:pt x="196592" y="41912"/>
                    </a:cubicBezTo>
                    <a:cubicBezTo>
                      <a:pt x="184323" y="41877"/>
                      <a:pt x="172054" y="40423"/>
                      <a:pt x="160130" y="37570"/>
                    </a:cubicBezTo>
                    <a:lnTo>
                      <a:pt x="178534" y="67276"/>
                    </a:lnTo>
                    <a:lnTo>
                      <a:pt x="167023" y="140888"/>
                    </a:lnTo>
                    <a:lnTo>
                      <a:pt x="99821" y="7794"/>
                    </a:lnTo>
                    <a:cubicBezTo>
                      <a:pt x="96720" y="5313"/>
                      <a:pt x="93687" y="2694"/>
                      <a:pt x="90792" y="-63"/>
                    </a:cubicBezTo>
                    <a:lnTo>
                      <a:pt x="89552" y="1040"/>
                    </a:lnTo>
                    <a:cubicBezTo>
                      <a:pt x="-1153" y="79476"/>
                      <a:pt x="-50" y="216774"/>
                      <a:pt x="-50" y="222564"/>
                    </a:cubicBezTo>
                    <a:lnTo>
                      <a:pt x="-50" y="227457"/>
                    </a:lnTo>
                    <a:lnTo>
                      <a:pt x="388133" y="227457"/>
                    </a:lnTo>
                    <a:lnTo>
                      <a:pt x="388133" y="222288"/>
                    </a:lnTo>
                    <a:cubicBezTo>
                      <a:pt x="381447" y="63692"/>
                      <a:pt x="318037" y="11309"/>
                      <a:pt x="302460" y="695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F6532831-63D2-6906-8A6F-A5C564D80DE6}"/>
                  </a:ext>
                </a:extLst>
              </p:cNvPr>
              <p:cNvSpPr/>
              <p:nvPr/>
            </p:nvSpPr>
            <p:spPr>
              <a:xfrm>
                <a:off x="9093876" y="5322910"/>
                <a:ext cx="291412" cy="291413"/>
              </a:xfrm>
              <a:custGeom>
                <a:avLst/>
                <a:gdLst>
                  <a:gd name="connsiteX0" fmla="*/ 145655 w 291412"/>
                  <a:gd name="connsiteY0" fmla="*/ -63 h 291413"/>
                  <a:gd name="connsiteX1" fmla="*/ -51 w 291412"/>
                  <a:gd name="connsiteY1" fmla="*/ 145643 h 291413"/>
                  <a:gd name="connsiteX2" fmla="*/ 145655 w 291412"/>
                  <a:gd name="connsiteY2" fmla="*/ 291350 h 291413"/>
                  <a:gd name="connsiteX3" fmla="*/ 291362 w 291412"/>
                  <a:gd name="connsiteY3" fmla="*/ 145643 h 291413"/>
                  <a:gd name="connsiteX4" fmla="*/ 145655 w 291412"/>
                  <a:gd name="connsiteY4" fmla="*/ -63 h 29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12" h="291413">
                    <a:moveTo>
                      <a:pt x="145655" y="-63"/>
                    </a:moveTo>
                    <a:cubicBezTo>
                      <a:pt x="65151" y="-63"/>
                      <a:pt x="-51" y="65174"/>
                      <a:pt x="-51" y="145643"/>
                    </a:cubicBezTo>
                    <a:cubicBezTo>
                      <a:pt x="-51" y="226113"/>
                      <a:pt x="65151" y="291350"/>
                      <a:pt x="145655" y="291350"/>
                    </a:cubicBezTo>
                    <a:cubicBezTo>
                      <a:pt x="226159" y="291350"/>
                      <a:pt x="291362" y="226113"/>
                      <a:pt x="291362" y="145643"/>
                    </a:cubicBezTo>
                    <a:cubicBezTo>
                      <a:pt x="291224" y="65222"/>
                      <a:pt x="226090" y="54"/>
                      <a:pt x="145655" y="-63"/>
                    </a:cubicBezTo>
                    <a:close/>
                  </a:path>
                </a:pathLst>
              </a:custGeom>
              <a:grpFill/>
              <a:ln w="689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67921D58-7929-1371-C200-15EC778CF4B1}"/>
              </a:ext>
            </a:extLst>
          </p:cNvPr>
          <p:cNvSpPr/>
          <p:nvPr/>
        </p:nvSpPr>
        <p:spPr>
          <a:xfrm>
            <a:off x="3655549" y="5520833"/>
            <a:ext cx="2299702" cy="105988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23EA085-0EF0-106F-2A27-9CE3D93437C6}"/>
              </a:ext>
            </a:extLst>
          </p:cNvPr>
          <p:cNvSpPr/>
          <p:nvPr/>
        </p:nvSpPr>
        <p:spPr>
          <a:xfrm>
            <a:off x="6244393" y="2511171"/>
            <a:ext cx="2311200" cy="3113342"/>
          </a:xfrm>
          <a:prstGeom prst="roundRect">
            <a:avLst>
              <a:gd name="adj" fmla="val 5926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CED754-07C7-F26D-223D-187007C89C3C}"/>
              </a:ext>
            </a:extLst>
          </p:cNvPr>
          <p:cNvSpPr txBox="1"/>
          <p:nvPr/>
        </p:nvSpPr>
        <p:spPr>
          <a:xfrm>
            <a:off x="6784441" y="365725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销售金额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AF6BDCD-E8FE-36AD-0031-E6A160F6EA4A}"/>
              </a:ext>
            </a:extLst>
          </p:cNvPr>
          <p:cNvGrpSpPr/>
          <p:nvPr/>
        </p:nvGrpSpPr>
        <p:grpSpPr>
          <a:xfrm>
            <a:off x="6472258" y="4226560"/>
            <a:ext cx="1855470" cy="76200"/>
            <a:chOff x="6473763" y="4226560"/>
            <a:chExt cx="1855470" cy="76200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4EF048FC-D1B3-744C-460F-8E5CB977A509}"/>
                </a:ext>
              </a:extLst>
            </p:cNvPr>
            <p:cNvCxnSpPr/>
            <p:nvPr/>
          </p:nvCxnSpPr>
          <p:spPr>
            <a:xfrm>
              <a:off x="6511862" y="4269423"/>
              <a:ext cx="1800000" cy="0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A6571AF3-D1FB-F8A5-951A-0DE88CEBD032}"/>
                </a:ext>
              </a:extLst>
            </p:cNvPr>
            <p:cNvSpPr/>
            <p:nvPr/>
          </p:nvSpPr>
          <p:spPr>
            <a:xfrm>
              <a:off x="8253033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6FB6129-B47E-FD44-2525-CE754A8E0C7D}"/>
                </a:ext>
              </a:extLst>
            </p:cNvPr>
            <p:cNvSpPr/>
            <p:nvPr/>
          </p:nvSpPr>
          <p:spPr>
            <a:xfrm>
              <a:off x="6473763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8F4B40AD-01EA-B407-9EAD-61C3458AB469}"/>
              </a:ext>
            </a:extLst>
          </p:cNvPr>
          <p:cNvSpPr txBox="1"/>
          <p:nvPr/>
        </p:nvSpPr>
        <p:spPr>
          <a:xfrm>
            <a:off x="6468164" y="4532532"/>
            <a:ext cx="1863658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在这里输入正文，阐述与关键词标题相关的具体内容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36FDE0EC-F7FE-AF7B-46F7-35846819264E}"/>
              </a:ext>
            </a:extLst>
          </p:cNvPr>
          <p:cNvSpPr/>
          <p:nvPr/>
        </p:nvSpPr>
        <p:spPr>
          <a:xfrm>
            <a:off x="6250142" y="5520833"/>
            <a:ext cx="2299702" cy="105988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8F1ED175-9DBA-143A-5BA1-AA1F670BEB3D}"/>
              </a:ext>
            </a:extLst>
          </p:cNvPr>
          <p:cNvSpPr/>
          <p:nvPr/>
        </p:nvSpPr>
        <p:spPr>
          <a:xfrm>
            <a:off x="8838986" y="2511171"/>
            <a:ext cx="2311200" cy="3113342"/>
          </a:xfrm>
          <a:prstGeom prst="roundRect">
            <a:avLst>
              <a:gd name="adj" fmla="val 5926"/>
            </a:avLst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5191557-BB1A-253B-EFDB-C2D4D33DF606}"/>
              </a:ext>
            </a:extLst>
          </p:cNvPr>
          <p:cNvSpPr txBox="1"/>
          <p:nvPr/>
        </p:nvSpPr>
        <p:spPr>
          <a:xfrm>
            <a:off x="9225145" y="3657257"/>
            <a:ext cx="1538883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人均客单价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684A437-AACF-ADAA-4748-B70336B75450}"/>
              </a:ext>
            </a:extLst>
          </p:cNvPr>
          <p:cNvGrpSpPr/>
          <p:nvPr/>
        </p:nvGrpSpPr>
        <p:grpSpPr>
          <a:xfrm>
            <a:off x="9066851" y="4226560"/>
            <a:ext cx="1855470" cy="76200"/>
            <a:chOff x="9165147" y="4226560"/>
            <a:chExt cx="1855470" cy="7620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0E35DB49-E8C7-6A82-A6BD-A9CA36078B20}"/>
                </a:ext>
              </a:extLst>
            </p:cNvPr>
            <p:cNvCxnSpPr/>
            <p:nvPr/>
          </p:nvCxnSpPr>
          <p:spPr>
            <a:xfrm>
              <a:off x="9203246" y="4269423"/>
              <a:ext cx="1800000" cy="0"/>
            </a:xfrm>
            <a:prstGeom prst="line">
              <a:avLst/>
            </a:prstGeom>
            <a:ln w="158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602C1B6-2797-DC6D-8EC3-8A53F58E62D4}"/>
                </a:ext>
              </a:extLst>
            </p:cNvPr>
            <p:cNvSpPr/>
            <p:nvPr/>
          </p:nvSpPr>
          <p:spPr>
            <a:xfrm>
              <a:off x="10944417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4821924-D25F-C22B-7BED-801DEA4C1E3D}"/>
                </a:ext>
              </a:extLst>
            </p:cNvPr>
            <p:cNvSpPr/>
            <p:nvPr/>
          </p:nvSpPr>
          <p:spPr>
            <a:xfrm>
              <a:off x="9165147" y="4226560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EBCFE496-5F34-10B1-8F46-850861B6CC25}"/>
              </a:ext>
            </a:extLst>
          </p:cNvPr>
          <p:cNvSpPr txBox="1"/>
          <p:nvPr/>
        </p:nvSpPr>
        <p:spPr>
          <a:xfrm>
            <a:off x="9062757" y="4532532"/>
            <a:ext cx="1863658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在这里输入正文，阐述与关键词标题相关的具体内容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F5B93E2-A978-74F2-8222-BD21727004DB}"/>
              </a:ext>
            </a:extLst>
          </p:cNvPr>
          <p:cNvSpPr/>
          <p:nvPr/>
        </p:nvSpPr>
        <p:spPr>
          <a:xfrm>
            <a:off x="8844735" y="5520833"/>
            <a:ext cx="2299702" cy="105988"/>
          </a:xfrm>
          <a:custGeom>
            <a:avLst/>
            <a:gdLst>
              <a:gd name="connsiteX0" fmla="*/ 0 w 2299702"/>
              <a:gd name="connsiteY0" fmla="*/ 0 h 105988"/>
              <a:gd name="connsiteX1" fmla="*/ 2299702 w 2299702"/>
              <a:gd name="connsiteY1" fmla="*/ 0 h 105988"/>
              <a:gd name="connsiteX2" fmla="*/ 2295200 w 2299702"/>
              <a:gd name="connsiteY2" fmla="*/ 22301 h 105988"/>
              <a:gd name="connsiteX3" fmla="*/ 2168945 w 2299702"/>
              <a:gd name="connsiteY3" fmla="*/ 105988 h 105988"/>
              <a:gd name="connsiteX4" fmla="*/ 130757 w 2299702"/>
              <a:gd name="connsiteY4" fmla="*/ 105988 h 105988"/>
              <a:gd name="connsiteX5" fmla="*/ 4502 w 2299702"/>
              <a:gd name="connsiteY5" fmla="*/ 22301 h 10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9702" h="105988">
                <a:moveTo>
                  <a:pt x="0" y="0"/>
                </a:moveTo>
                <a:lnTo>
                  <a:pt x="2299702" y="0"/>
                </a:lnTo>
                <a:lnTo>
                  <a:pt x="2295200" y="22301"/>
                </a:lnTo>
                <a:cubicBezTo>
                  <a:pt x="2274399" y="71481"/>
                  <a:pt x="2225702" y="105988"/>
                  <a:pt x="2168945" y="105988"/>
                </a:cubicBezTo>
                <a:lnTo>
                  <a:pt x="130757" y="105988"/>
                </a:lnTo>
                <a:cubicBezTo>
                  <a:pt x="74000" y="105988"/>
                  <a:pt x="25303" y="71481"/>
                  <a:pt x="4502" y="22301"/>
                </a:cubicBezTo>
                <a:close/>
              </a:path>
            </a:pathLst>
          </a:custGeom>
          <a:solidFill>
            <a:schemeClr val="accent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FD95219-EA6C-CC8B-291A-84A933AB2F9B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Objective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2AE5AC1-B381-57E8-8C68-E7DE308C52E3}"/>
              </a:ext>
            </a:extLst>
          </p:cNvPr>
          <p:cNvGrpSpPr/>
          <p:nvPr/>
        </p:nvGrpSpPr>
        <p:grpSpPr>
          <a:xfrm>
            <a:off x="7039993" y="2735109"/>
            <a:ext cx="720000" cy="720000"/>
            <a:chOff x="7039993" y="2735109"/>
            <a:chExt cx="720000" cy="720000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E89C3090-7039-6BE0-7870-FF901D0D2DF0}"/>
                </a:ext>
              </a:extLst>
            </p:cNvPr>
            <p:cNvSpPr/>
            <p:nvPr/>
          </p:nvSpPr>
          <p:spPr>
            <a:xfrm>
              <a:off x="7039993" y="2735109"/>
              <a:ext cx="720000" cy="720000"/>
            </a:xfrm>
            <a:prstGeom prst="roundRect">
              <a:avLst>
                <a:gd name="adj" fmla="val 13544"/>
              </a:avLst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dollar-bag_17794">
              <a:extLst>
                <a:ext uri="{FF2B5EF4-FFF2-40B4-BE49-F238E27FC236}">
                  <a16:creationId xmlns:a16="http://schemas.microsoft.com/office/drawing/2014/main" id="{D7D27C74-1730-A1DF-E1B8-CBDB1A89BC7B}"/>
                </a:ext>
              </a:extLst>
            </p:cNvPr>
            <p:cNvSpPr/>
            <p:nvPr/>
          </p:nvSpPr>
          <p:spPr>
            <a:xfrm>
              <a:off x="7201109" y="2838262"/>
              <a:ext cx="397768" cy="513694"/>
            </a:xfrm>
            <a:custGeom>
              <a:avLst/>
              <a:gdLst>
                <a:gd name="T0" fmla="*/ 3250 w 3635"/>
                <a:gd name="T1" fmla="*/ 2043 h 4701"/>
                <a:gd name="T2" fmla="*/ 2365 w 3635"/>
                <a:gd name="T3" fmla="*/ 1417 h 4701"/>
                <a:gd name="T4" fmla="*/ 2500 w 3635"/>
                <a:gd name="T5" fmla="*/ 1414 h 4701"/>
                <a:gd name="T6" fmla="*/ 3193 w 3635"/>
                <a:gd name="T7" fmla="*/ 1490 h 4701"/>
                <a:gd name="T8" fmla="*/ 3332 w 3635"/>
                <a:gd name="T9" fmla="*/ 1453 h 4701"/>
                <a:gd name="T10" fmla="*/ 2904 w 3635"/>
                <a:gd name="T11" fmla="*/ 1344 h 4701"/>
                <a:gd name="T12" fmla="*/ 2345 w 3635"/>
                <a:gd name="T13" fmla="*/ 1358 h 4701"/>
                <a:gd name="T14" fmla="*/ 2555 w 3635"/>
                <a:gd name="T15" fmla="*/ 1321 h 4701"/>
                <a:gd name="T16" fmla="*/ 3115 w 3635"/>
                <a:gd name="T17" fmla="*/ 1087 h 4701"/>
                <a:gd name="T18" fmla="*/ 3164 w 3635"/>
                <a:gd name="T19" fmla="*/ 986 h 4701"/>
                <a:gd name="T20" fmla="*/ 2816 w 3635"/>
                <a:gd name="T21" fmla="*/ 1081 h 4701"/>
                <a:gd name="T22" fmla="*/ 2629 w 3635"/>
                <a:gd name="T23" fmla="*/ 1209 h 4701"/>
                <a:gd name="T24" fmla="*/ 2181 w 3635"/>
                <a:gd name="T25" fmla="*/ 1292 h 4701"/>
                <a:gd name="T26" fmla="*/ 2603 w 3635"/>
                <a:gd name="T27" fmla="*/ 126 h 4701"/>
                <a:gd name="T28" fmla="*/ 2312 w 3635"/>
                <a:gd name="T29" fmla="*/ 78 h 4701"/>
                <a:gd name="T30" fmla="*/ 1847 w 3635"/>
                <a:gd name="T31" fmla="*/ 174 h 4701"/>
                <a:gd name="T32" fmla="*/ 1664 w 3635"/>
                <a:gd name="T33" fmla="*/ 170 h 4701"/>
                <a:gd name="T34" fmla="*/ 1483 w 3635"/>
                <a:gd name="T35" fmla="*/ 165 h 4701"/>
                <a:gd name="T36" fmla="*/ 893 w 3635"/>
                <a:gd name="T37" fmla="*/ 359 h 4701"/>
                <a:gd name="T38" fmla="*/ 1466 w 3635"/>
                <a:gd name="T39" fmla="*/ 1398 h 4701"/>
                <a:gd name="T40" fmla="*/ 115 w 3635"/>
                <a:gd name="T41" fmla="*/ 2775 h 4701"/>
                <a:gd name="T42" fmla="*/ 402 w 3635"/>
                <a:gd name="T43" fmla="*/ 4149 h 4701"/>
                <a:gd name="T44" fmla="*/ 1817 w 3635"/>
                <a:gd name="T45" fmla="*/ 4701 h 4701"/>
                <a:gd name="T46" fmla="*/ 3515 w 3635"/>
                <a:gd name="T47" fmla="*/ 3556 h 4701"/>
                <a:gd name="T48" fmla="*/ 3250 w 3635"/>
                <a:gd name="T49" fmla="*/ 2043 h 4701"/>
                <a:gd name="T50" fmla="*/ 1605 w 3635"/>
                <a:gd name="T51" fmla="*/ 329 h 4701"/>
                <a:gd name="T52" fmla="*/ 1781 w 3635"/>
                <a:gd name="T53" fmla="*/ 333 h 4701"/>
                <a:gd name="T54" fmla="*/ 1970 w 3635"/>
                <a:gd name="T55" fmla="*/ 338 h 4701"/>
                <a:gd name="T56" fmla="*/ 2287 w 3635"/>
                <a:gd name="T57" fmla="*/ 306 h 4701"/>
                <a:gd name="T58" fmla="*/ 2077 w 3635"/>
                <a:gd name="T59" fmla="*/ 444 h 4701"/>
                <a:gd name="T60" fmla="*/ 1157 w 3635"/>
                <a:gd name="T61" fmla="*/ 446 h 4701"/>
                <a:gd name="T62" fmla="*/ 1605 w 3635"/>
                <a:gd name="T63" fmla="*/ 329 h 4701"/>
                <a:gd name="T64" fmla="*/ 1874 w 3635"/>
                <a:gd name="T65" fmla="*/ 3776 h 4701"/>
                <a:gd name="T66" fmla="*/ 1874 w 3635"/>
                <a:gd name="T67" fmla="*/ 4034 h 4701"/>
                <a:gd name="T68" fmla="*/ 1717 w 3635"/>
                <a:gd name="T69" fmla="*/ 4034 h 4701"/>
                <a:gd name="T70" fmla="*/ 1717 w 3635"/>
                <a:gd name="T71" fmla="*/ 3786 h 4701"/>
                <a:gd name="T72" fmla="*/ 1340 w 3635"/>
                <a:gd name="T73" fmla="*/ 3677 h 4701"/>
                <a:gd name="T74" fmla="*/ 1400 w 3635"/>
                <a:gd name="T75" fmla="*/ 3510 h 4701"/>
                <a:gd name="T76" fmla="*/ 1755 w 3635"/>
                <a:gd name="T77" fmla="*/ 3617 h 4701"/>
                <a:gd name="T78" fmla="*/ 2034 w 3635"/>
                <a:gd name="T79" fmla="*/ 3374 h 4701"/>
                <a:gd name="T80" fmla="*/ 1769 w 3635"/>
                <a:gd name="T81" fmla="*/ 3079 h 4701"/>
                <a:gd name="T82" fmla="*/ 1360 w 3635"/>
                <a:gd name="T83" fmla="*/ 2647 h 4701"/>
                <a:gd name="T84" fmla="*/ 1732 w 3635"/>
                <a:gd name="T85" fmla="*/ 2248 h 4701"/>
                <a:gd name="T86" fmla="*/ 1732 w 3635"/>
                <a:gd name="T87" fmla="*/ 2000 h 4701"/>
                <a:gd name="T88" fmla="*/ 1889 w 3635"/>
                <a:gd name="T89" fmla="*/ 2000 h 4701"/>
                <a:gd name="T90" fmla="*/ 1888 w 3635"/>
                <a:gd name="T91" fmla="*/ 2240 h 4701"/>
                <a:gd name="T92" fmla="*/ 2211 w 3635"/>
                <a:gd name="T93" fmla="*/ 2327 h 4701"/>
                <a:gd name="T94" fmla="*/ 2149 w 3635"/>
                <a:gd name="T95" fmla="*/ 2491 h 4701"/>
                <a:gd name="T96" fmla="*/ 1836 w 3635"/>
                <a:gd name="T97" fmla="*/ 2404 h 4701"/>
                <a:gd name="T98" fmla="*/ 1589 w 3635"/>
                <a:gd name="T99" fmla="*/ 2620 h 4701"/>
                <a:gd name="T100" fmla="*/ 1881 w 3635"/>
                <a:gd name="T101" fmla="*/ 2902 h 4701"/>
                <a:gd name="T102" fmla="*/ 2265 w 3635"/>
                <a:gd name="T103" fmla="*/ 3354 h 4701"/>
                <a:gd name="T104" fmla="*/ 1874 w 3635"/>
                <a:gd name="T105" fmla="*/ 3776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5" h="4701">
                  <a:moveTo>
                    <a:pt x="3250" y="2043"/>
                  </a:moveTo>
                  <a:cubicBezTo>
                    <a:pt x="3034" y="1723"/>
                    <a:pt x="2729" y="1509"/>
                    <a:pt x="2365" y="1417"/>
                  </a:cubicBezTo>
                  <a:cubicBezTo>
                    <a:pt x="2410" y="1417"/>
                    <a:pt x="2456" y="1416"/>
                    <a:pt x="2500" y="1414"/>
                  </a:cubicBezTo>
                  <a:cubicBezTo>
                    <a:pt x="2679" y="1408"/>
                    <a:pt x="3072" y="1316"/>
                    <a:pt x="3193" y="1490"/>
                  </a:cubicBezTo>
                  <a:cubicBezTo>
                    <a:pt x="3217" y="1524"/>
                    <a:pt x="3342" y="1468"/>
                    <a:pt x="3332" y="1453"/>
                  </a:cubicBezTo>
                  <a:cubicBezTo>
                    <a:pt x="3242" y="1324"/>
                    <a:pt x="3042" y="1341"/>
                    <a:pt x="2904" y="1344"/>
                  </a:cubicBezTo>
                  <a:cubicBezTo>
                    <a:pt x="2730" y="1349"/>
                    <a:pt x="2528" y="1384"/>
                    <a:pt x="2345" y="1358"/>
                  </a:cubicBezTo>
                  <a:cubicBezTo>
                    <a:pt x="2415" y="1351"/>
                    <a:pt x="2485" y="1340"/>
                    <a:pt x="2555" y="1321"/>
                  </a:cubicBezTo>
                  <a:cubicBezTo>
                    <a:pt x="2757" y="1266"/>
                    <a:pt x="2892" y="1086"/>
                    <a:pt x="3115" y="1087"/>
                  </a:cubicBezTo>
                  <a:cubicBezTo>
                    <a:pt x="3139" y="1081"/>
                    <a:pt x="3202" y="987"/>
                    <a:pt x="3164" y="986"/>
                  </a:cubicBezTo>
                  <a:cubicBezTo>
                    <a:pt x="3034" y="986"/>
                    <a:pt x="2929" y="1016"/>
                    <a:pt x="2816" y="1081"/>
                  </a:cubicBezTo>
                  <a:cubicBezTo>
                    <a:pt x="2751" y="1118"/>
                    <a:pt x="2692" y="1168"/>
                    <a:pt x="2629" y="1209"/>
                  </a:cubicBezTo>
                  <a:cubicBezTo>
                    <a:pt x="2499" y="1292"/>
                    <a:pt x="2336" y="1296"/>
                    <a:pt x="2181" y="1292"/>
                  </a:cubicBezTo>
                  <a:cubicBezTo>
                    <a:pt x="2457" y="910"/>
                    <a:pt x="2694" y="338"/>
                    <a:pt x="2603" y="126"/>
                  </a:cubicBezTo>
                  <a:cubicBezTo>
                    <a:pt x="2560" y="25"/>
                    <a:pt x="2452" y="0"/>
                    <a:pt x="2312" y="78"/>
                  </a:cubicBezTo>
                  <a:cubicBezTo>
                    <a:pt x="2162" y="163"/>
                    <a:pt x="1992" y="174"/>
                    <a:pt x="1847" y="174"/>
                  </a:cubicBezTo>
                  <a:cubicBezTo>
                    <a:pt x="1786" y="174"/>
                    <a:pt x="1724" y="172"/>
                    <a:pt x="1664" y="170"/>
                  </a:cubicBezTo>
                  <a:cubicBezTo>
                    <a:pt x="1603" y="167"/>
                    <a:pt x="1542" y="165"/>
                    <a:pt x="1483" y="165"/>
                  </a:cubicBezTo>
                  <a:cubicBezTo>
                    <a:pt x="1287" y="165"/>
                    <a:pt x="1064" y="188"/>
                    <a:pt x="893" y="359"/>
                  </a:cubicBezTo>
                  <a:cubicBezTo>
                    <a:pt x="759" y="498"/>
                    <a:pt x="939" y="1065"/>
                    <a:pt x="1466" y="1398"/>
                  </a:cubicBezTo>
                  <a:cubicBezTo>
                    <a:pt x="532" y="1536"/>
                    <a:pt x="256" y="2162"/>
                    <a:pt x="115" y="2775"/>
                  </a:cubicBezTo>
                  <a:cubicBezTo>
                    <a:pt x="0" y="3275"/>
                    <a:pt x="105" y="3776"/>
                    <a:pt x="402" y="4149"/>
                  </a:cubicBezTo>
                  <a:cubicBezTo>
                    <a:pt x="686" y="4505"/>
                    <a:pt x="1337" y="4701"/>
                    <a:pt x="1817" y="4701"/>
                  </a:cubicBezTo>
                  <a:cubicBezTo>
                    <a:pt x="2946" y="4701"/>
                    <a:pt x="3375" y="4232"/>
                    <a:pt x="3515" y="3556"/>
                  </a:cubicBezTo>
                  <a:cubicBezTo>
                    <a:pt x="3635" y="3033"/>
                    <a:pt x="3536" y="2467"/>
                    <a:pt x="3250" y="2043"/>
                  </a:cubicBezTo>
                  <a:close/>
                  <a:moveTo>
                    <a:pt x="1605" y="329"/>
                  </a:moveTo>
                  <a:cubicBezTo>
                    <a:pt x="1663" y="329"/>
                    <a:pt x="1722" y="331"/>
                    <a:pt x="1781" y="333"/>
                  </a:cubicBezTo>
                  <a:cubicBezTo>
                    <a:pt x="1844" y="335"/>
                    <a:pt x="1907" y="338"/>
                    <a:pt x="1970" y="338"/>
                  </a:cubicBezTo>
                  <a:cubicBezTo>
                    <a:pt x="2064" y="338"/>
                    <a:pt x="2174" y="332"/>
                    <a:pt x="2287" y="306"/>
                  </a:cubicBezTo>
                  <a:cubicBezTo>
                    <a:pt x="2216" y="349"/>
                    <a:pt x="2145" y="396"/>
                    <a:pt x="2077" y="444"/>
                  </a:cubicBezTo>
                  <a:cubicBezTo>
                    <a:pt x="1745" y="672"/>
                    <a:pt x="1482" y="852"/>
                    <a:pt x="1157" y="446"/>
                  </a:cubicBezTo>
                  <a:cubicBezTo>
                    <a:pt x="1285" y="345"/>
                    <a:pt x="1447" y="329"/>
                    <a:pt x="1605" y="329"/>
                  </a:cubicBezTo>
                  <a:close/>
                  <a:moveTo>
                    <a:pt x="1874" y="3776"/>
                  </a:moveTo>
                  <a:lnTo>
                    <a:pt x="1874" y="4034"/>
                  </a:lnTo>
                  <a:lnTo>
                    <a:pt x="1717" y="4034"/>
                  </a:lnTo>
                  <a:lnTo>
                    <a:pt x="1717" y="3786"/>
                  </a:lnTo>
                  <a:cubicBezTo>
                    <a:pt x="1574" y="3783"/>
                    <a:pt x="1427" y="3738"/>
                    <a:pt x="1340" y="3677"/>
                  </a:cubicBezTo>
                  <a:lnTo>
                    <a:pt x="1400" y="3510"/>
                  </a:lnTo>
                  <a:cubicBezTo>
                    <a:pt x="1487" y="3567"/>
                    <a:pt x="1616" y="3617"/>
                    <a:pt x="1755" y="3617"/>
                  </a:cubicBezTo>
                  <a:cubicBezTo>
                    <a:pt x="1930" y="3617"/>
                    <a:pt x="2034" y="3515"/>
                    <a:pt x="2034" y="3374"/>
                  </a:cubicBezTo>
                  <a:cubicBezTo>
                    <a:pt x="2034" y="3238"/>
                    <a:pt x="1953" y="3153"/>
                    <a:pt x="1769" y="3079"/>
                  </a:cubicBezTo>
                  <a:cubicBezTo>
                    <a:pt x="1517" y="2979"/>
                    <a:pt x="1360" y="2863"/>
                    <a:pt x="1360" y="2647"/>
                  </a:cubicBezTo>
                  <a:cubicBezTo>
                    <a:pt x="1360" y="2441"/>
                    <a:pt x="1506" y="2285"/>
                    <a:pt x="1732" y="2248"/>
                  </a:cubicBezTo>
                  <a:lnTo>
                    <a:pt x="1732" y="2000"/>
                  </a:lnTo>
                  <a:lnTo>
                    <a:pt x="1889" y="2000"/>
                  </a:lnTo>
                  <a:lnTo>
                    <a:pt x="1888" y="2240"/>
                  </a:lnTo>
                  <a:cubicBezTo>
                    <a:pt x="2035" y="2245"/>
                    <a:pt x="2136" y="2285"/>
                    <a:pt x="2211" y="2327"/>
                  </a:cubicBezTo>
                  <a:lnTo>
                    <a:pt x="2149" y="2491"/>
                  </a:lnTo>
                  <a:cubicBezTo>
                    <a:pt x="2097" y="2461"/>
                    <a:pt x="1995" y="2404"/>
                    <a:pt x="1836" y="2404"/>
                  </a:cubicBezTo>
                  <a:cubicBezTo>
                    <a:pt x="1645" y="2404"/>
                    <a:pt x="1589" y="2518"/>
                    <a:pt x="1589" y="2620"/>
                  </a:cubicBezTo>
                  <a:cubicBezTo>
                    <a:pt x="1589" y="2746"/>
                    <a:pt x="1665" y="2811"/>
                    <a:pt x="1881" y="2902"/>
                  </a:cubicBezTo>
                  <a:cubicBezTo>
                    <a:pt x="2136" y="3007"/>
                    <a:pt x="2265" y="3133"/>
                    <a:pt x="2265" y="3354"/>
                  </a:cubicBezTo>
                  <a:cubicBezTo>
                    <a:pt x="2265" y="3552"/>
                    <a:pt x="2129" y="3736"/>
                    <a:pt x="1874" y="3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C5CE5ED4-0756-1B16-A283-612C20A1DB44}"/>
              </a:ext>
            </a:extLst>
          </p:cNvPr>
          <p:cNvGrpSpPr/>
          <p:nvPr/>
        </p:nvGrpSpPr>
        <p:grpSpPr>
          <a:xfrm>
            <a:off x="9634586" y="2735109"/>
            <a:ext cx="720000" cy="720000"/>
            <a:chOff x="9634586" y="2735109"/>
            <a:chExt cx="720000" cy="720000"/>
          </a:xfrm>
        </p:grpSpPr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54E76CD3-EF2A-C019-20DB-CF655437A426}"/>
                </a:ext>
              </a:extLst>
            </p:cNvPr>
            <p:cNvSpPr/>
            <p:nvPr/>
          </p:nvSpPr>
          <p:spPr>
            <a:xfrm>
              <a:off x="9634586" y="2735109"/>
              <a:ext cx="720000" cy="720000"/>
            </a:xfrm>
            <a:prstGeom prst="roundRect">
              <a:avLst>
                <a:gd name="adj" fmla="val 13544"/>
              </a:avLst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D60F781-B97D-C08B-4651-F028277BDF3B}"/>
                </a:ext>
              </a:extLst>
            </p:cNvPr>
            <p:cNvSpPr/>
            <p:nvPr/>
          </p:nvSpPr>
          <p:spPr>
            <a:xfrm>
              <a:off x="9797024" y="2858146"/>
              <a:ext cx="415852" cy="473927"/>
            </a:xfrm>
            <a:custGeom>
              <a:avLst/>
              <a:gdLst>
                <a:gd name="connsiteX0" fmla="*/ 390825 w 415852"/>
                <a:gd name="connsiteY0" fmla="*/ 54871 h 473927"/>
                <a:gd name="connsiteX1" fmla="*/ 390825 w 415852"/>
                <a:gd name="connsiteY1" fmla="*/ 54871 h 473927"/>
                <a:gd name="connsiteX2" fmla="*/ 379039 w 415852"/>
                <a:gd name="connsiteY2" fmla="*/ 40466 h 473927"/>
                <a:gd name="connsiteX3" fmla="*/ 293228 w 415852"/>
                <a:gd name="connsiteY3" fmla="*/ -62 h 473927"/>
                <a:gd name="connsiteX4" fmla="*/ 293228 w 415852"/>
                <a:gd name="connsiteY4" fmla="*/ -62 h 473927"/>
                <a:gd name="connsiteX5" fmla="*/ 222718 w 415852"/>
                <a:gd name="connsiteY5" fmla="*/ 24889 h 473927"/>
                <a:gd name="connsiteX6" fmla="*/ 131738 w 415852"/>
                <a:gd name="connsiteY6" fmla="*/ 99396 h 473927"/>
                <a:gd name="connsiteX7" fmla="*/ 99136 w 415852"/>
                <a:gd name="connsiteY7" fmla="*/ 226080 h 473927"/>
                <a:gd name="connsiteX8" fmla="*/ 97965 w 415852"/>
                <a:gd name="connsiteY8" fmla="*/ 233524 h 473927"/>
                <a:gd name="connsiteX9" fmla="*/ 91072 w 415852"/>
                <a:gd name="connsiteY9" fmla="*/ 236005 h 473927"/>
                <a:gd name="connsiteX10" fmla="*/ 84800 w 415852"/>
                <a:gd name="connsiteY10" fmla="*/ 235316 h 473927"/>
                <a:gd name="connsiteX11" fmla="*/ 84800 w 415852"/>
                <a:gd name="connsiteY11" fmla="*/ 235316 h 473927"/>
                <a:gd name="connsiteX12" fmla="*/ 65363 w 415852"/>
                <a:gd name="connsiteY12" fmla="*/ 242208 h 473927"/>
                <a:gd name="connsiteX13" fmla="*/ 40550 w 415852"/>
                <a:gd name="connsiteY13" fmla="*/ 262885 h 473927"/>
                <a:gd name="connsiteX14" fmla="*/ 25008 w 415852"/>
                <a:gd name="connsiteY14" fmla="*/ 418752 h 473927"/>
                <a:gd name="connsiteX15" fmla="*/ 25042 w 415852"/>
                <a:gd name="connsiteY15" fmla="*/ 418793 h 473927"/>
                <a:gd name="connsiteX16" fmla="*/ 36966 w 415852"/>
                <a:gd name="connsiteY16" fmla="*/ 433336 h 473927"/>
                <a:gd name="connsiteX17" fmla="*/ 122708 w 415852"/>
                <a:gd name="connsiteY17" fmla="*/ 473864 h 473927"/>
                <a:gd name="connsiteX18" fmla="*/ 122708 w 415852"/>
                <a:gd name="connsiteY18" fmla="*/ 473864 h 473927"/>
                <a:gd name="connsiteX19" fmla="*/ 192805 w 415852"/>
                <a:gd name="connsiteY19" fmla="*/ 448431 h 473927"/>
                <a:gd name="connsiteX20" fmla="*/ 283785 w 415852"/>
                <a:gd name="connsiteY20" fmla="*/ 373923 h 473927"/>
                <a:gd name="connsiteX21" fmla="*/ 316387 w 415852"/>
                <a:gd name="connsiteY21" fmla="*/ 247240 h 473927"/>
                <a:gd name="connsiteX22" fmla="*/ 320550 w 415852"/>
                <a:gd name="connsiteY22" fmla="*/ 237680 h 473927"/>
                <a:gd name="connsiteX23" fmla="*/ 324726 w 415852"/>
                <a:gd name="connsiteY23" fmla="*/ 237314 h 473927"/>
                <a:gd name="connsiteX24" fmla="*/ 331067 w 415852"/>
                <a:gd name="connsiteY24" fmla="*/ 238004 h 473927"/>
                <a:gd name="connsiteX25" fmla="*/ 350504 w 415852"/>
                <a:gd name="connsiteY25" fmla="*/ 231111 h 473927"/>
                <a:gd name="connsiteX26" fmla="*/ 375386 w 415852"/>
                <a:gd name="connsiteY26" fmla="*/ 210434 h 473927"/>
                <a:gd name="connsiteX27" fmla="*/ 383726 w 415852"/>
                <a:gd name="connsiteY27" fmla="*/ 202852 h 473927"/>
                <a:gd name="connsiteX28" fmla="*/ 390618 w 415852"/>
                <a:gd name="connsiteY28" fmla="*/ 54526 h 473927"/>
                <a:gd name="connsiteX29" fmla="*/ 256422 w 415852"/>
                <a:gd name="connsiteY29" fmla="*/ 312856 h 473927"/>
                <a:gd name="connsiteX30" fmla="*/ 244912 w 415852"/>
                <a:gd name="connsiteY30" fmla="*/ 326641 h 473927"/>
                <a:gd name="connsiteX31" fmla="*/ 153794 w 415852"/>
                <a:gd name="connsiteY31" fmla="*/ 401079 h 473927"/>
                <a:gd name="connsiteX32" fmla="*/ 122570 w 415852"/>
                <a:gd name="connsiteY32" fmla="*/ 412245 h 473927"/>
                <a:gd name="connsiteX33" fmla="*/ 84248 w 415852"/>
                <a:gd name="connsiteY33" fmla="*/ 394187 h 473927"/>
                <a:gd name="connsiteX34" fmla="*/ 72463 w 415852"/>
                <a:gd name="connsiteY34" fmla="*/ 379506 h 473927"/>
                <a:gd name="connsiteX35" fmla="*/ 79355 w 415852"/>
                <a:gd name="connsiteY35" fmla="*/ 309961 h 473927"/>
                <a:gd name="connsiteX36" fmla="*/ 104237 w 415852"/>
                <a:gd name="connsiteY36" fmla="*/ 289284 h 473927"/>
                <a:gd name="connsiteX37" fmla="*/ 114851 w 415852"/>
                <a:gd name="connsiteY37" fmla="*/ 271708 h 473927"/>
                <a:gd name="connsiteX38" fmla="*/ 120296 w 415852"/>
                <a:gd name="connsiteY38" fmla="*/ 266056 h 473927"/>
                <a:gd name="connsiteX39" fmla="*/ 127740 w 415852"/>
                <a:gd name="connsiteY39" fmla="*/ 268468 h 473927"/>
                <a:gd name="connsiteX40" fmla="*/ 128429 w 415852"/>
                <a:gd name="connsiteY40" fmla="*/ 269364 h 473927"/>
                <a:gd name="connsiteX41" fmla="*/ 214241 w 415852"/>
                <a:gd name="connsiteY41" fmla="*/ 310581 h 473927"/>
                <a:gd name="connsiteX42" fmla="*/ 232850 w 415852"/>
                <a:gd name="connsiteY42" fmla="*/ 308996 h 473927"/>
                <a:gd name="connsiteX43" fmla="*/ 245670 w 415852"/>
                <a:gd name="connsiteY43" fmla="*/ 303413 h 473927"/>
                <a:gd name="connsiteX44" fmla="*/ 255967 w 415852"/>
                <a:gd name="connsiteY44" fmla="*/ 305074 h 473927"/>
                <a:gd name="connsiteX45" fmla="*/ 256422 w 415852"/>
                <a:gd name="connsiteY45" fmla="*/ 312994 h 473927"/>
                <a:gd name="connsiteX46" fmla="*/ 222718 w 415852"/>
                <a:gd name="connsiteY46" fmla="*/ 229664 h 473927"/>
                <a:gd name="connsiteX47" fmla="*/ 222718 w 415852"/>
                <a:gd name="connsiteY47" fmla="*/ 229319 h 473927"/>
                <a:gd name="connsiteX48" fmla="*/ 225268 w 415852"/>
                <a:gd name="connsiteY48" fmla="*/ 230560 h 473927"/>
                <a:gd name="connsiteX49" fmla="*/ 229542 w 415852"/>
                <a:gd name="connsiteY49" fmla="*/ 233248 h 473927"/>
                <a:gd name="connsiteX50" fmla="*/ 230920 w 415852"/>
                <a:gd name="connsiteY50" fmla="*/ 234282 h 473927"/>
                <a:gd name="connsiteX51" fmla="*/ 230920 w 415852"/>
                <a:gd name="connsiteY51" fmla="*/ 234282 h 473927"/>
                <a:gd name="connsiteX52" fmla="*/ 233608 w 415852"/>
                <a:gd name="connsiteY52" fmla="*/ 242553 h 473927"/>
                <a:gd name="connsiteX53" fmla="*/ 226716 w 415852"/>
                <a:gd name="connsiteY53" fmla="*/ 247722 h 473927"/>
                <a:gd name="connsiteX54" fmla="*/ 221891 w 415852"/>
                <a:gd name="connsiteY54" fmla="*/ 248136 h 473927"/>
                <a:gd name="connsiteX55" fmla="*/ 221891 w 415852"/>
                <a:gd name="connsiteY55" fmla="*/ 248136 h 473927"/>
                <a:gd name="connsiteX56" fmla="*/ 213620 w 415852"/>
                <a:gd name="connsiteY56" fmla="*/ 248825 h 473927"/>
                <a:gd name="connsiteX57" fmla="*/ 183293 w 415852"/>
                <a:gd name="connsiteY57" fmla="*/ 238486 h 473927"/>
                <a:gd name="connsiteX58" fmla="*/ 182066 w 415852"/>
                <a:gd name="connsiteY58" fmla="*/ 228127 h 473927"/>
                <a:gd name="connsiteX59" fmla="*/ 187704 w 415852"/>
                <a:gd name="connsiteY59" fmla="*/ 225322 h 473927"/>
                <a:gd name="connsiteX60" fmla="*/ 192667 w 415852"/>
                <a:gd name="connsiteY60" fmla="*/ 224908 h 473927"/>
                <a:gd name="connsiteX61" fmla="*/ 207348 w 415852"/>
                <a:gd name="connsiteY61" fmla="*/ 224908 h 473927"/>
                <a:gd name="connsiteX62" fmla="*/ 215481 w 415852"/>
                <a:gd name="connsiteY62" fmla="*/ 226700 h 473927"/>
                <a:gd name="connsiteX63" fmla="*/ 216515 w 415852"/>
                <a:gd name="connsiteY63" fmla="*/ 226700 h 473927"/>
                <a:gd name="connsiteX64" fmla="*/ 220030 w 415852"/>
                <a:gd name="connsiteY64" fmla="*/ 228010 h 473927"/>
                <a:gd name="connsiteX65" fmla="*/ 220443 w 415852"/>
                <a:gd name="connsiteY65" fmla="*/ 228010 h 473927"/>
                <a:gd name="connsiteX66" fmla="*/ 221960 w 415852"/>
                <a:gd name="connsiteY66" fmla="*/ 228699 h 473927"/>
                <a:gd name="connsiteX67" fmla="*/ 221960 w 415852"/>
                <a:gd name="connsiteY67" fmla="*/ 228699 h 473927"/>
                <a:gd name="connsiteX68" fmla="*/ 221960 w 415852"/>
                <a:gd name="connsiteY68" fmla="*/ 228699 h 473927"/>
                <a:gd name="connsiteX69" fmla="*/ 336375 w 415852"/>
                <a:gd name="connsiteY69" fmla="*/ 163289 h 473927"/>
                <a:gd name="connsiteX70" fmla="*/ 311493 w 415852"/>
                <a:gd name="connsiteY70" fmla="*/ 183967 h 473927"/>
                <a:gd name="connsiteX71" fmla="*/ 300947 w 415852"/>
                <a:gd name="connsiteY71" fmla="*/ 201542 h 473927"/>
                <a:gd name="connsiteX72" fmla="*/ 295503 w 415852"/>
                <a:gd name="connsiteY72" fmla="*/ 207194 h 473927"/>
                <a:gd name="connsiteX73" fmla="*/ 293710 w 415852"/>
                <a:gd name="connsiteY73" fmla="*/ 207194 h 473927"/>
                <a:gd name="connsiteX74" fmla="*/ 288059 w 415852"/>
                <a:gd name="connsiteY74" fmla="*/ 204506 h 473927"/>
                <a:gd name="connsiteX75" fmla="*/ 287300 w 415852"/>
                <a:gd name="connsiteY75" fmla="*/ 203610 h 473927"/>
                <a:gd name="connsiteX76" fmla="*/ 280408 w 415852"/>
                <a:gd name="connsiteY76" fmla="*/ 195960 h 473927"/>
                <a:gd name="connsiteX77" fmla="*/ 280408 w 415852"/>
                <a:gd name="connsiteY77" fmla="*/ 195960 h 473927"/>
                <a:gd name="connsiteX78" fmla="*/ 278754 w 415852"/>
                <a:gd name="connsiteY78" fmla="*/ 194305 h 473927"/>
                <a:gd name="connsiteX79" fmla="*/ 271172 w 415852"/>
                <a:gd name="connsiteY79" fmla="*/ 187413 h 473927"/>
                <a:gd name="connsiteX80" fmla="*/ 270345 w 415852"/>
                <a:gd name="connsiteY80" fmla="*/ 186793 h 473927"/>
                <a:gd name="connsiteX81" fmla="*/ 269931 w 415852"/>
                <a:gd name="connsiteY81" fmla="*/ 186448 h 473927"/>
                <a:gd name="connsiteX82" fmla="*/ 262419 w 415852"/>
                <a:gd name="connsiteY82" fmla="*/ 181141 h 473927"/>
                <a:gd name="connsiteX83" fmla="*/ 262419 w 415852"/>
                <a:gd name="connsiteY83" fmla="*/ 181141 h 473927"/>
                <a:gd name="connsiteX84" fmla="*/ 261385 w 415852"/>
                <a:gd name="connsiteY84" fmla="*/ 180452 h 473927"/>
                <a:gd name="connsiteX85" fmla="*/ 252287 w 415852"/>
                <a:gd name="connsiteY85" fmla="*/ 175213 h 473927"/>
                <a:gd name="connsiteX86" fmla="*/ 251598 w 415852"/>
                <a:gd name="connsiteY86" fmla="*/ 175213 h 473927"/>
                <a:gd name="connsiteX87" fmla="*/ 251598 w 415852"/>
                <a:gd name="connsiteY87" fmla="*/ 175213 h 473927"/>
                <a:gd name="connsiteX88" fmla="*/ 251598 w 415852"/>
                <a:gd name="connsiteY88" fmla="*/ 175213 h 473927"/>
                <a:gd name="connsiteX89" fmla="*/ 231265 w 415852"/>
                <a:gd name="connsiteY89" fmla="*/ 167425 h 473927"/>
                <a:gd name="connsiteX90" fmla="*/ 231265 w 415852"/>
                <a:gd name="connsiteY90" fmla="*/ 167425 h 473927"/>
                <a:gd name="connsiteX91" fmla="*/ 183431 w 415852"/>
                <a:gd name="connsiteY91" fmla="*/ 165013 h 473927"/>
                <a:gd name="connsiteX92" fmla="*/ 170611 w 415852"/>
                <a:gd name="connsiteY92" fmla="*/ 170595 h 473927"/>
                <a:gd name="connsiteX93" fmla="*/ 160376 w 415852"/>
                <a:gd name="connsiteY93" fmla="*/ 169203 h 473927"/>
                <a:gd name="connsiteX94" fmla="*/ 159928 w 415852"/>
                <a:gd name="connsiteY94" fmla="*/ 161015 h 473927"/>
                <a:gd name="connsiteX95" fmla="*/ 171438 w 415852"/>
                <a:gd name="connsiteY95" fmla="*/ 147230 h 473927"/>
                <a:gd name="connsiteX96" fmla="*/ 262419 w 415852"/>
                <a:gd name="connsiteY96" fmla="*/ 72722 h 473927"/>
                <a:gd name="connsiteX97" fmla="*/ 293641 w 415852"/>
                <a:gd name="connsiteY97" fmla="*/ 61488 h 473927"/>
                <a:gd name="connsiteX98" fmla="*/ 293641 w 415852"/>
                <a:gd name="connsiteY98" fmla="*/ 61488 h 473927"/>
                <a:gd name="connsiteX99" fmla="*/ 331688 w 415852"/>
                <a:gd name="connsiteY99" fmla="*/ 79546 h 473927"/>
                <a:gd name="connsiteX100" fmla="*/ 343543 w 415852"/>
                <a:gd name="connsiteY100" fmla="*/ 94020 h 473927"/>
                <a:gd name="connsiteX101" fmla="*/ 336651 w 415852"/>
                <a:gd name="connsiteY101" fmla="*/ 163565 h 47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415852" h="473927">
                  <a:moveTo>
                    <a:pt x="390825" y="54871"/>
                  </a:moveTo>
                  <a:lnTo>
                    <a:pt x="390825" y="54871"/>
                  </a:lnTo>
                  <a:lnTo>
                    <a:pt x="379039" y="40466"/>
                  </a:lnTo>
                  <a:cubicBezTo>
                    <a:pt x="357969" y="14757"/>
                    <a:pt x="326463" y="-124"/>
                    <a:pt x="293228" y="-62"/>
                  </a:cubicBezTo>
                  <a:lnTo>
                    <a:pt x="293228" y="-62"/>
                  </a:lnTo>
                  <a:cubicBezTo>
                    <a:pt x="267540" y="-186"/>
                    <a:pt x="242610" y="8636"/>
                    <a:pt x="222718" y="24889"/>
                  </a:cubicBezTo>
                  <a:lnTo>
                    <a:pt x="131738" y="99396"/>
                  </a:lnTo>
                  <a:cubicBezTo>
                    <a:pt x="94298" y="129923"/>
                    <a:pt x="81085" y="181272"/>
                    <a:pt x="99136" y="226080"/>
                  </a:cubicBezTo>
                  <a:cubicBezTo>
                    <a:pt x="100156" y="228589"/>
                    <a:pt x="99701" y="231449"/>
                    <a:pt x="97965" y="233524"/>
                  </a:cubicBezTo>
                  <a:cubicBezTo>
                    <a:pt x="96262" y="235502"/>
                    <a:pt x="93643" y="236446"/>
                    <a:pt x="91072" y="236005"/>
                  </a:cubicBezTo>
                  <a:cubicBezTo>
                    <a:pt x="89004" y="235612"/>
                    <a:pt x="86909" y="235378"/>
                    <a:pt x="84800" y="235316"/>
                  </a:cubicBezTo>
                  <a:lnTo>
                    <a:pt x="84800" y="235316"/>
                  </a:lnTo>
                  <a:cubicBezTo>
                    <a:pt x="77721" y="235322"/>
                    <a:pt x="70864" y="237755"/>
                    <a:pt x="65363" y="242208"/>
                  </a:cubicBezTo>
                  <a:lnTo>
                    <a:pt x="40550" y="262885"/>
                  </a:lnTo>
                  <a:cubicBezTo>
                    <a:pt x="-6780" y="301635"/>
                    <a:pt x="-13742" y="371421"/>
                    <a:pt x="25008" y="418752"/>
                  </a:cubicBezTo>
                  <a:cubicBezTo>
                    <a:pt x="25022" y="418765"/>
                    <a:pt x="25028" y="418779"/>
                    <a:pt x="25042" y="418793"/>
                  </a:cubicBezTo>
                  <a:lnTo>
                    <a:pt x="36966" y="433336"/>
                  </a:lnTo>
                  <a:cubicBezTo>
                    <a:pt x="57981" y="459073"/>
                    <a:pt x="89480" y="473960"/>
                    <a:pt x="122708" y="473864"/>
                  </a:cubicBezTo>
                  <a:lnTo>
                    <a:pt x="122708" y="473864"/>
                  </a:lnTo>
                  <a:cubicBezTo>
                    <a:pt x="148314" y="473754"/>
                    <a:pt x="173086" y="464766"/>
                    <a:pt x="192805" y="448431"/>
                  </a:cubicBezTo>
                  <a:lnTo>
                    <a:pt x="283785" y="373923"/>
                  </a:lnTo>
                  <a:cubicBezTo>
                    <a:pt x="321225" y="343396"/>
                    <a:pt x="334438" y="292048"/>
                    <a:pt x="316387" y="247240"/>
                  </a:cubicBezTo>
                  <a:cubicBezTo>
                    <a:pt x="314898" y="243449"/>
                    <a:pt x="316759" y="239169"/>
                    <a:pt x="320550" y="237680"/>
                  </a:cubicBezTo>
                  <a:cubicBezTo>
                    <a:pt x="321880" y="237156"/>
                    <a:pt x="323327" y="237032"/>
                    <a:pt x="324726" y="237314"/>
                  </a:cubicBezTo>
                  <a:cubicBezTo>
                    <a:pt x="326808" y="237776"/>
                    <a:pt x="328938" y="238011"/>
                    <a:pt x="331067" y="238004"/>
                  </a:cubicBezTo>
                  <a:cubicBezTo>
                    <a:pt x="338153" y="238073"/>
                    <a:pt x="345039" y="235633"/>
                    <a:pt x="350504" y="231111"/>
                  </a:cubicBezTo>
                  <a:lnTo>
                    <a:pt x="375386" y="210434"/>
                  </a:lnTo>
                  <a:cubicBezTo>
                    <a:pt x="378281" y="208021"/>
                    <a:pt x="381107" y="205471"/>
                    <a:pt x="383726" y="202852"/>
                  </a:cubicBezTo>
                  <a:cubicBezTo>
                    <a:pt x="423695" y="162483"/>
                    <a:pt x="426673" y="98424"/>
                    <a:pt x="390618" y="54526"/>
                  </a:cubicBezTo>
                  <a:close/>
                  <a:moveTo>
                    <a:pt x="256422" y="312856"/>
                  </a:moveTo>
                  <a:cubicBezTo>
                    <a:pt x="253465" y="318115"/>
                    <a:pt x="249564" y="322788"/>
                    <a:pt x="244912" y="326641"/>
                  </a:cubicBezTo>
                  <a:lnTo>
                    <a:pt x="153794" y="401079"/>
                  </a:lnTo>
                  <a:cubicBezTo>
                    <a:pt x="145013" y="408344"/>
                    <a:pt x="133964" y="412293"/>
                    <a:pt x="122570" y="412245"/>
                  </a:cubicBezTo>
                  <a:cubicBezTo>
                    <a:pt x="107731" y="412300"/>
                    <a:pt x="93650" y="405670"/>
                    <a:pt x="84248" y="394187"/>
                  </a:cubicBezTo>
                  <a:lnTo>
                    <a:pt x="72463" y="379506"/>
                  </a:lnTo>
                  <a:cubicBezTo>
                    <a:pt x="55204" y="358387"/>
                    <a:pt x="58285" y="327282"/>
                    <a:pt x="79355" y="309961"/>
                  </a:cubicBezTo>
                  <a:lnTo>
                    <a:pt x="104237" y="289284"/>
                  </a:lnTo>
                  <a:cubicBezTo>
                    <a:pt x="109682" y="284817"/>
                    <a:pt x="113431" y="278607"/>
                    <a:pt x="114851" y="271708"/>
                  </a:cubicBezTo>
                  <a:cubicBezTo>
                    <a:pt x="115313" y="268875"/>
                    <a:pt x="117484" y="266621"/>
                    <a:pt x="120296" y="266056"/>
                  </a:cubicBezTo>
                  <a:cubicBezTo>
                    <a:pt x="123032" y="265387"/>
                    <a:pt x="125914" y="266318"/>
                    <a:pt x="127740" y="268468"/>
                  </a:cubicBezTo>
                  <a:lnTo>
                    <a:pt x="128429" y="269364"/>
                  </a:lnTo>
                  <a:cubicBezTo>
                    <a:pt x="149362" y="295328"/>
                    <a:pt x="180888" y="310471"/>
                    <a:pt x="214241" y="310581"/>
                  </a:cubicBezTo>
                  <a:cubicBezTo>
                    <a:pt x="220478" y="310567"/>
                    <a:pt x="226702" y="310037"/>
                    <a:pt x="232850" y="308996"/>
                  </a:cubicBezTo>
                  <a:cubicBezTo>
                    <a:pt x="237509" y="308190"/>
                    <a:pt x="241907" y="306274"/>
                    <a:pt x="245670" y="303413"/>
                  </a:cubicBezTo>
                  <a:cubicBezTo>
                    <a:pt x="248972" y="301028"/>
                    <a:pt x="253583" y="301773"/>
                    <a:pt x="255967" y="305074"/>
                  </a:cubicBezTo>
                  <a:cubicBezTo>
                    <a:pt x="257642" y="307404"/>
                    <a:pt x="257822" y="310492"/>
                    <a:pt x="256422" y="312994"/>
                  </a:cubicBezTo>
                  <a:close/>
                  <a:moveTo>
                    <a:pt x="222718" y="229664"/>
                  </a:moveTo>
                  <a:lnTo>
                    <a:pt x="222718" y="229319"/>
                  </a:lnTo>
                  <a:lnTo>
                    <a:pt x="225268" y="230560"/>
                  </a:lnTo>
                  <a:cubicBezTo>
                    <a:pt x="226716" y="231387"/>
                    <a:pt x="228163" y="232283"/>
                    <a:pt x="229542" y="233248"/>
                  </a:cubicBezTo>
                  <a:lnTo>
                    <a:pt x="230920" y="234282"/>
                  </a:lnTo>
                  <a:lnTo>
                    <a:pt x="230920" y="234282"/>
                  </a:lnTo>
                  <a:cubicBezTo>
                    <a:pt x="233498" y="236177"/>
                    <a:pt x="234580" y="239506"/>
                    <a:pt x="233608" y="242553"/>
                  </a:cubicBezTo>
                  <a:cubicBezTo>
                    <a:pt x="232802" y="245675"/>
                    <a:pt x="229941" y="247825"/>
                    <a:pt x="226716" y="247722"/>
                  </a:cubicBezTo>
                  <a:cubicBezTo>
                    <a:pt x="225096" y="247729"/>
                    <a:pt x="223483" y="247867"/>
                    <a:pt x="221891" y="248136"/>
                  </a:cubicBezTo>
                  <a:lnTo>
                    <a:pt x="221891" y="248136"/>
                  </a:lnTo>
                  <a:cubicBezTo>
                    <a:pt x="219162" y="248604"/>
                    <a:pt x="216391" y="248832"/>
                    <a:pt x="213620" y="248825"/>
                  </a:cubicBezTo>
                  <a:cubicBezTo>
                    <a:pt x="202647" y="248825"/>
                    <a:pt x="191978" y="245193"/>
                    <a:pt x="183293" y="238486"/>
                  </a:cubicBezTo>
                  <a:cubicBezTo>
                    <a:pt x="180095" y="235964"/>
                    <a:pt x="179544" y="231325"/>
                    <a:pt x="182066" y="228127"/>
                  </a:cubicBezTo>
                  <a:cubicBezTo>
                    <a:pt x="183431" y="226397"/>
                    <a:pt x="185499" y="225370"/>
                    <a:pt x="187704" y="225322"/>
                  </a:cubicBezTo>
                  <a:cubicBezTo>
                    <a:pt x="189366" y="225322"/>
                    <a:pt x="191026" y="225184"/>
                    <a:pt x="192667" y="224908"/>
                  </a:cubicBezTo>
                  <a:cubicBezTo>
                    <a:pt x="197533" y="224150"/>
                    <a:pt x="202482" y="224150"/>
                    <a:pt x="207348" y="224908"/>
                  </a:cubicBezTo>
                  <a:cubicBezTo>
                    <a:pt x="210105" y="225260"/>
                    <a:pt x="212827" y="225859"/>
                    <a:pt x="215481" y="226700"/>
                  </a:cubicBezTo>
                  <a:lnTo>
                    <a:pt x="216515" y="226700"/>
                  </a:lnTo>
                  <a:lnTo>
                    <a:pt x="220030" y="228010"/>
                  </a:lnTo>
                  <a:lnTo>
                    <a:pt x="220443" y="228010"/>
                  </a:lnTo>
                  <a:lnTo>
                    <a:pt x="221960" y="228699"/>
                  </a:lnTo>
                  <a:lnTo>
                    <a:pt x="221960" y="228699"/>
                  </a:lnTo>
                  <a:lnTo>
                    <a:pt x="221960" y="228699"/>
                  </a:lnTo>
                  <a:close/>
                  <a:moveTo>
                    <a:pt x="336375" y="163289"/>
                  </a:moveTo>
                  <a:lnTo>
                    <a:pt x="311493" y="183967"/>
                  </a:lnTo>
                  <a:cubicBezTo>
                    <a:pt x="306041" y="188419"/>
                    <a:pt x="302312" y="194636"/>
                    <a:pt x="300947" y="201542"/>
                  </a:cubicBezTo>
                  <a:cubicBezTo>
                    <a:pt x="300403" y="204334"/>
                    <a:pt x="298273" y="206547"/>
                    <a:pt x="295503" y="207194"/>
                  </a:cubicBezTo>
                  <a:cubicBezTo>
                    <a:pt x="294910" y="207298"/>
                    <a:pt x="294303" y="207298"/>
                    <a:pt x="293710" y="207194"/>
                  </a:cubicBezTo>
                  <a:cubicBezTo>
                    <a:pt x="291519" y="207194"/>
                    <a:pt x="289444" y="206202"/>
                    <a:pt x="288059" y="204506"/>
                  </a:cubicBezTo>
                  <a:lnTo>
                    <a:pt x="287300" y="203610"/>
                  </a:lnTo>
                  <a:cubicBezTo>
                    <a:pt x="285150" y="200936"/>
                    <a:pt x="282848" y="198379"/>
                    <a:pt x="280408" y="195960"/>
                  </a:cubicBezTo>
                  <a:lnTo>
                    <a:pt x="280408" y="195960"/>
                  </a:lnTo>
                  <a:lnTo>
                    <a:pt x="278754" y="194305"/>
                  </a:lnTo>
                  <a:cubicBezTo>
                    <a:pt x="276135" y="191824"/>
                    <a:pt x="273654" y="189619"/>
                    <a:pt x="271172" y="187413"/>
                  </a:cubicBezTo>
                  <a:lnTo>
                    <a:pt x="270345" y="186793"/>
                  </a:lnTo>
                  <a:lnTo>
                    <a:pt x="269931" y="186448"/>
                  </a:lnTo>
                  <a:cubicBezTo>
                    <a:pt x="267244" y="184380"/>
                    <a:pt x="264831" y="182726"/>
                    <a:pt x="262419" y="181141"/>
                  </a:cubicBezTo>
                  <a:lnTo>
                    <a:pt x="262419" y="181141"/>
                  </a:lnTo>
                  <a:lnTo>
                    <a:pt x="261385" y="180452"/>
                  </a:lnTo>
                  <a:cubicBezTo>
                    <a:pt x="258421" y="178591"/>
                    <a:pt x="255388" y="176799"/>
                    <a:pt x="252287" y="175213"/>
                  </a:cubicBezTo>
                  <a:lnTo>
                    <a:pt x="251598" y="175213"/>
                  </a:lnTo>
                  <a:lnTo>
                    <a:pt x="251598" y="175213"/>
                  </a:lnTo>
                  <a:lnTo>
                    <a:pt x="251598" y="175213"/>
                  </a:lnTo>
                  <a:cubicBezTo>
                    <a:pt x="245091" y="171960"/>
                    <a:pt x="238281" y="169355"/>
                    <a:pt x="231265" y="167425"/>
                  </a:cubicBezTo>
                  <a:lnTo>
                    <a:pt x="231265" y="167425"/>
                  </a:lnTo>
                  <a:cubicBezTo>
                    <a:pt x="215688" y="163124"/>
                    <a:pt x="199360" y="162304"/>
                    <a:pt x="183431" y="165013"/>
                  </a:cubicBezTo>
                  <a:cubicBezTo>
                    <a:pt x="178779" y="165833"/>
                    <a:pt x="174381" y="167749"/>
                    <a:pt x="170611" y="170595"/>
                  </a:cubicBezTo>
                  <a:cubicBezTo>
                    <a:pt x="167399" y="173035"/>
                    <a:pt x="162816" y="172415"/>
                    <a:pt x="160376" y="169203"/>
                  </a:cubicBezTo>
                  <a:cubicBezTo>
                    <a:pt x="158563" y="166818"/>
                    <a:pt x="158384" y="163579"/>
                    <a:pt x="159928" y="161015"/>
                  </a:cubicBezTo>
                  <a:cubicBezTo>
                    <a:pt x="162871" y="155742"/>
                    <a:pt x="166772" y="151062"/>
                    <a:pt x="171438" y="147230"/>
                  </a:cubicBezTo>
                  <a:lnTo>
                    <a:pt x="262419" y="72722"/>
                  </a:lnTo>
                  <a:cubicBezTo>
                    <a:pt x="271206" y="65471"/>
                    <a:pt x="282248" y="61501"/>
                    <a:pt x="293641" y="61488"/>
                  </a:cubicBezTo>
                  <a:lnTo>
                    <a:pt x="293641" y="61488"/>
                  </a:lnTo>
                  <a:cubicBezTo>
                    <a:pt x="308385" y="61522"/>
                    <a:pt x="322342" y="68146"/>
                    <a:pt x="331688" y="79546"/>
                  </a:cubicBezTo>
                  <a:lnTo>
                    <a:pt x="343543" y="94020"/>
                  </a:lnTo>
                  <a:cubicBezTo>
                    <a:pt x="360802" y="115139"/>
                    <a:pt x="357721" y="146244"/>
                    <a:pt x="336651" y="163565"/>
                  </a:cubicBezTo>
                  <a:close/>
                </a:path>
              </a:pathLst>
            </a:custGeom>
            <a:solidFill>
              <a:schemeClr val="accent2"/>
            </a:solidFill>
            <a:ln w="689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CD942C95-A291-6AFF-78C0-4303411C47F1}"/>
              </a:ext>
            </a:extLst>
          </p:cNvPr>
          <p:cNvGrpSpPr/>
          <p:nvPr/>
        </p:nvGrpSpPr>
        <p:grpSpPr>
          <a:xfrm>
            <a:off x="1850807" y="2735109"/>
            <a:ext cx="720000" cy="720000"/>
            <a:chOff x="1850807" y="2735109"/>
            <a:chExt cx="720000" cy="720000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50014ED-8AB3-8E07-2ED9-D16489CD5130}"/>
                </a:ext>
              </a:extLst>
            </p:cNvPr>
            <p:cNvSpPr/>
            <p:nvPr/>
          </p:nvSpPr>
          <p:spPr>
            <a:xfrm>
              <a:off x="1850807" y="2735109"/>
              <a:ext cx="720000" cy="720000"/>
            </a:xfrm>
            <a:prstGeom prst="roundRect">
              <a:avLst>
                <a:gd name="adj" fmla="val 13544"/>
              </a:avLst>
            </a:prstGeom>
            <a:solidFill>
              <a:schemeClr val="bg1"/>
            </a:solidFill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workers-team_50603">
              <a:extLst>
                <a:ext uri="{FF2B5EF4-FFF2-40B4-BE49-F238E27FC236}">
                  <a16:creationId xmlns:a16="http://schemas.microsoft.com/office/drawing/2014/main" id="{0C7BA165-1700-B3A9-DB84-77179D7BED2B}"/>
                </a:ext>
              </a:extLst>
            </p:cNvPr>
            <p:cNvSpPr/>
            <p:nvPr/>
          </p:nvSpPr>
          <p:spPr>
            <a:xfrm>
              <a:off x="1974528" y="2844887"/>
              <a:ext cx="472558" cy="500444"/>
            </a:xfrm>
            <a:custGeom>
              <a:avLst/>
              <a:gdLst>
                <a:gd name="connsiteX0" fmla="*/ 435703 w 572779"/>
                <a:gd name="connsiteY0" fmla="*/ 160183 h 606580"/>
                <a:gd name="connsiteX1" fmla="*/ 479697 w 572779"/>
                <a:gd name="connsiteY1" fmla="*/ 160183 h 606580"/>
                <a:gd name="connsiteX2" fmla="*/ 479581 w 572779"/>
                <a:gd name="connsiteY2" fmla="*/ 160472 h 606580"/>
                <a:gd name="connsiteX3" fmla="*/ 479812 w 572779"/>
                <a:gd name="connsiteY3" fmla="*/ 160472 h 606580"/>
                <a:gd name="connsiteX4" fmla="*/ 478713 w 572779"/>
                <a:gd name="connsiteY4" fmla="*/ 162726 h 606580"/>
                <a:gd name="connsiteX5" fmla="*/ 469682 w 572779"/>
                <a:gd name="connsiteY5" fmla="*/ 187227 h 606580"/>
                <a:gd name="connsiteX6" fmla="*/ 474776 w 572779"/>
                <a:gd name="connsiteY6" fmla="*/ 242470 h 606580"/>
                <a:gd name="connsiteX7" fmla="*/ 494284 w 572779"/>
                <a:gd name="connsiteY7" fmla="*/ 242470 h 606580"/>
                <a:gd name="connsiteX8" fmla="*/ 510840 w 572779"/>
                <a:gd name="connsiteY8" fmla="*/ 160183 h 606580"/>
                <a:gd name="connsiteX9" fmla="*/ 527338 w 572779"/>
                <a:gd name="connsiteY9" fmla="*/ 160183 h 606580"/>
                <a:gd name="connsiteX10" fmla="*/ 572779 w 572779"/>
                <a:gd name="connsiteY10" fmla="*/ 205430 h 606580"/>
                <a:gd name="connsiteX11" fmla="*/ 572779 w 572779"/>
                <a:gd name="connsiteY11" fmla="*/ 337413 h 606580"/>
                <a:gd name="connsiteX12" fmla="*/ 527396 w 572779"/>
                <a:gd name="connsiteY12" fmla="*/ 382717 h 606580"/>
                <a:gd name="connsiteX13" fmla="*/ 521607 w 572779"/>
                <a:gd name="connsiteY13" fmla="*/ 382717 h 606580"/>
                <a:gd name="connsiteX14" fmla="*/ 521607 w 572779"/>
                <a:gd name="connsiteY14" fmla="*/ 574624 h 606580"/>
                <a:gd name="connsiteX15" fmla="*/ 489595 w 572779"/>
                <a:gd name="connsiteY15" fmla="*/ 606580 h 606580"/>
                <a:gd name="connsiteX16" fmla="*/ 457815 w 572779"/>
                <a:gd name="connsiteY16" fmla="*/ 578149 h 606580"/>
                <a:gd name="connsiteX17" fmla="*/ 425978 w 572779"/>
                <a:gd name="connsiteY17" fmla="*/ 606580 h 606580"/>
                <a:gd name="connsiteX18" fmla="*/ 393966 w 572779"/>
                <a:gd name="connsiteY18" fmla="*/ 574624 h 606580"/>
                <a:gd name="connsiteX19" fmla="*/ 393966 w 572779"/>
                <a:gd name="connsiteY19" fmla="*/ 392541 h 606580"/>
                <a:gd name="connsiteX20" fmla="*/ 422967 w 572779"/>
                <a:gd name="connsiteY20" fmla="*/ 337528 h 606580"/>
                <a:gd name="connsiteX21" fmla="*/ 422967 w 572779"/>
                <a:gd name="connsiteY21" fmla="*/ 242528 h 606580"/>
                <a:gd name="connsiteX22" fmla="*/ 440739 w 572779"/>
                <a:gd name="connsiteY22" fmla="*/ 242528 h 606580"/>
                <a:gd name="connsiteX23" fmla="*/ 445833 w 572779"/>
                <a:gd name="connsiteY23" fmla="*/ 186996 h 606580"/>
                <a:gd name="connsiteX24" fmla="*/ 445196 w 572779"/>
                <a:gd name="connsiteY24" fmla="*/ 183991 h 606580"/>
                <a:gd name="connsiteX25" fmla="*/ 436860 w 572779"/>
                <a:gd name="connsiteY25" fmla="*/ 162726 h 606580"/>
                <a:gd name="connsiteX26" fmla="*/ 435818 w 572779"/>
                <a:gd name="connsiteY26" fmla="*/ 160472 h 606580"/>
                <a:gd name="connsiteX27" fmla="*/ 435876 w 572779"/>
                <a:gd name="connsiteY27" fmla="*/ 160472 h 606580"/>
                <a:gd name="connsiteX28" fmla="*/ 435703 w 572779"/>
                <a:gd name="connsiteY28" fmla="*/ 160183 h 606580"/>
                <a:gd name="connsiteX29" fmla="*/ 264349 w 572779"/>
                <a:gd name="connsiteY29" fmla="*/ 160183 h 606580"/>
                <a:gd name="connsiteX30" fmla="*/ 308327 w 572779"/>
                <a:gd name="connsiteY30" fmla="*/ 160183 h 606580"/>
                <a:gd name="connsiteX31" fmla="*/ 308154 w 572779"/>
                <a:gd name="connsiteY31" fmla="*/ 160472 h 606580"/>
                <a:gd name="connsiteX32" fmla="*/ 308385 w 572779"/>
                <a:gd name="connsiteY32" fmla="*/ 160472 h 606580"/>
                <a:gd name="connsiteX33" fmla="*/ 307344 w 572779"/>
                <a:gd name="connsiteY33" fmla="*/ 162726 h 606580"/>
                <a:gd name="connsiteX34" fmla="*/ 298316 w 572779"/>
                <a:gd name="connsiteY34" fmla="*/ 187227 h 606580"/>
                <a:gd name="connsiteX35" fmla="*/ 303409 w 572779"/>
                <a:gd name="connsiteY35" fmla="*/ 242470 h 606580"/>
                <a:gd name="connsiteX36" fmla="*/ 322910 w 572779"/>
                <a:gd name="connsiteY36" fmla="*/ 242470 h 606580"/>
                <a:gd name="connsiteX37" fmla="*/ 339401 w 572779"/>
                <a:gd name="connsiteY37" fmla="*/ 160183 h 606580"/>
                <a:gd name="connsiteX38" fmla="*/ 355951 w 572779"/>
                <a:gd name="connsiteY38" fmla="*/ 160183 h 606580"/>
                <a:gd name="connsiteX39" fmla="*/ 401376 w 572779"/>
                <a:gd name="connsiteY39" fmla="*/ 205430 h 606580"/>
                <a:gd name="connsiteX40" fmla="*/ 401376 w 572779"/>
                <a:gd name="connsiteY40" fmla="*/ 337413 h 606580"/>
                <a:gd name="connsiteX41" fmla="*/ 356009 w 572779"/>
                <a:gd name="connsiteY41" fmla="*/ 382717 h 606580"/>
                <a:gd name="connsiteX42" fmla="*/ 350222 w 572779"/>
                <a:gd name="connsiteY42" fmla="*/ 382717 h 606580"/>
                <a:gd name="connsiteX43" fmla="*/ 350222 w 572779"/>
                <a:gd name="connsiteY43" fmla="*/ 574624 h 606580"/>
                <a:gd name="connsiteX44" fmla="*/ 318222 w 572779"/>
                <a:gd name="connsiteY44" fmla="*/ 606580 h 606580"/>
                <a:gd name="connsiteX45" fmla="*/ 286396 w 572779"/>
                <a:gd name="connsiteY45" fmla="*/ 578149 h 606580"/>
                <a:gd name="connsiteX46" fmla="*/ 254628 w 572779"/>
                <a:gd name="connsiteY46" fmla="*/ 606580 h 606580"/>
                <a:gd name="connsiteX47" fmla="*/ 222628 w 572779"/>
                <a:gd name="connsiteY47" fmla="*/ 574624 h 606580"/>
                <a:gd name="connsiteX48" fmla="*/ 222628 w 572779"/>
                <a:gd name="connsiteY48" fmla="*/ 382833 h 606580"/>
                <a:gd name="connsiteX49" fmla="*/ 216841 w 572779"/>
                <a:gd name="connsiteY49" fmla="*/ 382833 h 606580"/>
                <a:gd name="connsiteX50" fmla="*/ 171474 w 572779"/>
                <a:gd name="connsiteY50" fmla="*/ 337528 h 606580"/>
                <a:gd name="connsiteX51" fmla="*/ 171474 w 572779"/>
                <a:gd name="connsiteY51" fmla="*/ 205545 h 606580"/>
                <a:gd name="connsiteX52" fmla="*/ 216841 w 572779"/>
                <a:gd name="connsiteY52" fmla="*/ 160241 h 606580"/>
                <a:gd name="connsiteX53" fmla="*/ 233333 w 572779"/>
                <a:gd name="connsiteY53" fmla="*/ 160241 h 606580"/>
                <a:gd name="connsiteX54" fmla="*/ 249825 w 572779"/>
                <a:gd name="connsiteY54" fmla="*/ 242528 h 606580"/>
                <a:gd name="connsiteX55" fmla="*/ 269383 w 572779"/>
                <a:gd name="connsiteY55" fmla="*/ 242528 h 606580"/>
                <a:gd name="connsiteX56" fmla="*/ 274476 w 572779"/>
                <a:gd name="connsiteY56" fmla="*/ 186996 h 606580"/>
                <a:gd name="connsiteX57" fmla="*/ 273839 w 572779"/>
                <a:gd name="connsiteY57" fmla="*/ 183991 h 606580"/>
                <a:gd name="connsiteX58" fmla="*/ 265506 w 572779"/>
                <a:gd name="connsiteY58" fmla="*/ 162726 h 606580"/>
                <a:gd name="connsiteX59" fmla="*/ 264407 w 572779"/>
                <a:gd name="connsiteY59" fmla="*/ 160472 h 606580"/>
                <a:gd name="connsiteX60" fmla="*/ 264523 w 572779"/>
                <a:gd name="connsiteY60" fmla="*/ 160472 h 606580"/>
                <a:gd name="connsiteX61" fmla="*/ 264349 w 572779"/>
                <a:gd name="connsiteY61" fmla="*/ 160183 h 606580"/>
                <a:gd name="connsiteX62" fmla="*/ 92987 w 572779"/>
                <a:gd name="connsiteY62" fmla="*/ 160183 h 606580"/>
                <a:gd name="connsiteX63" fmla="*/ 136964 w 572779"/>
                <a:gd name="connsiteY63" fmla="*/ 160183 h 606580"/>
                <a:gd name="connsiteX64" fmla="*/ 136791 w 572779"/>
                <a:gd name="connsiteY64" fmla="*/ 160472 h 606580"/>
                <a:gd name="connsiteX65" fmla="*/ 137022 w 572779"/>
                <a:gd name="connsiteY65" fmla="*/ 160472 h 606580"/>
                <a:gd name="connsiteX66" fmla="*/ 135923 w 572779"/>
                <a:gd name="connsiteY66" fmla="*/ 162726 h 606580"/>
                <a:gd name="connsiteX67" fmla="*/ 126896 w 572779"/>
                <a:gd name="connsiteY67" fmla="*/ 187227 h 606580"/>
                <a:gd name="connsiteX68" fmla="*/ 131988 w 572779"/>
                <a:gd name="connsiteY68" fmla="*/ 242470 h 606580"/>
                <a:gd name="connsiteX69" fmla="*/ 149752 w 572779"/>
                <a:gd name="connsiteY69" fmla="*/ 242470 h 606580"/>
                <a:gd name="connsiteX70" fmla="*/ 149752 w 572779"/>
                <a:gd name="connsiteY70" fmla="*/ 337471 h 606580"/>
                <a:gd name="connsiteX71" fmla="*/ 178742 w 572779"/>
                <a:gd name="connsiteY71" fmla="*/ 392483 h 606580"/>
                <a:gd name="connsiteX72" fmla="*/ 178742 w 572779"/>
                <a:gd name="connsiteY72" fmla="*/ 574624 h 606580"/>
                <a:gd name="connsiteX73" fmla="*/ 146743 w 572779"/>
                <a:gd name="connsiteY73" fmla="*/ 606580 h 606580"/>
                <a:gd name="connsiteX74" fmla="*/ 114976 w 572779"/>
                <a:gd name="connsiteY74" fmla="*/ 578149 h 606580"/>
                <a:gd name="connsiteX75" fmla="*/ 83151 w 572779"/>
                <a:gd name="connsiteY75" fmla="*/ 606580 h 606580"/>
                <a:gd name="connsiteX76" fmla="*/ 51152 w 572779"/>
                <a:gd name="connsiteY76" fmla="*/ 574624 h 606580"/>
                <a:gd name="connsiteX77" fmla="*/ 51152 w 572779"/>
                <a:gd name="connsiteY77" fmla="*/ 382833 h 606580"/>
                <a:gd name="connsiteX78" fmla="*/ 45365 w 572779"/>
                <a:gd name="connsiteY78" fmla="*/ 382833 h 606580"/>
                <a:gd name="connsiteX79" fmla="*/ 0 w 572779"/>
                <a:gd name="connsiteY79" fmla="*/ 337528 h 606580"/>
                <a:gd name="connsiteX80" fmla="*/ 0 w 572779"/>
                <a:gd name="connsiteY80" fmla="*/ 205545 h 606580"/>
                <a:gd name="connsiteX81" fmla="*/ 45365 w 572779"/>
                <a:gd name="connsiteY81" fmla="*/ 160241 h 606580"/>
                <a:gd name="connsiteX82" fmla="*/ 61972 w 572779"/>
                <a:gd name="connsiteY82" fmla="*/ 160241 h 606580"/>
                <a:gd name="connsiteX83" fmla="*/ 78464 w 572779"/>
                <a:gd name="connsiteY83" fmla="*/ 242528 h 606580"/>
                <a:gd name="connsiteX84" fmla="*/ 97964 w 572779"/>
                <a:gd name="connsiteY84" fmla="*/ 242528 h 606580"/>
                <a:gd name="connsiteX85" fmla="*/ 103056 w 572779"/>
                <a:gd name="connsiteY85" fmla="*/ 186996 h 606580"/>
                <a:gd name="connsiteX86" fmla="*/ 102477 w 572779"/>
                <a:gd name="connsiteY86" fmla="*/ 183991 h 606580"/>
                <a:gd name="connsiteX87" fmla="*/ 94145 w 572779"/>
                <a:gd name="connsiteY87" fmla="*/ 162726 h 606580"/>
                <a:gd name="connsiteX88" fmla="*/ 93045 w 572779"/>
                <a:gd name="connsiteY88" fmla="*/ 160472 h 606580"/>
                <a:gd name="connsiteX89" fmla="*/ 93103 w 572779"/>
                <a:gd name="connsiteY89" fmla="*/ 160472 h 606580"/>
                <a:gd name="connsiteX90" fmla="*/ 92987 w 572779"/>
                <a:gd name="connsiteY90" fmla="*/ 160183 h 606580"/>
                <a:gd name="connsiteX91" fmla="*/ 457411 w 572779"/>
                <a:gd name="connsiteY91" fmla="*/ 751 h 606580"/>
                <a:gd name="connsiteX92" fmla="*/ 458047 w 572779"/>
                <a:gd name="connsiteY92" fmla="*/ 751 h 606580"/>
                <a:gd name="connsiteX93" fmla="*/ 521621 w 572779"/>
                <a:gd name="connsiteY93" fmla="*/ 49915 h 606580"/>
                <a:gd name="connsiteX94" fmla="*/ 523761 w 572779"/>
                <a:gd name="connsiteY94" fmla="*/ 66553 h 606580"/>
                <a:gd name="connsiteX95" fmla="*/ 458105 w 572779"/>
                <a:gd name="connsiteY95" fmla="*/ 132124 h 606580"/>
                <a:gd name="connsiteX96" fmla="*/ 457469 w 572779"/>
                <a:gd name="connsiteY96" fmla="*/ 132124 h 606580"/>
                <a:gd name="connsiteX97" fmla="*/ 393895 w 572779"/>
                <a:gd name="connsiteY97" fmla="*/ 82960 h 606580"/>
                <a:gd name="connsiteX98" fmla="*/ 391755 w 572779"/>
                <a:gd name="connsiteY98" fmla="*/ 66322 h 606580"/>
                <a:gd name="connsiteX99" fmla="*/ 457411 w 572779"/>
                <a:gd name="connsiteY99" fmla="*/ 751 h 606580"/>
                <a:gd name="connsiteX100" fmla="*/ 285868 w 572779"/>
                <a:gd name="connsiteY100" fmla="*/ 751 h 606580"/>
                <a:gd name="connsiteX101" fmla="*/ 286621 w 572779"/>
                <a:gd name="connsiteY101" fmla="*/ 751 h 606580"/>
                <a:gd name="connsiteX102" fmla="*/ 350227 w 572779"/>
                <a:gd name="connsiteY102" fmla="*/ 49915 h 606580"/>
                <a:gd name="connsiteX103" fmla="*/ 352369 w 572779"/>
                <a:gd name="connsiteY103" fmla="*/ 66553 h 606580"/>
                <a:gd name="connsiteX104" fmla="*/ 286736 w 572779"/>
                <a:gd name="connsiteY104" fmla="*/ 132124 h 606580"/>
                <a:gd name="connsiteX105" fmla="*/ 286100 w 572779"/>
                <a:gd name="connsiteY105" fmla="*/ 132124 h 606580"/>
                <a:gd name="connsiteX106" fmla="*/ 222493 w 572779"/>
                <a:gd name="connsiteY106" fmla="*/ 82845 h 606580"/>
                <a:gd name="connsiteX107" fmla="*/ 220351 w 572779"/>
                <a:gd name="connsiteY107" fmla="*/ 66264 h 606580"/>
                <a:gd name="connsiteX108" fmla="*/ 285868 w 572779"/>
                <a:gd name="connsiteY108" fmla="*/ 751 h 606580"/>
                <a:gd name="connsiteX109" fmla="*/ 114639 w 572779"/>
                <a:gd name="connsiteY109" fmla="*/ 751 h 606580"/>
                <a:gd name="connsiteX110" fmla="*/ 115275 w 572779"/>
                <a:gd name="connsiteY110" fmla="*/ 751 h 606580"/>
                <a:gd name="connsiteX111" fmla="*/ 178882 w 572779"/>
                <a:gd name="connsiteY111" fmla="*/ 49915 h 606580"/>
                <a:gd name="connsiteX112" fmla="*/ 181024 w 572779"/>
                <a:gd name="connsiteY112" fmla="*/ 66553 h 606580"/>
                <a:gd name="connsiteX113" fmla="*/ 115333 w 572779"/>
                <a:gd name="connsiteY113" fmla="*/ 132124 h 606580"/>
                <a:gd name="connsiteX114" fmla="*/ 114754 w 572779"/>
                <a:gd name="connsiteY114" fmla="*/ 132124 h 606580"/>
                <a:gd name="connsiteX115" fmla="*/ 51148 w 572779"/>
                <a:gd name="connsiteY115" fmla="*/ 82960 h 606580"/>
                <a:gd name="connsiteX116" fmla="*/ 49006 w 572779"/>
                <a:gd name="connsiteY116" fmla="*/ 66322 h 606580"/>
                <a:gd name="connsiteX117" fmla="*/ 114639 w 572779"/>
                <a:gd name="connsiteY117" fmla="*/ 751 h 606580"/>
                <a:gd name="connsiteX118" fmla="*/ 457410 w 572779"/>
                <a:gd name="connsiteY118" fmla="*/ 423 h 606580"/>
                <a:gd name="connsiteX119" fmla="*/ 391355 w 572779"/>
                <a:gd name="connsiteY119" fmla="*/ 66356 h 606580"/>
                <a:gd name="connsiteX120" fmla="*/ 393497 w 572779"/>
                <a:gd name="connsiteY120" fmla="*/ 83056 h 606580"/>
                <a:gd name="connsiteX121" fmla="*/ 457468 w 572779"/>
                <a:gd name="connsiteY121" fmla="*/ 132521 h 606580"/>
                <a:gd name="connsiteX122" fmla="*/ 457815 w 572779"/>
                <a:gd name="connsiteY122" fmla="*/ 132521 h 606580"/>
                <a:gd name="connsiteX123" fmla="*/ 458104 w 572779"/>
                <a:gd name="connsiteY123" fmla="*/ 132521 h 606580"/>
                <a:gd name="connsiteX124" fmla="*/ 524159 w 572779"/>
                <a:gd name="connsiteY124" fmla="*/ 66587 h 606580"/>
                <a:gd name="connsiteX125" fmla="*/ 522017 w 572779"/>
                <a:gd name="connsiteY125" fmla="*/ 49887 h 606580"/>
                <a:gd name="connsiteX126" fmla="*/ 458046 w 572779"/>
                <a:gd name="connsiteY126" fmla="*/ 423 h 606580"/>
                <a:gd name="connsiteX127" fmla="*/ 457699 w 572779"/>
                <a:gd name="connsiteY127" fmla="*/ 423 h 606580"/>
                <a:gd name="connsiteX128" fmla="*/ 114646 w 572779"/>
                <a:gd name="connsiteY128" fmla="*/ 423 h 606580"/>
                <a:gd name="connsiteX129" fmla="*/ 48620 w 572779"/>
                <a:gd name="connsiteY129" fmla="*/ 66356 h 606580"/>
                <a:gd name="connsiteX130" fmla="*/ 50761 w 572779"/>
                <a:gd name="connsiteY130" fmla="*/ 83056 h 606580"/>
                <a:gd name="connsiteX131" fmla="*/ 114762 w 572779"/>
                <a:gd name="connsiteY131" fmla="*/ 132521 h 606580"/>
                <a:gd name="connsiteX132" fmla="*/ 115051 w 572779"/>
                <a:gd name="connsiteY132" fmla="*/ 132521 h 606580"/>
                <a:gd name="connsiteX133" fmla="*/ 115340 w 572779"/>
                <a:gd name="connsiteY133" fmla="*/ 132521 h 606580"/>
                <a:gd name="connsiteX134" fmla="*/ 181424 w 572779"/>
                <a:gd name="connsiteY134" fmla="*/ 66587 h 606580"/>
                <a:gd name="connsiteX135" fmla="*/ 179225 w 572779"/>
                <a:gd name="connsiteY135" fmla="*/ 49887 h 606580"/>
                <a:gd name="connsiteX136" fmla="*/ 115282 w 572779"/>
                <a:gd name="connsiteY136" fmla="*/ 423 h 606580"/>
                <a:gd name="connsiteX137" fmla="*/ 114993 w 572779"/>
                <a:gd name="connsiteY137" fmla="*/ 423 h 606580"/>
                <a:gd name="connsiteX138" fmla="*/ 286036 w 572779"/>
                <a:gd name="connsiteY138" fmla="*/ 397 h 606580"/>
                <a:gd name="connsiteX139" fmla="*/ 219952 w 572779"/>
                <a:gd name="connsiteY139" fmla="*/ 66286 h 606580"/>
                <a:gd name="connsiteX140" fmla="*/ 222151 w 572779"/>
                <a:gd name="connsiteY140" fmla="*/ 82990 h 606580"/>
                <a:gd name="connsiteX141" fmla="*/ 286094 w 572779"/>
                <a:gd name="connsiteY141" fmla="*/ 132522 h 606580"/>
                <a:gd name="connsiteX142" fmla="*/ 286383 w 572779"/>
                <a:gd name="connsiteY142" fmla="*/ 132522 h 606580"/>
                <a:gd name="connsiteX143" fmla="*/ 286730 w 572779"/>
                <a:gd name="connsiteY143" fmla="*/ 132522 h 606580"/>
                <a:gd name="connsiteX144" fmla="*/ 352756 w 572779"/>
                <a:gd name="connsiteY144" fmla="*/ 66575 h 606580"/>
                <a:gd name="connsiteX145" fmla="*/ 350615 w 572779"/>
                <a:gd name="connsiteY145" fmla="*/ 49872 h 606580"/>
                <a:gd name="connsiteX146" fmla="*/ 286614 w 572779"/>
                <a:gd name="connsiteY146" fmla="*/ 397 h 606580"/>
                <a:gd name="connsiteX147" fmla="*/ 286325 w 572779"/>
                <a:gd name="connsiteY147" fmla="*/ 397 h 606580"/>
                <a:gd name="connsiteX148" fmla="*/ 457411 w 572779"/>
                <a:gd name="connsiteY148" fmla="*/ 0 h 606580"/>
                <a:gd name="connsiteX149" fmla="*/ 458047 w 572779"/>
                <a:gd name="connsiteY149" fmla="*/ 0 h 606580"/>
                <a:gd name="connsiteX150" fmla="*/ 522315 w 572779"/>
                <a:gd name="connsiteY150" fmla="*/ 49741 h 606580"/>
                <a:gd name="connsiteX151" fmla="*/ 524513 w 572779"/>
                <a:gd name="connsiteY151" fmla="*/ 66553 h 606580"/>
                <a:gd name="connsiteX152" fmla="*/ 458105 w 572779"/>
                <a:gd name="connsiteY152" fmla="*/ 132875 h 606580"/>
                <a:gd name="connsiteX153" fmla="*/ 457469 w 572779"/>
                <a:gd name="connsiteY153" fmla="*/ 132875 h 606580"/>
                <a:gd name="connsiteX154" fmla="*/ 393201 w 572779"/>
                <a:gd name="connsiteY154" fmla="*/ 83133 h 606580"/>
                <a:gd name="connsiteX155" fmla="*/ 391003 w 572779"/>
                <a:gd name="connsiteY155" fmla="*/ 66322 h 606580"/>
                <a:gd name="connsiteX156" fmla="*/ 457411 w 572779"/>
                <a:gd name="connsiteY156" fmla="*/ 0 h 606580"/>
                <a:gd name="connsiteX157" fmla="*/ 285868 w 572779"/>
                <a:gd name="connsiteY157" fmla="*/ 0 h 606580"/>
                <a:gd name="connsiteX158" fmla="*/ 286621 w 572779"/>
                <a:gd name="connsiteY158" fmla="*/ 0 h 606580"/>
                <a:gd name="connsiteX159" fmla="*/ 350980 w 572779"/>
                <a:gd name="connsiteY159" fmla="*/ 49741 h 606580"/>
                <a:gd name="connsiteX160" fmla="*/ 353179 w 572779"/>
                <a:gd name="connsiteY160" fmla="*/ 66553 h 606580"/>
                <a:gd name="connsiteX161" fmla="*/ 286736 w 572779"/>
                <a:gd name="connsiteY161" fmla="*/ 132875 h 606580"/>
                <a:gd name="connsiteX162" fmla="*/ 286100 w 572779"/>
                <a:gd name="connsiteY162" fmla="*/ 132875 h 606580"/>
                <a:gd name="connsiteX163" fmla="*/ 221740 w 572779"/>
                <a:gd name="connsiteY163" fmla="*/ 83076 h 606580"/>
                <a:gd name="connsiteX164" fmla="*/ 219599 w 572779"/>
                <a:gd name="connsiteY164" fmla="*/ 66264 h 606580"/>
                <a:gd name="connsiteX165" fmla="*/ 285868 w 572779"/>
                <a:gd name="connsiteY165" fmla="*/ 0 h 606580"/>
                <a:gd name="connsiteX166" fmla="*/ 114639 w 572779"/>
                <a:gd name="connsiteY166" fmla="*/ 0 h 606580"/>
                <a:gd name="connsiteX167" fmla="*/ 115275 w 572779"/>
                <a:gd name="connsiteY167" fmla="*/ 0 h 606580"/>
                <a:gd name="connsiteX168" fmla="*/ 179635 w 572779"/>
                <a:gd name="connsiteY168" fmla="*/ 49741 h 606580"/>
                <a:gd name="connsiteX169" fmla="*/ 181776 w 572779"/>
                <a:gd name="connsiteY169" fmla="*/ 66553 h 606580"/>
                <a:gd name="connsiteX170" fmla="*/ 115333 w 572779"/>
                <a:gd name="connsiteY170" fmla="*/ 132875 h 606580"/>
                <a:gd name="connsiteX171" fmla="*/ 114754 w 572779"/>
                <a:gd name="connsiteY171" fmla="*/ 132875 h 606580"/>
                <a:gd name="connsiteX172" fmla="*/ 50395 w 572779"/>
                <a:gd name="connsiteY172" fmla="*/ 83133 h 606580"/>
                <a:gd name="connsiteX173" fmla="*/ 48196 w 572779"/>
                <a:gd name="connsiteY173" fmla="*/ 66322 h 606580"/>
                <a:gd name="connsiteX174" fmla="*/ 114639 w 572779"/>
                <a:gd name="connsiteY174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72779" h="606580">
                  <a:moveTo>
                    <a:pt x="435703" y="160183"/>
                  </a:moveTo>
                  <a:lnTo>
                    <a:pt x="479697" y="160183"/>
                  </a:lnTo>
                  <a:cubicBezTo>
                    <a:pt x="479639" y="160241"/>
                    <a:pt x="479639" y="160414"/>
                    <a:pt x="479581" y="160472"/>
                  </a:cubicBezTo>
                  <a:lnTo>
                    <a:pt x="479812" y="160472"/>
                  </a:lnTo>
                  <a:cubicBezTo>
                    <a:pt x="479407" y="161281"/>
                    <a:pt x="478713" y="162726"/>
                    <a:pt x="478713" y="162726"/>
                  </a:cubicBezTo>
                  <a:cubicBezTo>
                    <a:pt x="474834" y="170989"/>
                    <a:pt x="471245" y="178848"/>
                    <a:pt x="469682" y="187227"/>
                  </a:cubicBezTo>
                  <a:lnTo>
                    <a:pt x="474776" y="242470"/>
                  </a:lnTo>
                  <a:lnTo>
                    <a:pt x="494284" y="242470"/>
                  </a:lnTo>
                  <a:lnTo>
                    <a:pt x="510840" y="160183"/>
                  </a:lnTo>
                  <a:lnTo>
                    <a:pt x="527338" y="160183"/>
                  </a:lnTo>
                  <a:cubicBezTo>
                    <a:pt x="552345" y="160183"/>
                    <a:pt x="572663" y="180466"/>
                    <a:pt x="572779" y="205430"/>
                  </a:cubicBezTo>
                  <a:lnTo>
                    <a:pt x="572779" y="337413"/>
                  </a:lnTo>
                  <a:cubicBezTo>
                    <a:pt x="572779" y="362434"/>
                    <a:pt x="552519" y="382717"/>
                    <a:pt x="527396" y="382717"/>
                  </a:cubicBezTo>
                  <a:lnTo>
                    <a:pt x="521607" y="382717"/>
                  </a:lnTo>
                  <a:lnTo>
                    <a:pt x="521607" y="574624"/>
                  </a:lnTo>
                  <a:cubicBezTo>
                    <a:pt x="521607" y="592249"/>
                    <a:pt x="507251" y="606580"/>
                    <a:pt x="489595" y="606580"/>
                  </a:cubicBezTo>
                  <a:cubicBezTo>
                    <a:pt x="473155" y="606580"/>
                    <a:pt x="459552" y="594098"/>
                    <a:pt x="457815" y="578149"/>
                  </a:cubicBezTo>
                  <a:cubicBezTo>
                    <a:pt x="456021" y="594214"/>
                    <a:pt x="442417" y="606580"/>
                    <a:pt x="425978" y="606580"/>
                  </a:cubicBezTo>
                  <a:cubicBezTo>
                    <a:pt x="408322" y="606580"/>
                    <a:pt x="393966" y="592249"/>
                    <a:pt x="393966" y="574624"/>
                  </a:cubicBezTo>
                  <a:lnTo>
                    <a:pt x="393966" y="392541"/>
                  </a:lnTo>
                  <a:cubicBezTo>
                    <a:pt x="411506" y="380521"/>
                    <a:pt x="422967" y="360354"/>
                    <a:pt x="422967" y="337528"/>
                  </a:cubicBezTo>
                  <a:lnTo>
                    <a:pt x="422967" y="242528"/>
                  </a:lnTo>
                  <a:lnTo>
                    <a:pt x="440739" y="242528"/>
                  </a:lnTo>
                  <a:lnTo>
                    <a:pt x="445833" y="186996"/>
                  </a:lnTo>
                  <a:cubicBezTo>
                    <a:pt x="445659" y="186013"/>
                    <a:pt x="445428" y="184973"/>
                    <a:pt x="445196" y="183991"/>
                  </a:cubicBezTo>
                  <a:cubicBezTo>
                    <a:pt x="443459" y="176768"/>
                    <a:pt x="440276" y="169891"/>
                    <a:pt x="436860" y="162726"/>
                  </a:cubicBezTo>
                  <a:cubicBezTo>
                    <a:pt x="436860" y="162726"/>
                    <a:pt x="436166" y="161281"/>
                    <a:pt x="435818" y="160472"/>
                  </a:cubicBezTo>
                  <a:lnTo>
                    <a:pt x="435876" y="160472"/>
                  </a:lnTo>
                  <a:cubicBezTo>
                    <a:pt x="435818" y="160356"/>
                    <a:pt x="435818" y="160241"/>
                    <a:pt x="435703" y="160183"/>
                  </a:cubicBezTo>
                  <a:close/>
                  <a:moveTo>
                    <a:pt x="264349" y="160183"/>
                  </a:moveTo>
                  <a:lnTo>
                    <a:pt x="308327" y="160183"/>
                  </a:lnTo>
                  <a:cubicBezTo>
                    <a:pt x="308269" y="160241"/>
                    <a:pt x="308269" y="160414"/>
                    <a:pt x="308154" y="160472"/>
                  </a:cubicBezTo>
                  <a:lnTo>
                    <a:pt x="308385" y="160472"/>
                  </a:lnTo>
                  <a:cubicBezTo>
                    <a:pt x="308038" y="161281"/>
                    <a:pt x="307344" y="162726"/>
                    <a:pt x="307344" y="162726"/>
                  </a:cubicBezTo>
                  <a:cubicBezTo>
                    <a:pt x="303467" y="170989"/>
                    <a:pt x="299821" y="178848"/>
                    <a:pt x="298316" y="187227"/>
                  </a:cubicBezTo>
                  <a:lnTo>
                    <a:pt x="303409" y="242470"/>
                  </a:lnTo>
                  <a:lnTo>
                    <a:pt x="322910" y="242470"/>
                  </a:lnTo>
                  <a:lnTo>
                    <a:pt x="339401" y="160183"/>
                  </a:lnTo>
                  <a:lnTo>
                    <a:pt x="355951" y="160183"/>
                  </a:lnTo>
                  <a:cubicBezTo>
                    <a:pt x="380949" y="160183"/>
                    <a:pt x="401202" y="180466"/>
                    <a:pt x="401376" y="205430"/>
                  </a:cubicBezTo>
                  <a:lnTo>
                    <a:pt x="401376" y="337413"/>
                  </a:lnTo>
                  <a:cubicBezTo>
                    <a:pt x="401376" y="362434"/>
                    <a:pt x="381065" y="382717"/>
                    <a:pt x="356009" y="382717"/>
                  </a:cubicBezTo>
                  <a:lnTo>
                    <a:pt x="350222" y="382717"/>
                  </a:lnTo>
                  <a:lnTo>
                    <a:pt x="350222" y="574624"/>
                  </a:lnTo>
                  <a:cubicBezTo>
                    <a:pt x="350222" y="592249"/>
                    <a:pt x="335872" y="606580"/>
                    <a:pt x="318222" y="606580"/>
                  </a:cubicBezTo>
                  <a:cubicBezTo>
                    <a:pt x="301788" y="606580"/>
                    <a:pt x="288190" y="594098"/>
                    <a:pt x="286396" y="578149"/>
                  </a:cubicBezTo>
                  <a:cubicBezTo>
                    <a:pt x="284660" y="594214"/>
                    <a:pt x="271062" y="606580"/>
                    <a:pt x="254628" y="606580"/>
                  </a:cubicBezTo>
                  <a:cubicBezTo>
                    <a:pt x="236978" y="606580"/>
                    <a:pt x="222628" y="592249"/>
                    <a:pt x="222628" y="574624"/>
                  </a:cubicBezTo>
                  <a:lnTo>
                    <a:pt x="222628" y="382833"/>
                  </a:lnTo>
                  <a:lnTo>
                    <a:pt x="216841" y="382833"/>
                  </a:lnTo>
                  <a:cubicBezTo>
                    <a:pt x="191727" y="382833"/>
                    <a:pt x="171474" y="362608"/>
                    <a:pt x="171474" y="337528"/>
                  </a:cubicBezTo>
                  <a:lnTo>
                    <a:pt x="171474" y="205545"/>
                  </a:lnTo>
                  <a:cubicBezTo>
                    <a:pt x="171474" y="180524"/>
                    <a:pt x="191727" y="160241"/>
                    <a:pt x="216841" y="160241"/>
                  </a:cubicBezTo>
                  <a:lnTo>
                    <a:pt x="233333" y="160241"/>
                  </a:lnTo>
                  <a:lnTo>
                    <a:pt x="249825" y="242528"/>
                  </a:lnTo>
                  <a:lnTo>
                    <a:pt x="269383" y="242528"/>
                  </a:lnTo>
                  <a:lnTo>
                    <a:pt x="274476" y="186996"/>
                  </a:lnTo>
                  <a:cubicBezTo>
                    <a:pt x="274302" y="186013"/>
                    <a:pt x="274071" y="184973"/>
                    <a:pt x="273839" y="183991"/>
                  </a:cubicBezTo>
                  <a:cubicBezTo>
                    <a:pt x="272045" y="176768"/>
                    <a:pt x="268921" y="169891"/>
                    <a:pt x="265506" y="162726"/>
                  </a:cubicBezTo>
                  <a:cubicBezTo>
                    <a:pt x="265506" y="162726"/>
                    <a:pt x="264812" y="161281"/>
                    <a:pt x="264407" y="160472"/>
                  </a:cubicBezTo>
                  <a:lnTo>
                    <a:pt x="264523" y="160472"/>
                  </a:lnTo>
                  <a:cubicBezTo>
                    <a:pt x="264407" y="160356"/>
                    <a:pt x="264407" y="160241"/>
                    <a:pt x="264349" y="160183"/>
                  </a:cubicBezTo>
                  <a:close/>
                  <a:moveTo>
                    <a:pt x="92987" y="160183"/>
                  </a:moveTo>
                  <a:lnTo>
                    <a:pt x="136964" y="160183"/>
                  </a:lnTo>
                  <a:cubicBezTo>
                    <a:pt x="136848" y="160241"/>
                    <a:pt x="136848" y="160414"/>
                    <a:pt x="136791" y="160472"/>
                  </a:cubicBezTo>
                  <a:lnTo>
                    <a:pt x="137022" y="160472"/>
                  </a:lnTo>
                  <a:cubicBezTo>
                    <a:pt x="136617" y="161281"/>
                    <a:pt x="135923" y="162726"/>
                    <a:pt x="135923" y="162726"/>
                  </a:cubicBezTo>
                  <a:cubicBezTo>
                    <a:pt x="132104" y="170989"/>
                    <a:pt x="128458" y="178848"/>
                    <a:pt x="126896" y="187227"/>
                  </a:cubicBezTo>
                  <a:lnTo>
                    <a:pt x="131988" y="242470"/>
                  </a:lnTo>
                  <a:lnTo>
                    <a:pt x="149752" y="242470"/>
                  </a:lnTo>
                  <a:lnTo>
                    <a:pt x="149752" y="337471"/>
                  </a:lnTo>
                  <a:cubicBezTo>
                    <a:pt x="149752" y="360296"/>
                    <a:pt x="161267" y="380406"/>
                    <a:pt x="178742" y="392483"/>
                  </a:cubicBezTo>
                  <a:lnTo>
                    <a:pt x="178742" y="574624"/>
                  </a:lnTo>
                  <a:cubicBezTo>
                    <a:pt x="178742" y="592249"/>
                    <a:pt x="164392" y="606580"/>
                    <a:pt x="146743" y="606580"/>
                  </a:cubicBezTo>
                  <a:cubicBezTo>
                    <a:pt x="130310" y="606580"/>
                    <a:pt x="116712" y="594098"/>
                    <a:pt x="114976" y="578149"/>
                  </a:cubicBezTo>
                  <a:cubicBezTo>
                    <a:pt x="113182" y="594214"/>
                    <a:pt x="99584" y="606580"/>
                    <a:pt x="83151" y="606580"/>
                  </a:cubicBezTo>
                  <a:cubicBezTo>
                    <a:pt x="65502" y="606580"/>
                    <a:pt x="51152" y="592249"/>
                    <a:pt x="51152" y="574624"/>
                  </a:cubicBezTo>
                  <a:lnTo>
                    <a:pt x="51152" y="382833"/>
                  </a:lnTo>
                  <a:lnTo>
                    <a:pt x="45365" y="382833"/>
                  </a:lnTo>
                  <a:cubicBezTo>
                    <a:pt x="20310" y="382833"/>
                    <a:pt x="0" y="362608"/>
                    <a:pt x="0" y="337528"/>
                  </a:cubicBezTo>
                  <a:lnTo>
                    <a:pt x="0" y="205545"/>
                  </a:lnTo>
                  <a:cubicBezTo>
                    <a:pt x="0" y="180524"/>
                    <a:pt x="20310" y="160241"/>
                    <a:pt x="45365" y="160241"/>
                  </a:cubicBezTo>
                  <a:lnTo>
                    <a:pt x="61972" y="160241"/>
                  </a:lnTo>
                  <a:lnTo>
                    <a:pt x="78464" y="242528"/>
                  </a:lnTo>
                  <a:lnTo>
                    <a:pt x="97964" y="242528"/>
                  </a:lnTo>
                  <a:lnTo>
                    <a:pt x="103056" y="186996"/>
                  </a:lnTo>
                  <a:cubicBezTo>
                    <a:pt x="102940" y="186013"/>
                    <a:pt x="102709" y="184973"/>
                    <a:pt x="102477" y="183991"/>
                  </a:cubicBezTo>
                  <a:cubicBezTo>
                    <a:pt x="100683" y="176768"/>
                    <a:pt x="97501" y="169891"/>
                    <a:pt x="94145" y="162726"/>
                  </a:cubicBezTo>
                  <a:cubicBezTo>
                    <a:pt x="94145" y="162726"/>
                    <a:pt x="93450" y="161281"/>
                    <a:pt x="93045" y="160472"/>
                  </a:cubicBezTo>
                  <a:lnTo>
                    <a:pt x="93103" y="160472"/>
                  </a:lnTo>
                  <a:cubicBezTo>
                    <a:pt x="93045" y="160356"/>
                    <a:pt x="93045" y="160241"/>
                    <a:pt x="92987" y="160183"/>
                  </a:cubicBezTo>
                  <a:close/>
                  <a:moveTo>
                    <a:pt x="457411" y="751"/>
                  </a:moveTo>
                  <a:lnTo>
                    <a:pt x="458047" y="751"/>
                  </a:lnTo>
                  <a:cubicBezTo>
                    <a:pt x="488012" y="751"/>
                    <a:pt x="514158" y="20971"/>
                    <a:pt x="521621" y="49915"/>
                  </a:cubicBezTo>
                  <a:cubicBezTo>
                    <a:pt x="523009" y="55403"/>
                    <a:pt x="523761" y="61007"/>
                    <a:pt x="523761" y="66553"/>
                  </a:cubicBezTo>
                  <a:cubicBezTo>
                    <a:pt x="523761" y="102718"/>
                    <a:pt x="494317" y="132124"/>
                    <a:pt x="458105" y="132124"/>
                  </a:cubicBezTo>
                  <a:lnTo>
                    <a:pt x="457469" y="132124"/>
                  </a:lnTo>
                  <a:cubicBezTo>
                    <a:pt x="427504" y="132124"/>
                    <a:pt x="401358" y="111904"/>
                    <a:pt x="393895" y="82960"/>
                  </a:cubicBezTo>
                  <a:cubicBezTo>
                    <a:pt x="392507" y="77472"/>
                    <a:pt x="391755" y="71868"/>
                    <a:pt x="391755" y="66322"/>
                  </a:cubicBezTo>
                  <a:cubicBezTo>
                    <a:pt x="391755" y="30157"/>
                    <a:pt x="421199" y="751"/>
                    <a:pt x="457411" y="751"/>
                  </a:cubicBezTo>
                  <a:close/>
                  <a:moveTo>
                    <a:pt x="285868" y="751"/>
                  </a:moveTo>
                  <a:lnTo>
                    <a:pt x="286621" y="751"/>
                  </a:lnTo>
                  <a:cubicBezTo>
                    <a:pt x="316601" y="751"/>
                    <a:pt x="342761" y="20971"/>
                    <a:pt x="350227" y="49915"/>
                  </a:cubicBezTo>
                  <a:cubicBezTo>
                    <a:pt x="351674" y="55403"/>
                    <a:pt x="352369" y="61007"/>
                    <a:pt x="352369" y="66553"/>
                  </a:cubicBezTo>
                  <a:cubicBezTo>
                    <a:pt x="352369" y="102718"/>
                    <a:pt x="322909" y="132124"/>
                    <a:pt x="286736" y="132124"/>
                  </a:cubicBezTo>
                  <a:lnTo>
                    <a:pt x="286100" y="132124"/>
                  </a:lnTo>
                  <a:cubicBezTo>
                    <a:pt x="256119" y="132124"/>
                    <a:pt x="229959" y="111846"/>
                    <a:pt x="222493" y="82845"/>
                  </a:cubicBezTo>
                  <a:cubicBezTo>
                    <a:pt x="221046" y="77414"/>
                    <a:pt x="220351" y="71810"/>
                    <a:pt x="220351" y="66264"/>
                  </a:cubicBezTo>
                  <a:cubicBezTo>
                    <a:pt x="220351" y="30157"/>
                    <a:pt x="249753" y="751"/>
                    <a:pt x="285868" y="751"/>
                  </a:cubicBezTo>
                  <a:close/>
                  <a:moveTo>
                    <a:pt x="114639" y="751"/>
                  </a:moveTo>
                  <a:lnTo>
                    <a:pt x="115275" y="751"/>
                  </a:lnTo>
                  <a:cubicBezTo>
                    <a:pt x="145256" y="751"/>
                    <a:pt x="171416" y="20971"/>
                    <a:pt x="178882" y="49915"/>
                  </a:cubicBezTo>
                  <a:cubicBezTo>
                    <a:pt x="180329" y="55403"/>
                    <a:pt x="181024" y="61007"/>
                    <a:pt x="181024" y="66553"/>
                  </a:cubicBezTo>
                  <a:cubicBezTo>
                    <a:pt x="181024" y="102718"/>
                    <a:pt x="151564" y="132124"/>
                    <a:pt x="115333" y="132124"/>
                  </a:cubicBezTo>
                  <a:lnTo>
                    <a:pt x="114754" y="132124"/>
                  </a:lnTo>
                  <a:cubicBezTo>
                    <a:pt x="84774" y="132124"/>
                    <a:pt x="58614" y="111904"/>
                    <a:pt x="51148" y="82960"/>
                  </a:cubicBezTo>
                  <a:cubicBezTo>
                    <a:pt x="49701" y="77472"/>
                    <a:pt x="49006" y="71868"/>
                    <a:pt x="49006" y="66322"/>
                  </a:cubicBezTo>
                  <a:cubicBezTo>
                    <a:pt x="49006" y="30157"/>
                    <a:pt x="78466" y="751"/>
                    <a:pt x="114639" y="751"/>
                  </a:cubicBezTo>
                  <a:close/>
                  <a:moveTo>
                    <a:pt x="457410" y="423"/>
                  </a:moveTo>
                  <a:cubicBezTo>
                    <a:pt x="420880" y="423"/>
                    <a:pt x="391355" y="29894"/>
                    <a:pt x="391355" y="66356"/>
                  </a:cubicBezTo>
                  <a:cubicBezTo>
                    <a:pt x="391355" y="72135"/>
                    <a:pt x="392108" y="77740"/>
                    <a:pt x="393497" y="83056"/>
                  </a:cubicBezTo>
                  <a:cubicBezTo>
                    <a:pt x="400849" y="111487"/>
                    <a:pt x="426669" y="132521"/>
                    <a:pt x="457468" y="132521"/>
                  </a:cubicBezTo>
                  <a:lnTo>
                    <a:pt x="457815" y="132521"/>
                  </a:lnTo>
                  <a:lnTo>
                    <a:pt x="458104" y="132521"/>
                  </a:lnTo>
                  <a:cubicBezTo>
                    <a:pt x="494634" y="132521"/>
                    <a:pt x="524159" y="103050"/>
                    <a:pt x="524159" y="66587"/>
                  </a:cubicBezTo>
                  <a:cubicBezTo>
                    <a:pt x="524159" y="60809"/>
                    <a:pt x="523406" y="55204"/>
                    <a:pt x="522017" y="49887"/>
                  </a:cubicBezTo>
                  <a:cubicBezTo>
                    <a:pt x="514665" y="21457"/>
                    <a:pt x="488845" y="423"/>
                    <a:pt x="458046" y="423"/>
                  </a:cubicBezTo>
                  <a:lnTo>
                    <a:pt x="457699" y="423"/>
                  </a:lnTo>
                  <a:close/>
                  <a:moveTo>
                    <a:pt x="114646" y="423"/>
                  </a:moveTo>
                  <a:cubicBezTo>
                    <a:pt x="78190" y="423"/>
                    <a:pt x="48620" y="29894"/>
                    <a:pt x="48620" y="66356"/>
                  </a:cubicBezTo>
                  <a:cubicBezTo>
                    <a:pt x="48620" y="72135"/>
                    <a:pt x="49372" y="77740"/>
                    <a:pt x="50761" y="83056"/>
                  </a:cubicBezTo>
                  <a:cubicBezTo>
                    <a:pt x="58110" y="111487"/>
                    <a:pt x="83977" y="132521"/>
                    <a:pt x="114762" y="132521"/>
                  </a:cubicBezTo>
                  <a:lnTo>
                    <a:pt x="115051" y="132521"/>
                  </a:lnTo>
                  <a:lnTo>
                    <a:pt x="115340" y="132521"/>
                  </a:lnTo>
                  <a:cubicBezTo>
                    <a:pt x="151854" y="132521"/>
                    <a:pt x="181424" y="103050"/>
                    <a:pt x="181424" y="66587"/>
                  </a:cubicBezTo>
                  <a:cubicBezTo>
                    <a:pt x="181424" y="60809"/>
                    <a:pt x="180614" y="55204"/>
                    <a:pt x="179225" y="49887"/>
                  </a:cubicBezTo>
                  <a:cubicBezTo>
                    <a:pt x="171934" y="21457"/>
                    <a:pt x="146067" y="423"/>
                    <a:pt x="115282" y="423"/>
                  </a:cubicBezTo>
                  <a:lnTo>
                    <a:pt x="114993" y="423"/>
                  </a:lnTo>
                  <a:close/>
                  <a:moveTo>
                    <a:pt x="286036" y="397"/>
                  </a:moveTo>
                  <a:cubicBezTo>
                    <a:pt x="249522" y="282"/>
                    <a:pt x="219952" y="29874"/>
                    <a:pt x="219952" y="66286"/>
                  </a:cubicBezTo>
                  <a:cubicBezTo>
                    <a:pt x="219952" y="72066"/>
                    <a:pt x="220762" y="77672"/>
                    <a:pt x="222151" y="82990"/>
                  </a:cubicBezTo>
                  <a:cubicBezTo>
                    <a:pt x="229442" y="111484"/>
                    <a:pt x="255309" y="132522"/>
                    <a:pt x="286094" y="132522"/>
                  </a:cubicBezTo>
                  <a:lnTo>
                    <a:pt x="286383" y="132522"/>
                  </a:lnTo>
                  <a:lnTo>
                    <a:pt x="286730" y="132522"/>
                  </a:lnTo>
                  <a:cubicBezTo>
                    <a:pt x="323186" y="132522"/>
                    <a:pt x="352756" y="103045"/>
                    <a:pt x="352756" y="66575"/>
                  </a:cubicBezTo>
                  <a:cubicBezTo>
                    <a:pt x="352756" y="60796"/>
                    <a:pt x="352004" y="55189"/>
                    <a:pt x="350615" y="49872"/>
                  </a:cubicBezTo>
                  <a:cubicBezTo>
                    <a:pt x="343266" y="21436"/>
                    <a:pt x="317399" y="397"/>
                    <a:pt x="286614" y="397"/>
                  </a:cubicBezTo>
                  <a:lnTo>
                    <a:pt x="286325" y="397"/>
                  </a:lnTo>
                  <a:close/>
                  <a:moveTo>
                    <a:pt x="457411" y="0"/>
                  </a:moveTo>
                  <a:lnTo>
                    <a:pt x="458047" y="0"/>
                  </a:lnTo>
                  <a:cubicBezTo>
                    <a:pt x="488359" y="0"/>
                    <a:pt x="514795" y="20451"/>
                    <a:pt x="522315" y="49741"/>
                  </a:cubicBezTo>
                  <a:cubicBezTo>
                    <a:pt x="523761" y="55230"/>
                    <a:pt x="524513" y="60891"/>
                    <a:pt x="524513" y="66553"/>
                  </a:cubicBezTo>
                  <a:cubicBezTo>
                    <a:pt x="524513" y="103122"/>
                    <a:pt x="494722" y="132875"/>
                    <a:pt x="458105" y="132875"/>
                  </a:cubicBezTo>
                  <a:lnTo>
                    <a:pt x="457469" y="132875"/>
                  </a:lnTo>
                  <a:cubicBezTo>
                    <a:pt x="427157" y="132875"/>
                    <a:pt x="400721" y="112424"/>
                    <a:pt x="393201" y="83133"/>
                  </a:cubicBezTo>
                  <a:cubicBezTo>
                    <a:pt x="391755" y="77645"/>
                    <a:pt x="391003" y="71983"/>
                    <a:pt x="391003" y="66322"/>
                  </a:cubicBezTo>
                  <a:cubicBezTo>
                    <a:pt x="391003" y="29752"/>
                    <a:pt x="420794" y="0"/>
                    <a:pt x="457411" y="0"/>
                  </a:cubicBezTo>
                  <a:close/>
                  <a:moveTo>
                    <a:pt x="285868" y="0"/>
                  </a:moveTo>
                  <a:lnTo>
                    <a:pt x="286621" y="0"/>
                  </a:lnTo>
                  <a:cubicBezTo>
                    <a:pt x="316948" y="0"/>
                    <a:pt x="343456" y="20451"/>
                    <a:pt x="350980" y="49741"/>
                  </a:cubicBezTo>
                  <a:cubicBezTo>
                    <a:pt x="352427" y="55287"/>
                    <a:pt x="353179" y="60891"/>
                    <a:pt x="353179" y="66553"/>
                  </a:cubicBezTo>
                  <a:cubicBezTo>
                    <a:pt x="353179" y="103122"/>
                    <a:pt x="323372" y="132875"/>
                    <a:pt x="286736" y="132875"/>
                  </a:cubicBezTo>
                  <a:lnTo>
                    <a:pt x="286100" y="132875"/>
                  </a:lnTo>
                  <a:cubicBezTo>
                    <a:pt x="255772" y="132875"/>
                    <a:pt x="229322" y="112366"/>
                    <a:pt x="221740" y="83076"/>
                  </a:cubicBezTo>
                  <a:cubicBezTo>
                    <a:pt x="220294" y="77530"/>
                    <a:pt x="219599" y="71868"/>
                    <a:pt x="219599" y="66264"/>
                  </a:cubicBezTo>
                  <a:cubicBezTo>
                    <a:pt x="219599" y="29695"/>
                    <a:pt x="249348" y="0"/>
                    <a:pt x="285868" y="0"/>
                  </a:cubicBezTo>
                  <a:close/>
                  <a:moveTo>
                    <a:pt x="114639" y="0"/>
                  </a:moveTo>
                  <a:lnTo>
                    <a:pt x="115275" y="0"/>
                  </a:lnTo>
                  <a:cubicBezTo>
                    <a:pt x="145603" y="0"/>
                    <a:pt x="172053" y="20451"/>
                    <a:pt x="179635" y="49741"/>
                  </a:cubicBezTo>
                  <a:cubicBezTo>
                    <a:pt x="181081" y="55230"/>
                    <a:pt x="181776" y="60891"/>
                    <a:pt x="181776" y="66553"/>
                  </a:cubicBezTo>
                  <a:cubicBezTo>
                    <a:pt x="181776" y="103122"/>
                    <a:pt x="151969" y="132875"/>
                    <a:pt x="115333" y="132875"/>
                  </a:cubicBezTo>
                  <a:lnTo>
                    <a:pt x="114754" y="132875"/>
                  </a:lnTo>
                  <a:cubicBezTo>
                    <a:pt x="84427" y="132875"/>
                    <a:pt x="57919" y="112424"/>
                    <a:pt x="50395" y="83133"/>
                  </a:cubicBezTo>
                  <a:cubicBezTo>
                    <a:pt x="48948" y="77645"/>
                    <a:pt x="48196" y="71983"/>
                    <a:pt x="48196" y="66322"/>
                  </a:cubicBezTo>
                  <a:cubicBezTo>
                    <a:pt x="48196" y="29752"/>
                    <a:pt x="78003" y="0"/>
                    <a:pt x="114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943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9B8197E-B2B1-E189-933A-4B33C43390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活动目的</a:t>
            </a:r>
          </a:p>
        </p:txBody>
      </p:sp>
      <p:pic>
        <p:nvPicPr>
          <p:cNvPr id="3" name="图片 2" descr="图片包含 室内, 桌子, 窗户, 电脑&#10;&#10;描述已自动生成">
            <a:extLst>
              <a:ext uri="{FF2B5EF4-FFF2-40B4-BE49-F238E27FC236}">
                <a16:creationId xmlns:a16="http://schemas.microsoft.com/office/drawing/2014/main" id="{415527A4-49F9-0EDC-1542-019BF50A6D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26" b="28354"/>
          <a:stretch/>
        </p:blipFill>
        <p:spPr>
          <a:xfrm>
            <a:off x="0" y="1206500"/>
            <a:ext cx="12192000" cy="2496820"/>
          </a:xfrm>
          <a:custGeom>
            <a:avLst/>
            <a:gdLst>
              <a:gd name="connsiteX0" fmla="*/ 0 w 12192000"/>
              <a:gd name="connsiteY0" fmla="*/ 0 h 2496820"/>
              <a:gd name="connsiteX1" fmla="*/ 12192000 w 12192000"/>
              <a:gd name="connsiteY1" fmla="*/ 0 h 2496820"/>
              <a:gd name="connsiteX2" fmla="*/ 12192000 w 12192000"/>
              <a:gd name="connsiteY2" fmla="*/ 2496820 h 2496820"/>
              <a:gd name="connsiteX3" fmla="*/ 11634957 w 12192000"/>
              <a:gd name="connsiteY3" fmla="*/ 2496820 h 2496820"/>
              <a:gd name="connsiteX4" fmla="*/ 11634957 w 12192000"/>
              <a:gd name="connsiteY4" fmla="*/ 1355090 h 2496820"/>
              <a:gd name="connsiteX5" fmla="*/ 557040 w 12192000"/>
              <a:gd name="connsiteY5" fmla="*/ 1355090 h 2496820"/>
              <a:gd name="connsiteX6" fmla="*/ 557040 w 12192000"/>
              <a:gd name="connsiteY6" fmla="*/ 2496820 h 2496820"/>
              <a:gd name="connsiteX7" fmla="*/ 0 w 12192000"/>
              <a:gd name="connsiteY7" fmla="*/ 2496820 h 249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496820">
                <a:moveTo>
                  <a:pt x="0" y="0"/>
                </a:moveTo>
                <a:lnTo>
                  <a:pt x="12192000" y="0"/>
                </a:lnTo>
                <a:lnTo>
                  <a:pt x="12192000" y="2496820"/>
                </a:lnTo>
                <a:lnTo>
                  <a:pt x="11634957" y="2496820"/>
                </a:lnTo>
                <a:lnTo>
                  <a:pt x="11634957" y="1355090"/>
                </a:lnTo>
                <a:lnTo>
                  <a:pt x="557040" y="1355090"/>
                </a:lnTo>
                <a:lnTo>
                  <a:pt x="557040" y="2496820"/>
                </a:lnTo>
                <a:lnTo>
                  <a:pt x="0" y="2496820"/>
                </a:lnTo>
                <a:close/>
              </a:path>
            </a:pathLst>
          </a:custGeom>
        </p:spPr>
      </p:pic>
      <p:sp>
        <p:nvSpPr>
          <p:cNvPr id="4" name="矩形: 圆顶角 3">
            <a:extLst>
              <a:ext uri="{FF2B5EF4-FFF2-40B4-BE49-F238E27FC236}">
                <a16:creationId xmlns:a16="http://schemas.microsoft.com/office/drawing/2014/main" id="{AB1AC328-56C4-6752-C3E0-1D3647F25FEB}"/>
              </a:ext>
            </a:extLst>
          </p:cNvPr>
          <p:cNvSpPr/>
          <p:nvPr/>
        </p:nvSpPr>
        <p:spPr>
          <a:xfrm>
            <a:off x="557041" y="2490493"/>
            <a:ext cx="11077917" cy="3615667"/>
          </a:xfrm>
          <a:prstGeom prst="round2SameRect">
            <a:avLst>
              <a:gd name="adj1" fmla="val 0"/>
              <a:gd name="adj2" fmla="val 6200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59B46B3-99C2-F2F7-DC22-5987AFBFEA6A}"/>
              </a:ext>
            </a:extLst>
          </p:cNvPr>
          <p:cNvSpPr/>
          <p:nvPr/>
        </p:nvSpPr>
        <p:spPr>
          <a:xfrm>
            <a:off x="557041" y="2490494"/>
            <a:ext cx="11077917" cy="111760"/>
          </a:xfrm>
          <a:prstGeom prst="rect">
            <a:avLst/>
          </a:prstGeom>
          <a:gradFill>
            <a:gsLst>
              <a:gs pos="2000">
                <a:schemeClr val="accent2">
                  <a:lumMod val="90000"/>
                  <a:lumOff val="10000"/>
                </a:schemeClr>
              </a:gs>
              <a:gs pos="100000">
                <a:schemeClr val="accent2">
                  <a:lumMod val="80000"/>
                </a:schemeClr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5DDA299-3A62-DC66-2753-3981A0D9E058}"/>
              </a:ext>
            </a:extLst>
          </p:cNvPr>
          <p:cNvSpPr/>
          <p:nvPr/>
        </p:nvSpPr>
        <p:spPr>
          <a:xfrm>
            <a:off x="1605781" y="3012301"/>
            <a:ext cx="636634" cy="618486"/>
          </a:xfrm>
          <a:prstGeom prst="ellipse">
            <a:avLst/>
          </a:prstGeom>
          <a:gradFill>
            <a:gsLst>
              <a:gs pos="20000">
                <a:schemeClr val="accent2">
                  <a:lumMod val="70000"/>
                  <a:lumOff val="3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14300" dist="88900" dir="5400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2400" dirty="0">
                <a:latin typeface="+mj-ea"/>
                <a:ea typeface="+mj-ea"/>
              </a:rPr>
              <a:t>1</a:t>
            </a:r>
            <a:endParaRPr lang="en-US" sz="2400" dirty="0"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C0C7C7-D7F5-0C14-334F-145845975A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08262" y="3012301"/>
            <a:ext cx="1897927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品牌传播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E816CAA-9B0F-5696-41CC-8F8971C3F60C}"/>
              </a:ext>
            </a:extLst>
          </p:cNvPr>
          <p:cNvSpPr/>
          <p:nvPr/>
        </p:nvSpPr>
        <p:spPr>
          <a:xfrm>
            <a:off x="1605781" y="4594145"/>
            <a:ext cx="636634" cy="618486"/>
          </a:xfrm>
          <a:prstGeom prst="ellipse">
            <a:avLst/>
          </a:prstGeom>
          <a:gradFill>
            <a:gsLst>
              <a:gs pos="20000">
                <a:schemeClr val="accent2">
                  <a:lumMod val="70000"/>
                  <a:lumOff val="3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14300" dist="88900" dir="5400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latin typeface="+mj-ea"/>
                <a:ea typeface="+mj-ea"/>
              </a:rPr>
              <a:t>3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E42154-519D-D515-86E6-3601FCC5DF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08262" y="4594145"/>
            <a:ext cx="1897927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品牌渠道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00A078A-0BEB-13AE-9254-E67F2830D63B}"/>
              </a:ext>
            </a:extLst>
          </p:cNvPr>
          <p:cNvSpPr/>
          <p:nvPr/>
        </p:nvSpPr>
        <p:spPr>
          <a:xfrm>
            <a:off x="6515503" y="3012301"/>
            <a:ext cx="636634" cy="618486"/>
          </a:xfrm>
          <a:prstGeom prst="ellipse">
            <a:avLst/>
          </a:prstGeom>
          <a:gradFill>
            <a:gsLst>
              <a:gs pos="20000">
                <a:schemeClr val="accent2">
                  <a:lumMod val="70000"/>
                  <a:lumOff val="3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14300" dist="88900" dir="5400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latin typeface="+mj-ea"/>
                <a:ea typeface="+mj-ea"/>
              </a:rPr>
              <a:t>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9A4041-3446-5B83-E31E-B1C24AC6C4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356084" y="3012301"/>
            <a:ext cx="1897927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00">
                      <a:schemeClr val="tx2">
                        <a:lumMod val="70000"/>
                      </a:schemeClr>
                    </a:gs>
                    <a:gs pos="20000">
                      <a:schemeClr val="tx2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品牌质量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A432D7F-C25E-2A0F-FE0C-96194E70217F}"/>
              </a:ext>
            </a:extLst>
          </p:cNvPr>
          <p:cNvSpPr/>
          <p:nvPr/>
        </p:nvSpPr>
        <p:spPr>
          <a:xfrm>
            <a:off x="6515503" y="4594145"/>
            <a:ext cx="636634" cy="618486"/>
          </a:xfrm>
          <a:prstGeom prst="ellipse">
            <a:avLst/>
          </a:prstGeom>
          <a:gradFill>
            <a:gsLst>
              <a:gs pos="20000">
                <a:schemeClr val="accent2">
                  <a:lumMod val="70000"/>
                  <a:lumOff val="3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</a:gradFill>
          <a:ln w="12700" cap="flat" cmpd="sng" algn="ctr">
            <a:noFill/>
            <a:prstDash val="solid"/>
            <a:miter lim="800000"/>
          </a:ln>
          <a:effectLst>
            <a:outerShdw blurRad="114300" dist="88900" dir="5400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latin typeface="+mj-ea"/>
                <a:ea typeface="+mj-ea"/>
              </a:rPr>
              <a:t>4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E70F4D1-C837-43B2-F34B-D6CF0BDAE27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356084" y="4594145"/>
            <a:ext cx="1897927" cy="369332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00">
                      <a:schemeClr val="tx2">
                        <a:lumMod val="70000"/>
                      </a:schemeClr>
                    </a:gs>
                    <a:gs pos="20000">
                      <a:schemeClr val="tx2">
                        <a:lumMod val="80000"/>
                        <a:lumOff val="20000"/>
                      </a:schemeClr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品牌服务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657AB3B-13B2-84FE-4AE0-32BB4EEE7901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Objective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E15287-B67A-725F-67F4-B8C820FDDDC7}"/>
              </a:ext>
            </a:extLst>
          </p:cNvPr>
          <p:cNvSpPr txBox="1"/>
          <p:nvPr/>
        </p:nvSpPr>
        <p:spPr>
          <a:xfrm>
            <a:off x="2404706" y="3476368"/>
            <a:ext cx="3417359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D865AE3-389D-6596-2599-4BC4FEC263D5}"/>
              </a:ext>
            </a:extLst>
          </p:cNvPr>
          <p:cNvSpPr txBox="1"/>
          <p:nvPr/>
        </p:nvSpPr>
        <p:spPr>
          <a:xfrm>
            <a:off x="7356084" y="3476368"/>
            <a:ext cx="3417359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6233950-BB06-DA39-7466-088A88AD5962}"/>
              </a:ext>
            </a:extLst>
          </p:cNvPr>
          <p:cNvSpPr txBox="1"/>
          <p:nvPr/>
        </p:nvSpPr>
        <p:spPr>
          <a:xfrm>
            <a:off x="2404706" y="5096218"/>
            <a:ext cx="3417359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62C64B-4732-0443-49F1-88D5DB6BE5C4}"/>
              </a:ext>
            </a:extLst>
          </p:cNvPr>
          <p:cNvSpPr txBox="1"/>
          <p:nvPr/>
        </p:nvSpPr>
        <p:spPr>
          <a:xfrm>
            <a:off x="7356084" y="5096218"/>
            <a:ext cx="3417359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264569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BA4C18-17BD-E95C-51EC-85208C800CB9}"/>
              </a:ext>
            </a:extLst>
          </p:cNvPr>
          <p:cNvGrpSpPr/>
          <p:nvPr/>
        </p:nvGrpSpPr>
        <p:grpSpPr>
          <a:xfrm>
            <a:off x="2098644" y="1494325"/>
            <a:ext cx="6395386" cy="2350358"/>
            <a:chOff x="2098644" y="1494325"/>
            <a:chExt cx="6395386" cy="2350358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7449BAA4-4733-5AA2-58B6-F6D82429EE99}"/>
                </a:ext>
              </a:extLst>
            </p:cNvPr>
            <p:cNvSpPr/>
            <p:nvPr/>
          </p:nvSpPr>
          <p:spPr>
            <a:xfrm>
              <a:off x="2499482" y="1594299"/>
              <a:ext cx="2816036" cy="2250384"/>
            </a:xfrm>
            <a:custGeom>
              <a:avLst/>
              <a:gdLst>
                <a:gd name="connsiteX0" fmla="*/ 4016883 w 4016883"/>
                <a:gd name="connsiteY0" fmla="*/ 2008442 h 3210020"/>
                <a:gd name="connsiteX1" fmla="*/ 2008442 w 4016883"/>
                <a:gd name="connsiteY1" fmla="*/ 0 h 3210020"/>
                <a:gd name="connsiteX2" fmla="*/ 0 w 4016883"/>
                <a:gd name="connsiteY2" fmla="*/ 2008442 h 3210020"/>
                <a:gd name="connsiteX3" fmla="*/ 398907 w 4016883"/>
                <a:gd name="connsiteY3" fmla="*/ 3210020 h 3210020"/>
                <a:gd name="connsiteX4" fmla="*/ 3617976 w 4016883"/>
                <a:gd name="connsiteY4" fmla="*/ 3210020 h 3210020"/>
                <a:gd name="connsiteX5" fmla="*/ 4016883 w 4016883"/>
                <a:gd name="connsiteY5" fmla="*/ 2008442 h 32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6883" h="3210020">
                  <a:moveTo>
                    <a:pt x="4016883" y="2008442"/>
                  </a:moveTo>
                  <a:cubicBezTo>
                    <a:pt x="4016883" y="899255"/>
                    <a:pt x="3117628" y="0"/>
                    <a:pt x="2008442" y="0"/>
                  </a:cubicBezTo>
                  <a:cubicBezTo>
                    <a:pt x="899255" y="0"/>
                    <a:pt x="0" y="899255"/>
                    <a:pt x="0" y="2008442"/>
                  </a:cubicBezTo>
                  <a:cubicBezTo>
                    <a:pt x="0" y="2458974"/>
                    <a:pt x="148400" y="2874931"/>
                    <a:pt x="398907" y="3210020"/>
                  </a:cubicBezTo>
                  <a:lnTo>
                    <a:pt x="3617976" y="3210020"/>
                  </a:lnTo>
                  <a:cubicBezTo>
                    <a:pt x="3868484" y="2874931"/>
                    <a:pt x="4016883" y="2459070"/>
                    <a:pt x="4016883" y="200844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1E5126B-FB90-D7DB-CB87-111610F784D1}"/>
                </a:ext>
              </a:extLst>
            </p:cNvPr>
            <p:cNvSpPr/>
            <p:nvPr/>
          </p:nvSpPr>
          <p:spPr>
            <a:xfrm>
              <a:off x="2589256" y="3800750"/>
              <a:ext cx="2664000" cy="43933"/>
            </a:xfrm>
            <a:custGeom>
              <a:avLst/>
              <a:gdLst>
                <a:gd name="connsiteX0" fmla="*/ 3750564 w 3775138"/>
                <a:gd name="connsiteY0" fmla="*/ 49149 h 49148"/>
                <a:gd name="connsiteX1" fmla="*/ 24575 w 3775138"/>
                <a:gd name="connsiteY1" fmla="*/ 49149 h 49148"/>
                <a:gd name="connsiteX2" fmla="*/ 0 w 3775138"/>
                <a:gd name="connsiteY2" fmla="*/ 24574 h 49148"/>
                <a:gd name="connsiteX3" fmla="*/ 0 w 3775138"/>
                <a:gd name="connsiteY3" fmla="*/ 24574 h 49148"/>
                <a:gd name="connsiteX4" fmla="*/ 24575 w 3775138"/>
                <a:gd name="connsiteY4" fmla="*/ 0 h 49148"/>
                <a:gd name="connsiteX5" fmla="*/ 3750564 w 3775138"/>
                <a:gd name="connsiteY5" fmla="*/ 0 h 49148"/>
                <a:gd name="connsiteX6" fmla="*/ 3775139 w 3775138"/>
                <a:gd name="connsiteY6" fmla="*/ 24574 h 49148"/>
                <a:gd name="connsiteX7" fmla="*/ 3775139 w 3775138"/>
                <a:gd name="connsiteY7" fmla="*/ 24574 h 49148"/>
                <a:gd name="connsiteX8" fmla="*/ 3750564 w 3775138"/>
                <a:gd name="connsiteY8" fmla="*/ 49149 h 4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5138" h="49148">
                  <a:moveTo>
                    <a:pt x="3750564" y="49149"/>
                  </a:moveTo>
                  <a:lnTo>
                    <a:pt x="24575" y="49149"/>
                  </a:lnTo>
                  <a:cubicBezTo>
                    <a:pt x="10954" y="49149"/>
                    <a:pt x="0" y="38100"/>
                    <a:pt x="0" y="24574"/>
                  </a:cubicBezTo>
                  <a:lnTo>
                    <a:pt x="0" y="24574"/>
                  </a:lnTo>
                  <a:cubicBezTo>
                    <a:pt x="0" y="10954"/>
                    <a:pt x="11049" y="0"/>
                    <a:pt x="24575" y="0"/>
                  </a:cubicBezTo>
                  <a:lnTo>
                    <a:pt x="3750564" y="0"/>
                  </a:lnTo>
                  <a:cubicBezTo>
                    <a:pt x="3764185" y="0"/>
                    <a:pt x="3775139" y="11049"/>
                    <a:pt x="3775139" y="24574"/>
                  </a:cubicBezTo>
                  <a:lnTo>
                    <a:pt x="3775139" y="24574"/>
                  </a:lnTo>
                  <a:cubicBezTo>
                    <a:pt x="3775139" y="38100"/>
                    <a:pt x="3764185" y="49149"/>
                    <a:pt x="3750564" y="49149"/>
                  </a:cubicBezTo>
                  <a:close/>
                </a:path>
              </a:pathLst>
            </a:custGeom>
            <a:solidFill>
              <a:schemeClr val="accent4">
                <a:lumMod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4618-DD14-298A-8208-22C29A8D465B}"/>
                </a:ext>
              </a:extLst>
            </p:cNvPr>
            <p:cNvGrpSpPr/>
            <p:nvPr/>
          </p:nvGrpSpPr>
          <p:grpSpPr>
            <a:xfrm>
              <a:off x="4860453" y="1535620"/>
              <a:ext cx="589030" cy="526965"/>
              <a:chOff x="4860453" y="1535620"/>
              <a:chExt cx="589030" cy="526965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500AB41A-F1EC-A179-5B99-37A6FD0FE542}"/>
                  </a:ext>
                </a:extLst>
              </p:cNvPr>
              <p:cNvSpPr/>
              <p:nvPr/>
            </p:nvSpPr>
            <p:spPr>
              <a:xfrm rot="14367752">
                <a:off x="4945152" y="1751134"/>
                <a:ext cx="311451" cy="311451"/>
              </a:xfrm>
              <a:custGeom>
                <a:avLst/>
                <a:gdLst>
                  <a:gd name="connsiteX0" fmla="*/ 348420 w 348419"/>
                  <a:gd name="connsiteY0" fmla="*/ 174210 h 348419"/>
                  <a:gd name="connsiteX1" fmla="*/ 174210 w 348419"/>
                  <a:gd name="connsiteY1" fmla="*/ 348420 h 348419"/>
                  <a:gd name="connsiteX2" fmla="*/ 0 w 348419"/>
                  <a:gd name="connsiteY2" fmla="*/ 174210 h 348419"/>
                  <a:gd name="connsiteX3" fmla="*/ 174210 w 348419"/>
                  <a:gd name="connsiteY3" fmla="*/ 0 h 348419"/>
                  <a:gd name="connsiteX4" fmla="*/ 348420 w 348419"/>
                  <a:gd name="connsiteY4" fmla="*/ 174210 h 34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19" h="348419">
                    <a:moveTo>
                      <a:pt x="348420" y="174210"/>
                    </a:moveTo>
                    <a:cubicBezTo>
                      <a:pt x="348420" y="270423"/>
                      <a:pt x="270423" y="348420"/>
                      <a:pt x="174210" y="348420"/>
                    </a:cubicBezTo>
                    <a:cubicBezTo>
                      <a:pt x="77996" y="348420"/>
                      <a:pt x="0" y="270423"/>
                      <a:pt x="0" y="174210"/>
                    </a:cubicBezTo>
                    <a:cubicBezTo>
                      <a:pt x="0" y="77996"/>
                      <a:pt x="77996" y="0"/>
                      <a:pt x="174210" y="0"/>
                    </a:cubicBezTo>
                    <a:cubicBezTo>
                      <a:pt x="270423" y="0"/>
                      <a:pt x="348420" y="77996"/>
                      <a:pt x="348420" y="174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E4D084E6-945B-8987-D1F4-5BD1C5DC6C37}"/>
                  </a:ext>
                </a:extLst>
              </p:cNvPr>
              <p:cNvSpPr/>
              <p:nvPr/>
            </p:nvSpPr>
            <p:spPr>
              <a:xfrm rot="18804653">
                <a:off x="4860453" y="1535620"/>
                <a:ext cx="139299" cy="139299"/>
              </a:xfrm>
              <a:custGeom>
                <a:avLst/>
                <a:gdLst>
                  <a:gd name="connsiteX0" fmla="*/ 115969 w 155833"/>
                  <a:gd name="connsiteY0" fmla="*/ 145878 h 155833"/>
                  <a:gd name="connsiteX1" fmla="*/ 9956 w 155833"/>
                  <a:gd name="connsiteY1" fmla="*/ 115969 h 155833"/>
                  <a:gd name="connsiteX2" fmla="*/ 39864 w 155833"/>
                  <a:gd name="connsiteY2" fmla="*/ 9956 h 155833"/>
                  <a:gd name="connsiteX3" fmla="*/ 145878 w 155833"/>
                  <a:gd name="connsiteY3" fmla="*/ 39865 h 155833"/>
                  <a:gd name="connsiteX4" fmla="*/ 115969 w 155833"/>
                  <a:gd name="connsiteY4" fmla="*/ 145878 h 15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33" h="155833">
                    <a:moveTo>
                      <a:pt x="115969" y="145878"/>
                    </a:moveTo>
                    <a:cubicBezTo>
                      <a:pt x="78441" y="166928"/>
                      <a:pt x="31006" y="153498"/>
                      <a:pt x="9956" y="115969"/>
                    </a:cubicBezTo>
                    <a:cubicBezTo>
                      <a:pt x="-11094" y="78441"/>
                      <a:pt x="2336" y="31006"/>
                      <a:pt x="39864" y="9956"/>
                    </a:cubicBezTo>
                    <a:cubicBezTo>
                      <a:pt x="77393" y="-11094"/>
                      <a:pt x="124828" y="2336"/>
                      <a:pt x="145878" y="39865"/>
                    </a:cubicBezTo>
                    <a:cubicBezTo>
                      <a:pt x="166928" y="77393"/>
                      <a:pt x="153498" y="124828"/>
                      <a:pt x="115969" y="14587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924DCD3B-F0D1-9B11-D1B6-B53D7F8BE849}"/>
                  </a:ext>
                </a:extLst>
              </p:cNvPr>
              <p:cNvSpPr/>
              <p:nvPr/>
            </p:nvSpPr>
            <p:spPr>
              <a:xfrm rot="18804653">
                <a:off x="5360646" y="1819948"/>
                <a:ext cx="88837" cy="88837"/>
              </a:xfrm>
              <a:custGeom>
                <a:avLst/>
                <a:gdLst>
                  <a:gd name="connsiteX0" fmla="*/ 73980 w 99382"/>
                  <a:gd name="connsiteY0" fmla="*/ 93030 h 99382"/>
                  <a:gd name="connsiteX1" fmla="*/ 6352 w 99382"/>
                  <a:gd name="connsiteY1" fmla="*/ 73980 h 99382"/>
                  <a:gd name="connsiteX2" fmla="*/ 25402 w 99382"/>
                  <a:gd name="connsiteY2" fmla="*/ 6352 h 99382"/>
                  <a:gd name="connsiteX3" fmla="*/ 93030 w 99382"/>
                  <a:gd name="connsiteY3" fmla="*/ 25402 h 99382"/>
                  <a:gd name="connsiteX4" fmla="*/ 73980 w 99382"/>
                  <a:gd name="connsiteY4" fmla="*/ 93030 h 9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82" h="99382">
                    <a:moveTo>
                      <a:pt x="73980" y="93030"/>
                    </a:moveTo>
                    <a:cubicBezTo>
                      <a:pt x="50072" y="106460"/>
                      <a:pt x="19782" y="97888"/>
                      <a:pt x="6352" y="73980"/>
                    </a:cubicBezTo>
                    <a:cubicBezTo>
                      <a:pt x="-7078" y="50072"/>
                      <a:pt x="1495" y="19783"/>
                      <a:pt x="25402" y="6352"/>
                    </a:cubicBezTo>
                    <a:cubicBezTo>
                      <a:pt x="49310" y="-7078"/>
                      <a:pt x="79600" y="1495"/>
                      <a:pt x="93030" y="25402"/>
                    </a:cubicBezTo>
                    <a:cubicBezTo>
                      <a:pt x="106460" y="49310"/>
                      <a:pt x="97888" y="79600"/>
                      <a:pt x="73980" y="930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8FE0499-F878-1275-76EA-610A8BD8ABDC}"/>
                </a:ext>
              </a:extLst>
            </p:cNvPr>
            <p:cNvGrpSpPr/>
            <p:nvPr/>
          </p:nvGrpSpPr>
          <p:grpSpPr>
            <a:xfrm>
              <a:off x="3002568" y="1494325"/>
              <a:ext cx="238402" cy="480040"/>
              <a:chOff x="3002568" y="1494325"/>
              <a:chExt cx="238402" cy="480040"/>
            </a:xfrm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73141C65-02E5-EAE7-8B10-703295CBD0EB}"/>
                  </a:ext>
                </a:extLst>
              </p:cNvPr>
              <p:cNvSpPr/>
              <p:nvPr/>
            </p:nvSpPr>
            <p:spPr>
              <a:xfrm>
                <a:off x="3129603" y="1494325"/>
                <a:ext cx="111367" cy="111367"/>
              </a:xfrm>
              <a:custGeom>
                <a:avLst/>
                <a:gdLst>
                  <a:gd name="connsiteX0" fmla="*/ 124587 w 124586"/>
                  <a:gd name="connsiteY0" fmla="*/ 62294 h 124586"/>
                  <a:gd name="connsiteX1" fmla="*/ 62294 w 124586"/>
                  <a:gd name="connsiteY1" fmla="*/ 124587 h 124586"/>
                  <a:gd name="connsiteX2" fmla="*/ 0 w 124586"/>
                  <a:gd name="connsiteY2" fmla="*/ 62294 h 124586"/>
                  <a:gd name="connsiteX3" fmla="*/ 62294 w 124586"/>
                  <a:gd name="connsiteY3" fmla="*/ 0 h 124586"/>
                  <a:gd name="connsiteX4" fmla="*/ 124587 w 124586"/>
                  <a:gd name="connsiteY4" fmla="*/ 62294 h 1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86" h="124586">
                    <a:moveTo>
                      <a:pt x="124587" y="62294"/>
                    </a:moveTo>
                    <a:cubicBezTo>
                      <a:pt x="124587" y="96697"/>
                      <a:pt x="96697" y="124587"/>
                      <a:pt x="62294" y="124587"/>
                    </a:cubicBezTo>
                    <a:cubicBezTo>
                      <a:pt x="27890" y="124587"/>
                      <a:pt x="0" y="96697"/>
                      <a:pt x="0" y="62294"/>
                    </a:cubicBezTo>
                    <a:cubicBezTo>
                      <a:pt x="0" y="27890"/>
                      <a:pt x="27890" y="0"/>
                      <a:pt x="62294" y="0"/>
                    </a:cubicBezTo>
                    <a:cubicBezTo>
                      <a:pt x="96697" y="0"/>
                      <a:pt x="124587" y="27890"/>
                      <a:pt x="124587" y="62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C464CBF0-0851-F681-8513-3C5FCAB0F352}"/>
                  </a:ext>
                </a:extLst>
              </p:cNvPr>
              <p:cNvSpPr/>
              <p:nvPr/>
            </p:nvSpPr>
            <p:spPr>
              <a:xfrm>
                <a:off x="3002568" y="1754354"/>
                <a:ext cx="220011" cy="220011"/>
              </a:xfrm>
              <a:custGeom>
                <a:avLst/>
                <a:gdLst>
                  <a:gd name="connsiteX0" fmla="*/ 246126 w 246125"/>
                  <a:gd name="connsiteY0" fmla="*/ 123063 h 246125"/>
                  <a:gd name="connsiteX1" fmla="*/ 123063 w 246125"/>
                  <a:gd name="connsiteY1" fmla="*/ 246126 h 246125"/>
                  <a:gd name="connsiteX2" fmla="*/ 0 w 246125"/>
                  <a:gd name="connsiteY2" fmla="*/ 123063 h 246125"/>
                  <a:gd name="connsiteX3" fmla="*/ 123063 w 246125"/>
                  <a:gd name="connsiteY3" fmla="*/ 0 h 246125"/>
                  <a:gd name="connsiteX4" fmla="*/ 246126 w 246125"/>
                  <a:gd name="connsiteY4" fmla="*/ 123063 h 2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125" h="246125">
                    <a:moveTo>
                      <a:pt x="246126" y="123063"/>
                    </a:moveTo>
                    <a:cubicBezTo>
                      <a:pt x="246126" y="191029"/>
                      <a:pt x="191029" y="246126"/>
                      <a:pt x="123063" y="246126"/>
                    </a:cubicBezTo>
                    <a:cubicBezTo>
                      <a:pt x="55097" y="246126"/>
                      <a:pt x="0" y="191029"/>
                      <a:pt x="0" y="123063"/>
                    </a:cubicBezTo>
                    <a:cubicBezTo>
                      <a:pt x="0" y="55097"/>
                      <a:pt x="55097" y="0"/>
                      <a:pt x="123063" y="0"/>
                    </a:cubicBezTo>
                    <a:cubicBezTo>
                      <a:pt x="191029" y="0"/>
                      <a:pt x="246126" y="55097"/>
                      <a:pt x="246126" y="12306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245EBF-7AE5-8E7A-D93F-9FFB8803B385}"/>
                </a:ext>
              </a:extLst>
            </p:cNvPr>
            <p:cNvGrpSpPr/>
            <p:nvPr/>
          </p:nvGrpSpPr>
          <p:grpSpPr>
            <a:xfrm>
              <a:off x="2098644" y="2822224"/>
              <a:ext cx="261020" cy="535461"/>
              <a:chOff x="2098644" y="2822224"/>
              <a:chExt cx="261020" cy="535461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78379F3E-59FE-373B-8CE0-E010C2849DCF}"/>
                  </a:ext>
                </a:extLst>
              </p:cNvPr>
              <p:cNvSpPr/>
              <p:nvPr/>
            </p:nvSpPr>
            <p:spPr>
              <a:xfrm rot="18900000">
                <a:off x="2098644" y="2822224"/>
                <a:ext cx="256280" cy="256280"/>
              </a:xfrm>
              <a:custGeom>
                <a:avLst/>
                <a:gdLst>
                  <a:gd name="connsiteX0" fmla="*/ 286700 w 286699"/>
                  <a:gd name="connsiteY0" fmla="*/ 143350 h 286699"/>
                  <a:gd name="connsiteX1" fmla="*/ 143350 w 286699"/>
                  <a:gd name="connsiteY1" fmla="*/ 286700 h 286699"/>
                  <a:gd name="connsiteX2" fmla="*/ 0 w 286699"/>
                  <a:gd name="connsiteY2" fmla="*/ 143350 h 286699"/>
                  <a:gd name="connsiteX3" fmla="*/ 143350 w 286699"/>
                  <a:gd name="connsiteY3" fmla="*/ 0 h 286699"/>
                  <a:gd name="connsiteX4" fmla="*/ 286700 w 286699"/>
                  <a:gd name="connsiteY4" fmla="*/ 143350 h 2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9" h="286699">
                    <a:moveTo>
                      <a:pt x="286700" y="143350"/>
                    </a:moveTo>
                    <a:cubicBezTo>
                      <a:pt x="286700" y="222520"/>
                      <a:pt x="222520" y="286700"/>
                      <a:pt x="143350" y="286700"/>
                    </a:cubicBezTo>
                    <a:cubicBezTo>
                      <a:pt x="64180" y="286700"/>
                      <a:pt x="0" y="222519"/>
                      <a:pt x="0" y="143350"/>
                    </a:cubicBezTo>
                    <a:cubicBezTo>
                      <a:pt x="0" y="64180"/>
                      <a:pt x="64180" y="0"/>
                      <a:pt x="143350" y="0"/>
                    </a:cubicBezTo>
                    <a:cubicBezTo>
                      <a:pt x="222520" y="0"/>
                      <a:pt x="286700" y="64180"/>
                      <a:pt x="286700" y="1433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13CD784C-F988-E4AB-1181-08E8A237F867}"/>
                  </a:ext>
                </a:extLst>
              </p:cNvPr>
              <p:cNvSpPr/>
              <p:nvPr/>
            </p:nvSpPr>
            <p:spPr>
              <a:xfrm>
                <a:off x="2261408" y="3259430"/>
                <a:ext cx="98256" cy="98255"/>
              </a:xfrm>
              <a:custGeom>
                <a:avLst/>
                <a:gdLst>
                  <a:gd name="connsiteX0" fmla="*/ 109918 w 109918"/>
                  <a:gd name="connsiteY0" fmla="*/ 54959 h 109918"/>
                  <a:gd name="connsiteX1" fmla="*/ 54959 w 109918"/>
                  <a:gd name="connsiteY1" fmla="*/ 109918 h 109918"/>
                  <a:gd name="connsiteX2" fmla="*/ 0 w 109918"/>
                  <a:gd name="connsiteY2" fmla="*/ 54959 h 109918"/>
                  <a:gd name="connsiteX3" fmla="*/ 54959 w 109918"/>
                  <a:gd name="connsiteY3" fmla="*/ 0 h 109918"/>
                  <a:gd name="connsiteX4" fmla="*/ 109918 w 109918"/>
                  <a:gd name="connsiteY4" fmla="*/ 54959 h 10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918" h="109918">
                    <a:moveTo>
                      <a:pt x="109918" y="54959"/>
                    </a:moveTo>
                    <a:cubicBezTo>
                      <a:pt x="109918" y="85344"/>
                      <a:pt x="85344" y="109918"/>
                      <a:pt x="54959" y="109918"/>
                    </a:cubicBezTo>
                    <a:cubicBezTo>
                      <a:pt x="24574" y="109918"/>
                      <a:pt x="0" y="85344"/>
                      <a:pt x="0" y="54959"/>
                    </a:cubicBezTo>
                    <a:cubicBezTo>
                      <a:pt x="0" y="24574"/>
                      <a:pt x="24574" y="0"/>
                      <a:pt x="54959" y="0"/>
                    </a:cubicBezTo>
                    <a:cubicBezTo>
                      <a:pt x="85249" y="0"/>
                      <a:pt x="109918" y="24670"/>
                      <a:pt x="109918" y="5495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6861D7B-99A2-5A0E-00D5-2FEBBE1508B5}"/>
                </a:ext>
              </a:extLst>
            </p:cNvPr>
            <p:cNvGrpSpPr/>
            <p:nvPr/>
          </p:nvGrpSpPr>
          <p:grpSpPr>
            <a:xfrm>
              <a:off x="8132936" y="3049755"/>
              <a:ext cx="361094" cy="474761"/>
              <a:chOff x="8132936" y="3049755"/>
              <a:chExt cx="361094" cy="474761"/>
            </a:xfrm>
          </p:grpSpPr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9BEF0400-1028-1291-1A70-0F5FEC55B247}"/>
                  </a:ext>
                </a:extLst>
              </p:cNvPr>
              <p:cNvSpPr/>
              <p:nvPr/>
            </p:nvSpPr>
            <p:spPr>
              <a:xfrm>
                <a:off x="8237322" y="3049755"/>
                <a:ext cx="166200" cy="166200"/>
              </a:xfrm>
              <a:custGeom>
                <a:avLst/>
                <a:gdLst>
                  <a:gd name="connsiteX0" fmla="*/ 185928 w 185927"/>
                  <a:gd name="connsiteY0" fmla="*/ 92964 h 185927"/>
                  <a:gd name="connsiteX1" fmla="*/ 92964 w 185927"/>
                  <a:gd name="connsiteY1" fmla="*/ 185928 h 185927"/>
                  <a:gd name="connsiteX2" fmla="*/ 0 w 185927"/>
                  <a:gd name="connsiteY2" fmla="*/ 92964 h 185927"/>
                  <a:gd name="connsiteX3" fmla="*/ 92964 w 185927"/>
                  <a:gd name="connsiteY3" fmla="*/ 0 h 185927"/>
                  <a:gd name="connsiteX4" fmla="*/ 185928 w 185927"/>
                  <a:gd name="connsiteY4" fmla="*/ 92964 h 1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927" h="185927">
                    <a:moveTo>
                      <a:pt x="185928" y="92964"/>
                    </a:moveTo>
                    <a:cubicBezTo>
                      <a:pt x="185928" y="144306"/>
                      <a:pt x="144306" y="185928"/>
                      <a:pt x="92964" y="185928"/>
                    </a:cubicBezTo>
                    <a:cubicBezTo>
                      <a:pt x="41621" y="185928"/>
                      <a:pt x="0" y="144307"/>
                      <a:pt x="0" y="92964"/>
                    </a:cubicBezTo>
                    <a:cubicBezTo>
                      <a:pt x="0" y="41621"/>
                      <a:pt x="41621" y="0"/>
                      <a:pt x="92964" y="0"/>
                    </a:cubicBezTo>
                    <a:cubicBezTo>
                      <a:pt x="144306" y="0"/>
                      <a:pt x="185928" y="41621"/>
                      <a:pt x="185928" y="9296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9CCC2761-2EBF-664A-397E-456C4C167A4B}"/>
                  </a:ext>
                </a:extLst>
              </p:cNvPr>
              <p:cNvSpPr/>
              <p:nvPr/>
            </p:nvSpPr>
            <p:spPr>
              <a:xfrm>
                <a:off x="8132936" y="3412297"/>
                <a:ext cx="112219" cy="112219"/>
              </a:xfrm>
              <a:custGeom>
                <a:avLst/>
                <a:gdLst>
                  <a:gd name="connsiteX0" fmla="*/ 125540 w 125539"/>
                  <a:gd name="connsiteY0" fmla="*/ 62770 h 125539"/>
                  <a:gd name="connsiteX1" fmla="*/ 62769 w 125539"/>
                  <a:gd name="connsiteY1" fmla="*/ 125539 h 125539"/>
                  <a:gd name="connsiteX2" fmla="*/ -1 w 125539"/>
                  <a:gd name="connsiteY2" fmla="*/ 62770 h 125539"/>
                  <a:gd name="connsiteX3" fmla="*/ 62769 w 125539"/>
                  <a:gd name="connsiteY3" fmla="*/ 0 h 125539"/>
                  <a:gd name="connsiteX4" fmla="*/ 125540 w 125539"/>
                  <a:gd name="connsiteY4" fmla="*/ 62770 h 125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125539">
                    <a:moveTo>
                      <a:pt x="125540" y="62770"/>
                    </a:moveTo>
                    <a:cubicBezTo>
                      <a:pt x="125540" y="97437"/>
                      <a:pt x="97437" y="125539"/>
                      <a:pt x="62769" y="125539"/>
                    </a:cubicBezTo>
                    <a:cubicBezTo>
                      <a:pt x="28103" y="125539"/>
                      <a:pt x="-1" y="97437"/>
                      <a:pt x="-1" y="62770"/>
                    </a:cubicBezTo>
                    <a:cubicBezTo>
                      <a:pt x="-1" y="28103"/>
                      <a:pt x="28102" y="0"/>
                      <a:pt x="62769" y="0"/>
                    </a:cubicBezTo>
                    <a:cubicBezTo>
                      <a:pt x="97436" y="0"/>
                      <a:pt x="125540" y="28103"/>
                      <a:pt x="125540" y="6277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9EB55414-3FCE-EC1F-BF0C-9A76686F1203}"/>
                  </a:ext>
                </a:extLst>
              </p:cNvPr>
              <p:cNvSpPr/>
              <p:nvPr/>
            </p:nvSpPr>
            <p:spPr>
              <a:xfrm>
                <a:off x="8421829" y="3307571"/>
                <a:ext cx="72201" cy="72202"/>
              </a:xfrm>
              <a:custGeom>
                <a:avLst/>
                <a:gdLst>
                  <a:gd name="connsiteX0" fmla="*/ 80772 w 80771"/>
                  <a:gd name="connsiteY0" fmla="*/ 40386 h 80772"/>
                  <a:gd name="connsiteX1" fmla="*/ 40386 w 80771"/>
                  <a:gd name="connsiteY1" fmla="*/ 80772 h 80772"/>
                  <a:gd name="connsiteX2" fmla="*/ 0 w 80771"/>
                  <a:gd name="connsiteY2" fmla="*/ 40386 h 80772"/>
                  <a:gd name="connsiteX3" fmla="*/ 40386 w 80771"/>
                  <a:gd name="connsiteY3" fmla="*/ 0 h 80772"/>
                  <a:gd name="connsiteX4" fmla="*/ 80772 w 80771"/>
                  <a:gd name="connsiteY4" fmla="*/ 40386 h 8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71" h="80772">
                    <a:moveTo>
                      <a:pt x="80772" y="40386"/>
                    </a:moveTo>
                    <a:cubicBezTo>
                      <a:pt x="80772" y="62675"/>
                      <a:pt x="62675" y="80772"/>
                      <a:pt x="40386" y="80772"/>
                    </a:cubicBezTo>
                    <a:cubicBezTo>
                      <a:pt x="18098" y="80772"/>
                      <a:pt x="0" y="62675"/>
                      <a:pt x="0" y="40386"/>
                    </a:cubicBezTo>
                    <a:cubicBezTo>
                      <a:pt x="0" y="18098"/>
                      <a:pt x="18098" y="0"/>
                      <a:pt x="40386" y="0"/>
                    </a:cubicBezTo>
                    <a:cubicBezTo>
                      <a:pt x="62675" y="0"/>
                      <a:pt x="80772" y="18098"/>
                      <a:pt x="80772" y="4038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C4FD678-3994-FC03-FE16-7345D907082A}"/>
                </a:ext>
              </a:extLst>
            </p:cNvPr>
            <p:cNvGrpSpPr/>
            <p:nvPr/>
          </p:nvGrpSpPr>
          <p:grpSpPr>
            <a:xfrm>
              <a:off x="2236064" y="2088565"/>
              <a:ext cx="332887" cy="328899"/>
              <a:chOff x="2236064" y="2088565"/>
              <a:chExt cx="332887" cy="328899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3B6E2725-F71B-AE96-E472-0C8A5851AB3E}"/>
                  </a:ext>
                </a:extLst>
              </p:cNvPr>
              <p:cNvSpPr/>
              <p:nvPr/>
            </p:nvSpPr>
            <p:spPr>
              <a:xfrm rot="21221017">
                <a:off x="2269396" y="2088565"/>
                <a:ext cx="200831" cy="227679"/>
              </a:xfrm>
              <a:custGeom>
                <a:avLst/>
                <a:gdLst>
                  <a:gd name="connsiteX0" fmla="*/ 96780 w 224668"/>
                  <a:gd name="connsiteY0" fmla="*/ 171055 h 254703"/>
                  <a:gd name="connsiteX1" fmla="*/ 33439 w 224668"/>
                  <a:gd name="connsiteY1" fmla="*/ 130097 h 254703"/>
                  <a:gd name="connsiteX2" fmla="*/ 7150 w 224668"/>
                  <a:gd name="connsiteY2" fmla="*/ 38753 h 254703"/>
                  <a:gd name="connsiteX3" fmla="*/ 69158 w 224668"/>
                  <a:gd name="connsiteY3" fmla="*/ 176 h 254703"/>
                  <a:gd name="connsiteX4" fmla="*/ 180696 w 224668"/>
                  <a:gd name="connsiteY4" fmla="*/ 71995 h 254703"/>
                  <a:gd name="connsiteX5" fmla="*/ 224606 w 224668"/>
                  <a:gd name="connsiteY5" fmla="*/ 225443 h 254703"/>
                  <a:gd name="connsiteX6" fmla="*/ 175266 w 224668"/>
                  <a:gd name="connsiteY6" fmla="*/ 244302 h 254703"/>
                  <a:gd name="connsiteX7" fmla="*/ 96780 w 224668"/>
                  <a:gd name="connsiteY7" fmla="*/ 171055 h 25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668" h="254703">
                    <a:moveTo>
                      <a:pt x="96780" y="171055"/>
                    </a:moveTo>
                    <a:cubicBezTo>
                      <a:pt x="75445" y="157720"/>
                      <a:pt x="52584" y="146576"/>
                      <a:pt x="33439" y="130097"/>
                    </a:cubicBezTo>
                    <a:cubicBezTo>
                      <a:pt x="7817" y="107999"/>
                      <a:pt x="-10852" y="73519"/>
                      <a:pt x="7150" y="38753"/>
                    </a:cubicBezTo>
                    <a:cubicBezTo>
                      <a:pt x="19057" y="15702"/>
                      <a:pt x="43250" y="1700"/>
                      <a:pt x="69158" y="176"/>
                    </a:cubicBezTo>
                    <a:cubicBezTo>
                      <a:pt x="117545" y="-2776"/>
                      <a:pt x="157264" y="31799"/>
                      <a:pt x="180696" y="71995"/>
                    </a:cubicBezTo>
                    <a:cubicBezTo>
                      <a:pt x="203365" y="110952"/>
                      <a:pt x="220987" y="170578"/>
                      <a:pt x="224606" y="225443"/>
                    </a:cubicBezTo>
                    <a:cubicBezTo>
                      <a:pt x="226320" y="252303"/>
                      <a:pt x="192221" y="265257"/>
                      <a:pt x="175266" y="244302"/>
                    </a:cubicBezTo>
                    <a:cubicBezTo>
                      <a:pt x="153169" y="216965"/>
                      <a:pt x="129642" y="191629"/>
                      <a:pt x="96780" y="17105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A846D1D4-CB76-4041-9069-FFDCD9D0C25B}"/>
                  </a:ext>
                </a:extLst>
              </p:cNvPr>
              <p:cNvSpPr/>
              <p:nvPr/>
            </p:nvSpPr>
            <p:spPr>
              <a:xfrm rot="21221017">
                <a:off x="2236064" y="2345562"/>
                <a:ext cx="141967" cy="71902"/>
              </a:xfrm>
              <a:custGeom>
                <a:avLst/>
                <a:gdLst>
                  <a:gd name="connsiteX0" fmla="*/ 25766 w 158818"/>
                  <a:gd name="connsiteY0" fmla="*/ 18415 h 80436"/>
                  <a:gd name="connsiteX1" fmla="*/ 4335 w 158818"/>
                  <a:gd name="connsiteY1" fmla="*/ 38703 h 80436"/>
                  <a:gd name="connsiteX2" fmla="*/ 3192 w 158818"/>
                  <a:gd name="connsiteY2" fmla="*/ 67183 h 80436"/>
                  <a:gd name="connsiteX3" fmla="*/ 30815 w 158818"/>
                  <a:gd name="connsiteY3" fmla="*/ 80423 h 80436"/>
                  <a:gd name="connsiteX4" fmla="*/ 61676 w 158818"/>
                  <a:gd name="connsiteY4" fmla="*/ 72232 h 80436"/>
                  <a:gd name="connsiteX5" fmla="*/ 134256 w 158818"/>
                  <a:gd name="connsiteY5" fmla="*/ 43371 h 80436"/>
                  <a:gd name="connsiteX6" fmla="*/ 143972 w 158818"/>
                  <a:gd name="connsiteY6" fmla="*/ 11462 h 80436"/>
                  <a:gd name="connsiteX7" fmla="*/ 25766 w 158818"/>
                  <a:gd name="connsiteY7" fmla="*/ 18415 h 8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818" h="80436">
                    <a:moveTo>
                      <a:pt x="25766" y="18415"/>
                    </a:moveTo>
                    <a:cubicBezTo>
                      <a:pt x="17289" y="23559"/>
                      <a:pt x="9193" y="30036"/>
                      <a:pt x="4335" y="38703"/>
                    </a:cubicBezTo>
                    <a:cubicBezTo>
                      <a:pt x="-618" y="47371"/>
                      <a:pt x="-1761" y="58611"/>
                      <a:pt x="3192" y="67183"/>
                    </a:cubicBezTo>
                    <a:cubicBezTo>
                      <a:pt x="8622" y="76422"/>
                      <a:pt x="20052" y="80709"/>
                      <a:pt x="30815" y="80423"/>
                    </a:cubicBezTo>
                    <a:cubicBezTo>
                      <a:pt x="41483" y="80137"/>
                      <a:pt x="51770" y="76137"/>
                      <a:pt x="61676" y="72232"/>
                    </a:cubicBezTo>
                    <a:cubicBezTo>
                      <a:pt x="85869" y="62611"/>
                      <a:pt x="110063" y="52991"/>
                      <a:pt x="134256" y="43371"/>
                    </a:cubicBezTo>
                    <a:cubicBezTo>
                      <a:pt x="156164" y="34608"/>
                      <a:pt x="171594" y="25654"/>
                      <a:pt x="143972" y="11462"/>
                    </a:cubicBezTo>
                    <a:cubicBezTo>
                      <a:pt x="108158" y="-7207"/>
                      <a:pt x="59485" y="-1778"/>
                      <a:pt x="25766" y="184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E27679CE-51F4-7611-F1C5-8DF296975E35}"/>
                  </a:ext>
                </a:extLst>
              </p:cNvPr>
              <p:cNvSpPr/>
              <p:nvPr/>
            </p:nvSpPr>
            <p:spPr>
              <a:xfrm rot="21221017">
                <a:off x="2511069" y="2145690"/>
                <a:ext cx="57882" cy="125625"/>
              </a:xfrm>
              <a:custGeom>
                <a:avLst/>
                <a:gdLst>
                  <a:gd name="connsiteX0" fmla="*/ 542 w 64752"/>
                  <a:gd name="connsiteY0" fmla="*/ 48048 h 140536"/>
                  <a:gd name="connsiteX1" fmla="*/ 13210 w 64752"/>
                  <a:gd name="connsiteY1" fmla="*/ 4138 h 140536"/>
                  <a:gd name="connsiteX2" fmla="*/ 53596 w 64752"/>
                  <a:gd name="connsiteY2" fmla="*/ 12996 h 140536"/>
                  <a:gd name="connsiteX3" fmla="*/ 64645 w 64752"/>
                  <a:gd name="connsiteY3" fmla="*/ 56144 h 140536"/>
                  <a:gd name="connsiteX4" fmla="*/ 28927 w 64752"/>
                  <a:gd name="connsiteY4" fmla="*/ 140536 h 140536"/>
                  <a:gd name="connsiteX5" fmla="*/ 542 w 64752"/>
                  <a:gd name="connsiteY5" fmla="*/ 48048 h 14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52" h="140536">
                    <a:moveTo>
                      <a:pt x="542" y="48048"/>
                    </a:moveTo>
                    <a:cubicBezTo>
                      <a:pt x="-982" y="32046"/>
                      <a:pt x="-29" y="13187"/>
                      <a:pt x="13210" y="4138"/>
                    </a:cubicBezTo>
                    <a:cubicBezTo>
                      <a:pt x="25688" y="-4434"/>
                      <a:pt x="44167" y="1185"/>
                      <a:pt x="53596" y="12996"/>
                    </a:cubicBezTo>
                    <a:cubicBezTo>
                      <a:pt x="63026" y="24903"/>
                      <a:pt x="65312" y="41000"/>
                      <a:pt x="64645" y="56144"/>
                    </a:cubicBezTo>
                    <a:cubicBezTo>
                      <a:pt x="63979" y="71861"/>
                      <a:pt x="52072" y="140441"/>
                      <a:pt x="28927" y="140536"/>
                    </a:cubicBezTo>
                    <a:cubicBezTo>
                      <a:pt x="8638" y="140631"/>
                      <a:pt x="2066" y="64717"/>
                      <a:pt x="542" y="4804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76B8FD8-3E28-2565-C72A-908EBF68603C}"/>
                </a:ext>
              </a:extLst>
            </p:cNvPr>
            <p:cNvGrpSpPr/>
            <p:nvPr/>
          </p:nvGrpSpPr>
          <p:grpSpPr>
            <a:xfrm>
              <a:off x="7770292" y="1776122"/>
              <a:ext cx="354598" cy="268137"/>
              <a:chOff x="7770292" y="1776122"/>
              <a:chExt cx="354598" cy="268137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B6FF075C-A81E-D84F-3917-9856F92D1A8B}"/>
                  </a:ext>
                </a:extLst>
              </p:cNvPr>
              <p:cNvSpPr/>
              <p:nvPr/>
            </p:nvSpPr>
            <p:spPr>
              <a:xfrm rot="20983954">
                <a:off x="7838461" y="1792634"/>
                <a:ext cx="196519" cy="184502"/>
              </a:xfrm>
              <a:custGeom>
                <a:avLst/>
                <a:gdLst>
                  <a:gd name="connsiteX0" fmla="*/ 74173 w 219845"/>
                  <a:gd name="connsiteY0" fmla="*/ 48950 h 206401"/>
                  <a:gd name="connsiteX1" fmla="*/ 170565 w 219845"/>
                  <a:gd name="connsiteY1" fmla="*/ 1325 h 206401"/>
                  <a:gd name="connsiteX2" fmla="*/ 217619 w 219845"/>
                  <a:gd name="connsiteY2" fmla="*/ 79716 h 206401"/>
                  <a:gd name="connsiteX3" fmla="*/ 147705 w 219845"/>
                  <a:gd name="connsiteY3" fmla="*/ 145439 h 206401"/>
                  <a:gd name="connsiteX4" fmla="*/ 2735 w 219845"/>
                  <a:gd name="connsiteY4" fmla="*/ 196493 h 206401"/>
                  <a:gd name="connsiteX5" fmla="*/ 74173 w 219845"/>
                  <a:gd name="connsiteY5" fmla="*/ 48950 h 2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45" h="206401">
                    <a:moveTo>
                      <a:pt x="74173" y="48950"/>
                    </a:moveTo>
                    <a:cubicBezTo>
                      <a:pt x="98461" y="20185"/>
                      <a:pt x="133608" y="-6295"/>
                      <a:pt x="170565" y="1325"/>
                    </a:cubicBezTo>
                    <a:cubicBezTo>
                      <a:pt x="204094" y="8279"/>
                      <a:pt x="227335" y="46855"/>
                      <a:pt x="217619" y="79716"/>
                    </a:cubicBezTo>
                    <a:cubicBezTo>
                      <a:pt x="208380" y="111244"/>
                      <a:pt x="176757" y="129913"/>
                      <a:pt x="147705" y="145439"/>
                    </a:cubicBezTo>
                    <a:cubicBezTo>
                      <a:pt x="123703" y="158297"/>
                      <a:pt x="22928" y="232878"/>
                      <a:pt x="2735" y="196493"/>
                    </a:cubicBezTo>
                    <a:cubicBezTo>
                      <a:pt x="-14601" y="165060"/>
                      <a:pt x="55409" y="71144"/>
                      <a:pt x="74173" y="48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878B7106-891D-3013-BE3E-7183E6201A44}"/>
                  </a:ext>
                </a:extLst>
              </p:cNvPr>
              <p:cNvSpPr/>
              <p:nvPr/>
            </p:nvSpPr>
            <p:spPr>
              <a:xfrm rot="20983954">
                <a:off x="7770292" y="1776122"/>
                <a:ext cx="55595" cy="111294"/>
              </a:xfrm>
              <a:custGeom>
                <a:avLst/>
                <a:gdLst>
                  <a:gd name="connsiteX0" fmla="*/ 579 w 62194"/>
                  <a:gd name="connsiteY0" fmla="*/ 47346 h 124504"/>
                  <a:gd name="connsiteX1" fmla="*/ 11628 w 62194"/>
                  <a:gd name="connsiteY1" fmla="*/ 4864 h 124504"/>
                  <a:gd name="connsiteX2" fmla="*/ 55443 w 62194"/>
                  <a:gd name="connsiteY2" fmla="*/ 16580 h 124504"/>
                  <a:gd name="connsiteX3" fmla="*/ 59063 w 62194"/>
                  <a:gd name="connsiteY3" fmla="*/ 66396 h 124504"/>
                  <a:gd name="connsiteX4" fmla="*/ 21439 w 62194"/>
                  <a:gd name="connsiteY4" fmla="*/ 124403 h 124504"/>
                  <a:gd name="connsiteX5" fmla="*/ 579 w 62194"/>
                  <a:gd name="connsiteY5" fmla="*/ 47346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94" h="124504">
                    <a:moveTo>
                      <a:pt x="579" y="47346"/>
                    </a:moveTo>
                    <a:cubicBezTo>
                      <a:pt x="-850" y="32106"/>
                      <a:pt x="-468" y="14199"/>
                      <a:pt x="11628" y="4864"/>
                    </a:cubicBezTo>
                    <a:cubicBezTo>
                      <a:pt x="25153" y="-5613"/>
                      <a:pt x="46584" y="2007"/>
                      <a:pt x="55443" y="16580"/>
                    </a:cubicBezTo>
                    <a:cubicBezTo>
                      <a:pt x="64301" y="31248"/>
                      <a:pt x="63253" y="49822"/>
                      <a:pt x="59063" y="66396"/>
                    </a:cubicBezTo>
                    <a:cubicBezTo>
                      <a:pt x="55633" y="79921"/>
                      <a:pt x="41917" y="126975"/>
                      <a:pt x="21439" y="124403"/>
                    </a:cubicBezTo>
                    <a:cubicBezTo>
                      <a:pt x="3246" y="122022"/>
                      <a:pt x="2008" y="62395"/>
                      <a:pt x="579" y="4734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1455D6CD-9722-8B35-DE7E-831A09AA17EB}"/>
                  </a:ext>
                </a:extLst>
              </p:cNvPr>
              <p:cNvSpPr/>
              <p:nvPr/>
            </p:nvSpPr>
            <p:spPr>
              <a:xfrm rot="20983954">
                <a:off x="7998197" y="1971899"/>
                <a:ext cx="126693" cy="72360"/>
              </a:xfrm>
              <a:custGeom>
                <a:avLst/>
                <a:gdLst>
                  <a:gd name="connsiteX0" fmla="*/ 77630 w 141731"/>
                  <a:gd name="connsiteY0" fmla="*/ 508 h 80949"/>
                  <a:gd name="connsiteX1" fmla="*/ 127922 w 141731"/>
                  <a:gd name="connsiteY1" fmla="*/ 17843 h 80949"/>
                  <a:gd name="connsiteX2" fmla="*/ 136114 w 141731"/>
                  <a:gd name="connsiteY2" fmla="*/ 66707 h 80949"/>
                  <a:gd name="connsiteX3" fmla="*/ 106491 w 141731"/>
                  <a:gd name="connsiteY3" fmla="*/ 80899 h 80949"/>
                  <a:gd name="connsiteX4" fmla="*/ 73248 w 141731"/>
                  <a:gd name="connsiteY4" fmla="*/ 74898 h 80949"/>
                  <a:gd name="connsiteX5" fmla="*/ 1 w 141731"/>
                  <a:gd name="connsiteY5" fmla="*/ 28607 h 80949"/>
                  <a:gd name="connsiteX6" fmla="*/ 77630 w 141731"/>
                  <a:gd name="connsiteY6" fmla="*/ 508 h 80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731" h="80949">
                    <a:moveTo>
                      <a:pt x="77630" y="508"/>
                    </a:moveTo>
                    <a:cubicBezTo>
                      <a:pt x="95728" y="1460"/>
                      <a:pt x="114587" y="5651"/>
                      <a:pt x="127922" y="17843"/>
                    </a:cubicBezTo>
                    <a:cubicBezTo>
                      <a:pt x="141257" y="30035"/>
                      <a:pt x="146782" y="52133"/>
                      <a:pt x="136114" y="66707"/>
                    </a:cubicBezTo>
                    <a:cubicBezTo>
                      <a:pt x="129446" y="75851"/>
                      <a:pt x="117826" y="80423"/>
                      <a:pt x="106491" y="80899"/>
                    </a:cubicBezTo>
                    <a:cubicBezTo>
                      <a:pt x="95156" y="81375"/>
                      <a:pt x="84012" y="78422"/>
                      <a:pt x="73248" y="74898"/>
                    </a:cubicBezTo>
                    <a:cubicBezTo>
                      <a:pt x="53055" y="68326"/>
                      <a:pt x="287" y="56134"/>
                      <a:pt x="1" y="28607"/>
                    </a:cubicBezTo>
                    <a:cubicBezTo>
                      <a:pt x="-284" y="-2540"/>
                      <a:pt x="57056" y="-635"/>
                      <a:pt x="77630" y="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B48CEB49-CEFC-6196-0B86-C3EC302ADCC4}"/>
              </a:ext>
            </a:extLst>
          </p:cNvPr>
          <p:cNvSpPr txBox="1"/>
          <p:nvPr/>
        </p:nvSpPr>
        <p:spPr>
          <a:xfrm>
            <a:off x="2673056" y="2075756"/>
            <a:ext cx="5575565" cy="156966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perspectiveFront" fov="4200000"/>
              <a:lightRig rig="flat" dir="t"/>
            </a:scene3d>
            <a:sp3d extrusionH="635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en-US" altLang="zh-CN" sz="9600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effectLst/>
                <a:latin typeface="+mj-ea"/>
                <a:ea typeface="+mj-ea"/>
              </a:rPr>
              <a:t>PART 03</a:t>
            </a:r>
            <a:endParaRPr lang="zh-CN" altLang="en-US" sz="9600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effectLst/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6FB8BFB-01DA-4947-20DA-97F4DA9F5CE1}"/>
              </a:ext>
            </a:extLst>
          </p:cNvPr>
          <p:cNvSpPr txBox="1"/>
          <p:nvPr/>
        </p:nvSpPr>
        <p:spPr>
          <a:xfrm>
            <a:off x="5345685" y="3850130"/>
            <a:ext cx="4288354" cy="1323439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flat" dir="t"/>
            </a:scene3d>
            <a:sp3d extrusionH="254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zh-CN" altLang="en-US" sz="80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  <a:tileRect/>
                </a:gradFill>
                <a:effectLst/>
                <a:latin typeface="+mj-ea"/>
                <a:ea typeface="+mj-ea"/>
              </a:rPr>
              <a:t>活动形式</a:t>
            </a:r>
          </a:p>
        </p:txBody>
      </p:sp>
    </p:spTree>
    <p:extLst>
      <p:ext uri="{BB962C8B-B14F-4D97-AF65-F5344CB8AC3E}">
        <p14:creationId xmlns:p14="http://schemas.microsoft.com/office/powerpoint/2010/main" val="267569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16C509F-04A9-4B51-129E-D48883B5F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活动形式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99ABC1-A4AF-B1A1-E2D8-70668CF7529B}"/>
              </a:ext>
            </a:extLst>
          </p:cNvPr>
          <p:cNvSpPr txBox="1"/>
          <p:nvPr/>
        </p:nvSpPr>
        <p:spPr>
          <a:xfrm>
            <a:off x="6953414" y="1682036"/>
            <a:ext cx="158098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hangingPunct="0"/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  <a:cs typeface="汉仪典雅体简" panose="00020600040101010101" pitchFamily="18" charset="-122"/>
              </a:rPr>
              <a:t>营销工具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8C1D79-0646-3D56-BC80-1360BD816F21}"/>
              </a:ext>
            </a:extLst>
          </p:cNvPr>
          <p:cNvSpPr txBox="1"/>
          <p:nvPr/>
        </p:nvSpPr>
        <p:spPr>
          <a:xfrm>
            <a:off x="6953414" y="2141762"/>
            <a:ext cx="4060661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请在这里输入你的正文，阐述与关键词标题相关的具体内容，若字数太多可酌情删减文案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C1FE32-EE54-5B5E-B814-50057FE7333C}"/>
              </a:ext>
            </a:extLst>
          </p:cNvPr>
          <p:cNvSpPr txBox="1"/>
          <p:nvPr/>
        </p:nvSpPr>
        <p:spPr>
          <a:xfrm>
            <a:off x="6953414" y="4810830"/>
            <a:ext cx="158098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ctr" hangingPunct="0">
              <a:defRPr sz="2400">
                <a:solidFill>
                  <a:schemeClr val="accent2"/>
                </a:solidFill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pPr algn="l"/>
            <a:r>
              <a:rPr lang="zh-CN" altLang="en-US" dirty="0"/>
              <a:t>包装角度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341318-1E07-DB59-CF33-BBD554B5EA59}"/>
              </a:ext>
            </a:extLst>
          </p:cNvPr>
          <p:cNvSpPr txBox="1"/>
          <p:nvPr/>
        </p:nvSpPr>
        <p:spPr>
          <a:xfrm>
            <a:off x="6953414" y="5270556"/>
            <a:ext cx="4060661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请在这里输入你的正文，阐述与关键词标题相关的具体内容，若字数太多可酌情删减文案</a:t>
            </a:r>
          </a:p>
        </p:txBody>
      </p:sp>
      <p:sp>
        <p:nvSpPr>
          <p:cNvPr id="7" name="矩形: 圆角 106">
            <a:extLst>
              <a:ext uri="{FF2B5EF4-FFF2-40B4-BE49-F238E27FC236}">
                <a16:creationId xmlns:a16="http://schemas.microsoft.com/office/drawing/2014/main" id="{781BC9C2-FD1F-8BFB-F7AB-E80DB1DB858A}"/>
              </a:ext>
            </a:extLst>
          </p:cNvPr>
          <p:cNvSpPr/>
          <p:nvPr/>
        </p:nvSpPr>
        <p:spPr>
          <a:xfrm>
            <a:off x="6273800" y="3069552"/>
            <a:ext cx="4887976" cy="1327762"/>
          </a:xfrm>
          <a:prstGeom prst="roundRect">
            <a:avLst>
              <a:gd name="adj" fmla="val 7146"/>
            </a:avLst>
          </a:prstGeom>
          <a:gradFill flip="none" rotWithShape="1">
            <a:gsLst>
              <a:gs pos="4000">
                <a:schemeClr val="accent2"/>
              </a:gs>
              <a:gs pos="95000">
                <a:schemeClr val="accent2">
                  <a:lumMod val="7500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279400" dist="38100" algn="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B121D2D-0E96-1419-19FE-CF8C846E86B9}"/>
              </a:ext>
            </a:extLst>
          </p:cNvPr>
          <p:cNvSpPr txBox="1"/>
          <p:nvPr/>
        </p:nvSpPr>
        <p:spPr>
          <a:xfrm>
            <a:off x="6953414" y="3210433"/>
            <a:ext cx="158098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hangingPunct="0"/>
            <a:r>
              <a:rPr lang="zh-CN" altLang="en-US" sz="2400" dirty="0">
                <a:solidFill>
                  <a:schemeClr val="bg1"/>
                </a:solidFill>
                <a:effectLst/>
                <a:latin typeface="+mj-ea"/>
                <a:ea typeface="+mj-ea"/>
                <a:cs typeface="汉仪典雅体简" panose="00020600040101010101" pitchFamily="18" charset="-122"/>
              </a:rPr>
              <a:t>互动场景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FA8646-9B32-2929-2A0B-924DDBCE0944}"/>
              </a:ext>
            </a:extLst>
          </p:cNvPr>
          <p:cNvSpPr txBox="1"/>
          <p:nvPr/>
        </p:nvSpPr>
        <p:spPr>
          <a:xfrm>
            <a:off x="6953414" y="3670159"/>
            <a:ext cx="4060661" cy="54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请在这里输入你的正文，阐述与关键词标题相关的具体内容，若字数太多可酌情删减文案</a:t>
            </a:r>
          </a:p>
        </p:txBody>
      </p:sp>
      <p:sp>
        <p:nvSpPr>
          <p:cNvPr id="10" name="任意多边形: 形状 62">
            <a:extLst>
              <a:ext uri="{FF2B5EF4-FFF2-40B4-BE49-F238E27FC236}">
                <a16:creationId xmlns:a16="http://schemas.microsoft.com/office/drawing/2014/main" id="{055C8BE5-3230-FF8F-385B-B63495037CA6}"/>
              </a:ext>
            </a:extLst>
          </p:cNvPr>
          <p:cNvSpPr/>
          <p:nvPr/>
        </p:nvSpPr>
        <p:spPr>
          <a:xfrm>
            <a:off x="6460114" y="3243535"/>
            <a:ext cx="345854" cy="303128"/>
          </a:xfrm>
          <a:custGeom>
            <a:avLst/>
            <a:gdLst>
              <a:gd name="connsiteX0" fmla="*/ 403341 w 487758"/>
              <a:gd name="connsiteY0" fmla="*/ 427231 h 427501"/>
              <a:gd name="connsiteX1" fmla="*/ 419125 w 487758"/>
              <a:gd name="connsiteY1" fmla="*/ 411448 h 427501"/>
              <a:gd name="connsiteX2" fmla="*/ 419125 w 487758"/>
              <a:gd name="connsiteY2" fmla="*/ 242582 h 427501"/>
              <a:gd name="connsiteX3" fmla="*/ 460480 w 487758"/>
              <a:gd name="connsiteY3" fmla="*/ 242582 h 427501"/>
              <a:gd name="connsiteX4" fmla="*/ 487705 w 487758"/>
              <a:gd name="connsiteY4" fmla="*/ 214675 h 427501"/>
              <a:gd name="connsiteX5" fmla="*/ 477642 w 487758"/>
              <a:gd name="connsiteY5" fmla="*/ 193715 h 427501"/>
              <a:gd name="connsiteX6" fmla="*/ 423949 w 487758"/>
              <a:gd name="connsiteY6" fmla="*/ 147191 h 427501"/>
              <a:gd name="connsiteX7" fmla="*/ 423949 w 487758"/>
              <a:gd name="connsiteY7" fmla="*/ 69719 h 427501"/>
              <a:gd name="connsiteX8" fmla="*/ 407614 w 487758"/>
              <a:gd name="connsiteY8" fmla="*/ 53315 h 427501"/>
              <a:gd name="connsiteX9" fmla="*/ 373634 w 487758"/>
              <a:gd name="connsiteY9" fmla="*/ 53315 h 427501"/>
              <a:gd name="connsiteX10" fmla="*/ 357230 w 487758"/>
              <a:gd name="connsiteY10" fmla="*/ 69719 h 427501"/>
              <a:gd name="connsiteX11" fmla="*/ 357230 w 487758"/>
              <a:gd name="connsiteY11" fmla="*/ 89294 h 427501"/>
              <a:gd name="connsiteX12" fmla="*/ 261838 w 487758"/>
              <a:gd name="connsiteY12" fmla="*/ 6584 h 427501"/>
              <a:gd name="connsiteX13" fmla="*/ 225929 w 487758"/>
              <a:gd name="connsiteY13" fmla="*/ 6584 h 427501"/>
              <a:gd name="connsiteX14" fmla="*/ 9298 w 487758"/>
              <a:gd name="connsiteY14" fmla="*/ 194542 h 427501"/>
              <a:gd name="connsiteX15" fmla="*/ 6886 w 487758"/>
              <a:gd name="connsiteY15" fmla="*/ 233457 h 427501"/>
              <a:gd name="connsiteX16" fmla="*/ 27288 w 487758"/>
              <a:gd name="connsiteY16" fmla="*/ 242789 h 427501"/>
              <a:gd name="connsiteX17" fmla="*/ 68642 w 487758"/>
              <a:gd name="connsiteY17" fmla="*/ 242789 h 427501"/>
              <a:gd name="connsiteX18" fmla="*/ 68642 w 487758"/>
              <a:gd name="connsiteY18" fmla="*/ 411654 h 427501"/>
              <a:gd name="connsiteX19" fmla="*/ 84289 w 487758"/>
              <a:gd name="connsiteY19" fmla="*/ 427438 h 427501"/>
              <a:gd name="connsiteX20" fmla="*/ 84426 w 487758"/>
              <a:gd name="connsiteY20" fmla="*/ 427438 h 427501"/>
              <a:gd name="connsiteX21" fmla="*/ 177751 w 487758"/>
              <a:gd name="connsiteY21" fmla="*/ 427438 h 427501"/>
              <a:gd name="connsiteX22" fmla="*/ 177751 w 487758"/>
              <a:gd name="connsiteY22" fmla="*/ 304477 h 427501"/>
              <a:gd name="connsiteX23" fmla="*/ 209111 w 487758"/>
              <a:gd name="connsiteY23" fmla="*/ 273047 h 427501"/>
              <a:gd name="connsiteX24" fmla="*/ 278036 w 487758"/>
              <a:gd name="connsiteY24" fmla="*/ 273047 h 427501"/>
              <a:gd name="connsiteX25" fmla="*/ 309466 w 487758"/>
              <a:gd name="connsiteY25" fmla="*/ 304477 h 427501"/>
              <a:gd name="connsiteX26" fmla="*/ 309466 w 487758"/>
              <a:gd name="connsiteY26" fmla="*/ 427231 h 427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7758" h="427501">
                <a:moveTo>
                  <a:pt x="403341" y="427231"/>
                </a:moveTo>
                <a:cubicBezTo>
                  <a:pt x="412025" y="427231"/>
                  <a:pt x="419125" y="420166"/>
                  <a:pt x="419125" y="411448"/>
                </a:cubicBezTo>
                <a:lnTo>
                  <a:pt x="419125" y="242582"/>
                </a:lnTo>
                <a:lnTo>
                  <a:pt x="460480" y="242582"/>
                </a:lnTo>
                <a:cubicBezTo>
                  <a:pt x="475712" y="242396"/>
                  <a:pt x="487912" y="229900"/>
                  <a:pt x="487705" y="214675"/>
                </a:cubicBezTo>
                <a:cubicBezTo>
                  <a:pt x="487636" y="206542"/>
                  <a:pt x="483913" y="198877"/>
                  <a:pt x="477642" y="193715"/>
                </a:cubicBezTo>
                <a:lnTo>
                  <a:pt x="423949" y="147191"/>
                </a:lnTo>
                <a:lnTo>
                  <a:pt x="423949" y="69719"/>
                </a:lnTo>
                <a:cubicBezTo>
                  <a:pt x="423949" y="60683"/>
                  <a:pt x="416643" y="53350"/>
                  <a:pt x="407614" y="53315"/>
                </a:cubicBezTo>
                <a:lnTo>
                  <a:pt x="373634" y="53315"/>
                </a:lnTo>
                <a:cubicBezTo>
                  <a:pt x="364605" y="53350"/>
                  <a:pt x="357299" y="60676"/>
                  <a:pt x="357230" y="69719"/>
                </a:cubicBezTo>
                <a:lnTo>
                  <a:pt x="357230" y="89294"/>
                </a:lnTo>
                <a:lnTo>
                  <a:pt x="261838" y="6584"/>
                </a:lnTo>
                <a:cubicBezTo>
                  <a:pt x="251500" y="-2279"/>
                  <a:pt x="236268" y="-2279"/>
                  <a:pt x="225929" y="6584"/>
                </a:cubicBezTo>
                <a:lnTo>
                  <a:pt x="9298" y="194542"/>
                </a:lnTo>
                <a:cubicBezTo>
                  <a:pt x="-2142" y="204612"/>
                  <a:pt x="-3245" y="222036"/>
                  <a:pt x="6886" y="233457"/>
                </a:cubicBezTo>
                <a:cubicBezTo>
                  <a:pt x="12056" y="239329"/>
                  <a:pt x="19431" y="242720"/>
                  <a:pt x="27288" y="242789"/>
                </a:cubicBezTo>
                <a:lnTo>
                  <a:pt x="68642" y="242789"/>
                </a:lnTo>
                <a:lnTo>
                  <a:pt x="68642" y="411654"/>
                </a:lnTo>
                <a:cubicBezTo>
                  <a:pt x="68573" y="420332"/>
                  <a:pt x="75604" y="427397"/>
                  <a:pt x="84289" y="427438"/>
                </a:cubicBezTo>
                <a:cubicBezTo>
                  <a:pt x="84358" y="427438"/>
                  <a:pt x="84358" y="427438"/>
                  <a:pt x="84426" y="427438"/>
                </a:cubicBezTo>
                <a:lnTo>
                  <a:pt x="177751" y="427438"/>
                </a:lnTo>
                <a:lnTo>
                  <a:pt x="177751" y="304477"/>
                </a:lnTo>
                <a:cubicBezTo>
                  <a:pt x="177751" y="287142"/>
                  <a:pt x="191811" y="273088"/>
                  <a:pt x="209111" y="273047"/>
                </a:cubicBezTo>
                <a:lnTo>
                  <a:pt x="278036" y="273047"/>
                </a:lnTo>
                <a:cubicBezTo>
                  <a:pt x="295405" y="273047"/>
                  <a:pt x="309466" y="287121"/>
                  <a:pt x="309466" y="304477"/>
                </a:cubicBezTo>
                <a:lnTo>
                  <a:pt x="309466" y="427231"/>
                </a:lnTo>
                <a:close/>
              </a:path>
            </a:pathLst>
          </a:custGeom>
          <a:gradFill flip="none" rotWithShape="1">
            <a:gsLst>
              <a:gs pos="2655">
                <a:schemeClr val="bg1"/>
              </a:gs>
              <a:gs pos="100000">
                <a:schemeClr val="accent1">
                  <a:lumMod val="90000"/>
                </a:schemeClr>
              </a:gs>
            </a:gsLst>
            <a:lin ang="5400000" scaled="0"/>
            <a:tileRect/>
          </a:gradFill>
          <a:ln>
            <a:noFill/>
          </a:ln>
          <a:effectLst>
            <a:outerShdw blurRad="203200" dist="101600" dir="5400000" sx="88000" sy="88000" algn="t" rotWithShape="0">
              <a:schemeClr val="accent2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40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CE603BC-3305-57C3-0E97-6C0B94BC4336}"/>
              </a:ext>
            </a:extLst>
          </p:cNvPr>
          <p:cNvGrpSpPr/>
          <p:nvPr/>
        </p:nvGrpSpPr>
        <p:grpSpPr>
          <a:xfrm>
            <a:off x="695325" y="1508704"/>
            <a:ext cx="4949644" cy="4477384"/>
            <a:chOff x="695325" y="1508704"/>
            <a:chExt cx="4949644" cy="447738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65DC0D6-BFBA-6826-2E39-76EC2CD2BB07}"/>
                </a:ext>
              </a:extLst>
            </p:cNvPr>
            <p:cNvSpPr/>
            <p:nvPr/>
          </p:nvSpPr>
          <p:spPr>
            <a:xfrm>
              <a:off x="695325" y="1659399"/>
              <a:ext cx="4724014" cy="43266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2667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9E900E0-10BA-DFA4-8685-1152A86F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4" t="8479" r="26885"/>
            <a:stretch/>
          </p:blipFill>
          <p:spPr>
            <a:xfrm>
              <a:off x="824865" y="1508704"/>
              <a:ext cx="4820104" cy="4326689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144B787-114B-E0BC-9B0A-8D5EE0D6F21F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Form</a:t>
            </a:r>
          </a:p>
        </p:txBody>
      </p:sp>
      <p:sp>
        <p:nvSpPr>
          <p:cNvPr id="15" name="double-wrench-tool-and-hammer-forming-a-cross_28483">
            <a:extLst>
              <a:ext uri="{FF2B5EF4-FFF2-40B4-BE49-F238E27FC236}">
                <a16:creationId xmlns:a16="http://schemas.microsoft.com/office/drawing/2014/main" id="{34CA1EDA-68FD-7F44-4344-EB3329527263}"/>
              </a:ext>
            </a:extLst>
          </p:cNvPr>
          <p:cNvSpPr/>
          <p:nvPr/>
        </p:nvSpPr>
        <p:spPr>
          <a:xfrm>
            <a:off x="6462618" y="1704345"/>
            <a:ext cx="340846" cy="324714"/>
          </a:xfrm>
          <a:custGeom>
            <a:avLst/>
            <a:gdLst>
              <a:gd name="connsiteX0" fmla="*/ 474392 w 604567"/>
              <a:gd name="connsiteY0" fmla="*/ 431437 h 575955"/>
              <a:gd name="connsiteX1" fmla="*/ 505564 w 604567"/>
              <a:gd name="connsiteY1" fmla="*/ 462558 h 575955"/>
              <a:gd name="connsiteX2" fmla="*/ 494189 w 604567"/>
              <a:gd name="connsiteY2" fmla="*/ 505144 h 575955"/>
              <a:gd name="connsiteX3" fmla="*/ 451532 w 604567"/>
              <a:gd name="connsiteY3" fmla="*/ 516609 h 575955"/>
              <a:gd name="connsiteX4" fmla="*/ 420250 w 604567"/>
              <a:gd name="connsiteY4" fmla="*/ 485379 h 575955"/>
              <a:gd name="connsiteX5" fmla="*/ 431735 w 604567"/>
              <a:gd name="connsiteY5" fmla="*/ 442793 h 575955"/>
              <a:gd name="connsiteX6" fmla="*/ 474716 w 604567"/>
              <a:gd name="connsiteY6" fmla="*/ 415167 h 575955"/>
              <a:gd name="connsiteX7" fmla="*/ 423315 w 604567"/>
              <a:gd name="connsiteY7" fmla="*/ 428930 h 575955"/>
              <a:gd name="connsiteX8" fmla="*/ 417737 w 604567"/>
              <a:gd name="connsiteY8" fmla="*/ 434392 h 575955"/>
              <a:gd name="connsiteX9" fmla="*/ 403958 w 604567"/>
              <a:gd name="connsiteY9" fmla="*/ 485730 h 575955"/>
              <a:gd name="connsiteX10" fmla="*/ 406036 w 604567"/>
              <a:gd name="connsiteY10" fmla="*/ 493267 h 575955"/>
              <a:gd name="connsiteX11" fmla="*/ 443657 w 604567"/>
              <a:gd name="connsiteY11" fmla="*/ 530843 h 575955"/>
              <a:gd name="connsiteX12" fmla="*/ 449125 w 604567"/>
              <a:gd name="connsiteY12" fmla="*/ 533136 h 575955"/>
              <a:gd name="connsiteX13" fmla="*/ 451203 w 604567"/>
              <a:gd name="connsiteY13" fmla="*/ 532918 h 575955"/>
              <a:gd name="connsiteX14" fmla="*/ 502603 w 604567"/>
              <a:gd name="connsiteY14" fmla="*/ 519155 h 575955"/>
              <a:gd name="connsiteX15" fmla="*/ 508072 w 604567"/>
              <a:gd name="connsiteY15" fmla="*/ 513584 h 575955"/>
              <a:gd name="connsiteX16" fmla="*/ 521851 w 604567"/>
              <a:gd name="connsiteY16" fmla="*/ 462246 h 575955"/>
              <a:gd name="connsiteX17" fmla="*/ 519883 w 604567"/>
              <a:gd name="connsiteY17" fmla="*/ 454709 h 575955"/>
              <a:gd name="connsiteX18" fmla="*/ 482262 w 604567"/>
              <a:gd name="connsiteY18" fmla="*/ 417133 h 575955"/>
              <a:gd name="connsiteX19" fmla="*/ 474716 w 604567"/>
              <a:gd name="connsiteY19" fmla="*/ 415167 h 575955"/>
              <a:gd name="connsiteX20" fmla="*/ 462905 w 604567"/>
              <a:gd name="connsiteY20" fmla="*/ 372021 h 575955"/>
              <a:gd name="connsiteX21" fmla="*/ 535084 w 604567"/>
              <a:gd name="connsiteY21" fmla="*/ 401950 h 575955"/>
              <a:gd name="connsiteX22" fmla="*/ 565050 w 604567"/>
              <a:gd name="connsiteY22" fmla="*/ 474043 h 575955"/>
              <a:gd name="connsiteX23" fmla="*/ 535084 w 604567"/>
              <a:gd name="connsiteY23" fmla="*/ 546135 h 575955"/>
              <a:gd name="connsiteX24" fmla="*/ 462905 w 604567"/>
              <a:gd name="connsiteY24" fmla="*/ 575955 h 575955"/>
              <a:gd name="connsiteX25" fmla="*/ 390725 w 604567"/>
              <a:gd name="connsiteY25" fmla="*/ 546135 h 575955"/>
              <a:gd name="connsiteX26" fmla="*/ 367540 w 604567"/>
              <a:gd name="connsiteY26" fmla="*/ 437778 h 575955"/>
              <a:gd name="connsiteX27" fmla="*/ 368196 w 604567"/>
              <a:gd name="connsiteY27" fmla="*/ 436358 h 575955"/>
              <a:gd name="connsiteX28" fmla="*/ 369180 w 604567"/>
              <a:gd name="connsiteY28" fmla="*/ 434064 h 575955"/>
              <a:gd name="connsiteX29" fmla="*/ 369836 w 604567"/>
              <a:gd name="connsiteY29" fmla="*/ 432535 h 575955"/>
              <a:gd name="connsiteX30" fmla="*/ 390725 w 604567"/>
              <a:gd name="connsiteY30" fmla="*/ 401950 h 575955"/>
              <a:gd name="connsiteX31" fmla="*/ 462905 w 604567"/>
              <a:gd name="connsiteY31" fmla="*/ 372021 h 575955"/>
              <a:gd name="connsiteX32" fmla="*/ 351799 w 604567"/>
              <a:gd name="connsiteY32" fmla="*/ 312323 h 575955"/>
              <a:gd name="connsiteX33" fmla="*/ 407125 w 604567"/>
              <a:gd name="connsiteY33" fmla="*/ 367564 h 575955"/>
              <a:gd name="connsiteX34" fmla="*/ 381102 w 604567"/>
              <a:gd name="connsiteY34" fmla="*/ 387215 h 575955"/>
              <a:gd name="connsiteX35" fmla="*/ 358141 w 604567"/>
              <a:gd name="connsiteY35" fmla="*/ 420076 h 575955"/>
              <a:gd name="connsiteX36" fmla="*/ 301065 w 604567"/>
              <a:gd name="connsiteY36" fmla="*/ 363088 h 575955"/>
              <a:gd name="connsiteX37" fmla="*/ 206657 w 604567"/>
              <a:gd name="connsiteY37" fmla="*/ 167381 h 575955"/>
              <a:gd name="connsiteX38" fmla="*/ 289774 w 604567"/>
              <a:gd name="connsiteY38" fmla="*/ 250367 h 575955"/>
              <a:gd name="connsiteX39" fmla="*/ 239029 w 604567"/>
              <a:gd name="connsiteY39" fmla="*/ 301032 h 575955"/>
              <a:gd name="connsiteX40" fmla="*/ 155912 w 604567"/>
              <a:gd name="connsiteY40" fmla="*/ 218155 h 575955"/>
              <a:gd name="connsiteX41" fmla="*/ 157771 w 604567"/>
              <a:gd name="connsiteY41" fmla="*/ 217173 h 575955"/>
              <a:gd name="connsiteX42" fmla="*/ 160943 w 604567"/>
              <a:gd name="connsiteY42" fmla="*/ 215425 h 575955"/>
              <a:gd name="connsiteX43" fmla="*/ 166630 w 604567"/>
              <a:gd name="connsiteY43" fmla="*/ 211931 h 575955"/>
              <a:gd name="connsiteX44" fmla="*/ 169801 w 604567"/>
              <a:gd name="connsiteY44" fmla="*/ 209857 h 575955"/>
              <a:gd name="connsiteX45" fmla="*/ 175379 w 604567"/>
              <a:gd name="connsiteY45" fmla="*/ 205707 h 575955"/>
              <a:gd name="connsiteX46" fmla="*/ 177894 w 604567"/>
              <a:gd name="connsiteY46" fmla="*/ 203633 h 575955"/>
              <a:gd name="connsiteX47" fmla="*/ 185331 w 604567"/>
              <a:gd name="connsiteY47" fmla="*/ 196863 h 575955"/>
              <a:gd name="connsiteX48" fmla="*/ 192549 w 604567"/>
              <a:gd name="connsiteY48" fmla="*/ 188892 h 575955"/>
              <a:gd name="connsiteX49" fmla="*/ 194518 w 604567"/>
              <a:gd name="connsiteY49" fmla="*/ 186380 h 575955"/>
              <a:gd name="connsiteX50" fmla="*/ 199220 w 604567"/>
              <a:gd name="connsiteY50" fmla="*/ 179938 h 575955"/>
              <a:gd name="connsiteX51" fmla="*/ 201079 w 604567"/>
              <a:gd name="connsiteY51" fmla="*/ 177208 h 575955"/>
              <a:gd name="connsiteX52" fmla="*/ 206001 w 604567"/>
              <a:gd name="connsiteY52" fmla="*/ 168691 h 575955"/>
              <a:gd name="connsiteX53" fmla="*/ 206548 w 604567"/>
              <a:gd name="connsiteY53" fmla="*/ 167709 h 575955"/>
              <a:gd name="connsiteX54" fmla="*/ 206657 w 604567"/>
              <a:gd name="connsiteY54" fmla="*/ 167381 h 575955"/>
              <a:gd name="connsiteX55" fmla="*/ 431761 w 604567"/>
              <a:gd name="connsiteY55" fmla="*/ 130828 h 575955"/>
              <a:gd name="connsiteX56" fmla="*/ 451448 w 604567"/>
              <a:gd name="connsiteY56" fmla="*/ 150485 h 575955"/>
              <a:gd name="connsiteX57" fmla="*/ 470916 w 604567"/>
              <a:gd name="connsiteY57" fmla="*/ 169924 h 575955"/>
              <a:gd name="connsiteX58" fmla="*/ 147175 w 604567"/>
              <a:gd name="connsiteY58" fmla="*/ 494045 h 575955"/>
              <a:gd name="connsiteX59" fmla="*/ 146847 w 604567"/>
              <a:gd name="connsiteY59" fmla="*/ 494373 h 575955"/>
              <a:gd name="connsiteX60" fmla="*/ 144222 w 604567"/>
              <a:gd name="connsiteY60" fmla="*/ 496994 h 575955"/>
              <a:gd name="connsiteX61" fmla="*/ 142581 w 604567"/>
              <a:gd name="connsiteY61" fmla="*/ 497868 h 575955"/>
              <a:gd name="connsiteX62" fmla="*/ 107363 w 604567"/>
              <a:gd name="connsiteY62" fmla="*/ 494264 h 575955"/>
              <a:gd name="connsiteX63" fmla="*/ 103645 w 604567"/>
              <a:gd name="connsiteY63" fmla="*/ 459209 h 575955"/>
              <a:gd name="connsiteX64" fmla="*/ 104520 w 604567"/>
              <a:gd name="connsiteY64" fmla="*/ 457571 h 575955"/>
              <a:gd name="connsiteX65" fmla="*/ 242219 w 604567"/>
              <a:gd name="connsiteY65" fmla="*/ 319972 h 575955"/>
              <a:gd name="connsiteX66" fmla="*/ 245063 w 604567"/>
              <a:gd name="connsiteY66" fmla="*/ 318225 h 575955"/>
              <a:gd name="connsiteX67" fmla="*/ 306858 w 604567"/>
              <a:gd name="connsiteY67" fmla="*/ 256414 h 575955"/>
              <a:gd name="connsiteX68" fmla="*/ 308608 w 604567"/>
              <a:gd name="connsiteY68" fmla="*/ 253684 h 575955"/>
              <a:gd name="connsiteX69" fmla="*/ 102108 w 604567"/>
              <a:gd name="connsiteY69" fmla="*/ 11784 h 575955"/>
              <a:gd name="connsiteX70" fmla="*/ 174277 w 604567"/>
              <a:gd name="connsiteY70" fmla="*/ 41599 h 575955"/>
              <a:gd name="connsiteX71" fmla="*/ 198224 w 604567"/>
              <a:gd name="connsiteY71" fmla="*/ 147646 h 575955"/>
              <a:gd name="connsiteX72" fmla="*/ 197568 w 604567"/>
              <a:gd name="connsiteY72" fmla="*/ 149175 h 575955"/>
              <a:gd name="connsiteX73" fmla="*/ 196802 w 604567"/>
              <a:gd name="connsiteY73" fmla="*/ 151032 h 575955"/>
              <a:gd name="connsiteX74" fmla="*/ 174277 w 604567"/>
              <a:gd name="connsiteY74" fmla="*/ 185871 h 575955"/>
              <a:gd name="connsiteX75" fmla="*/ 142785 w 604567"/>
              <a:gd name="connsiteY75" fmla="*/ 207168 h 575955"/>
              <a:gd name="connsiteX76" fmla="*/ 140926 w 604567"/>
              <a:gd name="connsiteY76" fmla="*/ 207932 h 575955"/>
              <a:gd name="connsiteX77" fmla="*/ 139505 w 604567"/>
              <a:gd name="connsiteY77" fmla="*/ 208478 h 575955"/>
              <a:gd name="connsiteX78" fmla="*/ 101890 w 604567"/>
              <a:gd name="connsiteY78" fmla="*/ 215577 h 575955"/>
              <a:gd name="connsiteX79" fmla="*/ 29940 w 604567"/>
              <a:gd name="connsiteY79" fmla="*/ 185762 h 575955"/>
              <a:gd name="connsiteX80" fmla="*/ 3697 w 604567"/>
              <a:gd name="connsiteY80" fmla="*/ 86595 h 575955"/>
              <a:gd name="connsiteX81" fmla="*/ 52903 w 604567"/>
              <a:gd name="connsiteY81" fmla="*/ 135851 h 575955"/>
              <a:gd name="connsiteX82" fmla="*/ 58917 w 604567"/>
              <a:gd name="connsiteY82" fmla="*/ 138035 h 575955"/>
              <a:gd name="connsiteX83" fmla="*/ 115995 w 604567"/>
              <a:gd name="connsiteY83" fmla="*/ 135086 h 575955"/>
              <a:gd name="connsiteX84" fmla="*/ 123431 w 604567"/>
              <a:gd name="connsiteY84" fmla="*/ 127660 h 575955"/>
              <a:gd name="connsiteX85" fmla="*/ 126493 w 604567"/>
              <a:gd name="connsiteY85" fmla="*/ 70650 h 575955"/>
              <a:gd name="connsiteX86" fmla="*/ 124196 w 604567"/>
              <a:gd name="connsiteY86" fmla="*/ 64643 h 575955"/>
              <a:gd name="connsiteX87" fmla="*/ 74881 w 604567"/>
              <a:gd name="connsiteY87" fmla="*/ 15388 h 575955"/>
              <a:gd name="connsiteX88" fmla="*/ 102108 w 604567"/>
              <a:gd name="connsiteY88" fmla="*/ 11784 h 575955"/>
              <a:gd name="connsiteX89" fmla="*/ 362839 w 604567"/>
              <a:gd name="connsiteY89" fmla="*/ 0 h 575955"/>
              <a:gd name="connsiteX90" fmla="*/ 381652 w 604567"/>
              <a:gd name="connsiteY90" fmla="*/ 3822 h 575955"/>
              <a:gd name="connsiteX91" fmla="*/ 525595 w 604567"/>
              <a:gd name="connsiteY91" fmla="*/ 125584 h 575955"/>
              <a:gd name="connsiteX92" fmla="*/ 604567 w 604567"/>
              <a:gd name="connsiteY92" fmla="*/ 321058 h 575955"/>
              <a:gd name="connsiteX93" fmla="*/ 600739 w 604567"/>
              <a:gd name="connsiteY93" fmla="*/ 322696 h 575955"/>
              <a:gd name="connsiteX94" fmla="*/ 488406 w 604567"/>
              <a:gd name="connsiteY94" fmla="*/ 165334 h 575955"/>
              <a:gd name="connsiteX95" fmla="*/ 487531 w 604567"/>
              <a:gd name="connsiteY95" fmla="*/ 164351 h 575955"/>
              <a:gd name="connsiteX96" fmla="*/ 437217 w 604567"/>
              <a:gd name="connsiteY96" fmla="*/ 114227 h 575955"/>
              <a:gd name="connsiteX97" fmla="*/ 435357 w 604567"/>
              <a:gd name="connsiteY97" fmla="*/ 112807 h 575955"/>
              <a:gd name="connsiteX98" fmla="*/ 361855 w 604567"/>
              <a:gd name="connsiteY98" fmla="*/ 74149 h 575955"/>
              <a:gd name="connsiteX99" fmla="*/ 346651 w 604567"/>
              <a:gd name="connsiteY99" fmla="*/ 52199 h 57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4567" h="575955">
                <a:moveTo>
                  <a:pt x="474392" y="431437"/>
                </a:moveTo>
                <a:lnTo>
                  <a:pt x="505564" y="462558"/>
                </a:lnTo>
                <a:lnTo>
                  <a:pt x="494189" y="505144"/>
                </a:lnTo>
                <a:lnTo>
                  <a:pt x="451532" y="516609"/>
                </a:lnTo>
                <a:lnTo>
                  <a:pt x="420250" y="485379"/>
                </a:lnTo>
                <a:lnTo>
                  <a:pt x="431735" y="442793"/>
                </a:lnTo>
                <a:close/>
                <a:moveTo>
                  <a:pt x="474716" y="415167"/>
                </a:moveTo>
                <a:lnTo>
                  <a:pt x="423315" y="428930"/>
                </a:lnTo>
                <a:cubicBezTo>
                  <a:pt x="420581" y="429586"/>
                  <a:pt x="418503" y="431770"/>
                  <a:pt x="417737" y="434392"/>
                </a:cubicBezTo>
                <a:lnTo>
                  <a:pt x="403958" y="485730"/>
                </a:lnTo>
                <a:cubicBezTo>
                  <a:pt x="403301" y="488461"/>
                  <a:pt x="404067" y="491301"/>
                  <a:pt x="406036" y="493267"/>
                </a:cubicBezTo>
                <a:lnTo>
                  <a:pt x="443657" y="530843"/>
                </a:lnTo>
                <a:cubicBezTo>
                  <a:pt x="445078" y="532372"/>
                  <a:pt x="447156" y="533136"/>
                  <a:pt x="449125" y="533136"/>
                </a:cubicBezTo>
                <a:cubicBezTo>
                  <a:pt x="449890" y="533136"/>
                  <a:pt x="450546" y="533136"/>
                  <a:pt x="451203" y="532918"/>
                </a:cubicBezTo>
                <a:lnTo>
                  <a:pt x="502603" y="519155"/>
                </a:lnTo>
                <a:cubicBezTo>
                  <a:pt x="505338" y="518390"/>
                  <a:pt x="507415" y="516315"/>
                  <a:pt x="508072" y="513584"/>
                </a:cubicBezTo>
                <a:lnTo>
                  <a:pt x="521851" y="462246"/>
                </a:lnTo>
                <a:cubicBezTo>
                  <a:pt x="522617" y="459624"/>
                  <a:pt x="521851" y="456675"/>
                  <a:pt x="519883" y="454709"/>
                </a:cubicBezTo>
                <a:lnTo>
                  <a:pt x="482262" y="417133"/>
                </a:lnTo>
                <a:cubicBezTo>
                  <a:pt x="480293" y="415167"/>
                  <a:pt x="477341" y="414403"/>
                  <a:pt x="474716" y="415167"/>
                </a:cubicBezTo>
                <a:close/>
                <a:moveTo>
                  <a:pt x="462905" y="372021"/>
                </a:moveTo>
                <a:cubicBezTo>
                  <a:pt x="490245" y="372021"/>
                  <a:pt x="515836" y="382616"/>
                  <a:pt x="535084" y="401950"/>
                </a:cubicBezTo>
                <a:cubicBezTo>
                  <a:pt x="554442" y="421175"/>
                  <a:pt x="565050" y="446844"/>
                  <a:pt x="565050" y="474043"/>
                </a:cubicBezTo>
                <a:cubicBezTo>
                  <a:pt x="565050" y="501241"/>
                  <a:pt x="554442" y="526910"/>
                  <a:pt x="535084" y="546135"/>
                </a:cubicBezTo>
                <a:cubicBezTo>
                  <a:pt x="515836" y="565360"/>
                  <a:pt x="490245" y="575955"/>
                  <a:pt x="462905" y="575955"/>
                </a:cubicBezTo>
                <a:cubicBezTo>
                  <a:pt x="435673" y="575955"/>
                  <a:pt x="410082" y="565360"/>
                  <a:pt x="390725" y="546135"/>
                </a:cubicBezTo>
                <a:cubicBezTo>
                  <a:pt x="362290" y="517735"/>
                  <a:pt x="353213" y="475353"/>
                  <a:pt x="367540" y="437778"/>
                </a:cubicBezTo>
                <a:cubicBezTo>
                  <a:pt x="367758" y="437341"/>
                  <a:pt x="367977" y="436904"/>
                  <a:pt x="368196" y="436358"/>
                </a:cubicBezTo>
                <a:cubicBezTo>
                  <a:pt x="368415" y="435593"/>
                  <a:pt x="368852" y="434829"/>
                  <a:pt x="369180" y="434064"/>
                </a:cubicBezTo>
                <a:lnTo>
                  <a:pt x="369836" y="432535"/>
                </a:lnTo>
                <a:cubicBezTo>
                  <a:pt x="374976" y="420956"/>
                  <a:pt x="381976" y="410689"/>
                  <a:pt x="390725" y="401950"/>
                </a:cubicBezTo>
                <a:cubicBezTo>
                  <a:pt x="410082" y="382616"/>
                  <a:pt x="435673" y="372021"/>
                  <a:pt x="462905" y="372021"/>
                </a:cubicBezTo>
                <a:close/>
                <a:moveTo>
                  <a:pt x="351799" y="312323"/>
                </a:moveTo>
                <a:lnTo>
                  <a:pt x="407125" y="367564"/>
                </a:lnTo>
                <a:cubicBezTo>
                  <a:pt x="397503" y="372914"/>
                  <a:pt x="388756" y="379464"/>
                  <a:pt x="381102" y="387215"/>
                </a:cubicBezTo>
                <a:cubicBezTo>
                  <a:pt x="371589" y="396604"/>
                  <a:pt x="363826" y="407740"/>
                  <a:pt x="358141" y="420076"/>
                </a:cubicBezTo>
                <a:lnTo>
                  <a:pt x="301065" y="363088"/>
                </a:lnTo>
                <a:close/>
                <a:moveTo>
                  <a:pt x="206657" y="167381"/>
                </a:moveTo>
                <a:lnTo>
                  <a:pt x="289774" y="250367"/>
                </a:lnTo>
                <a:lnTo>
                  <a:pt x="239029" y="301032"/>
                </a:lnTo>
                <a:lnTo>
                  <a:pt x="155912" y="218155"/>
                </a:lnTo>
                <a:cubicBezTo>
                  <a:pt x="156568" y="217828"/>
                  <a:pt x="157115" y="217500"/>
                  <a:pt x="157771" y="217173"/>
                </a:cubicBezTo>
                <a:cubicBezTo>
                  <a:pt x="158865" y="216627"/>
                  <a:pt x="159958" y="215971"/>
                  <a:pt x="160943" y="215425"/>
                </a:cubicBezTo>
                <a:cubicBezTo>
                  <a:pt x="162911" y="214224"/>
                  <a:pt x="164771" y="213132"/>
                  <a:pt x="166630" y="211931"/>
                </a:cubicBezTo>
                <a:cubicBezTo>
                  <a:pt x="167723" y="211276"/>
                  <a:pt x="168708" y="210512"/>
                  <a:pt x="169801" y="209857"/>
                </a:cubicBezTo>
                <a:cubicBezTo>
                  <a:pt x="171660" y="208546"/>
                  <a:pt x="173520" y="207127"/>
                  <a:pt x="175379" y="205707"/>
                </a:cubicBezTo>
                <a:cubicBezTo>
                  <a:pt x="176144" y="204943"/>
                  <a:pt x="177019" y="204397"/>
                  <a:pt x="177894" y="203633"/>
                </a:cubicBezTo>
                <a:cubicBezTo>
                  <a:pt x="180410" y="201449"/>
                  <a:pt x="182925" y="199265"/>
                  <a:pt x="185331" y="196863"/>
                </a:cubicBezTo>
                <a:cubicBezTo>
                  <a:pt x="187956" y="194351"/>
                  <a:pt x="190252" y="191622"/>
                  <a:pt x="192549" y="188892"/>
                </a:cubicBezTo>
                <a:cubicBezTo>
                  <a:pt x="193315" y="188018"/>
                  <a:pt x="193861" y="187145"/>
                  <a:pt x="194518" y="186380"/>
                </a:cubicBezTo>
                <a:cubicBezTo>
                  <a:pt x="196158" y="184306"/>
                  <a:pt x="197689" y="182122"/>
                  <a:pt x="199220" y="179938"/>
                </a:cubicBezTo>
                <a:cubicBezTo>
                  <a:pt x="199876" y="178955"/>
                  <a:pt x="200423" y="178082"/>
                  <a:pt x="201079" y="177208"/>
                </a:cubicBezTo>
                <a:cubicBezTo>
                  <a:pt x="202829" y="174478"/>
                  <a:pt x="204470" y="171639"/>
                  <a:pt x="206001" y="168691"/>
                </a:cubicBezTo>
                <a:cubicBezTo>
                  <a:pt x="206110" y="168364"/>
                  <a:pt x="206329" y="168036"/>
                  <a:pt x="206548" y="167709"/>
                </a:cubicBezTo>
                <a:cubicBezTo>
                  <a:pt x="206548" y="167599"/>
                  <a:pt x="206657" y="167490"/>
                  <a:pt x="206657" y="167381"/>
                </a:cubicBezTo>
                <a:close/>
                <a:moveTo>
                  <a:pt x="431761" y="130828"/>
                </a:moveTo>
                <a:lnTo>
                  <a:pt x="451448" y="150485"/>
                </a:lnTo>
                <a:lnTo>
                  <a:pt x="470916" y="169924"/>
                </a:lnTo>
                <a:cubicBezTo>
                  <a:pt x="335185" y="305884"/>
                  <a:pt x="151003" y="490332"/>
                  <a:pt x="147175" y="494045"/>
                </a:cubicBezTo>
                <a:cubicBezTo>
                  <a:pt x="147065" y="494155"/>
                  <a:pt x="146956" y="494264"/>
                  <a:pt x="146847" y="494373"/>
                </a:cubicBezTo>
                <a:lnTo>
                  <a:pt x="144222" y="496994"/>
                </a:lnTo>
                <a:cubicBezTo>
                  <a:pt x="143675" y="497212"/>
                  <a:pt x="143128" y="497540"/>
                  <a:pt x="142581" y="497868"/>
                </a:cubicBezTo>
                <a:cubicBezTo>
                  <a:pt x="131753" y="504966"/>
                  <a:pt x="116550" y="503437"/>
                  <a:pt x="107363" y="494264"/>
                </a:cubicBezTo>
                <a:cubicBezTo>
                  <a:pt x="97957" y="484872"/>
                  <a:pt x="96426" y="470129"/>
                  <a:pt x="103645" y="459209"/>
                </a:cubicBezTo>
                <a:cubicBezTo>
                  <a:pt x="103973" y="458663"/>
                  <a:pt x="104301" y="458117"/>
                  <a:pt x="104520" y="457571"/>
                </a:cubicBezTo>
                <a:lnTo>
                  <a:pt x="242219" y="319972"/>
                </a:lnTo>
                <a:cubicBezTo>
                  <a:pt x="243313" y="319535"/>
                  <a:pt x="244188" y="318989"/>
                  <a:pt x="245063" y="318225"/>
                </a:cubicBezTo>
                <a:lnTo>
                  <a:pt x="306858" y="256414"/>
                </a:lnTo>
                <a:cubicBezTo>
                  <a:pt x="307733" y="255650"/>
                  <a:pt x="308280" y="254667"/>
                  <a:pt x="308608" y="253684"/>
                </a:cubicBezTo>
                <a:close/>
                <a:moveTo>
                  <a:pt x="102108" y="11784"/>
                </a:moveTo>
                <a:cubicBezTo>
                  <a:pt x="129336" y="11784"/>
                  <a:pt x="155032" y="22378"/>
                  <a:pt x="174277" y="41599"/>
                </a:cubicBezTo>
                <a:cubicBezTo>
                  <a:pt x="201832" y="69121"/>
                  <a:pt x="211236" y="110841"/>
                  <a:pt x="198224" y="147646"/>
                </a:cubicBezTo>
                <a:cubicBezTo>
                  <a:pt x="198114" y="148192"/>
                  <a:pt x="197786" y="148629"/>
                  <a:pt x="197568" y="149175"/>
                </a:cubicBezTo>
                <a:cubicBezTo>
                  <a:pt x="197349" y="149830"/>
                  <a:pt x="197130" y="150376"/>
                  <a:pt x="196802" y="151032"/>
                </a:cubicBezTo>
                <a:cubicBezTo>
                  <a:pt x="191663" y="164356"/>
                  <a:pt x="184009" y="176151"/>
                  <a:pt x="174277" y="185871"/>
                </a:cubicBezTo>
                <a:cubicBezTo>
                  <a:pt x="165311" y="194826"/>
                  <a:pt x="154704" y="201925"/>
                  <a:pt x="142785" y="207168"/>
                </a:cubicBezTo>
                <a:cubicBezTo>
                  <a:pt x="142129" y="207386"/>
                  <a:pt x="141473" y="207714"/>
                  <a:pt x="140926" y="207932"/>
                </a:cubicBezTo>
                <a:lnTo>
                  <a:pt x="139505" y="208478"/>
                </a:lnTo>
                <a:cubicBezTo>
                  <a:pt x="127477" y="213174"/>
                  <a:pt x="114793" y="215577"/>
                  <a:pt x="101890" y="215577"/>
                </a:cubicBezTo>
                <a:cubicBezTo>
                  <a:pt x="74663" y="215577"/>
                  <a:pt x="49076" y="204983"/>
                  <a:pt x="29940" y="185762"/>
                </a:cubicBezTo>
                <a:cubicBezTo>
                  <a:pt x="3697" y="159550"/>
                  <a:pt x="-6035" y="121762"/>
                  <a:pt x="3697" y="86595"/>
                </a:cubicBezTo>
                <a:lnTo>
                  <a:pt x="52903" y="135851"/>
                </a:lnTo>
                <a:cubicBezTo>
                  <a:pt x="54543" y="137380"/>
                  <a:pt x="56620" y="138254"/>
                  <a:pt x="58917" y="138035"/>
                </a:cubicBezTo>
                <a:lnTo>
                  <a:pt x="115995" y="135086"/>
                </a:lnTo>
                <a:cubicBezTo>
                  <a:pt x="120041" y="134868"/>
                  <a:pt x="123212" y="131592"/>
                  <a:pt x="123431" y="127660"/>
                </a:cubicBezTo>
                <a:lnTo>
                  <a:pt x="126493" y="70650"/>
                </a:lnTo>
                <a:cubicBezTo>
                  <a:pt x="126602" y="68357"/>
                  <a:pt x="125727" y="66172"/>
                  <a:pt x="124196" y="64643"/>
                </a:cubicBezTo>
                <a:lnTo>
                  <a:pt x="74881" y="15388"/>
                </a:lnTo>
                <a:cubicBezTo>
                  <a:pt x="83738" y="12985"/>
                  <a:pt x="92814" y="11784"/>
                  <a:pt x="102108" y="11784"/>
                </a:cubicBezTo>
                <a:close/>
                <a:moveTo>
                  <a:pt x="362839" y="0"/>
                </a:moveTo>
                <a:lnTo>
                  <a:pt x="381652" y="3822"/>
                </a:lnTo>
                <a:lnTo>
                  <a:pt x="525595" y="125584"/>
                </a:lnTo>
                <a:lnTo>
                  <a:pt x="604567" y="321058"/>
                </a:lnTo>
                <a:lnTo>
                  <a:pt x="600739" y="322696"/>
                </a:lnTo>
                <a:lnTo>
                  <a:pt x="488406" y="165334"/>
                </a:lnTo>
                <a:cubicBezTo>
                  <a:pt x="488078" y="165006"/>
                  <a:pt x="487859" y="164679"/>
                  <a:pt x="487531" y="164351"/>
                </a:cubicBezTo>
                <a:lnTo>
                  <a:pt x="437217" y="114227"/>
                </a:lnTo>
                <a:cubicBezTo>
                  <a:pt x="436670" y="113681"/>
                  <a:pt x="436123" y="113135"/>
                  <a:pt x="435357" y="112807"/>
                </a:cubicBezTo>
                <a:lnTo>
                  <a:pt x="361855" y="74149"/>
                </a:lnTo>
                <a:lnTo>
                  <a:pt x="346651" y="52199"/>
                </a:lnTo>
                <a:close/>
              </a:path>
            </a:pathLst>
          </a:custGeom>
          <a:gradFill>
            <a:gsLst>
              <a:gs pos="4000">
                <a:schemeClr val="accent2">
                  <a:lumMod val="60000"/>
                  <a:lumOff val="40000"/>
                </a:schemeClr>
              </a:gs>
              <a:gs pos="95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acher-at-the-blackboard_65882">
            <a:extLst>
              <a:ext uri="{FF2B5EF4-FFF2-40B4-BE49-F238E27FC236}">
                <a16:creationId xmlns:a16="http://schemas.microsoft.com/office/drawing/2014/main" id="{3FBC7C47-6222-E6E7-7BE7-F246AD997344}"/>
              </a:ext>
            </a:extLst>
          </p:cNvPr>
          <p:cNvSpPr/>
          <p:nvPr/>
        </p:nvSpPr>
        <p:spPr>
          <a:xfrm>
            <a:off x="6459457" y="4829341"/>
            <a:ext cx="347169" cy="332311"/>
          </a:xfrm>
          <a:custGeom>
            <a:avLst/>
            <a:gdLst>
              <a:gd name="connsiteX0" fmla="*/ 37204 w 608415"/>
              <a:gd name="connsiteY0" fmla="*/ 154115 h 582377"/>
              <a:gd name="connsiteX1" fmla="*/ 185044 w 608415"/>
              <a:gd name="connsiteY1" fmla="*/ 154115 h 582377"/>
              <a:gd name="connsiteX2" fmla="*/ 225753 w 608415"/>
              <a:gd name="connsiteY2" fmla="*/ 173761 h 582377"/>
              <a:gd name="connsiteX3" fmla="*/ 265489 w 608415"/>
              <a:gd name="connsiteY3" fmla="*/ 223847 h 582377"/>
              <a:gd name="connsiteX4" fmla="*/ 273865 w 608415"/>
              <a:gd name="connsiteY4" fmla="*/ 234399 h 582377"/>
              <a:gd name="connsiteX5" fmla="*/ 333225 w 608415"/>
              <a:gd name="connsiteY5" fmla="*/ 234448 h 582377"/>
              <a:gd name="connsiteX6" fmla="*/ 349440 w 608415"/>
              <a:gd name="connsiteY6" fmla="*/ 250689 h 582377"/>
              <a:gd name="connsiteX7" fmla="*/ 349440 w 608415"/>
              <a:gd name="connsiteY7" fmla="*/ 263576 h 582377"/>
              <a:gd name="connsiteX8" fmla="*/ 333225 w 608415"/>
              <a:gd name="connsiteY8" fmla="*/ 279768 h 582377"/>
              <a:gd name="connsiteX9" fmla="*/ 262957 w 608415"/>
              <a:gd name="connsiteY9" fmla="*/ 279768 h 582377"/>
              <a:gd name="connsiteX10" fmla="*/ 245183 w 608415"/>
              <a:gd name="connsiteY10" fmla="*/ 271161 h 582377"/>
              <a:gd name="connsiteX11" fmla="*/ 215576 w 608415"/>
              <a:gd name="connsiteY11" fmla="*/ 233183 h 582377"/>
              <a:gd name="connsiteX12" fmla="*/ 209197 w 608415"/>
              <a:gd name="connsiteY12" fmla="*/ 230071 h 582377"/>
              <a:gd name="connsiteX13" fmla="*/ 207200 w 608415"/>
              <a:gd name="connsiteY13" fmla="*/ 230071 h 582377"/>
              <a:gd name="connsiteX14" fmla="*/ 199117 w 608415"/>
              <a:gd name="connsiteY14" fmla="*/ 238095 h 582377"/>
              <a:gd name="connsiteX15" fmla="*/ 198873 w 608415"/>
              <a:gd name="connsiteY15" fmla="*/ 566184 h 582377"/>
              <a:gd name="connsiteX16" fmla="*/ 182658 w 608415"/>
              <a:gd name="connsiteY16" fmla="*/ 582377 h 582377"/>
              <a:gd name="connsiteX17" fmla="*/ 155388 w 608415"/>
              <a:gd name="connsiteY17" fmla="*/ 582377 h 582377"/>
              <a:gd name="connsiteX18" fmla="*/ 139124 w 608415"/>
              <a:gd name="connsiteY18" fmla="*/ 566184 h 582377"/>
              <a:gd name="connsiteX19" fmla="*/ 139124 w 608415"/>
              <a:gd name="connsiteY19" fmla="*/ 430270 h 582377"/>
              <a:gd name="connsiteX20" fmla="*/ 130456 w 608415"/>
              <a:gd name="connsiteY20" fmla="*/ 421566 h 582377"/>
              <a:gd name="connsiteX21" fmla="*/ 121739 w 608415"/>
              <a:gd name="connsiteY21" fmla="*/ 430270 h 582377"/>
              <a:gd name="connsiteX22" fmla="*/ 121739 w 608415"/>
              <a:gd name="connsiteY22" fmla="*/ 565503 h 582377"/>
              <a:gd name="connsiteX23" fmla="*/ 104842 w 608415"/>
              <a:gd name="connsiteY23" fmla="*/ 582377 h 582377"/>
              <a:gd name="connsiteX24" fmla="*/ 78157 w 608415"/>
              <a:gd name="connsiteY24" fmla="*/ 582377 h 582377"/>
              <a:gd name="connsiteX25" fmla="*/ 61941 w 608415"/>
              <a:gd name="connsiteY25" fmla="*/ 566184 h 582377"/>
              <a:gd name="connsiteX26" fmla="*/ 61795 w 608415"/>
              <a:gd name="connsiteY26" fmla="*/ 238095 h 582377"/>
              <a:gd name="connsiteX27" fmla="*/ 53760 w 608415"/>
              <a:gd name="connsiteY27" fmla="*/ 230071 h 582377"/>
              <a:gd name="connsiteX28" fmla="*/ 45725 w 608415"/>
              <a:gd name="connsiteY28" fmla="*/ 238095 h 582377"/>
              <a:gd name="connsiteX29" fmla="*/ 45725 w 608415"/>
              <a:gd name="connsiteY29" fmla="*/ 364283 h 582377"/>
              <a:gd name="connsiteX30" fmla="*/ 29461 w 608415"/>
              <a:gd name="connsiteY30" fmla="*/ 380476 h 582377"/>
              <a:gd name="connsiteX31" fmla="*/ 16216 w 608415"/>
              <a:gd name="connsiteY31" fmla="*/ 380476 h 582377"/>
              <a:gd name="connsiteX32" fmla="*/ 0 w 608415"/>
              <a:gd name="connsiteY32" fmla="*/ 364283 h 582377"/>
              <a:gd name="connsiteX33" fmla="*/ 0 w 608415"/>
              <a:gd name="connsiteY33" fmla="*/ 191267 h 582377"/>
              <a:gd name="connsiteX34" fmla="*/ 37204 w 608415"/>
              <a:gd name="connsiteY34" fmla="*/ 154115 h 582377"/>
              <a:gd name="connsiteX35" fmla="*/ 281805 w 608415"/>
              <a:gd name="connsiteY35" fmla="*/ 51936 h 582377"/>
              <a:gd name="connsiteX36" fmla="*/ 592197 w 608415"/>
              <a:gd name="connsiteY36" fmla="*/ 51936 h 582377"/>
              <a:gd name="connsiteX37" fmla="*/ 608415 w 608415"/>
              <a:gd name="connsiteY37" fmla="*/ 68179 h 582377"/>
              <a:gd name="connsiteX38" fmla="*/ 608415 w 608415"/>
              <a:gd name="connsiteY38" fmla="*/ 273407 h 582377"/>
              <a:gd name="connsiteX39" fmla="*/ 592197 w 608415"/>
              <a:gd name="connsiteY39" fmla="*/ 289601 h 582377"/>
              <a:gd name="connsiteX40" fmla="*/ 347848 w 608415"/>
              <a:gd name="connsiteY40" fmla="*/ 289601 h 582377"/>
              <a:gd name="connsiteX41" fmla="*/ 368937 w 608415"/>
              <a:gd name="connsiteY41" fmla="*/ 257066 h 582377"/>
              <a:gd name="connsiteX42" fmla="*/ 362167 w 608415"/>
              <a:gd name="connsiteY42" fmla="*/ 236252 h 582377"/>
              <a:gd name="connsiteX43" fmla="*/ 424460 w 608415"/>
              <a:gd name="connsiteY43" fmla="*/ 159997 h 582377"/>
              <a:gd name="connsiteX44" fmla="*/ 423047 w 608415"/>
              <a:gd name="connsiteY44" fmla="*/ 144142 h 582377"/>
              <a:gd name="connsiteX45" fmla="*/ 406683 w 608415"/>
              <a:gd name="connsiteY45" fmla="*/ 145844 h 582377"/>
              <a:gd name="connsiteX46" fmla="*/ 343660 w 608415"/>
              <a:gd name="connsiteY46" fmla="*/ 222927 h 582377"/>
              <a:gd name="connsiteX47" fmla="*/ 333140 w 608415"/>
              <a:gd name="connsiteY47" fmla="*/ 221370 h 582377"/>
              <a:gd name="connsiteX48" fmla="*/ 333140 w 608415"/>
              <a:gd name="connsiteY48" fmla="*/ 221468 h 582377"/>
              <a:gd name="connsiteX49" fmla="*/ 280247 w 608415"/>
              <a:gd name="connsiteY49" fmla="*/ 221468 h 582377"/>
              <a:gd name="connsiteX50" fmla="*/ 265538 w 608415"/>
              <a:gd name="connsiteY50" fmla="*/ 202890 h 582377"/>
              <a:gd name="connsiteX51" fmla="*/ 265538 w 608415"/>
              <a:gd name="connsiteY51" fmla="*/ 68179 h 582377"/>
              <a:gd name="connsiteX52" fmla="*/ 281805 w 608415"/>
              <a:gd name="connsiteY52" fmla="*/ 51936 h 582377"/>
              <a:gd name="connsiteX53" fmla="*/ 130688 w 608415"/>
              <a:gd name="connsiteY53" fmla="*/ 0 h 582377"/>
              <a:gd name="connsiteX54" fmla="*/ 197161 w 608415"/>
              <a:gd name="connsiteY54" fmla="*/ 66402 h 582377"/>
              <a:gd name="connsiteX55" fmla="*/ 130688 w 608415"/>
              <a:gd name="connsiteY55" fmla="*/ 132804 h 582377"/>
              <a:gd name="connsiteX56" fmla="*/ 64215 w 608415"/>
              <a:gd name="connsiteY56" fmla="*/ 66402 h 582377"/>
              <a:gd name="connsiteX57" fmla="*/ 130688 w 608415"/>
              <a:gd name="connsiteY57" fmla="*/ 0 h 582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8415" h="582377">
                <a:moveTo>
                  <a:pt x="37204" y="154115"/>
                </a:moveTo>
                <a:lnTo>
                  <a:pt x="185044" y="154115"/>
                </a:lnTo>
                <a:cubicBezTo>
                  <a:pt x="200870" y="154115"/>
                  <a:pt x="215868" y="161409"/>
                  <a:pt x="225753" y="173761"/>
                </a:cubicBezTo>
                <a:lnTo>
                  <a:pt x="265489" y="223847"/>
                </a:lnTo>
                <a:lnTo>
                  <a:pt x="273865" y="234399"/>
                </a:lnTo>
                <a:cubicBezTo>
                  <a:pt x="273865" y="234399"/>
                  <a:pt x="311506" y="234399"/>
                  <a:pt x="333225" y="234448"/>
                </a:cubicBezTo>
                <a:cubicBezTo>
                  <a:pt x="342185" y="234448"/>
                  <a:pt x="349440" y="241742"/>
                  <a:pt x="349440" y="250689"/>
                </a:cubicBezTo>
                <a:lnTo>
                  <a:pt x="349440" y="263576"/>
                </a:lnTo>
                <a:cubicBezTo>
                  <a:pt x="349440" y="272523"/>
                  <a:pt x="342185" y="279768"/>
                  <a:pt x="333225" y="279768"/>
                </a:cubicBezTo>
                <a:lnTo>
                  <a:pt x="262957" y="279768"/>
                </a:lnTo>
                <a:cubicBezTo>
                  <a:pt x="255993" y="279768"/>
                  <a:pt x="249468" y="276608"/>
                  <a:pt x="245183" y="271161"/>
                </a:cubicBezTo>
                <a:lnTo>
                  <a:pt x="215576" y="233183"/>
                </a:lnTo>
                <a:cubicBezTo>
                  <a:pt x="214066" y="231238"/>
                  <a:pt x="211680" y="230071"/>
                  <a:pt x="209197" y="230071"/>
                </a:cubicBezTo>
                <a:lnTo>
                  <a:pt x="207200" y="230071"/>
                </a:lnTo>
                <a:cubicBezTo>
                  <a:pt x="202769" y="230071"/>
                  <a:pt x="199117" y="233621"/>
                  <a:pt x="199117" y="238095"/>
                </a:cubicBezTo>
                <a:lnTo>
                  <a:pt x="198873" y="566184"/>
                </a:lnTo>
                <a:cubicBezTo>
                  <a:pt x="198873" y="575132"/>
                  <a:pt x="191618" y="582377"/>
                  <a:pt x="182658" y="582377"/>
                </a:cubicBezTo>
                <a:lnTo>
                  <a:pt x="155388" y="582377"/>
                </a:lnTo>
                <a:cubicBezTo>
                  <a:pt x="146428" y="582377"/>
                  <a:pt x="139124" y="575132"/>
                  <a:pt x="139124" y="566184"/>
                </a:cubicBezTo>
                <a:lnTo>
                  <a:pt x="139124" y="430270"/>
                </a:lnTo>
                <a:cubicBezTo>
                  <a:pt x="139124" y="425456"/>
                  <a:pt x="135228" y="421566"/>
                  <a:pt x="130456" y="421566"/>
                </a:cubicBezTo>
                <a:cubicBezTo>
                  <a:pt x="125635" y="421566"/>
                  <a:pt x="121739" y="425456"/>
                  <a:pt x="121739" y="430270"/>
                </a:cubicBezTo>
                <a:lnTo>
                  <a:pt x="121739" y="565503"/>
                </a:lnTo>
                <a:cubicBezTo>
                  <a:pt x="121739" y="574791"/>
                  <a:pt x="114143" y="582377"/>
                  <a:pt x="104842" y="582377"/>
                </a:cubicBezTo>
                <a:lnTo>
                  <a:pt x="78157" y="582377"/>
                </a:lnTo>
                <a:cubicBezTo>
                  <a:pt x="69197" y="582377"/>
                  <a:pt x="61941" y="575132"/>
                  <a:pt x="61941" y="566184"/>
                </a:cubicBezTo>
                <a:lnTo>
                  <a:pt x="61795" y="238095"/>
                </a:lnTo>
                <a:cubicBezTo>
                  <a:pt x="61795" y="233670"/>
                  <a:pt x="58240" y="230071"/>
                  <a:pt x="53760" y="230071"/>
                </a:cubicBezTo>
                <a:cubicBezTo>
                  <a:pt x="49329" y="230071"/>
                  <a:pt x="45725" y="233621"/>
                  <a:pt x="45725" y="238095"/>
                </a:cubicBezTo>
                <a:lnTo>
                  <a:pt x="45725" y="364283"/>
                </a:lnTo>
                <a:cubicBezTo>
                  <a:pt x="45725" y="373230"/>
                  <a:pt x="38421" y="380476"/>
                  <a:pt x="29461" y="380476"/>
                </a:cubicBezTo>
                <a:lnTo>
                  <a:pt x="16216" y="380476"/>
                </a:lnTo>
                <a:cubicBezTo>
                  <a:pt x="7256" y="380476"/>
                  <a:pt x="0" y="373230"/>
                  <a:pt x="0" y="364283"/>
                </a:cubicBezTo>
                <a:lnTo>
                  <a:pt x="0" y="191267"/>
                </a:lnTo>
                <a:cubicBezTo>
                  <a:pt x="0" y="170746"/>
                  <a:pt x="16703" y="154115"/>
                  <a:pt x="37204" y="154115"/>
                </a:cubicBezTo>
                <a:close/>
                <a:moveTo>
                  <a:pt x="281805" y="51936"/>
                </a:moveTo>
                <a:lnTo>
                  <a:pt x="592197" y="51936"/>
                </a:lnTo>
                <a:cubicBezTo>
                  <a:pt x="601158" y="51936"/>
                  <a:pt x="608415" y="59231"/>
                  <a:pt x="608415" y="68179"/>
                </a:cubicBezTo>
                <a:lnTo>
                  <a:pt x="608415" y="273407"/>
                </a:lnTo>
                <a:cubicBezTo>
                  <a:pt x="608415" y="282355"/>
                  <a:pt x="601158" y="289601"/>
                  <a:pt x="592197" y="289601"/>
                </a:cubicBezTo>
                <a:lnTo>
                  <a:pt x="347848" y="289601"/>
                </a:lnTo>
                <a:cubicBezTo>
                  <a:pt x="360219" y="284008"/>
                  <a:pt x="368937" y="271510"/>
                  <a:pt x="368937" y="257066"/>
                </a:cubicBezTo>
                <a:cubicBezTo>
                  <a:pt x="368937" y="249285"/>
                  <a:pt x="366404" y="242088"/>
                  <a:pt x="362167" y="236252"/>
                </a:cubicBezTo>
                <a:lnTo>
                  <a:pt x="424460" y="159997"/>
                </a:lnTo>
                <a:cubicBezTo>
                  <a:pt x="428405" y="155182"/>
                  <a:pt x="427772" y="148130"/>
                  <a:pt x="423047" y="144142"/>
                </a:cubicBezTo>
                <a:cubicBezTo>
                  <a:pt x="418177" y="140009"/>
                  <a:pt x="410677" y="140933"/>
                  <a:pt x="406683" y="145844"/>
                </a:cubicBezTo>
                <a:lnTo>
                  <a:pt x="343660" y="222927"/>
                </a:lnTo>
                <a:cubicBezTo>
                  <a:pt x="340299" y="221954"/>
                  <a:pt x="336792" y="221370"/>
                  <a:pt x="333140" y="221370"/>
                </a:cubicBezTo>
                <a:lnTo>
                  <a:pt x="333140" y="221468"/>
                </a:lnTo>
                <a:lnTo>
                  <a:pt x="280247" y="221468"/>
                </a:lnTo>
                <a:lnTo>
                  <a:pt x="265538" y="202890"/>
                </a:lnTo>
                <a:lnTo>
                  <a:pt x="265538" y="68179"/>
                </a:lnTo>
                <a:cubicBezTo>
                  <a:pt x="265538" y="59231"/>
                  <a:pt x="272844" y="51936"/>
                  <a:pt x="281805" y="51936"/>
                </a:cubicBezTo>
                <a:close/>
                <a:moveTo>
                  <a:pt x="130688" y="0"/>
                </a:moveTo>
                <a:cubicBezTo>
                  <a:pt x="167400" y="0"/>
                  <a:pt x="197161" y="29729"/>
                  <a:pt x="197161" y="66402"/>
                </a:cubicBezTo>
                <a:cubicBezTo>
                  <a:pt x="197161" y="103075"/>
                  <a:pt x="167400" y="132804"/>
                  <a:pt x="130688" y="132804"/>
                </a:cubicBezTo>
                <a:cubicBezTo>
                  <a:pt x="93976" y="132804"/>
                  <a:pt x="64215" y="103075"/>
                  <a:pt x="64215" y="66402"/>
                </a:cubicBezTo>
                <a:cubicBezTo>
                  <a:pt x="64215" y="29729"/>
                  <a:pt x="93976" y="0"/>
                  <a:pt x="130688" y="0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60000"/>
                  <a:lumOff val="40000"/>
                </a:schemeClr>
              </a:gs>
              <a:gs pos="95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5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7B82B68-AD39-4BEB-6A1B-A0B1E4C21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活动形式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C7781E8-86F4-FCFB-0885-D595E9608A08}"/>
              </a:ext>
            </a:extLst>
          </p:cNvPr>
          <p:cNvSpPr txBox="1"/>
          <p:nvPr/>
        </p:nvSpPr>
        <p:spPr>
          <a:xfrm>
            <a:off x="2396613" y="3317402"/>
            <a:ext cx="100602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联盟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D8B879-FB36-7A3C-CBBA-5E52C4A1961F}"/>
              </a:ext>
            </a:extLst>
          </p:cNvPr>
          <p:cNvSpPr txBox="1"/>
          <p:nvPr/>
        </p:nvSpPr>
        <p:spPr>
          <a:xfrm>
            <a:off x="2396613" y="3726847"/>
            <a:ext cx="3298286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>
                    <a:lumMod val="75000"/>
                    <a:alpha val="9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2122661-C764-8C2D-5467-2E51C43D3974}"/>
              </a:ext>
            </a:extLst>
          </p:cNvPr>
          <p:cNvSpPr txBox="1"/>
          <p:nvPr/>
        </p:nvSpPr>
        <p:spPr>
          <a:xfrm>
            <a:off x="2396613" y="4779502"/>
            <a:ext cx="100602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砍价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06C7B9-8DF6-8950-509E-A792CA336318}"/>
              </a:ext>
            </a:extLst>
          </p:cNvPr>
          <p:cNvSpPr txBox="1"/>
          <p:nvPr/>
        </p:nvSpPr>
        <p:spPr>
          <a:xfrm>
            <a:off x="2396613" y="5188947"/>
            <a:ext cx="3298286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>
                    <a:lumMod val="75000"/>
                    <a:alpha val="9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F6077D-6148-FA93-024F-247BE29EAAA1}"/>
              </a:ext>
            </a:extLst>
          </p:cNvPr>
          <p:cNvSpPr txBox="1"/>
          <p:nvPr/>
        </p:nvSpPr>
        <p:spPr>
          <a:xfrm>
            <a:off x="2396613" y="2264747"/>
            <a:ext cx="3298286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>
                    <a:lumMod val="75000"/>
                    <a:alpha val="9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995D35-FAA9-CD69-B1DB-89164DFEA97E}"/>
              </a:ext>
            </a:extLst>
          </p:cNvPr>
          <p:cNvSpPr txBox="1"/>
          <p:nvPr/>
        </p:nvSpPr>
        <p:spPr>
          <a:xfrm>
            <a:off x="2396613" y="1855302"/>
            <a:ext cx="100602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邀请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33DC9DA-E295-755B-E2F4-0FD3C7BD8054}"/>
              </a:ext>
            </a:extLst>
          </p:cNvPr>
          <p:cNvGrpSpPr/>
          <p:nvPr/>
        </p:nvGrpSpPr>
        <p:grpSpPr>
          <a:xfrm>
            <a:off x="1328319" y="4873912"/>
            <a:ext cx="716769" cy="685432"/>
            <a:chOff x="1328319" y="4873912"/>
            <a:chExt cx="716769" cy="685432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E870DC9-6A08-DA0E-B839-9913C5F87CC9}"/>
                </a:ext>
              </a:extLst>
            </p:cNvPr>
            <p:cNvSpPr/>
            <p:nvPr/>
          </p:nvSpPr>
          <p:spPr>
            <a:xfrm>
              <a:off x="1399656" y="492862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弧形 10">
              <a:extLst>
                <a:ext uri="{FF2B5EF4-FFF2-40B4-BE49-F238E27FC236}">
                  <a16:creationId xmlns:a16="http://schemas.microsoft.com/office/drawing/2014/main" id="{C5F0C547-039D-C94F-DCAD-D58A94AC2003}"/>
                </a:ext>
              </a:extLst>
            </p:cNvPr>
            <p:cNvSpPr/>
            <p:nvPr/>
          </p:nvSpPr>
          <p:spPr>
            <a:xfrm flipV="1">
              <a:off x="1344939" y="4873912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E44823D9-CFD1-26F0-4612-658EBF84EC23}"/>
                </a:ext>
              </a:extLst>
            </p:cNvPr>
            <p:cNvSpPr/>
            <p:nvPr/>
          </p:nvSpPr>
          <p:spPr>
            <a:xfrm rot="10800000" flipV="1">
              <a:off x="1344940" y="4873912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0CCD028-F340-AD41-D650-06DE4CF8275B}"/>
                </a:ext>
              </a:extLst>
            </p:cNvPr>
            <p:cNvSpPr/>
            <p:nvPr/>
          </p:nvSpPr>
          <p:spPr>
            <a:xfrm>
              <a:off x="1328319" y="5200191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3DD5D2C1-9B08-D7DA-AD39-61C36230544D}"/>
                </a:ext>
              </a:extLst>
            </p:cNvPr>
            <p:cNvSpPr/>
            <p:nvPr/>
          </p:nvSpPr>
          <p:spPr>
            <a:xfrm>
              <a:off x="2012214" y="5200191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F1CE055-D68A-9BD8-8ED4-26A9C2FB780D}"/>
                </a:ext>
              </a:extLst>
            </p:cNvPr>
            <p:cNvSpPr txBox="1"/>
            <p:nvPr/>
          </p:nvSpPr>
          <p:spPr>
            <a:xfrm>
              <a:off x="1479266" y="5031962"/>
              <a:ext cx="416781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89C955A-43F9-F327-7980-A6CE9C5C10C1}"/>
              </a:ext>
            </a:extLst>
          </p:cNvPr>
          <p:cNvGrpSpPr/>
          <p:nvPr/>
        </p:nvGrpSpPr>
        <p:grpSpPr>
          <a:xfrm>
            <a:off x="1328319" y="3384131"/>
            <a:ext cx="716769" cy="685432"/>
            <a:chOff x="1328319" y="3384131"/>
            <a:chExt cx="716769" cy="68543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3F59D29-3A27-AE54-7F8C-E4C3CB84CF7E}"/>
                </a:ext>
              </a:extLst>
            </p:cNvPr>
            <p:cNvSpPr/>
            <p:nvPr/>
          </p:nvSpPr>
          <p:spPr>
            <a:xfrm>
              <a:off x="1399656" y="3438847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C2605BB0-AB0A-ACEA-6F5D-C8A28E34F601}"/>
                </a:ext>
              </a:extLst>
            </p:cNvPr>
            <p:cNvSpPr/>
            <p:nvPr/>
          </p:nvSpPr>
          <p:spPr>
            <a:xfrm flipV="1">
              <a:off x="1344939" y="33841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9" name="弧形 18">
              <a:extLst>
                <a:ext uri="{FF2B5EF4-FFF2-40B4-BE49-F238E27FC236}">
                  <a16:creationId xmlns:a16="http://schemas.microsoft.com/office/drawing/2014/main" id="{335666E0-5FF5-D5A0-8CC5-8553B69C59A2}"/>
                </a:ext>
              </a:extLst>
            </p:cNvPr>
            <p:cNvSpPr/>
            <p:nvPr/>
          </p:nvSpPr>
          <p:spPr>
            <a:xfrm rot="10800000" flipV="1">
              <a:off x="1344940" y="33841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77DC5F0-34C4-28EE-0DA3-0552D7F06126}"/>
                </a:ext>
              </a:extLst>
            </p:cNvPr>
            <p:cNvSpPr/>
            <p:nvPr/>
          </p:nvSpPr>
          <p:spPr>
            <a:xfrm>
              <a:off x="1328319" y="3710492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6FAE894-CD73-613B-97E3-EB6A14C1FA6B}"/>
                </a:ext>
              </a:extLst>
            </p:cNvPr>
            <p:cNvSpPr/>
            <p:nvPr/>
          </p:nvSpPr>
          <p:spPr>
            <a:xfrm>
              <a:off x="2012214" y="3708415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35E9080-E5E0-FBF5-1959-059E05CBA6E4}"/>
                </a:ext>
              </a:extLst>
            </p:cNvPr>
            <p:cNvSpPr txBox="1"/>
            <p:nvPr/>
          </p:nvSpPr>
          <p:spPr>
            <a:xfrm>
              <a:off x="1479266" y="3542181"/>
              <a:ext cx="416781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8EA5AE1-3C3C-B15A-2E58-CFC5B19F4ED8}"/>
              </a:ext>
            </a:extLst>
          </p:cNvPr>
          <p:cNvGrpSpPr/>
          <p:nvPr/>
        </p:nvGrpSpPr>
        <p:grpSpPr>
          <a:xfrm>
            <a:off x="1328319" y="1922031"/>
            <a:ext cx="716769" cy="685432"/>
            <a:chOff x="1328319" y="1922031"/>
            <a:chExt cx="716769" cy="685432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E6F8EBF-3E58-45CC-C15D-CE540BEF3394}"/>
                </a:ext>
              </a:extLst>
            </p:cNvPr>
            <p:cNvSpPr/>
            <p:nvPr/>
          </p:nvSpPr>
          <p:spPr>
            <a:xfrm>
              <a:off x="1399656" y="1976747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0EDF3D81-74A0-4A60-0018-4F49A9BD0735}"/>
                </a:ext>
              </a:extLst>
            </p:cNvPr>
            <p:cNvSpPr/>
            <p:nvPr/>
          </p:nvSpPr>
          <p:spPr>
            <a:xfrm flipV="1">
              <a:off x="1344939" y="19220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71CE9E0C-5A00-D897-CB5F-0EC196169278}"/>
                </a:ext>
              </a:extLst>
            </p:cNvPr>
            <p:cNvSpPr/>
            <p:nvPr/>
          </p:nvSpPr>
          <p:spPr>
            <a:xfrm rot="10800000" flipV="1">
              <a:off x="1344940" y="19220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D332C21-A8BF-00A8-D2D6-F46D676D6219}"/>
                </a:ext>
              </a:extLst>
            </p:cNvPr>
            <p:cNvSpPr/>
            <p:nvPr/>
          </p:nvSpPr>
          <p:spPr>
            <a:xfrm>
              <a:off x="1328319" y="2248392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8DB8DE5-369C-C32E-5902-301DC34424D7}"/>
                </a:ext>
              </a:extLst>
            </p:cNvPr>
            <p:cNvSpPr/>
            <p:nvPr/>
          </p:nvSpPr>
          <p:spPr>
            <a:xfrm>
              <a:off x="2012214" y="2246315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BA46D58-E34D-1DDF-8D32-0F4C20D134A1}"/>
                </a:ext>
              </a:extLst>
            </p:cNvPr>
            <p:cNvSpPr txBox="1"/>
            <p:nvPr/>
          </p:nvSpPr>
          <p:spPr>
            <a:xfrm>
              <a:off x="1504914" y="2080081"/>
              <a:ext cx="365485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07C122E7-616B-F55B-8BB0-C7BE8EC191FF}"/>
              </a:ext>
            </a:extLst>
          </p:cNvPr>
          <p:cNvSpPr txBox="1"/>
          <p:nvPr/>
        </p:nvSpPr>
        <p:spPr>
          <a:xfrm>
            <a:off x="7639790" y="3317402"/>
            <a:ext cx="1509041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折扣券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07306F-54EB-7FDB-C397-C1D334ADEF88}"/>
              </a:ext>
            </a:extLst>
          </p:cNvPr>
          <p:cNvSpPr txBox="1"/>
          <p:nvPr/>
        </p:nvSpPr>
        <p:spPr>
          <a:xfrm>
            <a:off x="7639790" y="3726847"/>
            <a:ext cx="3298286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>
                    <a:lumMod val="75000"/>
                    <a:alpha val="9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6C11F19-9212-4EF1-5989-3874FE0902BE}"/>
              </a:ext>
            </a:extLst>
          </p:cNvPr>
          <p:cNvSpPr txBox="1"/>
          <p:nvPr/>
        </p:nvSpPr>
        <p:spPr>
          <a:xfrm>
            <a:off x="7639790" y="4779502"/>
            <a:ext cx="1509041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排行榜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1277EAB-FE3F-0C55-E249-40272054BD53}"/>
              </a:ext>
            </a:extLst>
          </p:cNvPr>
          <p:cNvSpPr txBox="1"/>
          <p:nvPr/>
        </p:nvSpPr>
        <p:spPr>
          <a:xfrm>
            <a:off x="7639790" y="5188947"/>
            <a:ext cx="3298286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>
                    <a:lumMod val="75000"/>
                    <a:alpha val="9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46E28B0-A812-272F-FA0B-BABD0748B55C}"/>
              </a:ext>
            </a:extLst>
          </p:cNvPr>
          <p:cNvSpPr txBox="1"/>
          <p:nvPr/>
        </p:nvSpPr>
        <p:spPr>
          <a:xfrm>
            <a:off x="7639790" y="2264747"/>
            <a:ext cx="3298286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0" dirty="0">
                <a:solidFill>
                  <a:schemeClr val="accent2">
                    <a:lumMod val="75000"/>
                    <a:alpha val="95000"/>
                  </a:schemeClr>
                </a:solidFill>
                <a:effectLst/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25922B3-6779-5AD7-2A90-6C41938646D2}"/>
              </a:ext>
            </a:extLst>
          </p:cNvPr>
          <p:cNvSpPr txBox="1"/>
          <p:nvPr/>
        </p:nvSpPr>
        <p:spPr>
          <a:xfrm>
            <a:off x="7639790" y="1855302"/>
            <a:ext cx="100602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返利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4FB3807-EE3A-6746-7A09-9D2FF18ACFED}"/>
              </a:ext>
            </a:extLst>
          </p:cNvPr>
          <p:cNvGrpSpPr/>
          <p:nvPr/>
        </p:nvGrpSpPr>
        <p:grpSpPr>
          <a:xfrm>
            <a:off x="6571496" y="4873912"/>
            <a:ext cx="716769" cy="685432"/>
            <a:chOff x="6571496" y="4873912"/>
            <a:chExt cx="716769" cy="685432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8F64712D-AB21-9288-AD14-136C2F3C10D1}"/>
                </a:ext>
              </a:extLst>
            </p:cNvPr>
            <p:cNvSpPr/>
            <p:nvPr/>
          </p:nvSpPr>
          <p:spPr>
            <a:xfrm>
              <a:off x="6642833" y="492862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弧形 37">
              <a:extLst>
                <a:ext uri="{FF2B5EF4-FFF2-40B4-BE49-F238E27FC236}">
                  <a16:creationId xmlns:a16="http://schemas.microsoft.com/office/drawing/2014/main" id="{27C7AE63-8AC4-C720-FCCB-B44AA384878B}"/>
                </a:ext>
              </a:extLst>
            </p:cNvPr>
            <p:cNvSpPr/>
            <p:nvPr/>
          </p:nvSpPr>
          <p:spPr>
            <a:xfrm flipV="1">
              <a:off x="6588116" y="4873912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" name="弧形 38">
              <a:extLst>
                <a:ext uri="{FF2B5EF4-FFF2-40B4-BE49-F238E27FC236}">
                  <a16:creationId xmlns:a16="http://schemas.microsoft.com/office/drawing/2014/main" id="{DB19C3C1-0591-F797-1274-820BAEDAA980}"/>
                </a:ext>
              </a:extLst>
            </p:cNvPr>
            <p:cNvSpPr/>
            <p:nvPr/>
          </p:nvSpPr>
          <p:spPr>
            <a:xfrm rot="10800000" flipV="1">
              <a:off x="6588117" y="4873912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42B68BF1-884B-AF81-3138-0E1C013BA86E}"/>
                </a:ext>
              </a:extLst>
            </p:cNvPr>
            <p:cNvSpPr/>
            <p:nvPr/>
          </p:nvSpPr>
          <p:spPr>
            <a:xfrm>
              <a:off x="6571496" y="5200273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CCAA1875-47D5-49F8-C644-99E20C19CC7F}"/>
                </a:ext>
              </a:extLst>
            </p:cNvPr>
            <p:cNvSpPr/>
            <p:nvPr/>
          </p:nvSpPr>
          <p:spPr>
            <a:xfrm>
              <a:off x="7255391" y="5198196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77E3ED4E-C78F-E2C1-2F02-EE4BEDA76381}"/>
                </a:ext>
              </a:extLst>
            </p:cNvPr>
            <p:cNvSpPr txBox="1"/>
            <p:nvPr/>
          </p:nvSpPr>
          <p:spPr>
            <a:xfrm>
              <a:off x="6722443" y="5031962"/>
              <a:ext cx="416781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06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64B3CCBB-B174-2E3A-78E8-B3E13D5D8674}"/>
              </a:ext>
            </a:extLst>
          </p:cNvPr>
          <p:cNvGrpSpPr/>
          <p:nvPr/>
        </p:nvGrpSpPr>
        <p:grpSpPr>
          <a:xfrm>
            <a:off x="6571496" y="3384131"/>
            <a:ext cx="716769" cy="685432"/>
            <a:chOff x="6571496" y="3384131"/>
            <a:chExt cx="716769" cy="685432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10C6B069-C03B-830D-EA64-F56F85BB9388}"/>
                </a:ext>
              </a:extLst>
            </p:cNvPr>
            <p:cNvSpPr/>
            <p:nvPr/>
          </p:nvSpPr>
          <p:spPr>
            <a:xfrm>
              <a:off x="6642833" y="3438847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55FAFF7D-2994-FDFE-ABAE-35F30DF34D4E}"/>
                </a:ext>
              </a:extLst>
            </p:cNvPr>
            <p:cNvSpPr/>
            <p:nvPr/>
          </p:nvSpPr>
          <p:spPr>
            <a:xfrm flipV="1">
              <a:off x="6588116" y="33841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6" name="弧形 45">
              <a:extLst>
                <a:ext uri="{FF2B5EF4-FFF2-40B4-BE49-F238E27FC236}">
                  <a16:creationId xmlns:a16="http://schemas.microsoft.com/office/drawing/2014/main" id="{08C722DA-00B9-DFB2-5C4F-93F2C5C44F2F}"/>
                </a:ext>
              </a:extLst>
            </p:cNvPr>
            <p:cNvSpPr/>
            <p:nvPr/>
          </p:nvSpPr>
          <p:spPr>
            <a:xfrm rot="10800000" flipV="1">
              <a:off x="6588117" y="33841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BD98EFA-F2C3-CFDF-4601-7482FF6A08E4}"/>
                </a:ext>
              </a:extLst>
            </p:cNvPr>
            <p:cNvSpPr/>
            <p:nvPr/>
          </p:nvSpPr>
          <p:spPr>
            <a:xfrm>
              <a:off x="6571496" y="3710492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909AC57-B6E8-C6B6-9813-5CBFA6BA9593}"/>
                </a:ext>
              </a:extLst>
            </p:cNvPr>
            <p:cNvSpPr/>
            <p:nvPr/>
          </p:nvSpPr>
          <p:spPr>
            <a:xfrm>
              <a:off x="7255391" y="3708415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C7F692E3-6E0D-54B8-075A-3E8F72600479}"/>
                </a:ext>
              </a:extLst>
            </p:cNvPr>
            <p:cNvSpPr txBox="1"/>
            <p:nvPr/>
          </p:nvSpPr>
          <p:spPr>
            <a:xfrm>
              <a:off x="6722443" y="3542181"/>
              <a:ext cx="416781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05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5D73796-5A4A-F8A6-BF75-A62FFA332360}"/>
              </a:ext>
            </a:extLst>
          </p:cNvPr>
          <p:cNvGrpSpPr/>
          <p:nvPr/>
        </p:nvGrpSpPr>
        <p:grpSpPr>
          <a:xfrm>
            <a:off x="6571496" y="1922031"/>
            <a:ext cx="716769" cy="685432"/>
            <a:chOff x="6571496" y="1922031"/>
            <a:chExt cx="716769" cy="685432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14B41282-8A64-682E-1CB8-438D9D219074}"/>
                </a:ext>
              </a:extLst>
            </p:cNvPr>
            <p:cNvSpPr/>
            <p:nvPr/>
          </p:nvSpPr>
          <p:spPr>
            <a:xfrm>
              <a:off x="6642833" y="1976747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100000">
                  <a:schemeClr val="accent2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4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弧形 51">
              <a:extLst>
                <a:ext uri="{FF2B5EF4-FFF2-40B4-BE49-F238E27FC236}">
                  <a16:creationId xmlns:a16="http://schemas.microsoft.com/office/drawing/2014/main" id="{E09C784A-E4CD-E681-0FFD-381D516D42D9}"/>
                </a:ext>
              </a:extLst>
            </p:cNvPr>
            <p:cNvSpPr/>
            <p:nvPr/>
          </p:nvSpPr>
          <p:spPr>
            <a:xfrm flipV="1">
              <a:off x="6588116" y="19220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3" name="弧形 52">
              <a:extLst>
                <a:ext uri="{FF2B5EF4-FFF2-40B4-BE49-F238E27FC236}">
                  <a16:creationId xmlns:a16="http://schemas.microsoft.com/office/drawing/2014/main" id="{AD8BDBC6-962F-E189-7481-F75CC955028E}"/>
                </a:ext>
              </a:extLst>
            </p:cNvPr>
            <p:cNvSpPr/>
            <p:nvPr/>
          </p:nvSpPr>
          <p:spPr>
            <a:xfrm rot="10800000" flipV="1">
              <a:off x="6588117" y="1922031"/>
              <a:ext cx="685434" cy="685432"/>
            </a:xfrm>
            <a:prstGeom prst="arc">
              <a:avLst>
                <a:gd name="adj1" fmla="val 11217676"/>
                <a:gd name="adj2" fmla="val 21152120"/>
              </a:avLst>
            </a:prstGeom>
            <a:noFill/>
            <a:ln w="9525" cap="flat" cmpd="sng" algn="ctr">
              <a:solidFill>
                <a:schemeClr val="accent2">
                  <a:alpha val="80000"/>
                </a:schemeClr>
              </a:solidFill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CEB6ACAC-E5AE-BB49-9581-40C4919D9A69}"/>
                </a:ext>
              </a:extLst>
            </p:cNvPr>
            <p:cNvSpPr/>
            <p:nvPr/>
          </p:nvSpPr>
          <p:spPr>
            <a:xfrm>
              <a:off x="6571496" y="2248392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69B95D9E-EE0D-E633-EB6A-5544A95982FD}"/>
                </a:ext>
              </a:extLst>
            </p:cNvPr>
            <p:cNvSpPr/>
            <p:nvPr/>
          </p:nvSpPr>
          <p:spPr>
            <a:xfrm>
              <a:off x="7255391" y="2246315"/>
              <a:ext cx="32874" cy="3287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15FB5DF-5667-49DF-2286-5DDED084D7EE}"/>
                </a:ext>
              </a:extLst>
            </p:cNvPr>
            <p:cNvSpPr txBox="1"/>
            <p:nvPr/>
          </p:nvSpPr>
          <p:spPr>
            <a:xfrm>
              <a:off x="6722443" y="2080081"/>
              <a:ext cx="416781" cy="369332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BB066D31-9961-D410-E622-389D0C4C091E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Form</a:t>
            </a:r>
          </a:p>
        </p:txBody>
      </p:sp>
      <p:sp>
        <p:nvSpPr>
          <p:cNvPr id="58" name="Rectangle 16">
            <a:extLst>
              <a:ext uri="{FF2B5EF4-FFF2-40B4-BE49-F238E27FC236}">
                <a16:creationId xmlns:a16="http://schemas.microsoft.com/office/drawing/2014/main" id="{33374E44-1404-563B-7FC4-98FBA5B86B58}"/>
              </a:ext>
            </a:extLst>
          </p:cNvPr>
          <p:cNvSpPr/>
          <p:nvPr/>
        </p:nvSpPr>
        <p:spPr>
          <a:xfrm>
            <a:off x="4612640" y="1021853"/>
            <a:ext cx="2966720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2800" noProof="1">
                <a:solidFill>
                  <a:schemeClr val="accent2"/>
                </a:solidFill>
                <a:latin typeface="+mj-ea"/>
                <a:ea typeface="+mj-ea"/>
                <a:cs typeface="Open Sans Light" panose="020B0306030504020204" pitchFamily="34" charset="0"/>
              </a:rPr>
              <a:t>互动场景</a:t>
            </a:r>
            <a:endParaRPr lang="en-US" altLang="zh-CN" sz="2800" noProof="1">
              <a:solidFill>
                <a:schemeClr val="accent2"/>
              </a:solidFill>
              <a:latin typeface="+mj-ea"/>
              <a:ea typeface="+mj-ea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0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4BA68F3-3510-B483-EACC-FCF32F3BE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活动形式</a:t>
            </a:r>
          </a:p>
        </p:txBody>
      </p:sp>
      <p:sp>
        <p:nvSpPr>
          <p:cNvPr id="3" name="图形 51">
            <a:extLst>
              <a:ext uri="{FF2B5EF4-FFF2-40B4-BE49-F238E27FC236}">
                <a16:creationId xmlns:a16="http://schemas.microsoft.com/office/drawing/2014/main" id="{392A4A32-A4A7-A719-6272-82503A6F7C25}"/>
              </a:ext>
            </a:extLst>
          </p:cNvPr>
          <p:cNvSpPr/>
          <p:nvPr/>
        </p:nvSpPr>
        <p:spPr>
          <a:xfrm rot="2388252">
            <a:off x="3917734" y="2027834"/>
            <a:ext cx="887553" cy="1002362"/>
          </a:xfrm>
          <a:custGeom>
            <a:avLst/>
            <a:gdLst>
              <a:gd name="connsiteX0" fmla="*/ 998991 w 1294602"/>
              <a:gd name="connsiteY0" fmla="*/ 89719 h 1462064"/>
              <a:gd name="connsiteX1" fmla="*/ 703372 w 1294602"/>
              <a:gd name="connsiteY1" fmla="*/ 0 h 1462064"/>
              <a:gd name="connsiteX2" fmla="*/ 749897 w 1294602"/>
              <a:gd name="connsiteY2" fmla="*/ 199658 h 1462064"/>
              <a:gd name="connsiteX3" fmla="*/ 161634 w 1294602"/>
              <a:gd name="connsiteY3" fmla="*/ 655136 h 1462064"/>
              <a:gd name="connsiteX4" fmla="*/ 28276 w 1294602"/>
              <a:gd name="connsiteY4" fmla="*/ 1462064 h 1462064"/>
              <a:gd name="connsiteX5" fmla="*/ 222105 w 1294602"/>
              <a:gd name="connsiteY5" fmla="*/ 1416906 h 1462064"/>
              <a:gd name="connsiteX6" fmla="*/ 795241 w 1294602"/>
              <a:gd name="connsiteY6" fmla="*/ 394242 h 1462064"/>
              <a:gd name="connsiteX7" fmla="*/ 843580 w 1294602"/>
              <a:gd name="connsiteY7" fmla="*/ 601750 h 1462064"/>
              <a:gd name="connsiteX8" fmla="*/ 1069099 w 1294602"/>
              <a:gd name="connsiteY8" fmla="*/ 390598 h 1462064"/>
              <a:gd name="connsiteX9" fmla="*/ 1294603 w 1294602"/>
              <a:gd name="connsiteY9" fmla="*/ 179453 h 1462064"/>
              <a:gd name="connsiteX10" fmla="*/ 998991 w 1294602"/>
              <a:gd name="connsiteY10" fmla="*/ 89719 h 146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4602" h="1462064">
                <a:moveTo>
                  <a:pt x="998991" y="89719"/>
                </a:moveTo>
                <a:lnTo>
                  <a:pt x="703372" y="0"/>
                </a:lnTo>
                <a:lnTo>
                  <a:pt x="749897" y="199658"/>
                </a:lnTo>
                <a:cubicBezTo>
                  <a:pt x="505244" y="275798"/>
                  <a:pt x="298344" y="435365"/>
                  <a:pt x="161634" y="655136"/>
                </a:cubicBezTo>
                <a:cubicBezTo>
                  <a:pt x="10863" y="897505"/>
                  <a:pt x="-36498" y="1184081"/>
                  <a:pt x="28276" y="1462064"/>
                </a:cubicBezTo>
                <a:lnTo>
                  <a:pt x="222105" y="1416906"/>
                </a:lnTo>
                <a:cubicBezTo>
                  <a:pt x="119368" y="975982"/>
                  <a:pt x="373462" y="533813"/>
                  <a:pt x="795241" y="394242"/>
                </a:cubicBezTo>
                <a:lnTo>
                  <a:pt x="843580" y="601750"/>
                </a:lnTo>
                <a:lnTo>
                  <a:pt x="1069099" y="390598"/>
                </a:lnTo>
                <a:lnTo>
                  <a:pt x="1294603" y="179453"/>
                </a:lnTo>
                <a:lnTo>
                  <a:pt x="998991" y="89719"/>
                </a:lnTo>
                <a:close/>
              </a:path>
            </a:pathLst>
          </a:custGeom>
          <a:gradFill>
            <a:gsLst>
              <a:gs pos="9000">
                <a:schemeClr val="accent2"/>
              </a:gs>
              <a:gs pos="84000">
                <a:schemeClr val="accent2">
                  <a:alpha val="0"/>
                </a:schemeClr>
              </a:gs>
            </a:gsLst>
            <a:lin ang="8400000" scaled="0"/>
          </a:gradFill>
          <a:ln w="354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图形 51">
            <a:extLst>
              <a:ext uri="{FF2B5EF4-FFF2-40B4-BE49-F238E27FC236}">
                <a16:creationId xmlns:a16="http://schemas.microsoft.com/office/drawing/2014/main" id="{74A29987-CADD-BF7C-19EB-04FB88771E22}"/>
              </a:ext>
            </a:extLst>
          </p:cNvPr>
          <p:cNvSpPr/>
          <p:nvPr/>
        </p:nvSpPr>
        <p:spPr>
          <a:xfrm rot="19211748" flipV="1">
            <a:off x="7386713" y="2854759"/>
            <a:ext cx="887553" cy="1002362"/>
          </a:xfrm>
          <a:custGeom>
            <a:avLst/>
            <a:gdLst>
              <a:gd name="connsiteX0" fmla="*/ 998991 w 1294602"/>
              <a:gd name="connsiteY0" fmla="*/ 89719 h 1462064"/>
              <a:gd name="connsiteX1" fmla="*/ 703372 w 1294602"/>
              <a:gd name="connsiteY1" fmla="*/ 0 h 1462064"/>
              <a:gd name="connsiteX2" fmla="*/ 749897 w 1294602"/>
              <a:gd name="connsiteY2" fmla="*/ 199658 h 1462064"/>
              <a:gd name="connsiteX3" fmla="*/ 161634 w 1294602"/>
              <a:gd name="connsiteY3" fmla="*/ 655136 h 1462064"/>
              <a:gd name="connsiteX4" fmla="*/ 28276 w 1294602"/>
              <a:gd name="connsiteY4" fmla="*/ 1462064 h 1462064"/>
              <a:gd name="connsiteX5" fmla="*/ 222105 w 1294602"/>
              <a:gd name="connsiteY5" fmla="*/ 1416906 h 1462064"/>
              <a:gd name="connsiteX6" fmla="*/ 795241 w 1294602"/>
              <a:gd name="connsiteY6" fmla="*/ 394242 h 1462064"/>
              <a:gd name="connsiteX7" fmla="*/ 843580 w 1294602"/>
              <a:gd name="connsiteY7" fmla="*/ 601750 h 1462064"/>
              <a:gd name="connsiteX8" fmla="*/ 1069099 w 1294602"/>
              <a:gd name="connsiteY8" fmla="*/ 390598 h 1462064"/>
              <a:gd name="connsiteX9" fmla="*/ 1294603 w 1294602"/>
              <a:gd name="connsiteY9" fmla="*/ 179453 h 1462064"/>
              <a:gd name="connsiteX10" fmla="*/ 998991 w 1294602"/>
              <a:gd name="connsiteY10" fmla="*/ 89719 h 146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94602" h="1462064">
                <a:moveTo>
                  <a:pt x="998991" y="89719"/>
                </a:moveTo>
                <a:lnTo>
                  <a:pt x="703372" y="0"/>
                </a:lnTo>
                <a:lnTo>
                  <a:pt x="749897" y="199658"/>
                </a:lnTo>
                <a:cubicBezTo>
                  <a:pt x="505244" y="275798"/>
                  <a:pt x="298344" y="435365"/>
                  <a:pt x="161634" y="655136"/>
                </a:cubicBezTo>
                <a:cubicBezTo>
                  <a:pt x="10863" y="897505"/>
                  <a:pt x="-36498" y="1184081"/>
                  <a:pt x="28276" y="1462064"/>
                </a:cubicBezTo>
                <a:lnTo>
                  <a:pt x="222105" y="1416906"/>
                </a:lnTo>
                <a:cubicBezTo>
                  <a:pt x="119368" y="975982"/>
                  <a:pt x="373462" y="533813"/>
                  <a:pt x="795241" y="394242"/>
                </a:cubicBezTo>
                <a:lnTo>
                  <a:pt x="843580" y="601750"/>
                </a:lnTo>
                <a:lnTo>
                  <a:pt x="1069099" y="390598"/>
                </a:lnTo>
                <a:lnTo>
                  <a:pt x="1294603" y="179453"/>
                </a:lnTo>
                <a:lnTo>
                  <a:pt x="998991" y="89719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84000">
                <a:schemeClr val="accent2">
                  <a:alpha val="0"/>
                </a:schemeClr>
              </a:gs>
            </a:gsLst>
            <a:lin ang="8400000" scaled="0"/>
          </a:gradFill>
          <a:ln w="354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8B1450-72DC-0BD6-D390-4FCCEF9CC94C}"/>
              </a:ext>
            </a:extLst>
          </p:cNvPr>
          <p:cNvSpPr txBox="1"/>
          <p:nvPr/>
        </p:nvSpPr>
        <p:spPr>
          <a:xfrm>
            <a:off x="1360219" y="4917774"/>
            <a:ext cx="2533602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127A58A-C0EA-F9D1-187E-0F6B0F2B0E78}"/>
              </a:ext>
            </a:extLst>
          </p:cNvPr>
          <p:cNvSpPr txBox="1"/>
          <p:nvPr/>
        </p:nvSpPr>
        <p:spPr>
          <a:xfrm>
            <a:off x="1908874" y="4326867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商家联盟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29EB14-FDEF-D5AB-B757-86EB510A940B}"/>
              </a:ext>
            </a:extLst>
          </p:cNvPr>
          <p:cNvSpPr txBox="1"/>
          <p:nvPr/>
        </p:nvSpPr>
        <p:spPr>
          <a:xfrm>
            <a:off x="4829200" y="4917774"/>
            <a:ext cx="2533602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FC4258-AF73-9C76-22A9-F876C6263070}"/>
              </a:ext>
            </a:extLst>
          </p:cNvPr>
          <p:cNvSpPr txBox="1"/>
          <p:nvPr/>
        </p:nvSpPr>
        <p:spPr>
          <a:xfrm>
            <a:off x="5377855" y="4326867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企业促销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B7D830-6386-7E93-1EE2-63A0808ED8FE}"/>
              </a:ext>
            </a:extLst>
          </p:cNvPr>
          <p:cNvSpPr txBox="1"/>
          <p:nvPr/>
        </p:nvSpPr>
        <p:spPr>
          <a:xfrm>
            <a:off x="8298181" y="4917774"/>
            <a:ext cx="2533602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E0AD4F-E3CE-2356-A331-F999817CF6C5}"/>
              </a:ext>
            </a:extLst>
          </p:cNvPr>
          <p:cNvSpPr txBox="1"/>
          <p:nvPr/>
        </p:nvSpPr>
        <p:spPr>
          <a:xfrm>
            <a:off x="8846836" y="4326867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海报红包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5532544-341F-10C0-61BC-246437968BD2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Form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1600856D-F00C-D5B5-66D4-6AD2CE3DA804}"/>
              </a:ext>
            </a:extLst>
          </p:cNvPr>
          <p:cNvSpPr/>
          <p:nvPr/>
        </p:nvSpPr>
        <p:spPr>
          <a:xfrm>
            <a:off x="4612640" y="1021853"/>
            <a:ext cx="2966720" cy="5232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2800" noProof="1">
                <a:solidFill>
                  <a:schemeClr val="accent2"/>
                </a:solidFill>
                <a:latin typeface="+mj-ea"/>
                <a:ea typeface="+mj-ea"/>
                <a:cs typeface="Open Sans Light" panose="020B0306030504020204" pitchFamily="34" charset="0"/>
              </a:rPr>
              <a:t>营销工具</a:t>
            </a:r>
            <a:endParaRPr lang="en-US" altLang="zh-CN" sz="2800" noProof="1">
              <a:solidFill>
                <a:schemeClr val="accent2"/>
              </a:solidFill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B80818-CAF2-0C71-A467-204857E8AA73}"/>
              </a:ext>
            </a:extLst>
          </p:cNvPr>
          <p:cNvGrpSpPr/>
          <p:nvPr/>
        </p:nvGrpSpPr>
        <p:grpSpPr>
          <a:xfrm>
            <a:off x="1826921" y="2138819"/>
            <a:ext cx="1600200" cy="1600200"/>
            <a:chOff x="1826921" y="2138819"/>
            <a:chExt cx="1600200" cy="16002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21F690B-CACF-0243-4477-C284027964FD}"/>
                </a:ext>
              </a:extLst>
            </p:cNvPr>
            <p:cNvSpPr/>
            <p:nvPr/>
          </p:nvSpPr>
          <p:spPr>
            <a:xfrm>
              <a:off x="1826921" y="2138819"/>
              <a:ext cx="1600200" cy="16002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chemeClr val="accent2"/>
              </a:solidFill>
            </a:ln>
            <a:effectLst>
              <a:outerShdw blurRad="368300" sx="102000" sy="102000" algn="ctr" rotWithShape="0">
                <a:schemeClr val="accent1">
                  <a:lumMod val="90000"/>
                  <a:lumOff val="1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4413F28-4520-0DAA-F06D-08F3DCC64229}"/>
                </a:ext>
              </a:extLst>
            </p:cNvPr>
            <p:cNvSpPr/>
            <p:nvPr/>
          </p:nvSpPr>
          <p:spPr>
            <a:xfrm>
              <a:off x="1953128" y="2265026"/>
              <a:ext cx="1347786" cy="13477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boss-with-tie_81303">
              <a:extLst>
                <a:ext uri="{FF2B5EF4-FFF2-40B4-BE49-F238E27FC236}">
                  <a16:creationId xmlns:a16="http://schemas.microsoft.com/office/drawing/2014/main" id="{1477B221-F87D-07F7-4245-BF19771927DA}"/>
                </a:ext>
              </a:extLst>
            </p:cNvPr>
            <p:cNvSpPr/>
            <p:nvPr/>
          </p:nvSpPr>
          <p:spPr>
            <a:xfrm>
              <a:off x="2182573" y="2581570"/>
              <a:ext cx="871768" cy="70561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D3A86BC-3199-A701-BF80-DC17D4C9D10E}"/>
              </a:ext>
            </a:extLst>
          </p:cNvPr>
          <p:cNvGrpSpPr/>
          <p:nvPr/>
        </p:nvGrpSpPr>
        <p:grpSpPr>
          <a:xfrm>
            <a:off x="5295900" y="2138819"/>
            <a:ext cx="1600200" cy="1600200"/>
            <a:chOff x="5295900" y="2138819"/>
            <a:chExt cx="1600200" cy="1600200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03EC919-AA80-A9E8-DF7D-B03E9734FA68}"/>
                </a:ext>
              </a:extLst>
            </p:cNvPr>
            <p:cNvSpPr/>
            <p:nvPr/>
          </p:nvSpPr>
          <p:spPr>
            <a:xfrm>
              <a:off x="5295900" y="2138819"/>
              <a:ext cx="1600200" cy="16002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chemeClr val="accent2"/>
              </a:solidFill>
            </a:ln>
            <a:effectLst>
              <a:outerShdw blurRad="368300" sx="102000" sy="102000" algn="ctr" rotWithShape="0">
                <a:schemeClr val="accent1">
                  <a:lumMod val="90000"/>
                  <a:lumOff val="1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4A067FB-EB96-3DA0-34AB-78F492440E67}"/>
                </a:ext>
              </a:extLst>
            </p:cNvPr>
            <p:cNvSpPr/>
            <p:nvPr/>
          </p:nvSpPr>
          <p:spPr>
            <a:xfrm>
              <a:off x="5422107" y="2265026"/>
              <a:ext cx="1347786" cy="13477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advertiser-megaphone_73071">
              <a:extLst>
                <a:ext uri="{FF2B5EF4-FFF2-40B4-BE49-F238E27FC236}">
                  <a16:creationId xmlns:a16="http://schemas.microsoft.com/office/drawing/2014/main" id="{E488FDC6-56AE-BAA6-CF1B-4742842A9CB7}"/>
                </a:ext>
              </a:extLst>
            </p:cNvPr>
            <p:cNvSpPr/>
            <p:nvPr/>
          </p:nvSpPr>
          <p:spPr>
            <a:xfrm>
              <a:off x="5689599" y="2589910"/>
              <a:ext cx="812802" cy="651718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600116 w 606244"/>
                <a:gd name="T51" fmla="*/ 600116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600116 w 606244"/>
                <a:gd name="T61" fmla="*/ 600116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600116 w 606244"/>
                <a:gd name="T81" fmla="*/ 600116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  <a:gd name="T90" fmla="*/ 600116 w 606244"/>
                <a:gd name="T91" fmla="*/ 600116 w 606244"/>
                <a:gd name="T92" fmla="*/ 600116 w 606244"/>
                <a:gd name="T93" fmla="*/ 600116 w 606244"/>
                <a:gd name="T94" fmla="*/ 600116 w 606244"/>
                <a:gd name="T95" fmla="*/ 600116 w 606244"/>
                <a:gd name="T96" fmla="*/ 600116 w 606244"/>
                <a:gd name="T97" fmla="*/ 600116 w 606244"/>
                <a:gd name="T98" fmla="*/ 600116 w 606244"/>
                <a:gd name="T9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67" h="2222">
                  <a:moveTo>
                    <a:pt x="2605" y="770"/>
                  </a:moveTo>
                  <a:lnTo>
                    <a:pt x="2605" y="71"/>
                  </a:lnTo>
                  <a:cubicBezTo>
                    <a:pt x="2605" y="38"/>
                    <a:pt x="2581" y="10"/>
                    <a:pt x="2549" y="5"/>
                  </a:cubicBezTo>
                  <a:cubicBezTo>
                    <a:pt x="2517" y="0"/>
                    <a:pt x="2485" y="19"/>
                    <a:pt x="2475" y="50"/>
                  </a:cubicBezTo>
                  <a:cubicBezTo>
                    <a:pt x="2474" y="52"/>
                    <a:pt x="2399" y="248"/>
                    <a:pt x="1936" y="520"/>
                  </a:cubicBezTo>
                  <a:cubicBezTo>
                    <a:pt x="1543" y="750"/>
                    <a:pt x="1130" y="771"/>
                    <a:pt x="1005" y="772"/>
                  </a:cubicBezTo>
                  <a:cubicBezTo>
                    <a:pt x="980" y="717"/>
                    <a:pt x="925" y="679"/>
                    <a:pt x="862" y="679"/>
                  </a:cubicBezTo>
                  <a:lnTo>
                    <a:pt x="308" y="679"/>
                  </a:lnTo>
                  <a:cubicBezTo>
                    <a:pt x="221" y="679"/>
                    <a:pt x="151" y="750"/>
                    <a:pt x="151" y="836"/>
                  </a:cubicBezTo>
                  <a:lnTo>
                    <a:pt x="151" y="845"/>
                  </a:lnTo>
                  <a:lnTo>
                    <a:pt x="126" y="845"/>
                  </a:lnTo>
                  <a:cubicBezTo>
                    <a:pt x="57" y="845"/>
                    <a:pt x="0" y="902"/>
                    <a:pt x="0" y="972"/>
                  </a:cubicBezTo>
                  <a:lnTo>
                    <a:pt x="0" y="1255"/>
                  </a:lnTo>
                  <a:cubicBezTo>
                    <a:pt x="0" y="1325"/>
                    <a:pt x="57" y="1381"/>
                    <a:pt x="126" y="1381"/>
                  </a:cubicBezTo>
                  <a:lnTo>
                    <a:pt x="151" y="1381"/>
                  </a:lnTo>
                  <a:lnTo>
                    <a:pt x="151" y="1391"/>
                  </a:lnTo>
                  <a:cubicBezTo>
                    <a:pt x="151" y="1477"/>
                    <a:pt x="221" y="1547"/>
                    <a:pt x="308" y="1547"/>
                  </a:cubicBezTo>
                  <a:lnTo>
                    <a:pt x="404" y="1547"/>
                  </a:lnTo>
                  <a:lnTo>
                    <a:pt x="488" y="2044"/>
                  </a:lnTo>
                  <a:cubicBezTo>
                    <a:pt x="497" y="2098"/>
                    <a:pt x="543" y="2137"/>
                    <a:pt x="597" y="2137"/>
                  </a:cubicBezTo>
                  <a:lnTo>
                    <a:pt x="778" y="2137"/>
                  </a:lnTo>
                  <a:cubicBezTo>
                    <a:pt x="811" y="2137"/>
                    <a:pt x="842" y="2122"/>
                    <a:pt x="863" y="2097"/>
                  </a:cubicBezTo>
                  <a:cubicBezTo>
                    <a:pt x="884" y="2072"/>
                    <a:pt x="893" y="2039"/>
                    <a:pt x="888" y="2007"/>
                  </a:cubicBezTo>
                  <a:lnTo>
                    <a:pt x="810" y="1547"/>
                  </a:lnTo>
                  <a:lnTo>
                    <a:pt x="862" y="1547"/>
                  </a:lnTo>
                  <a:cubicBezTo>
                    <a:pt x="925" y="1547"/>
                    <a:pt x="980" y="1509"/>
                    <a:pt x="1005" y="1455"/>
                  </a:cubicBezTo>
                  <a:cubicBezTo>
                    <a:pt x="1130" y="1456"/>
                    <a:pt x="1543" y="1476"/>
                    <a:pt x="1936" y="1707"/>
                  </a:cubicBezTo>
                  <a:cubicBezTo>
                    <a:pt x="2392" y="1975"/>
                    <a:pt x="2473" y="2172"/>
                    <a:pt x="2475" y="2178"/>
                  </a:cubicBezTo>
                  <a:cubicBezTo>
                    <a:pt x="2485" y="2205"/>
                    <a:pt x="2510" y="2222"/>
                    <a:pt x="2538" y="2222"/>
                  </a:cubicBezTo>
                  <a:cubicBezTo>
                    <a:pt x="2542" y="2222"/>
                    <a:pt x="2545" y="2222"/>
                    <a:pt x="2549" y="2222"/>
                  </a:cubicBezTo>
                  <a:cubicBezTo>
                    <a:pt x="2581" y="2216"/>
                    <a:pt x="2605" y="2188"/>
                    <a:pt x="2605" y="2156"/>
                  </a:cubicBezTo>
                  <a:lnTo>
                    <a:pt x="2605" y="1457"/>
                  </a:lnTo>
                  <a:cubicBezTo>
                    <a:pt x="2696" y="1446"/>
                    <a:pt x="2767" y="1368"/>
                    <a:pt x="2767" y="1274"/>
                  </a:cubicBezTo>
                  <a:lnTo>
                    <a:pt x="2767" y="953"/>
                  </a:lnTo>
                  <a:cubicBezTo>
                    <a:pt x="2767" y="859"/>
                    <a:pt x="2696" y="781"/>
                    <a:pt x="2605" y="770"/>
                  </a:cubicBezTo>
                  <a:close/>
                  <a:moveTo>
                    <a:pt x="885" y="1391"/>
                  </a:moveTo>
                  <a:cubicBezTo>
                    <a:pt x="885" y="1403"/>
                    <a:pt x="875" y="1414"/>
                    <a:pt x="862" y="1414"/>
                  </a:cubicBezTo>
                  <a:lnTo>
                    <a:pt x="731" y="1414"/>
                  </a:lnTo>
                  <a:lnTo>
                    <a:pt x="460" y="1414"/>
                  </a:lnTo>
                  <a:lnTo>
                    <a:pt x="308" y="1414"/>
                  </a:lnTo>
                  <a:cubicBezTo>
                    <a:pt x="295" y="1414"/>
                    <a:pt x="284" y="1403"/>
                    <a:pt x="284" y="1391"/>
                  </a:cubicBezTo>
                  <a:lnTo>
                    <a:pt x="284" y="1315"/>
                  </a:lnTo>
                  <a:lnTo>
                    <a:pt x="284" y="912"/>
                  </a:lnTo>
                  <a:lnTo>
                    <a:pt x="284" y="836"/>
                  </a:lnTo>
                  <a:cubicBezTo>
                    <a:pt x="284" y="823"/>
                    <a:pt x="295" y="813"/>
                    <a:pt x="308" y="813"/>
                  </a:cubicBezTo>
                  <a:lnTo>
                    <a:pt x="862" y="813"/>
                  </a:lnTo>
                  <a:cubicBezTo>
                    <a:pt x="875" y="813"/>
                    <a:pt x="885" y="823"/>
                    <a:pt x="885" y="836"/>
                  </a:cubicBezTo>
                  <a:lnTo>
                    <a:pt x="885" y="837"/>
                  </a:lnTo>
                  <a:lnTo>
                    <a:pt x="885" y="1389"/>
                  </a:lnTo>
                  <a:lnTo>
                    <a:pt x="885" y="13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6F0B045-66C4-4E54-E8F5-1A3AAE4117D8}"/>
              </a:ext>
            </a:extLst>
          </p:cNvPr>
          <p:cNvGrpSpPr/>
          <p:nvPr/>
        </p:nvGrpSpPr>
        <p:grpSpPr>
          <a:xfrm>
            <a:off x="8764880" y="2138819"/>
            <a:ext cx="1600200" cy="1600200"/>
            <a:chOff x="8764880" y="2138819"/>
            <a:chExt cx="1600200" cy="160020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F34AA50-9292-14E8-D728-E1AAFA6BADB2}"/>
                </a:ext>
              </a:extLst>
            </p:cNvPr>
            <p:cNvSpPr/>
            <p:nvPr/>
          </p:nvSpPr>
          <p:spPr>
            <a:xfrm>
              <a:off x="8764880" y="2138819"/>
              <a:ext cx="1600200" cy="1600200"/>
            </a:xfrm>
            <a:prstGeom prst="ellipse">
              <a:avLst/>
            </a:prstGeom>
            <a:solidFill>
              <a:schemeClr val="bg1"/>
            </a:solidFill>
            <a:ln w="53975">
              <a:solidFill>
                <a:schemeClr val="accent2"/>
              </a:solidFill>
            </a:ln>
            <a:effectLst>
              <a:outerShdw blurRad="368300" sx="102000" sy="102000" algn="ctr" rotWithShape="0">
                <a:schemeClr val="accent1">
                  <a:lumMod val="90000"/>
                  <a:lumOff val="1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0F64E0D-ABE4-FE84-A2D4-1BDFB3054193}"/>
                </a:ext>
              </a:extLst>
            </p:cNvPr>
            <p:cNvSpPr/>
            <p:nvPr/>
          </p:nvSpPr>
          <p:spPr>
            <a:xfrm>
              <a:off x="8891087" y="2265026"/>
              <a:ext cx="1347786" cy="13477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dollar-bag_17794">
              <a:extLst>
                <a:ext uri="{FF2B5EF4-FFF2-40B4-BE49-F238E27FC236}">
                  <a16:creationId xmlns:a16="http://schemas.microsoft.com/office/drawing/2014/main" id="{C01E7A44-09AA-966E-7B9F-AAC438287121}"/>
                </a:ext>
              </a:extLst>
            </p:cNvPr>
            <p:cNvSpPr/>
            <p:nvPr/>
          </p:nvSpPr>
          <p:spPr>
            <a:xfrm>
              <a:off x="9244280" y="2524756"/>
              <a:ext cx="641400" cy="828326"/>
            </a:xfrm>
            <a:custGeom>
              <a:avLst/>
              <a:gdLst>
                <a:gd name="T0" fmla="*/ 3250 w 3635"/>
                <a:gd name="T1" fmla="*/ 2043 h 4701"/>
                <a:gd name="T2" fmla="*/ 2365 w 3635"/>
                <a:gd name="T3" fmla="*/ 1417 h 4701"/>
                <a:gd name="T4" fmla="*/ 2500 w 3635"/>
                <a:gd name="T5" fmla="*/ 1414 h 4701"/>
                <a:gd name="T6" fmla="*/ 3193 w 3635"/>
                <a:gd name="T7" fmla="*/ 1490 h 4701"/>
                <a:gd name="T8" fmla="*/ 3332 w 3635"/>
                <a:gd name="T9" fmla="*/ 1453 h 4701"/>
                <a:gd name="T10" fmla="*/ 2904 w 3635"/>
                <a:gd name="T11" fmla="*/ 1344 h 4701"/>
                <a:gd name="T12" fmla="*/ 2345 w 3635"/>
                <a:gd name="T13" fmla="*/ 1358 h 4701"/>
                <a:gd name="T14" fmla="*/ 2555 w 3635"/>
                <a:gd name="T15" fmla="*/ 1321 h 4701"/>
                <a:gd name="T16" fmla="*/ 3115 w 3635"/>
                <a:gd name="T17" fmla="*/ 1087 h 4701"/>
                <a:gd name="T18" fmla="*/ 3164 w 3635"/>
                <a:gd name="T19" fmla="*/ 986 h 4701"/>
                <a:gd name="T20" fmla="*/ 2816 w 3635"/>
                <a:gd name="T21" fmla="*/ 1081 h 4701"/>
                <a:gd name="T22" fmla="*/ 2629 w 3635"/>
                <a:gd name="T23" fmla="*/ 1209 h 4701"/>
                <a:gd name="T24" fmla="*/ 2181 w 3635"/>
                <a:gd name="T25" fmla="*/ 1292 h 4701"/>
                <a:gd name="T26" fmla="*/ 2603 w 3635"/>
                <a:gd name="T27" fmla="*/ 126 h 4701"/>
                <a:gd name="T28" fmla="*/ 2312 w 3635"/>
                <a:gd name="T29" fmla="*/ 78 h 4701"/>
                <a:gd name="T30" fmla="*/ 1847 w 3635"/>
                <a:gd name="T31" fmla="*/ 174 h 4701"/>
                <a:gd name="T32" fmla="*/ 1664 w 3635"/>
                <a:gd name="T33" fmla="*/ 170 h 4701"/>
                <a:gd name="T34" fmla="*/ 1483 w 3635"/>
                <a:gd name="T35" fmla="*/ 165 h 4701"/>
                <a:gd name="T36" fmla="*/ 893 w 3635"/>
                <a:gd name="T37" fmla="*/ 359 h 4701"/>
                <a:gd name="T38" fmla="*/ 1466 w 3635"/>
                <a:gd name="T39" fmla="*/ 1398 h 4701"/>
                <a:gd name="T40" fmla="*/ 115 w 3635"/>
                <a:gd name="T41" fmla="*/ 2775 h 4701"/>
                <a:gd name="T42" fmla="*/ 402 w 3635"/>
                <a:gd name="T43" fmla="*/ 4149 h 4701"/>
                <a:gd name="T44" fmla="*/ 1817 w 3635"/>
                <a:gd name="T45" fmla="*/ 4701 h 4701"/>
                <a:gd name="T46" fmla="*/ 3515 w 3635"/>
                <a:gd name="T47" fmla="*/ 3556 h 4701"/>
                <a:gd name="T48" fmla="*/ 3250 w 3635"/>
                <a:gd name="T49" fmla="*/ 2043 h 4701"/>
                <a:gd name="T50" fmla="*/ 1605 w 3635"/>
                <a:gd name="T51" fmla="*/ 329 h 4701"/>
                <a:gd name="T52" fmla="*/ 1781 w 3635"/>
                <a:gd name="T53" fmla="*/ 333 h 4701"/>
                <a:gd name="T54" fmla="*/ 1970 w 3635"/>
                <a:gd name="T55" fmla="*/ 338 h 4701"/>
                <a:gd name="T56" fmla="*/ 2287 w 3635"/>
                <a:gd name="T57" fmla="*/ 306 h 4701"/>
                <a:gd name="T58" fmla="*/ 2077 w 3635"/>
                <a:gd name="T59" fmla="*/ 444 h 4701"/>
                <a:gd name="T60" fmla="*/ 1157 w 3635"/>
                <a:gd name="T61" fmla="*/ 446 h 4701"/>
                <a:gd name="T62" fmla="*/ 1605 w 3635"/>
                <a:gd name="T63" fmla="*/ 329 h 4701"/>
                <a:gd name="T64" fmla="*/ 1874 w 3635"/>
                <a:gd name="T65" fmla="*/ 3776 h 4701"/>
                <a:gd name="T66" fmla="*/ 1874 w 3635"/>
                <a:gd name="T67" fmla="*/ 4034 h 4701"/>
                <a:gd name="T68" fmla="*/ 1717 w 3635"/>
                <a:gd name="T69" fmla="*/ 4034 h 4701"/>
                <a:gd name="T70" fmla="*/ 1717 w 3635"/>
                <a:gd name="T71" fmla="*/ 3786 h 4701"/>
                <a:gd name="T72" fmla="*/ 1340 w 3635"/>
                <a:gd name="T73" fmla="*/ 3677 h 4701"/>
                <a:gd name="T74" fmla="*/ 1400 w 3635"/>
                <a:gd name="T75" fmla="*/ 3510 h 4701"/>
                <a:gd name="T76" fmla="*/ 1755 w 3635"/>
                <a:gd name="T77" fmla="*/ 3617 h 4701"/>
                <a:gd name="T78" fmla="*/ 2034 w 3635"/>
                <a:gd name="T79" fmla="*/ 3374 h 4701"/>
                <a:gd name="T80" fmla="*/ 1769 w 3635"/>
                <a:gd name="T81" fmla="*/ 3079 h 4701"/>
                <a:gd name="T82" fmla="*/ 1360 w 3635"/>
                <a:gd name="T83" fmla="*/ 2647 h 4701"/>
                <a:gd name="T84" fmla="*/ 1732 w 3635"/>
                <a:gd name="T85" fmla="*/ 2248 h 4701"/>
                <a:gd name="T86" fmla="*/ 1732 w 3635"/>
                <a:gd name="T87" fmla="*/ 2000 h 4701"/>
                <a:gd name="T88" fmla="*/ 1889 w 3635"/>
                <a:gd name="T89" fmla="*/ 2000 h 4701"/>
                <a:gd name="T90" fmla="*/ 1888 w 3635"/>
                <a:gd name="T91" fmla="*/ 2240 h 4701"/>
                <a:gd name="T92" fmla="*/ 2211 w 3635"/>
                <a:gd name="T93" fmla="*/ 2327 h 4701"/>
                <a:gd name="T94" fmla="*/ 2149 w 3635"/>
                <a:gd name="T95" fmla="*/ 2491 h 4701"/>
                <a:gd name="T96" fmla="*/ 1836 w 3635"/>
                <a:gd name="T97" fmla="*/ 2404 h 4701"/>
                <a:gd name="T98" fmla="*/ 1589 w 3635"/>
                <a:gd name="T99" fmla="*/ 2620 h 4701"/>
                <a:gd name="T100" fmla="*/ 1881 w 3635"/>
                <a:gd name="T101" fmla="*/ 2902 h 4701"/>
                <a:gd name="T102" fmla="*/ 2265 w 3635"/>
                <a:gd name="T103" fmla="*/ 3354 h 4701"/>
                <a:gd name="T104" fmla="*/ 1874 w 3635"/>
                <a:gd name="T105" fmla="*/ 3776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5" h="4701">
                  <a:moveTo>
                    <a:pt x="3250" y="2043"/>
                  </a:moveTo>
                  <a:cubicBezTo>
                    <a:pt x="3034" y="1723"/>
                    <a:pt x="2729" y="1509"/>
                    <a:pt x="2365" y="1417"/>
                  </a:cubicBezTo>
                  <a:cubicBezTo>
                    <a:pt x="2410" y="1417"/>
                    <a:pt x="2456" y="1416"/>
                    <a:pt x="2500" y="1414"/>
                  </a:cubicBezTo>
                  <a:cubicBezTo>
                    <a:pt x="2679" y="1408"/>
                    <a:pt x="3072" y="1316"/>
                    <a:pt x="3193" y="1490"/>
                  </a:cubicBezTo>
                  <a:cubicBezTo>
                    <a:pt x="3217" y="1524"/>
                    <a:pt x="3342" y="1468"/>
                    <a:pt x="3332" y="1453"/>
                  </a:cubicBezTo>
                  <a:cubicBezTo>
                    <a:pt x="3242" y="1324"/>
                    <a:pt x="3042" y="1341"/>
                    <a:pt x="2904" y="1344"/>
                  </a:cubicBezTo>
                  <a:cubicBezTo>
                    <a:pt x="2730" y="1349"/>
                    <a:pt x="2528" y="1384"/>
                    <a:pt x="2345" y="1358"/>
                  </a:cubicBezTo>
                  <a:cubicBezTo>
                    <a:pt x="2415" y="1351"/>
                    <a:pt x="2485" y="1340"/>
                    <a:pt x="2555" y="1321"/>
                  </a:cubicBezTo>
                  <a:cubicBezTo>
                    <a:pt x="2757" y="1266"/>
                    <a:pt x="2892" y="1086"/>
                    <a:pt x="3115" y="1087"/>
                  </a:cubicBezTo>
                  <a:cubicBezTo>
                    <a:pt x="3139" y="1081"/>
                    <a:pt x="3202" y="987"/>
                    <a:pt x="3164" y="986"/>
                  </a:cubicBezTo>
                  <a:cubicBezTo>
                    <a:pt x="3034" y="986"/>
                    <a:pt x="2929" y="1016"/>
                    <a:pt x="2816" y="1081"/>
                  </a:cubicBezTo>
                  <a:cubicBezTo>
                    <a:pt x="2751" y="1118"/>
                    <a:pt x="2692" y="1168"/>
                    <a:pt x="2629" y="1209"/>
                  </a:cubicBezTo>
                  <a:cubicBezTo>
                    <a:pt x="2499" y="1292"/>
                    <a:pt x="2336" y="1296"/>
                    <a:pt x="2181" y="1292"/>
                  </a:cubicBezTo>
                  <a:cubicBezTo>
                    <a:pt x="2457" y="910"/>
                    <a:pt x="2694" y="338"/>
                    <a:pt x="2603" y="126"/>
                  </a:cubicBezTo>
                  <a:cubicBezTo>
                    <a:pt x="2560" y="25"/>
                    <a:pt x="2452" y="0"/>
                    <a:pt x="2312" y="78"/>
                  </a:cubicBezTo>
                  <a:cubicBezTo>
                    <a:pt x="2162" y="163"/>
                    <a:pt x="1992" y="174"/>
                    <a:pt x="1847" y="174"/>
                  </a:cubicBezTo>
                  <a:cubicBezTo>
                    <a:pt x="1786" y="174"/>
                    <a:pt x="1724" y="172"/>
                    <a:pt x="1664" y="170"/>
                  </a:cubicBezTo>
                  <a:cubicBezTo>
                    <a:pt x="1603" y="167"/>
                    <a:pt x="1542" y="165"/>
                    <a:pt x="1483" y="165"/>
                  </a:cubicBezTo>
                  <a:cubicBezTo>
                    <a:pt x="1287" y="165"/>
                    <a:pt x="1064" y="188"/>
                    <a:pt x="893" y="359"/>
                  </a:cubicBezTo>
                  <a:cubicBezTo>
                    <a:pt x="759" y="498"/>
                    <a:pt x="939" y="1065"/>
                    <a:pt x="1466" y="1398"/>
                  </a:cubicBezTo>
                  <a:cubicBezTo>
                    <a:pt x="532" y="1536"/>
                    <a:pt x="256" y="2162"/>
                    <a:pt x="115" y="2775"/>
                  </a:cubicBezTo>
                  <a:cubicBezTo>
                    <a:pt x="0" y="3275"/>
                    <a:pt x="105" y="3776"/>
                    <a:pt x="402" y="4149"/>
                  </a:cubicBezTo>
                  <a:cubicBezTo>
                    <a:pt x="686" y="4505"/>
                    <a:pt x="1337" y="4701"/>
                    <a:pt x="1817" y="4701"/>
                  </a:cubicBezTo>
                  <a:cubicBezTo>
                    <a:pt x="2946" y="4701"/>
                    <a:pt x="3375" y="4232"/>
                    <a:pt x="3515" y="3556"/>
                  </a:cubicBezTo>
                  <a:cubicBezTo>
                    <a:pt x="3635" y="3033"/>
                    <a:pt x="3536" y="2467"/>
                    <a:pt x="3250" y="2043"/>
                  </a:cubicBezTo>
                  <a:close/>
                  <a:moveTo>
                    <a:pt x="1605" y="329"/>
                  </a:moveTo>
                  <a:cubicBezTo>
                    <a:pt x="1663" y="329"/>
                    <a:pt x="1722" y="331"/>
                    <a:pt x="1781" y="333"/>
                  </a:cubicBezTo>
                  <a:cubicBezTo>
                    <a:pt x="1844" y="335"/>
                    <a:pt x="1907" y="338"/>
                    <a:pt x="1970" y="338"/>
                  </a:cubicBezTo>
                  <a:cubicBezTo>
                    <a:pt x="2064" y="338"/>
                    <a:pt x="2174" y="332"/>
                    <a:pt x="2287" y="306"/>
                  </a:cubicBezTo>
                  <a:cubicBezTo>
                    <a:pt x="2216" y="349"/>
                    <a:pt x="2145" y="396"/>
                    <a:pt x="2077" y="444"/>
                  </a:cubicBezTo>
                  <a:cubicBezTo>
                    <a:pt x="1745" y="672"/>
                    <a:pt x="1482" y="852"/>
                    <a:pt x="1157" y="446"/>
                  </a:cubicBezTo>
                  <a:cubicBezTo>
                    <a:pt x="1285" y="345"/>
                    <a:pt x="1447" y="329"/>
                    <a:pt x="1605" y="329"/>
                  </a:cubicBezTo>
                  <a:close/>
                  <a:moveTo>
                    <a:pt x="1874" y="3776"/>
                  </a:moveTo>
                  <a:lnTo>
                    <a:pt x="1874" y="4034"/>
                  </a:lnTo>
                  <a:lnTo>
                    <a:pt x="1717" y="4034"/>
                  </a:lnTo>
                  <a:lnTo>
                    <a:pt x="1717" y="3786"/>
                  </a:lnTo>
                  <a:cubicBezTo>
                    <a:pt x="1574" y="3783"/>
                    <a:pt x="1427" y="3738"/>
                    <a:pt x="1340" y="3677"/>
                  </a:cubicBezTo>
                  <a:lnTo>
                    <a:pt x="1400" y="3510"/>
                  </a:lnTo>
                  <a:cubicBezTo>
                    <a:pt x="1487" y="3567"/>
                    <a:pt x="1616" y="3617"/>
                    <a:pt x="1755" y="3617"/>
                  </a:cubicBezTo>
                  <a:cubicBezTo>
                    <a:pt x="1930" y="3617"/>
                    <a:pt x="2034" y="3515"/>
                    <a:pt x="2034" y="3374"/>
                  </a:cubicBezTo>
                  <a:cubicBezTo>
                    <a:pt x="2034" y="3238"/>
                    <a:pt x="1953" y="3153"/>
                    <a:pt x="1769" y="3079"/>
                  </a:cubicBezTo>
                  <a:cubicBezTo>
                    <a:pt x="1517" y="2979"/>
                    <a:pt x="1360" y="2863"/>
                    <a:pt x="1360" y="2647"/>
                  </a:cubicBezTo>
                  <a:cubicBezTo>
                    <a:pt x="1360" y="2441"/>
                    <a:pt x="1506" y="2285"/>
                    <a:pt x="1732" y="2248"/>
                  </a:cubicBezTo>
                  <a:lnTo>
                    <a:pt x="1732" y="2000"/>
                  </a:lnTo>
                  <a:lnTo>
                    <a:pt x="1889" y="2000"/>
                  </a:lnTo>
                  <a:lnTo>
                    <a:pt x="1888" y="2240"/>
                  </a:lnTo>
                  <a:cubicBezTo>
                    <a:pt x="2035" y="2245"/>
                    <a:pt x="2136" y="2285"/>
                    <a:pt x="2211" y="2327"/>
                  </a:cubicBezTo>
                  <a:lnTo>
                    <a:pt x="2149" y="2491"/>
                  </a:lnTo>
                  <a:cubicBezTo>
                    <a:pt x="2097" y="2461"/>
                    <a:pt x="1995" y="2404"/>
                    <a:pt x="1836" y="2404"/>
                  </a:cubicBezTo>
                  <a:cubicBezTo>
                    <a:pt x="1645" y="2404"/>
                    <a:pt x="1589" y="2518"/>
                    <a:pt x="1589" y="2620"/>
                  </a:cubicBezTo>
                  <a:cubicBezTo>
                    <a:pt x="1589" y="2746"/>
                    <a:pt x="1665" y="2811"/>
                    <a:pt x="1881" y="2902"/>
                  </a:cubicBezTo>
                  <a:cubicBezTo>
                    <a:pt x="2136" y="3007"/>
                    <a:pt x="2265" y="3133"/>
                    <a:pt x="2265" y="3354"/>
                  </a:cubicBezTo>
                  <a:cubicBezTo>
                    <a:pt x="2265" y="3552"/>
                    <a:pt x="2129" y="3736"/>
                    <a:pt x="1874" y="377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235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35EBA30-A391-2BAC-1EC6-8B1F011836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活动形式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878A7A-D2C8-DC7C-96D7-E2925980740A}"/>
              </a:ext>
            </a:extLst>
          </p:cNvPr>
          <p:cNvGrpSpPr/>
          <p:nvPr/>
        </p:nvGrpSpPr>
        <p:grpSpPr>
          <a:xfrm>
            <a:off x="4340121" y="1675499"/>
            <a:ext cx="3507008" cy="3507002"/>
            <a:chOff x="4080734" y="1413737"/>
            <a:chExt cx="4030532" cy="4030526"/>
          </a:xfrm>
        </p:grpSpPr>
        <p:sp>
          <p:nvSpPr>
            <p:cNvPr id="4" name="Oval 26+">
              <a:extLst>
                <a:ext uri="{FF2B5EF4-FFF2-40B4-BE49-F238E27FC236}">
                  <a16:creationId xmlns:a16="http://schemas.microsoft.com/office/drawing/2014/main" id="{CF9CF031-4553-3B4D-904A-FA951810151F}"/>
                </a:ext>
              </a:extLst>
            </p:cNvPr>
            <p:cNvSpPr/>
            <p:nvPr/>
          </p:nvSpPr>
          <p:spPr>
            <a:xfrm>
              <a:off x="4181246" y="1514249"/>
              <a:ext cx="3829508" cy="3829502"/>
            </a:xfrm>
            <a:prstGeom prst="ellipse">
              <a:avLst/>
            </a:prstGeom>
            <a:gradFill flip="none" rotWithShape="1">
              <a:gsLst>
                <a:gs pos="55000">
                  <a:schemeClr val="bg1">
                    <a:alpha val="0"/>
                  </a:schemeClr>
                </a:gs>
                <a:gs pos="85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" name="Oval 26++">
              <a:extLst>
                <a:ext uri="{FF2B5EF4-FFF2-40B4-BE49-F238E27FC236}">
                  <a16:creationId xmlns:a16="http://schemas.microsoft.com/office/drawing/2014/main" id="{6ABCEC70-D6AE-7994-86EF-FFEAE67AC776}"/>
                </a:ext>
              </a:extLst>
            </p:cNvPr>
            <p:cNvSpPr/>
            <p:nvPr/>
          </p:nvSpPr>
          <p:spPr>
            <a:xfrm>
              <a:off x="4080734" y="1413737"/>
              <a:ext cx="4030532" cy="4030526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7439EE90-FBAB-D277-A10B-6A0A555DA37C}"/>
              </a:ext>
            </a:extLst>
          </p:cNvPr>
          <p:cNvGrpSpPr/>
          <p:nvPr/>
        </p:nvGrpSpPr>
        <p:grpSpPr>
          <a:xfrm>
            <a:off x="5131285" y="2466664"/>
            <a:ext cx="1924680" cy="1924674"/>
            <a:chOff x="5558853" y="2773168"/>
            <a:chExt cx="1074293" cy="1074293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D820E54E-591E-71CF-10A7-CAA91BB1E572}"/>
                </a:ext>
              </a:extLst>
            </p:cNvPr>
            <p:cNvSpPr/>
            <p:nvPr/>
          </p:nvSpPr>
          <p:spPr>
            <a:xfrm>
              <a:off x="5624819" y="2839134"/>
              <a:ext cx="942361" cy="942361"/>
            </a:xfrm>
            <a:prstGeom prst="ellipse">
              <a:avLst/>
            </a:prstGeom>
            <a:gradFill flip="none" rotWithShape="1">
              <a:gsLst>
                <a:gs pos="45000">
                  <a:schemeClr val="bg1">
                    <a:alpha val="0"/>
                  </a:schemeClr>
                </a:gs>
                <a:gs pos="98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Oval 26++">
              <a:extLst>
                <a:ext uri="{FF2B5EF4-FFF2-40B4-BE49-F238E27FC236}">
                  <a16:creationId xmlns:a16="http://schemas.microsoft.com/office/drawing/2014/main" id="{52E31ECF-CF42-0B1C-D64B-52BFBE961798}"/>
                </a:ext>
              </a:extLst>
            </p:cNvPr>
            <p:cNvSpPr/>
            <p:nvPr/>
          </p:nvSpPr>
          <p:spPr>
            <a:xfrm>
              <a:off x="5558853" y="2773168"/>
              <a:ext cx="1074293" cy="1074293"/>
            </a:xfrm>
            <a:prstGeom prst="arc">
              <a:avLst/>
            </a:prstGeom>
            <a:noFill/>
            <a:ln w="25400"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Oval 26+++">
              <a:extLst>
                <a:ext uri="{FF2B5EF4-FFF2-40B4-BE49-F238E27FC236}">
                  <a16:creationId xmlns:a16="http://schemas.microsoft.com/office/drawing/2014/main" id="{23005C98-4D42-98D0-1B3B-D6877922FFFD}"/>
                </a:ext>
              </a:extLst>
            </p:cNvPr>
            <p:cNvSpPr/>
            <p:nvPr/>
          </p:nvSpPr>
          <p:spPr>
            <a:xfrm>
              <a:off x="5558853" y="2773168"/>
              <a:ext cx="1074293" cy="1074293"/>
            </a:xfrm>
            <a:prstGeom prst="arc">
              <a:avLst>
                <a:gd name="adj1" fmla="val 5415441"/>
                <a:gd name="adj2" fmla="val 10737918"/>
              </a:avLst>
            </a:prstGeom>
            <a:noFill/>
            <a:ln w="25400">
              <a:gradFill>
                <a:gsLst>
                  <a:gs pos="0">
                    <a:schemeClr val="accent2"/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1EE2A701-B2C9-BE41-9385-732B11CE2ED6}"/>
              </a:ext>
            </a:extLst>
          </p:cNvPr>
          <p:cNvSpPr txBox="1"/>
          <p:nvPr/>
        </p:nvSpPr>
        <p:spPr>
          <a:xfrm>
            <a:off x="5546185" y="3034399"/>
            <a:ext cx="1175830" cy="8617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2800" spc="600" dirty="0">
                <a:solidFill>
                  <a:schemeClr val="accent2"/>
                </a:solidFill>
                <a:latin typeface="+mj-ea"/>
                <a:ea typeface="+mj-ea"/>
              </a:rPr>
              <a:t>包装</a:t>
            </a:r>
            <a:endParaRPr lang="en-US" altLang="zh-CN" sz="2800" spc="600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 spc="600" dirty="0">
                <a:solidFill>
                  <a:schemeClr val="accent2"/>
                </a:solidFill>
                <a:latin typeface="+mj-ea"/>
                <a:ea typeface="+mj-ea"/>
              </a:rPr>
              <a:t>角度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179168F-5EEF-D0D2-5091-A739564CA96B}"/>
              </a:ext>
            </a:extLst>
          </p:cNvPr>
          <p:cNvGrpSpPr/>
          <p:nvPr/>
        </p:nvGrpSpPr>
        <p:grpSpPr>
          <a:xfrm>
            <a:off x="4329354" y="1818998"/>
            <a:ext cx="987814" cy="987811"/>
            <a:chOff x="4329354" y="1818998"/>
            <a:chExt cx="987814" cy="987811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0907837-F787-E7B8-57A8-2620F272B64F}"/>
                </a:ext>
              </a:extLst>
            </p:cNvPr>
            <p:cNvSpPr/>
            <p:nvPr/>
          </p:nvSpPr>
          <p:spPr>
            <a:xfrm>
              <a:off x="4329354" y="1818998"/>
              <a:ext cx="987814" cy="987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  <a:effectLst>
              <a:outerShdw blurRad="127000" sx="102000" sy="102000" algn="ctr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Oval 27+">
              <a:extLst>
                <a:ext uri="{FF2B5EF4-FFF2-40B4-BE49-F238E27FC236}">
                  <a16:creationId xmlns:a16="http://schemas.microsoft.com/office/drawing/2014/main" id="{1C44E34A-96AB-6483-C5E8-182343DBB221}"/>
                </a:ext>
              </a:extLst>
            </p:cNvPr>
            <p:cNvSpPr/>
            <p:nvPr/>
          </p:nvSpPr>
          <p:spPr>
            <a:xfrm>
              <a:off x="4367861" y="1857503"/>
              <a:ext cx="910800" cy="9108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369E06B1-CD5F-6177-9396-D9A765D17259}"/>
              </a:ext>
            </a:extLst>
          </p:cNvPr>
          <p:cNvSpPr txBox="1"/>
          <p:nvPr/>
        </p:nvSpPr>
        <p:spPr>
          <a:xfrm>
            <a:off x="4513217" y="2066683"/>
            <a:ext cx="620089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目标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群体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D5316C7-5C29-D2B9-4A14-AE3E44720C67}"/>
              </a:ext>
            </a:extLst>
          </p:cNvPr>
          <p:cNvGrpSpPr/>
          <p:nvPr/>
        </p:nvGrpSpPr>
        <p:grpSpPr>
          <a:xfrm>
            <a:off x="6870081" y="1818998"/>
            <a:ext cx="987814" cy="987811"/>
            <a:chOff x="6870081" y="1818998"/>
            <a:chExt cx="987814" cy="987811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DE619E8-9296-6F23-A260-42D1A01D8F5D}"/>
                </a:ext>
              </a:extLst>
            </p:cNvPr>
            <p:cNvSpPr/>
            <p:nvPr/>
          </p:nvSpPr>
          <p:spPr>
            <a:xfrm>
              <a:off x="6870081" y="1818998"/>
              <a:ext cx="987814" cy="987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  <a:effectLst>
              <a:outerShdw blurRad="127000" sx="102000" sy="102000" algn="ctr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Oval 27+">
              <a:extLst>
                <a:ext uri="{FF2B5EF4-FFF2-40B4-BE49-F238E27FC236}">
                  <a16:creationId xmlns:a16="http://schemas.microsoft.com/office/drawing/2014/main" id="{C52B4034-BCDE-35EE-E2FD-A8A7A6AC20D0}"/>
                </a:ext>
              </a:extLst>
            </p:cNvPr>
            <p:cNvSpPr/>
            <p:nvPr/>
          </p:nvSpPr>
          <p:spPr>
            <a:xfrm>
              <a:off x="6908588" y="1857503"/>
              <a:ext cx="910800" cy="9108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EF15F61-1E3B-FEB4-1D86-F7FFB73502DC}"/>
              </a:ext>
            </a:extLst>
          </p:cNvPr>
          <p:cNvSpPr txBox="1"/>
          <p:nvPr/>
        </p:nvSpPr>
        <p:spPr>
          <a:xfrm>
            <a:off x="7041984" y="2066683"/>
            <a:ext cx="644008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情节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故事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1C4FC3F-7B9F-8D60-2211-DB80153D91FA}"/>
              </a:ext>
            </a:extLst>
          </p:cNvPr>
          <p:cNvGrpSpPr/>
          <p:nvPr/>
        </p:nvGrpSpPr>
        <p:grpSpPr>
          <a:xfrm>
            <a:off x="6870081" y="4051191"/>
            <a:ext cx="987814" cy="987811"/>
            <a:chOff x="6870081" y="4051191"/>
            <a:chExt cx="987814" cy="987811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AD5FA7B-BA57-899A-E96A-DDBEF6ED72E3}"/>
                </a:ext>
              </a:extLst>
            </p:cNvPr>
            <p:cNvSpPr/>
            <p:nvPr/>
          </p:nvSpPr>
          <p:spPr>
            <a:xfrm>
              <a:off x="6870081" y="4051191"/>
              <a:ext cx="987814" cy="987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  <a:effectLst>
              <a:outerShdw blurRad="127000" sx="102000" sy="102000" algn="ctr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Oval 27+">
              <a:extLst>
                <a:ext uri="{FF2B5EF4-FFF2-40B4-BE49-F238E27FC236}">
                  <a16:creationId xmlns:a16="http://schemas.microsoft.com/office/drawing/2014/main" id="{6D78A573-D4AD-A7AF-A210-848420D6F7F7}"/>
                </a:ext>
              </a:extLst>
            </p:cNvPr>
            <p:cNvSpPr/>
            <p:nvPr/>
          </p:nvSpPr>
          <p:spPr>
            <a:xfrm>
              <a:off x="6908588" y="4089696"/>
              <a:ext cx="910800" cy="9108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7EBEDB5-7D32-5D45-FCC9-69E26070F101}"/>
              </a:ext>
            </a:extLst>
          </p:cNvPr>
          <p:cNvSpPr txBox="1"/>
          <p:nvPr/>
        </p:nvSpPr>
        <p:spPr>
          <a:xfrm>
            <a:off x="7041984" y="4298876"/>
            <a:ext cx="644008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系列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活动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1E403A8-48DD-C0B5-9789-063AE94B10FC}"/>
              </a:ext>
            </a:extLst>
          </p:cNvPr>
          <p:cNvGrpSpPr/>
          <p:nvPr/>
        </p:nvGrpSpPr>
        <p:grpSpPr>
          <a:xfrm>
            <a:off x="4329354" y="4051191"/>
            <a:ext cx="987814" cy="987811"/>
            <a:chOff x="4329354" y="4051191"/>
            <a:chExt cx="987814" cy="987811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FF3DF56-FF89-6848-CF47-6614BFD727AA}"/>
                </a:ext>
              </a:extLst>
            </p:cNvPr>
            <p:cNvSpPr/>
            <p:nvPr/>
          </p:nvSpPr>
          <p:spPr>
            <a:xfrm>
              <a:off x="4329354" y="4051191"/>
              <a:ext cx="987814" cy="987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  <a:effectLst>
              <a:outerShdw blurRad="127000" sx="102000" sy="102000" algn="ctr" rotWithShape="0">
                <a:schemeClr val="accent2"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5" name="Oval 27+">
              <a:extLst>
                <a:ext uri="{FF2B5EF4-FFF2-40B4-BE49-F238E27FC236}">
                  <a16:creationId xmlns:a16="http://schemas.microsoft.com/office/drawing/2014/main" id="{4A255606-723A-7ABC-0B67-FCD359DC8C83}"/>
                </a:ext>
              </a:extLst>
            </p:cNvPr>
            <p:cNvSpPr/>
            <p:nvPr/>
          </p:nvSpPr>
          <p:spPr>
            <a:xfrm>
              <a:off x="4367861" y="4089696"/>
              <a:ext cx="910800" cy="9108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86000">
                  <a:schemeClr val="accent2">
                    <a:lumMod val="90000"/>
                    <a:lumOff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DB50B4B-1AC4-8184-4616-F52A5C2538DF}"/>
              </a:ext>
            </a:extLst>
          </p:cNvPr>
          <p:cNvSpPr txBox="1"/>
          <p:nvPr/>
        </p:nvSpPr>
        <p:spPr>
          <a:xfrm>
            <a:off x="4510484" y="4298876"/>
            <a:ext cx="625554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产品</a:t>
            </a:r>
            <a:endParaRPr lang="en-US" altLang="zh-CN" sz="16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</a:rPr>
              <a:t>应用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0F74E3D-1286-0806-2E9A-39522CF6D53F}"/>
              </a:ext>
            </a:extLst>
          </p:cNvPr>
          <p:cNvSpPr/>
          <p:nvPr/>
        </p:nvSpPr>
        <p:spPr>
          <a:xfrm>
            <a:off x="702469" y="1744346"/>
            <a:ext cx="3267066" cy="1297846"/>
          </a:xfrm>
          <a:prstGeom prst="roundRect">
            <a:avLst>
              <a:gd name="adj" fmla="val 1218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8E1FB3F-600D-1D29-AD20-54C394EB1804}"/>
              </a:ext>
            </a:extLst>
          </p:cNvPr>
          <p:cNvSpPr txBox="1"/>
          <p:nvPr/>
        </p:nvSpPr>
        <p:spPr>
          <a:xfrm>
            <a:off x="920833" y="1931330"/>
            <a:ext cx="2830339" cy="8222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29" name="arrowheads-of-thin-outline-to-the-left_32766_19">
            <a:extLst>
              <a:ext uri="{FF2B5EF4-FFF2-40B4-BE49-F238E27FC236}">
                <a16:creationId xmlns:a16="http://schemas.microsoft.com/office/drawing/2014/main" id="{DD7F27C9-4A99-FB1C-27D9-8B6584E4C742}"/>
              </a:ext>
            </a:extLst>
          </p:cNvPr>
          <p:cNvSpPr/>
          <p:nvPr/>
        </p:nvSpPr>
        <p:spPr>
          <a:xfrm>
            <a:off x="4018351" y="2212901"/>
            <a:ext cx="200098" cy="200006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B0485D5C-3B55-8655-D15D-8345C92E6724}"/>
              </a:ext>
            </a:extLst>
          </p:cNvPr>
          <p:cNvSpPr/>
          <p:nvPr/>
        </p:nvSpPr>
        <p:spPr>
          <a:xfrm>
            <a:off x="702469" y="3977454"/>
            <a:ext cx="3267066" cy="1297846"/>
          </a:xfrm>
          <a:prstGeom prst="roundRect">
            <a:avLst>
              <a:gd name="adj" fmla="val 1218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B99CC7A6-9137-279F-1A91-7F4BB1DF75AD}"/>
              </a:ext>
            </a:extLst>
          </p:cNvPr>
          <p:cNvSpPr/>
          <p:nvPr/>
        </p:nvSpPr>
        <p:spPr>
          <a:xfrm>
            <a:off x="8242786" y="1745261"/>
            <a:ext cx="3267066" cy="1297846"/>
          </a:xfrm>
          <a:prstGeom prst="roundRect">
            <a:avLst>
              <a:gd name="adj" fmla="val 1218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C21DD40-0AF0-DA5A-05D2-C89AE41364E3}"/>
              </a:ext>
            </a:extLst>
          </p:cNvPr>
          <p:cNvSpPr/>
          <p:nvPr/>
        </p:nvSpPr>
        <p:spPr>
          <a:xfrm>
            <a:off x="8242786" y="3977454"/>
            <a:ext cx="3267066" cy="1297846"/>
          </a:xfrm>
          <a:prstGeom prst="roundRect">
            <a:avLst>
              <a:gd name="adj" fmla="val 12184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arrowheads-of-thin-outline-to-the-left_32766_24">
            <a:extLst>
              <a:ext uri="{FF2B5EF4-FFF2-40B4-BE49-F238E27FC236}">
                <a16:creationId xmlns:a16="http://schemas.microsoft.com/office/drawing/2014/main" id="{ED04BC85-0D3D-25F0-033C-62D0C1D863A3}"/>
              </a:ext>
            </a:extLst>
          </p:cNvPr>
          <p:cNvSpPr/>
          <p:nvPr/>
        </p:nvSpPr>
        <p:spPr>
          <a:xfrm>
            <a:off x="4023786" y="4444511"/>
            <a:ext cx="200098" cy="200006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arrowheads-of-thin-outline-to-the-left_32766_25">
            <a:extLst>
              <a:ext uri="{FF2B5EF4-FFF2-40B4-BE49-F238E27FC236}">
                <a16:creationId xmlns:a16="http://schemas.microsoft.com/office/drawing/2014/main" id="{4E34BAB4-97B9-1649-18C6-84F0CF5F889F}"/>
              </a:ext>
            </a:extLst>
          </p:cNvPr>
          <p:cNvSpPr/>
          <p:nvPr/>
        </p:nvSpPr>
        <p:spPr>
          <a:xfrm flipH="1">
            <a:off x="7971950" y="4445094"/>
            <a:ext cx="200098" cy="200006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arrowheads-of-thin-outline-to-the-left_32766">
            <a:extLst>
              <a:ext uri="{FF2B5EF4-FFF2-40B4-BE49-F238E27FC236}">
                <a16:creationId xmlns:a16="http://schemas.microsoft.com/office/drawing/2014/main" id="{ECBAA97B-4FF2-580E-8B97-C4B5A7098C99}"/>
              </a:ext>
            </a:extLst>
          </p:cNvPr>
          <p:cNvSpPr/>
          <p:nvPr/>
        </p:nvSpPr>
        <p:spPr>
          <a:xfrm flipH="1">
            <a:off x="7970612" y="2212901"/>
            <a:ext cx="200098" cy="200006"/>
          </a:xfrm>
          <a:custGeom>
            <a:avLst/>
            <a:gdLst>
              <a:gd name="T0" fmla="*/ 602275 w 602487"/>
              <a:gd name="T1" fmla="*/ 602275 w 602487"/>
              <a:gd name="T2" fmla="*/ 602275 w 602487"/>
              <a:gd name="T3" fmla="*/ 602275 w 602487"/>
              <a:gd name="T4" fmla="*/ 602275 w 602487"/>
              <a:gd name="T5" fmla="*/ 602275 w 602487"/>
              <a:gd name="T6" fmla="*/ 602275 w 602487"/>
              <a:gd name="T7" fmla="*/ 602275 w 602487"/>
              <a:gd name="T8" fmla="*/ 602275 w 602487"/>
              <a:gd name="T9" fmla="*/ 602275 w 602487"/>
              <a:gd name="T10" fmla="*/ 602275 w 602487"/>
              <a:gd name="T11" fmla="*/ 602275 w 602487"/>
              <a:gd name="T12" fmla="*/ 602275 w 602487"/>
              <a:gd name="T13" fmla="*/ 602275 w 602487"/>
              <a:gd name="T14" fmla="*/ 602275 w 602487"/>
              <a:gd name="T15" fmla="*/ 602275 w 602487"/>
              <a:gd name="T16" fmla="*/ 602275 w 602487"/>
              <a:gd name="T17" fmla="*/ 602275 w 602487"/>
              <a:gd name="T18" fmla="*/ 602275 w 602487"/>
              <a:gd name="T19" fmla="*/ 602275 w 602487"/>
              <a:gd name="T20" fmla="*/ 602275 w 602487"/>
              <a:gd name="T21" fmla="*/ 602275 w 602487"/>
              <a:gd name="T22" fmla="*/ 602275 w 602487"/>
              <a:gd name="T23" fmla="*/ 602275 w 602487"/>
              <a:gd name="T24" fmla="*/ 602275 w 602487"/>
              <a:gd name="T25" fmla="*/ 602275 w 602487"/>
              <a:gd name="T26" fmla="*/ 602275 w 602487"/>
              <a:gd name="T27" fmla="*/ 602275 w 602487"/>
              <a:gd name="T28" fmla="*/ 602275 w 602487"/>
              <a:gd name="T29" fmla="*/ 602275 w 602487"/>
              <a:gd name="T30" fmla="*/ 602275 w 602487"/>
              <a:gd name="T31" fmla="*/ 602275 w 602487"/>
              <a:gd name="T32" fmla="*/ 602275 w 602487"/>
              <a:gd name="T33" fmla="*/ 602275 w 602487"/>
              <a:gd name="T34" fmla="*/ 602275 w 602487"/>
              <a:gd name="T35" fmla="*/ 602275 w 602487"/>
              <a:gd name="T36" fmla="*/ 602275 w 602487"/>
              <a:gd name="T37" fmla="*/ 602275 w 602487"/>
              <a:gd name="T38" fmla="*/ 602275 w 602487"/>
              <a:gd name="T39" fmla="*/ 602275 w 602487"/>
              <a:gd name="T40" fmla="*/ 602275 w 602487"/>
              <a:gd name="T41" fmla="*/ 602275 w 602487"/>
              <a:gd name="T42" fmla="*/ 602275 w 602487"/>
              <a:gd name="T43" fmla="*/ 602275 w 602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3311" y="5345"/>
                </a:move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3" y="3351"/>
                </a:lnTo>
                <a:cubicBezTo>
                  <a:pt x="41" y="3269"/>
                  <a:pt x="0" y="3161"/>
                  <a:pt x="0" y="3053"/>
                </a:cubicBezTo>
                <a:cubicBezTo>
                  <a:pt x="0" y="2945"/>
                  <a:pt x="41" y="2837"/>
                  <a:pt x="123" y="2755"/>
                </a:cubicBezTo>
                <a:lnTo>
                  <a:pt x="2714" y="164"/>
                </a:lnTo>
                <a:cubicBezTo>
                  <a:pt x="2879" y="0"/>
                  <a:pt x="3146" y="0"/>
                  <a:pt x="3311" y="164"/>
                </a:cubicBezTo>
                <a:cubicBezTo>
                  <a:pt x="3475" y="329"/>
                  <a:pt x="3475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lose/>
                <a:moveTo>
                  <a:pt x="3645" y="3053"/>
                </a:moveTo>
                <a:lnTo>
                  <a:pt x="5937" y="761"/>
                </a:lnTo>
                <a:cubicBezTo>
                  <a:pt x="6101" y="596"/>
                  <a:pt x="6101" y="329"/>
                  <a:pt x="5937" y="164"/>
                </a:cubicBezTo>
                <a:cubicBezTo>
                  <a:pt x="5772" y="0"/>
                  <a:pt x="5505" y="0"/>
                  <a:pt x="5340" y="164"/>
                </a:cubicBezTo>
                <a:lnTo>
                  <a:pt x="2750" y="2755"/>
                </a:lnTo>
                <a:cubicBezTo>
                  <a:pt x="2667" y="2837"/>
                  <a:pt x="2626" y="2945"/>
                  <a:pt x="2626" y="3053"/>
                </a:cubicBezTo>
                <a:cubicBezTo>
                  <a:pt x="2626" y="3161"/>
                  <a:pt x="2667" y="3269"/>
                  <a:pt x="2750" y="3351"/>
                </a:cubicBezTo>
                <a:lnTo>
                  <a:pt x="5340" y="5942"/>
                </a:lnTo>
                <a:cubicBezTo>
                  <a:pt x="5505" y="6107"/>
                  <a:pt x="5772" y="6107"/>
                  <a:pt x="5937" y="5942"/>
                </a:cubicBezTo>
                <a:cubicBezTo>
                  <a:pt x="6101" y="5777"/>
                  <a:pt x="6101" y="5510"/>
                  <a:pt x="5937" y="5345"/>
                </a:cubicBezTo>
                <a:lnTo>
                  <a:pt x="3645" y="30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6C467CC-8C34-4400-1976-2D34B05EE81B}"/>
              </a:ext>
            </a:extLst>
          </p:cNvPr>
          <p:cNvSpPr txBox="1"/>
          <p:nvPr/>
        </p:nvSpPr>
        <p:spPr>
          <a:xfrm>
            <a:off x="920833" y="4152438"/>
            <a:ext cx="2830339" cy="8222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7C93FA6-507D-0397-17BD-8103E38B3B47}"/>
              </a:ext>
            </a:extLst>
          </p:cNvPr>
          <p:cNvSpPr txBox="1"/>
          <p:nvPr/>
        </p:nvSpPr>
        <p:spPr>
          <a:xfrm>
            <a:off x="8461148" y="4152438"/>
            <a:ext cx="2830339" cy="8222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48E1AE7-0F05-08F6-D43A-1F2D704649BA}"/>
              </a:ext>
            </a:extLst>
          </p:cNvPr>
          <p:cNvSpPr txBox="1"/>
          <p:nvPr/>
        </p:nvSpPr>
        <p:spPr>
          <a:xfrm>
            <a:off x="8461148" y="1931330"/>
            <a:ext cx="2830339" cy="8222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99321DD7-36E9-A3F5-CF84-812D1AB29A57}"/>
              </a:ext>
            </a:extLst>
          </p:cNvPr>
          <p:cNvSpPr/>
          <p:nvPr/>
        </p:nvSpPr>
        <p:spPr>
          <a:xfrm>
            <a:off x="722789" y="2969602"/>
            <a:ext cx="3209680" cy="72452"/>
          </a:xfrm>
          <a:custGeom>
            <a:avLst/>
            <a:gdLst>
              <a:gd name="connsiteX0" fmla="*/ 0 w 3209680"/>
              <a:gd name="connsiteY0" fmla="*/ 0 h 72452"/>
              <a:gd name="connsiteX1" fmla="*/ 3209680 w 3209680"/>
              <a:gd name="connsiteY1" fmla="*/ 0 h 72452"/>
              <a:gd name="connsiteX2" fmla="*/ 3192058 w 3209680"/>
              <a:gd name="connsiteY2" fmla="*/ 26137 h 72452"/>
              <a:gd name="connsiteX3" fmla="*/ 3080243 w 3209680"/>
              <a:gd name="connsiteY3" fmla="*/ 72452 h 72452"/>
              <a:gd name="connsiteX4" fmla="*/ 129437 w 3209680"/>
              <a:gd name="connsiteY4" fmla="*/ 72452 h 72452"/>
              <a:gd name="connsiteX5" fmla="*/ 17622 w 3209680"/>
              <a:gd name="connsiteY5" fmla="*/ 26137 h 7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9680" h="72452">
                <a:moveTo>
                  <a:pt x="0" y="0"/>
                </a:moveTo>
                <a:lnTo>
                  <a:pt x="3209680" y="0"/>
                </a:lnTo>
                <a:lnTo>
                  <a:pt x="3192058" y="26137"/>
                </a:lnTo>
                <a:cubicBezTo>
                  <a:pt x="3163442" y="54753"/>
                  <a:pt x="3123910" y="72452"/>
                  <a:pt x="3080243" y="72452"/>
                </a:cubicBezTo>
                <a:lnTo>
                  <a:pt x="129437" y="72452"/>
                </a:lnTo>
                <a:cubicBezTo>
                  <a:pt x="85771" y="72452"/>
                  <a:pt x="46238" y="54753"/>
                  <a:pt x="17622" y="26137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05B66A95-50AD-E218-FE72-BFA462F26079}"/>
              </a:ext>
            </a:extLst>
          </p:cNvPr>
          <p:cNvSpPr/>
          <p:nvPr/>
        </p:nvSpPr>
        <p:spPr>
          <a:xfrm>
            <a:off x="734364" y="5202848"/>
            <a:ext cx="3209680" cy="72452"/>
          </a:xfrm>
          <a:custGeom>
            <a:avLst/>
            <a:gdLst>
              <a:gd name="connsiteX0" fmla="*/ 0 w 3209680"/>
              <a:gd name="connsiteY0" fmla="*/ 0 h 72452"/>
              <a:gd name="connsiteX1" fmla="*/ 3209680 w 3209680"/>
              <a:gd name="connsiteY1" fmla="*/ 0 h 72452"/>
              <a:gd name="connsiteX2" fmla="*/ 3192058 w 3209680"/>
              <a:gd name="connsiteY2" fmla="*/ 26137 h 72452"/>
              <a:gd name="connsiteX3" fmla="*/ 3080243 w 3209680"/>
              <a:gd name="connsiteY3" fmla="*/ 72452 h 72452"/>
              <a:gd name="connsiteX4" fmla="*/ 129437 w 3209680"/>
              <a:gd name="connsiteY4" fmla="*/ 72452 h 72452"/>
              <a:gd name="connsiteX5" fmla="*/ 17622 w 3209680"/>
              <a:gd name="connsiteY5" fmla="*/ 26137 h 7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9680" h="72452">
                <a:moveTo>
                  <a:pt x="0" y="0"/>
                </a:moveTo>
                <a:lnTo>
                  <a:pt x="3209680" y="0"/>
                </a:lnTo>
                <a:lnTo>
                  <a:pt x="3192058" y="26137"/>
                </a:lnTo>
                <a:cubicBezTo>
                  <a:pt x="3163442" y="54753"/>
                  <a:pt x="3123910" y="72452"/>
                  <a:pt x="3080243" y="72452"/>
                </a:cubicBezTo>
                <a:lnTo>
                  <a:pt x="129437" y="72452"/>
                </a:lnTo>
                <a:cubicBezTo>
                  <a:pt x="85771" y="72452"/>
                  <a:pt x="46238" y="54753"/>
                  <a:pt x="17622" y="26137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12D506AB-9161-514B-B6A8-B1DCE274EDD1}"/>
              </a:ext>
            </a:extLst>
          </p:cNvPr>
          <p:cNvSpPr/>
          <p:nvPr/>
        </p:nvSpPr>
        <p:spPr>
          <a:xfrm>
            <a:off x="8282174" y="5202848"/>
            <a:ext cx="3209680" cy="72452"/>
          </a:xfrm>
          <a:custGeom>
            <a:avLst/>
            <a:gdLst>
              <a:gd name="connsiteX0" fmla="*/ 0 w 3209680"/>
              <a:gd name="connsiteY0" fmla="*/ 0 h 72452"/>
              <a:gd name="connsiteX1" fmla="*/ 3209680 w 3209680"/>
              <a:gd name="connsiteY1" fmla="*/ 0 h 72452"/>
              <a:gd name="connsiteX2" fmla="*/ 3192058 w 3209680"/>
              <a:gd name="connsiteY2" fmla="*/ 26137 h 72452"/>
              <a:gd name="connsiteX3" fmla="*/ 3080243 w 3209680"/>
              <a:gd name="connsiteY3" fmla="*/ 72452 h 72452"/>
              <a:gd name="connsiteX4" fmla="*/ 129437 w 3209680"/>
              <a:gd name="connsiteY4" fmla="*/ 72452 h 72452"/>
              <a:gd name="connsiteX5" fmla="*/ 17622 w 3209680"/>
              <a:gd name="connsiteY5" fmla="*/ 26137 h 7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9680" h="72452">
                <a:moveTo>
                  <a:pt x="0" y="0"/>
                </a:moveTo>
                <a:lnTo>
                  <a:pt x="3209680" y="0"/>
                </a:lnTo>
                <a:lnTo>
                  <a:pt x="3192058" y="26137"/>
                </a:lnTo>
                <a:cubicBezTo>
                  <a:pt x="3163442" y="54753"/>
                  <a:pt x="3123910" y="72452"/>
                  <a:pt x="3080243" y="72452"/>
                </a:cubicBezTo>
                <a:lnTo>
                  <a:pt x="129437" y="72452"/>
                </a:lnTo>
                <a:cubicBezTo>
                  <a:pt x="85771" y="72452"/>
                  <a:pt x="46238" y="54753"/>
                  <a:pt x="17622" y="26137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C0C46B96-BF66-278F-5C6E-F2C517030A8C}"/>
              </a:ext>
            </a:extLst>
          </p:cNvPr>
          <p:cNvSpPr/>
          <p:nvPr/>
        </p:nvSpPr>
        <p:spPr>
          <a:xfrm>
            <a:off x="8282174" y="2980957"/>
            <a:ext cx="3209680" cy="72452"/>
          </a:xfrm>
          <a:custGeom>
            <a:avLst/>
            <a:gdLst>
              <a:gd name="connsiteX0" fmla="*/ 0 w 3209680"/>
              <a:gd name="connsiteY0" fmla="*/ 0 h 72452"/>
              <a:gd name="connsiteX1" fmla="*/ 3209680 w 3209680"/>
              <a:gd name="connsiteY1" fmla="*/ 0 h 72452"/>
              <a:gd name="connsiteX2" fmla="*/ 3192058 w 3209680"/>
              <a:gd name="connsiteY2" fmla="*/ 26137 h 72452"/>
              <a:gd name="connsiteX3" fmla="*/ 3080243 w 3209680"/>
              <a:gd name="connsiteY3" fmla="*/ 72452 h 72452"/>
              <a:gd name="connsiteX4" fmla="*/ 129437 w 3209680"/>
              <a:gd name="connsiteY4" fmla="*/ 72452 h 72452"/>
              <a:gd name="connsiteX5" fmla="*/ 17622 w 3209680"/>
              <a:gd name="connsiteY5" fmla="*/ 26137 h 7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9680" h="72452">
                <a:moveTo>
                  <a:pt x="0" y="0"/>
                </a:moveTo>
                <a:lnTo>
                  <a:pt x="3209680" y="0"/>
                </a:lnTo>
                <a:lnTo>
                  <a:pt x="3192058" y="26137"/>
                </a:lnTo>
                <a:cubicBezTo>
                  <a:pt x="3163442" y="54753"/>
                  <a:pt x="3123910" y="72452"/>
                  <a:pt x="3080243" y="72452"/>
                </a:cubicBezTo>
                <a:lnTo>
                  <a:pt x="129437" y="72452"/>
                </a:lnTo>
                <a:cubicBezTo>
                  <a:pt x="85771" y="72452"/>
                  <a:pt x="46238" y="54753"/>
                  <a:pt x="17622" y="26137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3B8ACC7-BD69-CC70-CF0A-D3D833E0E7B6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Form</a:t>
            </a:r>
          </a:p>
        </p:txBody>
      </p:sp>
    </p:spTree>
    <p:extLst>
      <p:ext uri="{BB962C8B-B14F-4D97-AF65-F5344CB8AC3E}">
        <p14:creationId xmlns:p14="http://schemas.microsoft.com/office/powerpoint/2010/main" val="327073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32740AF-348E-D46F-93FA-250306416137}"/>
              </a:ext>
            </a:extLst>
          </p:cNvPr>
          <p:cNvSpPr txBox="1"/>
          <p:nvPr/>
        </p:nvSpPr>
        <p:spPr>
          <a:xfrm>
            <a:off x="1015981" y="1291645"/>
            <a:ext cx="4965032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/>
            </a:pPr>
            <a:r>
              <a:rPr lang="en-US" altLang="zh-CN" sz="6000" spc="-150" dirty="0">
                <a:solidFill>
                  <a:schemeClr val="accent2">
                    <a:alpha val="15000"/>
                  </a:schemeClr>
                </a:solidFill>
                <a:latin typeface="+mj-ea"/>
                <a:ea typeface="+mj-ea"/>
              </a:rPr>
              <a:t>CONTENTS</a:t>
            </a:r>
            <a:endParaRPr lang="zh-CN" altLang="en-US" sz="6000" spc="-150" dirty="0">
              <a:solidFill>
                <a:schemeClr val="accent2">
                  <a:alpha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DB8BA2-DA2E-7400-A45D-8624FC74181A}"/>
              </a:ext>
            </a:extLst>
          </p:cNvPr>
          <p:cNvSpPr txBox="1"/>
          <p:nvPr/>
        </p:nvSpPr>
        <p:spPr>
          <a:xfrm>
            <a:off x="1015981" y="806762"/>
            <a:ext cx="2061028" cy="110799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/>
            </a:pPr>
            <a:r>
              <a:rPr lang="zh-CN" altLang="en-US" sz="6600" dirty="0">
                <a:solidFill>
                  <a:schemeClr val="accent2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3473D4-9F5F-2B93-FA59-424EF240686C}"/>
              </a:ext>
            </a:extLst>
          </p:cNvPr>
          <p:cNvSpPr txBox="1"/>
          <p:nvPr/>
        </p:nvSpPr>
        <p:spPr>
          <a:xfrm>
            <a:off x="4316992" y="2828657"/>
            <a:ext cx="1800000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59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/>
                <a:ea typeface="思源黑体 CN Regular"/>
              </a:defRPr>
            </a:lvl1pPr>
          </a:lstStyle>
          <a:p>
            <a:pPr algn="dist"/>
            <a:r>
              <a:rPr lang="zh-CN" altLang="en-US" sz="3000" dirty="0">
                <a:solidFill>
                  <a:schemeClr val="accent2"/>
                </a:solidFill>
                <a:latin typeface="+mj-ea"/>
                <a:ea typeface="+mj-ea"/>
              </a:rPr>
              <a:t>活动背景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A21419-D13F-A88D-30BE-6B8A310391BA}"/>
              </a:ext>
            </a:extLst>
          </p:cNvPr>
          <p:cNvSpPr/>
          <p:nvPr/>
        </p:nvSpPr>
        <p:spPr>
          <a:xfrm>
            <a:off x="4316992" y="3324287"/>
            <a:ext cx="1800000" cy="215444"/>
          </a:xfrm>
          <a:prstGeom prst="rect">
            <a:avLst/>
          </a:prstGeom>
          <a:effectLst/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+mn-cs"/>
              </a:rPr>
              <a:t>Event </a:t>
            </a:r>
            <a:r>
              <a:rPr lang="en-US" altLang="zh-CN" sz="1400" kern="0" dirty="0">
                <a:solidFill>
                  <a:schemeClr val="accent2"/>
                </a:solidFill>
                <a:latin typeface="+mn-ea"/>
              </a:rPr>
              <a:t>B</a:t>
            </a:r>
            <a:r>
              <a:rPr kumimoji="0" lang="en-US" altLang="zh-CN" sz="1400" b="0" i="0" u="none" strike="noStrike" kern="0" cap="none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ea"/>
                <a:cs typeface="+mn-cs"/>
              </a:rPr>
              <a:t>ackground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ED8A26D-EF99-79B6-F654-5E926A92212C}"/>
              </a:ext>
            </a:extLst>
          </p:cNvPr>
          <p:cNvCxnSpPr>
            <a:cxnSpLocks/>
          </p:cNvCxnSpPr>
          <p:nvPr/>
        </p:nvCxnSpPr>
        <p:spPr>
          <a:xfrm>
            <a:off x="4087188" y="2880756"/>
            <a:ext cx="0" cy="606877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B59BC0E-C245-6792-7654-8B32B0194777}"/>
              </a:ext>
            </a:extLst>
          </p:cNvPr>
          <p:cNvSpPr txBox="1"/>
          <p:nvPr/>
        </p:nvSpPr>
        <p:spPr>
          <a:xfrm>
            <a:off x="2761488" y="2691752"/>
            <a:ext cx="1276732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</a:rPr>
              <a:t>01</a:t>
            </a:r>
            <a:endParaRPr kumimoji="0" lang="zh-CN" altLang="en-US" sz="6400" b="0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24574C-0F8E-D207-8111-4BC00D31A789}"/>
              </a:ext>
            </a:extLst>
          </p:cNvPr>
          <p:cNvSpPr txBox="1"/>
          <p:nvPr/>
        </p:nvSpPr>
        <p:spPr>
          <a:xfrm>
            <a:off x="4316992" y="4524476"/>
            <a:ext cx="1800000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活动形式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FDBDEC-F72B-4F5E-1949-C465BA1161F4}"/>
              </a:ext>
            </a:extLst>
          </p:cNvPr>
          <p:cNvSpPr/>
          <p:nvPr/>
        </p:nvSpPr>
        <p:spPr>
          <a:xfrm>
            <a:off x="4316990" y="5014759"/>
            <a:ext cx="1800000" cy="215444"/>
          </a:xfrm>
          <a:prstGeom prst="rect">
            <a:avLst/>
          </a:prstGeom>
          <a:effectLst/>
        </p:spPr>
        <p:txBody>
          <a:bodyPr wrap="square" lIns="0" tIns="0" rIns="0" bIns="0" anchor="ctr" anchorCtr="0">
            <a:noAutofit/>
          </a:bodyPr>
          <a:lstStyle/>
          <a:p>
            <a:pPr algn="dist">
              <a:defRPr/>
            </a:pPr>
            <a:r>
              <a:rPr lang="en-US" altLang="zh-CN" sz="1400" kern="0" dirty="0">
                <a:solidFill>
                  <a:schemeClr val="accent2"/>
                </a:solidFill>
                <a:latin typeface="+mn-ea"/>
              </a:rPr>
              <a:t>Activity Form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DCEE5BA-9426-511D-AFAB-8D5267A6D63E}"/>
              </a:ext>
            </a:extLst>
          </p:cNvPr>
          <p:cNvCxnSpPr>
            <a:cxnSpLocks/>
          </p:cNvCxnSpPr>
          <p:nvPr/>
        </p:nvCxnSpPr>
        <p:spPr>
          <a:xfrm>
            <a:off x="4087188" y="4573901"/>
            <a:ext cx="0" cy="606877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2448EC86-AC31-663E-F0CF-A7D7A41F1664}"/>
              </a:ext>
            </a:extLst>
          </p:cNvPr>
          <p:cNvSpPr txBox="1"/>
          <p:nvPr/>
        </p:nvSpPr>
        <p:spPr>
          <a:xfrm>
            <a:off x="2761488" y="4384897"/>
            <a:ext cx="1276732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</a:rPr>
              <a:t>03</a:t>
            </a:r>
            <a:endParaRPr kumimoji="0" lang="zh-CN" altLang="en-US" sz="6400" b="0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652285-8295-58E8-3477-56A49220BF90}"/>
              </a:ext>
            </a:extLst>
          </p:cNvPr>
          <p:cNvSpPr txBox="1"/>
          <p:nvPr/>
        </p:nvSpPr>
        <p:spPr>
          <a:xfrm>
            <a:off x="8393912" y="2828657"/>
            <a:ext cx="1800000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59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/>
                <a:ea typeface="思源黑体 CN Regular"/>
              </a:defRPr>
            </a:lvl1pPr>
          </a:lstStyle>
          <a:p>
            <a:pPr algn="dist"/>
            <a:r>
              <a:rPr lang="zh-CN" altLang="en-US" sz="3000" dirty="0">
                <a:solidFill>
                  <a:schemeClr val="accent2"/>
                </a:solidFill>
                <a:latin typeface="+mj-ea"/>
                <a:ea typeface="+mj-ea"/>
              </a:rPr>
              <a:t>活动目的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B5FCB19-C2D2-F3AE-4E82-1EAB7E5F786F}"/>
              </a:ext>
            </a:extLst>
          </p:cNvPr>
          <p:cNvSpPr/>
          <p:nvPr/>
        </p:nvSpPr>
        <p:spPr>
          <a:xfrm>
            <a:off x="8393912" y="3324287"/>
            <a:ext cx="1800000" cy="215444"/>
          </a:xfrm>
          <a:prstGeom prst="rect">
            <a:avLst/>
          </a:prstGeom>
          <a:effectLst/>
        </p:spPr>
        <p:txBody>
          <a:bodyPr wrap="square" lIns="0" tIns="0" rIns="0" bIns="0" anchor="ctr" anchorCtr="0">
            <a:noAutofit/>
          </a:bodyPr>
          <a:lstStyle/>
          <a:p>
            <a:pPr algn="dist">
              <a:defRPr/>
            </a:pPr>
            <a:r>
              <a:rPr lang="en-US" altLang="zh-CN" sz="1400" kern="0" dirty="0">
                <a:solidFill>
                  <a:schemeClr val="accent2"/>
                </a:solidFill>
                <a:latin typeface="+mn-ea"/>
              </a:rPr>
              <a:t>Activity Objective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DB73547-5497-0DAD-A775-8FDA190C0BA4}"/>
              </a:ext>
            </a:extLst>
          </p:cNvPr>
          <p:cNvCxnSpPr>
            <a:cxnSpLocks/>
          </p:cNvCxnSpPr>
          <p:nvPr/>
        </p:nvCxnSpPr>
        <p:spPr>
          <a:xfrm>
            <a:off x="8156674" y="2880756"/>
            <a:ext cx="0" cy="606877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4A64F5B-0C55-5541-66F2-B0947221BA09}"/>
              </a:ext>
            </a:extLst>
          </p:cNvPr>
          <p:cNvSpPr txBox="1"/>
          <p:nvPr/>
        </p:nvSpPr>
        <p:spPr>
          <a:xfrm>
            <a:off x="6807824" y="2691752"/>
            <a:ext cx="1276732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</a:rPr>
              <a:t>02</a:t>
            </a:r>
            <a:endParaRPr kumimoji="0" lang="zh-CN" altLang="en-US" sz="6400" b="0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4FB3B4E-FF3A-7DE8-B740-DD55EED2AA6B}"/>
              </a:ext>
            </a:extLst>
          </p:cNvPr>
          <p:cNvSpPr txBox="1"/>
          <p:nvPr/>
        </p:nvSpPr>
        <p:spPr>
          <a:xfrm>
            <a:off x="8393912" y="4524477"/>
            <a:ext cx="1800000" cy="46166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59" b="0" i="0" u="none" strike="noStrike" kern="0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/>
                <a:ea typeface="思源黑体 CN Regular"/>
              </a:defRPr>
            </a:lvl1pPr>
          </a:lstStyle>
          <a:p>
            <a:pPr algn="dist"/>
            <a:r>
              <a:rPr lang="zh-CN" altLang="en-US" sz="3000" dirty="0">
                <a:solidFill>
                  <a:schemeClr val="accent2"/>
                </a:solidFill>
                <a:latin typeface="+mj-ea"/>
                <a:ea typeface="+mj-ea"/>
              </a:rPr>
              <a:t>活动预算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C319EFB-126E-A0C9-BAB8-B0E1C52B5A01}"/>
              </a:ext>
            </a:extLst>
          </p:cNvPr>
          <p:cNvSpPr/>
          <p:nvPr/>
        </p:nvSpPr>
        <p:spPr>
          <a:xfrm>
            <a:off x="8393912" y="5014758"/>
            <a:ext cx="1800000" cy="215444"/>
          </a:xfrm>
          <a:prstGeom prst="rect">
            <a:avLst/>
          </a:prstGeom>
          <a:effectLst/>
        </p:spPr>
        <p:txBody>
          <a:bodyPr wrap="square" lIns="0" tIns="0" rIns="0" bIns="0" anchor="ctr" anchorCtr="0">
            <a:noAutofit/>
          </a:bodyPr>
          <a:lstStyle/>
          <a:p>
            <a:pPr algn="dist">
              <a:defRPr/>
            </a:pPr>
            <a:r>
              <a:rPr lang="en-US" altLang="zh-CN" sz="1400" kern="0" dirty="0">
                <a:solidFill>
                  <a:schemeClr val="accent2"/>
                </a:solidFill>
                <a:latin typeface="+mn-ea"/>
              </a:rPr>
              <a:t>Activity Budget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F5F8B45-4F08-E74C-7908-837116275B8B}"/>
              </a:ext>
            </a:extLst>
          </p:cNvPr>
          <p:cNvCxnSpPr>
            <a:cxnSpLocks/>
          </p:cNvCxnSpPr>
          <p:nvPr/>
        </p:nvCxnSpPr>
        <p:spPr>
          <a:xfrm>
            <a:off x="8156674" y="4573901"/>
            <a:ext cx="0" cy="606877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9E2AA6E-C543-4AA9-EE15-60C69EEEB38D}"/>
              </a:ext>
            </a:extLst>
          </p:cNvPr>
          <p:cNvSpPr txBox="1"/>
          <p:nvPr/>
        </p:nvSpPr>
        <p:spPr>
          <a:xfrm>
            <a:off x="6807824" y="4384897"/>
            <a:ext cx="1276732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Calibri" panose="020F0502020204030204" pitchFamily="34" charset="0"/>
              </a:rPr>
              <a:t>04</a:t>
            </a:r>
            <a:endParaRPr kumimoji="0" lang="zh-CN" altLang="en-US" sz="6400" b="0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E4666DA-E40C-4DF3-CCA4-16DC5082ACC6}"/>
              </a:ext>
            </a:extLst>
          </p:cNvPr>
          <p:cNvGrpSpPr/>
          <p:nvPr/>
        </p:nvGrpSpPr>
        <p:grpSpPr>
          <a:xfrm>
            <a:off x="8933787" y="2214745"/>
            <a:ext cx="465943" cy="525204"/>
            <a:chOff x="8933787" y="2214745"/>
            <a:chExt cx="465943" cy="525204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44186F86-41E9-C85B-9E6F-D8E756208FAC}"/>
                </a:ext>
              </a:extLst>
            </p:cNvPr>
            <p:cNvSpPr/>
            <p:nvPr/>
          </p:nvSpPr>
          <p:spPr>
            <a:xfrm rot="11201183">
              <a:off x="8933787" y="2214745"/>
              <a:ext cx="433945" cy="475790"/>
            </a:xfrm>
            <a:custGeom>
              <a:avLst/>
              <a:gdLst>
                <a:gd name="connsiteX0" fmla="*/ 859836 w 991963"/>
                <a:gd name="connsiteY0" fmla="*/ 865761 h 1087616"/>
                <a:gd name="connsiteX1" fmla="*/ 889464 w 991963"/>
                <a:gd name="connsiteY1" fmla="*/ 943853 h 1087616"/>
                <a:gd name="connsiteX2" fmla="*/ 900202 w 991963"/>
                <a:gd name="connsiteY2" fmla="*/ 979760 h 1087616"/>
                <a:gd name="connsiteX3" fmla="*/ 904954 w 991963"/>
                <a:gd name="connsiteY3" fmla="*/ 997010 h 1087616"/>
                <a:gd name="connsiteX4" fmla="*/ 908885 w 991963"/>
                <a:gd name="connsiteY4" fmla="*/ 1013966 h 1087616"/>
                <a:gd name="connsiteX5" fmla="*/ 918507 w 991963"/>
                <a:gd name="connsiteY5" fmla="*/ 1079503 h 1087616"/>
                <a:gd name="connsiteX6" fmla="*/ 960692 w 991963"/>
                <a:gd name="connsiteY6" fmla="*/ 1085018 h 1087616"/>
                <a:gd name="connsiteX7" fmla="*/ 991964 w 991963"/>
                <a:gd name="connsiteY7" fmla="*/ 1057031 h 1087616"/>
                <a:gd name="connsiteX8" fmla="*/ 960223 w 991963"/>
                <a:gd name="connsiteY8" fmla="*/ 995719 h 1087616"/>
                <a:gd name="connsiteX9" fmla="*/ 952067 w 991963"/>
                <a:gd name="connsiteY9" fmla="*/ 979643 h 1087616"/>
                <a:gd name="connsiteX10" fmla="*/ 943560 w 991963"/>
                <a:gd name="connsiteY10" fmla="*/ 963215 h 1087616"/>
                <a:gd name="connsiteX11" fmla="*/ 926487 w 991963"/>
                <a:gd name="connsiteY11" fmla="*/ 928657 h 1087616"/>
                <a:gd name="connsiteX12" fmla="*/ 887646 w 991963"/>
                <a:gd name="connsiteY12" fmla="*/ 852501 h 1087616"/>
                <a:gd name="connsiteX13" fmla="*/ 885416 w 991963"/>
                <a:gd name="connsiteY13" fmla="*/ 848042 h 1087616"/>
                <a:gd name="connsiteX14" fmla="*/ 912112 w 991963"/>
                <a:gd name="connsiteY14" fmla="*/ 691623 h 1087616"/>
                <a:gd name="connsiteX15" fmla="*/ 907477 w 991963"/>
                <a:gd name="connsiteY15" fmla="*/ 600389 h 1087616"/>
                <a:gd name="connsiteX16" fmla="*/ 899967 w 991963"/>
                <a:gd name="connsiteY16" fmla="*/ 554859 h 1087616"/>
                <a:gd name="connsiteX17" fmla="*/ 889113 w 991963"/>
                <a:gd name="connsiteY17" fmla="*/ 509623 h 1087616"/>
                <a:gd name="connsiteX18" fmla="*/ 692269 w 991963"/>
                <a:gd name="connsiteY18" fmla="*/ 188161 h 1087616"/>
                <a:gd name="connsiteX19" fmla="*/ 357722 w 991963"/>
                <a:gd name="connsiteY19" fmla="*/ 12967 h 1087616"/>
                <a:gd name="connsiteX20" fmla="*/ 311547 w 991963"/>
                <a:gd name="connsiteY20" fmla="*/ 5457 h 1087616"/>
                <a:gd name="connsiteX21" fmla="*/ 265372 w 991963"/>
                <a:gd name="connsiteY21" fmla="*/ 1291 h 1087616"/>
                <a:gd name="connsiteX22" fmla="*/ 242490 w 991963"/>
                <a:gd name="connsiteY22" fmla="*/ 235 h 1087616"/>
                <a:gd name="connsiteX23" fmla="*/ 231108 w 991963"/>
                <a:gd name="connsiteY23" fmla="*/ 0 h 1087616"/>
                <a:gd name="connsiteX24" fmla="*/ 219491 w 991963"/>
                <a:gd name="connsiteY24" fmla="*/ 352 h 1087616"/>
                <a:gd name="connsiteX25" fmla="*/ 173668 w 991963"/>
                <a:gd name="connsiteY25" fmla="*/ 3579 h 1087616"/>
                <a:gd name="connsiteX26" fmla="*/ 128843 w 991963"/>
                <a:gd name="connsiteY26" fmla="*/ 9564 h 1087616"/>
                <a:gd name="connsiteX27" fmla="*/ 117813 w 991963"/>
                <a:gd name="connsiteY27" fmla="*/ 11500 h 1087616"/>
                <a:gd name="connsiteX28" fmla="*/ 106666 w 991963"/>
                <a:gd name="connsiteY28" fmla="*/ 14081 h 1087616"/>
                <a:gd name="connsiteX29" fmla="*/ 84605 w 991963"/>
                <a:gd name="connsiteY29" fmla="*/ 19772 h 1087616"/>
                <a:gd name="connsiteX30" fmla="*/ 0 w 991963"/>
                <a:gd name="connsiteY30" fmla="*/ 49578 h 1087616"/>
                <a:gd name="connsiteX31" fmla="*/ 0 w 991963"/>
                <a:gd name="connsiteY31" fmla="*/ 49578 h 1087616"/>
                <a:gd name="connsiteX32" fmla="*/ 0 w 991963"/>
                <a:gd name="connsiteY32" fmla="*/ 49578 h 1087616"/>
                <a:gd name="connsiteX33" fmla="*/ 158473 w 991963"/>
                <a:gd name="connsiteY33" fmla="*/ 339416 h 1087616"/>
                <a:gd name="connsiteX34" fmla="*/ 343993 w 991963"/>
                <a:gd name="connsiteY34" fmla="*/ 560609 h 1087616"/>
                <a:gd name="connsiteX35" fmla="*/ 577507 w 991963"/>
                <a:gd name="connsiteY35" fmla="*/ 731344 h 1087616"/>
                <a:gd name="connsiteX36" fmla="*/ 611184 w 991963"/>
                <a:gd name="connsiteY36" fmla="*/ 750060 h 1087616"/>
                <a:gd name="connsiteX37" fmla="*/ 645976 w 991963"/>
                <a:gd name="connsiteY37" fmla="*/ 768249 h 1087616"/>
                <a:gd name="connsiteX38" fmla="*/ 718964 w 991963"/>
                <a:gd name="connsiteY38" fmla="*/ 803334 h 1087616"/>
                <a:gd name="connsiteX39" fmla="*/ 857840 w 991963"/>
                <a:gd name="connsiteY39" fmla="*/ 861067 h 1087616"/>
                <a:gd name="connsiteX40" fmla="*/ 859836 w 991963"/>
                <a:gd name="connsiteY40" fmla="*/ 865761 h 108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91963" h="1087616">
                  <a:moveTo>
                    <a:pt x="859836" y="865761"/>
                  </a:moveTo>
                  <a:cubicBezTo>
                    <a:pt x="871159" y="893689"/>
                    <a:pt x="882483" y="918859"/>
                    <a:pt x="889464" y="943853"/>
                  </a:cubicBezTo>
                  <a:cubicBezTo>
                    <a:pt x="893337" y="956174"/>
                    <a:pt x="896916" y="968143"/>
                    <a:pt x="900202" y="979760"/>
                  </a:cubicBezTo>
                  <a:cubicBezTo>
                    <a:pt x="901785" y="985569"/>
                    <a:pt x="903370" y="991319"/>
                    <a:pt x="904954" y="997010"/>
                  </a:cubicBezTo>
                  <a:cubicBezTo>
                    <a:pt x="906479" y="1002642"/>
                    <a:pt x="908005" y="1008275"/>
                    <a:pt x="908885" y="1013966"/>
                  </a:cubicBezTo>
                  <a:cubicBezTo>
                    <a:pt x="913109" y="1036613"/>
                    <a:pt x="916337" y="1058205"/>
                    <a:pt x="918507" y="1079503"/>
                  </a:cubicBezTo>
                  <a:cubicBezTo>
                    <a:pt x="937927" y="1091530"/>
                    <a:pt x="953123" y="1087247"/>
                    <a:pt x="960692" y="1085018"/>
                  </a:cubicBezTo>
                  <a:cubicBezTo>
                    <a:pt x="968261" y="1082729"/>
                    <a:pt x="983515" y="1078446"/>
                    <a:pt x="991964" y="1057031"/>
                  </a:cubicBezTo>
                  <a:cubicBezTo>
                    <a:pt x="980817" y="1037376"/>
                    <a:pt x="970373" y="1017134"/>
                    <a:pt x="960223" y="995719"/>
                  </a:cubicBezTo>
                  <a:cubicBezTo>
                    <a:pt x="957817" y="990321"/>
                    <a:pt x="954942" y="985041"/>
                    <a:pt x="952067" y="979643"/>
                  </a:cubicBezTo>
                  <a:cubicBezTo>
                    <a:pt x="949251" y="974245"/>
                    <a:pt x="946434" y="968789"/>
                    <a:pt x="943560" y="963215"/>
                  </a:cubicBezTo>
                  <a:cubicBezTo>
                    <a:pt x="937869" y="952067"/>
                    <a:pt x="932178" y="940568"/>
                    <a:pt x="926487" y="928657"/>
                  </a:cubicBezTo>
                  <a:cubicBezTo>
                    <a:pt x="915690" y="904484"/>
                    <a:pt x="901492" y="879901"/>
                    <a:pt x="887646" y="852501"/>
                  </a:cubicBezTo>
                  <a:cubicBezTo>
                    <a:pt x="886942" y="851035"/>
                    <a:pt x="886179" y="849509"/>
                    <a:pt x="885416" y="848042"/>
                  </a:cubicBezTo>
                  <a:cubicBezTo>
                    <a:pt x="901844" y="797526"/>
                    <a:pt x="909413" y="745601"/>
                    <a:pt x="912112" y="691623"/>
                  </a:cubicBezTo>
                  <a:cubicBezTo>
                    <a:pt x="912405" y="661642"/>
                    <a:pt x="910880" y="631133"/>
                    <a:pt x="907477" y="600389"/>
                  </a:cubicBezTo>
                  <a:cubicBezTo>
                    <a:pt x="906010" y="584840"/>
                    <a:pt x="903135" y="569879"/>
                    <a:pt x="899967" y="554859"/>
                  </a:cubicBezTo>
                  <a:cubicBezTo>
                    <a:pt x="896798" y="539781"/>
                    <a:pt x="893161" y="524702"/>
                    <a:pt x="889113" y="509623"/>
                  </a:cubicBezTo>
                  <a:cubicBezTo>
                    <a:pt x="855904" y="389581"/>
                    <a:pt x="786378" y="276109"/>
                    <a:pt x="692269" y="188161"/>
                  </a:cubicBezTo>
                  <a:cubicBezTo>
                    <a:pt x="598335" y="100094"/>
                    <a:pt x="480698" y="37198"/>
                    <a:pt x="357722" y="12967"/>
                  </a:cubicBezTo>
                  <a:cubicBezTo>
                    <a:pt x="342761" y="9329"/>
                    <a:pt x="327037" y="7334"/>
                    <a:pt x="311547" y="5457"/>
                  </a:cubicBezTo>
                  <a:cubicBezTo>
                    <a:pt x="296058" y="3638"/>
                    <a:pt x="280686" y="2230"/>
                    <a:pt x="265372" y="1291"/>
                  </a:cubicBezTo>
                  <a:cubicBezTo>
                    <a:pt x="257746" y="821"/>
                    <a:pt x="250118" y="469"/>
                    <a:pt x="242490" y="235"/>
                  </a:cubicBezTo>
                  <a:lnTo>
                    <a:pt x="231108" y="0"/>
                  </a:lnTo>
                  <a:lnTo>
                    <a:pt x="219491" y="352"/>
                  </a:lnTo>
                  <a:cubicBezTo>
                    <a:pt x="204061" y="939"/>
                    <a:pt x="188747" y="2054"/>
                    <a:pt x="173668" y="3579"/>
                  </a:cubicBezTo>
                  <a:cubicBezTo>
                    <a:pt x="158531" y="5105"/>
                    <a:pt x="143570" y="7099"/>
                    <a:pt x="128843" y="9564"/>
                  </a:cubicBezTo>
                  <a:cubicBezTo>
                    <a:pt x="125205" y="10209"/>
                    <a:pt x="121509" y="10854"/>
                    <a:pt x="117813" y="11500"/>
                  </a:cubicBezTo>
                  <a:cubicBezTo>
                    <a:pt x="114116" y="12262"/>
                    <a:pt x="110361" y="13201"/>
                    <a:pt x="106666" y="14081"/>
                  </a:cubicBezTo>
                  <a:cubicBezTo>
                    <a:pt x="99273" y="15841"/>
                    <a:pt x="91880" y="17778"/>
                    <a:pt x="84605" y="19772"/>
                  </a:cubicBezTo>
                  <a:cubicBezTo>
                    <a:pt x="55386" y="27810"/>
                    <a:pt x="27106" y="37785"/>
                    <a:pt x="0" y="49578"/>
                  </a:cubicBezTo>
                  <a:lnTo>
                    <a:pt x="0" y="49578"/>
                  </a:lnTo>
                  <a:lnTo>
                    <a:pt x="0" y="49578"/>
                  </a:lnTo>
                  <a:cubicBezTo>
                    <a:pt x="49402" y="160057"/>
                    <a:pt x="102030" y="255457"/>
                    <a:pt x="158473" y="339416"/>
                  </a:cubicBezTo>
                  <a:cubicBezTo>
                    <a:pt x="215266" y="423082"/>
                    <a:pt x="275405" y="496481"/>
                    <a:pt x="343993" y="560609"/>
                  </a:cubicBezTo>
                  <a:cubicBezTo>
                    <a:pt x="412521" y="624855"/>
                    <a:pt x="489206" y="680769"/>
                    <a:pt x="577507" y="731344"/>
                  </a:cubicBezTo>
                  <a:cubicBezTo>
                    <a:pt x="588420" y="737739"/>
                    <a:pt x="599626" y="744017"/>
                    <a:pt x="611184" y="750060"/>
                  </a:cubicBezTo>
                  <a:cubicBezTo>
                    <a:pt x="622743" y="756103"/>
                    <a:pt x="634712" y="761971"/>
                    <a:pt x="645976" y="768249"/>
                  </a:cubicBezTo>
                  <a:cubicBezTo>
                    <a:pt x="669035" y="780570"/>
                    <a:pt x="693384" y="792245"/>
                    <a:pt x="718964" y="803334"/>
                  </a:cubicBezTo>
                  <a:cubicBezTo>
                    <a:pt x="761736" y="824045"/>
                    <a:pt x="809377" y="842644"/>
                    <a:pt x="857840" y="861067"/>
                  </a:cubicBezTo>
                  <a:cubicBezTo>
                    <a:pt x="858544" y="862593"/>
                    <a:pt x="859248" y="864177"/>
                    <a:pt x="859836" y="86576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E6CB399-4590-AC1B-9AD6-E2313A6BB5E1}"/>
                </a:ext>
              </a:extLst>
            </p:cNvPr>
            <p:cNvSpPr/>
            <p:nvPr/>
          </p:nvSpPr>
          <p:spPr>
            <a:xfrm rot="11201183">
              <a:off x="9000728" y="2359929"/>
              <a:ext cx="399002" cy="380020"/>
            </a:xfrm>
            <a:custGeom>
              <a:avLst/>
              <a:gdLst>
                <a:gd name="connsiteX0" fmla="*/ 0 w 912088"/>
                <a:gd name="connsiteY0" fmla="*/ 49519 h 868694"/>
                <a:gd name="connsiteX1" fmla="*/ 0 w 912088"/>
                <a:gd name="connsiteY1" fmla="*/ 49519 h 868694"/>
                <a:gd name="connsiteX2" fmla="*/ 0 w 912088"/>
                <a:gd name="connsiteY2" fmla="*/ 49519 h 868694"/>
                <a:gd name="connsiteX3" fmla="*/ 158473 w 912088"/>
                <a:gd name="connsiteY3" fmla="*/ 339358 h 868694"/>
                <a:gd name="connsiteX4" fmla="*/ 343993 w 912088"/>
                <a:gd name="connsiteY4" fmla="*/ 560550 h 868694"/>
                <a:gd name="connsiteX5" fmla="*/ 577507 w 912088"/>
                <a:gd name="connsiteY5" fmla="*/ 731285 h 868694"/>
                <a:gd name="connsiteX6" fmla="*/ 611184 w 912088"/>
                <a:gd name="connsiteY6" fmla="*/ 750002 h 868694"/>
                <a:gd name="connsiteX7" fmla="*/ 645976 w 912088"/>
                <a:gd name="connsiteY7" fmla="*/ 768190 h 868694"/>
                <a:gd name="connsiteX8" fmla="*/ 718964 w 912088"/>
                <a:gd name="connsiteY8" fmla="*/ 803276 h 868694"/>
                <a:gd name="connsiteX9" fmla="*/ 878141 w 912088"/>
                <a:gd name="connsiteY9" fmla="*/ 868695 h 868694"/>
                <a:gd name="connsiteX10" fmla="*/ 878141 w 912088"/>
                <a:gd name="connsiteY10" fmla="*/ 868695 h 868694"/>
                <a:gd name="connsiteX11" fmla="*/ 878141 w 912088"/>
                <a:gd name="connsiteY11" fmla="*/ 868695 h 868694"/>
                <a:gd name="connsiteX12" fmla="*/ 912053 w 912088"/>
                <a:gd name="connsiteY12" fmla="*/ 691623 h 868694"/>
                <a:gd name="connsiteX13" fmla="*/ 907418 w 912088"/>
                <a:gd name="connsiteY13" fmla="*/ 600389 h 868694"/>
                <a:gd name="connsiteX14" fmla="*/ 899908 w 912088"/>
                <a:gd name="connsiteY14" fmla="*/ 554859 h 868694"/>
                <a:gd name="connsiteX15" fmla="*/ 889054 w 912088"/>
                <a:gd name="connsiteY15" fmla="*/ 509623 h 868694"/>
                <a:gd name="connsiteX16" fmla="*/ 692210 w 912088"/>
                <a:gd name="connsiteY16" fmla="*/ 188161 h 868694"/>
                <a:gd name="connsiteX17" fmla="*/ 357663 w 912088"/>
                <a:gd name="connsiteY17" fmla="*/ 12967 h 868694"/>
                <a:gd name="connsiteX18" fmla="*/ 311488 w 912088"/>
                <a:gd name="connsiteY18" fmla="*/ 5457 h 868694"/>
                <a:gd name="connsiteX19" fmla="*/ 265314 w 912088"/>
                <a:gd name="connsiteY19" fmla="*/ 1291 h 868694"/>
                <a:gd name="connsiteX20" fmla="*/ 242432 w 912088"/>
                <a:gd name="connsiteY20" fmla="*/ 235 h 868694"/>
                <a:gd name="connsiteX21" fmla="*/ 231050 w 912088"/>
                <a:gd name="connsiteY21" fmla="*/ 0 h 868694"/>
                <a:gd name="connsiteX22" fmla="*/ 219433 w 912088"/>
                <a:gd name="connsiteY22" fmla="*/ 352 h 868694"/>
                <a:gd name="connsiteX23" fmla="*/ 173610 w 912088"/>
                <a:gd name="connsiteY23" fmla="*/ 3579 h 868694"/>
                <a:gd name="connsiteX24" fmla="*/ 128784 w 912088"/>
                <a:gd name="connsiteY24" fmla="*/ 9564 h 868694"/>
                <a:gd name="connsiteX25" fmla="*/ 117754 w 912088"/>
                <a:gd name="connsiteY25" fmla="*/ 11500 h 868694"/>
                <a:gd name="connsiteX26" fmla="*/ 106607 w 912088"/>
                <a:gd name="connsiteY26" fmla="*/ 14081 h 868694"/>
                <a:gd name="connsiteX27" fmla="*/ 84546 w 912088"/>
                <a:gd name="connsiteY27" fmla="*/ 19772 h 868694"/>
                <a:gd name="connsiteX28" fmla="*/ 0 w 912088"/>
                <a:gd name="connsiteY28" fmla="*/ 49519 h 86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12088" h="868694">
                  <a:moveTo>
                    <a:pt x="0" y="49519"/>
                  </a:moveTo>
                  <a:lnTo>
                    <a:pt x="0" y="49519"/>
                  </a:lnTo>
                  <a:lnTo>
                    <a:pt x="0" y="49519"/>
                  </a:lnTo>
                  <a:cubicBezTo>
                    <a:pt x="49402" y="159998"/>
                    <a:pt x="102030" y="255398"/>
                    <a:pt x="158473" y="339358"/>
                  </a:cubicBezTo>
                  <a:cubicBezTo>
                    <a:pt x="215266" y="423024"/>
                    <a:pt x="275405" y="496422"/>
                    <a:pt x="343993" y="560550"/>
                  </a:cubicBezTo>
                  <a:cubicBezTo>
                    <a:pt x="412521" y="624796"/>
                    <a:pt x="489206" y="680710"/>
                    <a:pt x="577507" y="731285"/>
                  </a:cubicBezTo>
                  <a:cubicBezTo>
                    <a:pt x="588420" y="737681"/>
                    <a:pt x="599626" y="743959"/>
                    <a:pt x="611184" y="750002"/>
                  </a:cubicBezTo>
                  <a:cubicBezTo>
                    <a:pt x="622743" y="756045"/>
                    <a:pt x="634712" y="761912"/>
                    <a:pt x="645976" y="768190"/>
                  </a:cubicBezTo>
                  <a:cubicBezTo>
                    <a:pt x="669035" y="780511"/>
                    <a:pt x="693384" y="792187"/>
                    <a:pt x="718964" y="803276"/>
                  </a:cubicBezTo>
                  <a:cubicBezTo>
                    <a:pt x="767720" y="826862"/>
                    <a:pt x="822755" y="847690"/>
                    <a:pt x="878141" y="868695"/>
                  </a:cubicBezTo>
                  <a:lnTo>
                    <a:pt x="878141" y="868695"/>
                  </a:lnTo>
                  <a:lnTo>
                    <a:pt x="878141" y="868695"/>
                  </a:lnTo>
                  <a:cubicBezTo>
                    <a:pt x="899732" y="811666"/>
                    <a:pt x="909061" y="752994"/>
                    <a:pt x="912053" y="691623"/>
                  </a:cubicBezTo>
                  <a:cubicBezTo>
                    <a:pt x="912347" y="661642"/>
                    <a:pt x="910821" y="631133"/>
                    <a:pt x="907418" y="600389"/>
                  </a:cubicBezTo>
                  <a:cubicBezTo>
                    <a:pt x="905951" y="584840"/>
                    <a:pt x="903077" y="569879"/>
                    <a:pt x="899908" y="554859"/>
                  </a:cubicBezTo>
                  <a:cubicBezTo>
                    <a:pt x="896740" y="539781"/>
                    <a:pt x="893102" y="524702"/>
                    <a:pt x="889054" y="509623"/>
                  </a:cubicBezTo>
                  <a:cubicBezTo>
                    <a:pt x="855846" y="389581"/>
                    <a:pt x="786320" y="276109"/>
                    <a:pt x="692210" y="188161"/>
                  </a:cubicBezTo>
                  <a:cubicBezTo>
                    <a:pt x="598276" y="100094"/>
                    <a:pt x="480640" y="37198"/>
                    <a:pt x="357663" y="12967"/>
                  </a:cubicBezTo>
                  <a:cubicBezTo>
                    <a:pt x="342702" y="9329"/>
                    <a:pt x="326978" y="7334"/>
                    <a:pt x="311488" y="5457"/>
                  </a:cubicBezTo>
                  <a:cubicBezTo>
                    <a:pt x="295999" y="3638"/>
                    <a:pt x="280627" y="2230"/>
                    <a:pt x="265314" y="1291"/>
                  </a:cubicBezTo>
                  <a:cubicBezTo>
                    <a:pt x="257687" y="821"/>
                    <a:pt x="250059" y="469"/>
                    <a:pt x="242432" y="235"/>
                  </a:cubicBezTo>
                  <a:lnTo>
                    <a:pt x="231050" y="0"/>
                  </a:lnTo>
                  <a:lnTo>
                    <a:pt x="219433" y="352"/>
                  </a:lnTo>
                  <a:cubicBezTo>
                    <a:pt x="204002" y="939"/>
                    <a:pt x="188689" y="2054"/>
                    <a:pt x="173610" y="3579"/>
                  </a:cubicBezTo>
                  <a:cubicBezTo>
                    <a:pt x="158473" y="5105"/>
                    <a:pt x="143511" y="7099"/>
                    <a:pt x="128784" y="9564"/>
                  </a:cubicBezTo>
                  <a:cubicBezTo>
                    <a:pt x="125147" y="10209"/>
                    <a:pt x="121450" y="10854"/>
                    <a:pt x="117754" y="11500"/>
                  </a:cubicBezTo>
                  <a:cubicBezTo>
                    <a:pt x="114058" y="12262"/>
                    <a:pt x="110303" y="13201"/>
                    <a:pt x="106607" y="14081"/>
                  </a:cubicBezTo>
                  <a:cubicBezTo>
                    <a:pt x="99214" y="15841"/>
                    <a:pt x="91822" y="17778"/>
                    <a:pt x="84546" y="19772"/>
                  </a:cubicBezTo>
                  <a:cubicBezTo>
                    <a:pt x="55445" y="27810"/>
                    <a:pt x="27165" y="37726"/>
                    <a:pt x="0" y="4951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C4633066-AD17-CFBE-F394-30EFB8190622}"/>
                </a:ext>
              </a:extLst>
            </p:cNvPr>
            <p:cNvSpPr/>
            <p:nvPr/>
          </p:nvSpPr>
          <p:spPr>
            <a:xfrm rot="11201183">
              <a:off x="8973696" y="2260572"/>
              <a:ext cx="399988" cy="440190"/>
            </a:xfrm>
            <a:custGeom>
              <a:avLst/>
              <a:gdLst>
                <a:gd name="connsiteX0" fmla="*/ 761560 w 914341"/>
                <a:gd name="connsiteY0" fmla="*/ 683644 h 1006238"/>
                <a:gd name="connsiteX1" fmla="*/ 761560 w 914341"/>
                <a:gd name="connsiteY1" fmla="*/ 683644 h 1006238"/>
                <a:gd name="connsiteX2" fmla="*/ 613824 w 914341"/>
                <a:gd name="connsiteY2" fmla="*/ 456877 h 1006238"/>
                <a:gd name="connsiteX3" fmla="*/ 422965 w 914341"/>
                <a:gd name="connsiteY3" fmla="*/ 256278 h 1006238"/>
                <a:gd name="connsiteX4" fmla="*/ 397267 w 914341"/>
                <a:gd name="connsiteY4" fmla="*/ 233807 h 1006238"/>
                <a:gd name="connsiteX5" fmla="*/ 370630 w 914341"/>
                <a:gd name="connsiteY5" fmla="*/ 212803 h 1006238"/>
                <a:gd name="connsiteX6" fmla="*/ 344169 w 914341"/>
                <a:gd name="connsiteY6" fmla="*/ 192033 h 1006238"/>
                <a:gd name="connsiteX7" fmla="*/ 317473 w 914341"/>
                <a:gd name="connsiteY7" fmla="*/ 172084 h 1006238"/>
                <a:gd name="connsiteX8" fmla="*/ 263495 w 914341"/>
                <a:gd name="connsiteY8" fmla="*/ 134886 h 1006238"/>
                <a:gd name="connsiteX9" fmla="*/ 250118 w 914341"/>
                <a:gd name="connsiteY9" fmla="*/ 125910 h 1006238"/>
                <a:gd name="connsiteX10" fmla="*/ 236389 w 914341"/>
                <a:gd name="connsiteY10" fmla="*/ 117637 h 1006238"/>
                <a:gd name="connsiteX11" fmla="*/ 209165 w 914341"/>
                <a:gd name="connsiteY11" fmla="*/ 101326 h 1006238"/>
                <a:gd name="connsiteX12" fmla="*/ 102265 w 914341"/>
                <a:gd name="connsiteY12" fmla="*/ 43710 h 1006238"/>
                <a:gd name="connsiteX13" fmla="*/ 89240 w 914341"/>
                <a:gd name="connsiteY13" fmla="*/ 37315 h 1006238"/>
                <a:gd name="connsiteX14" fmla="*/ 76039 w 914341"/>
                <a:gd name="connsiteY14" fmla="*/ 31624 h 1006238"/>
                <a:gd name="connsiteX15" fmla="*/ 50106 w 914341"/>
                <a:gd name="connsiteY15" fmla="*/ 20535 h 1006238"/>
                <a:gd name="connsiteX16" fmla="*/ 24818 w 914341"/>
                <a:gd name="connsiteY16" fmla="*/ 9857 h 1006238"/>
                <a:gd name="connsiteX17" fmla="*/ 0 w 914341"/>
                <a:gd name="connsiteY17" fmla="*/ 0 h 1006238"/>
                <a:gd name="connsiteX18" fmla="*/ 0 w 914341"/>
                <a:gd name="connsiteY18" fmla="*/ 0 h 1006238"/>
                <a:gd name="connsiteX19" fmla="*/ 0 w 914341"/>
                <a:gd name="connsiteY19" fmla="*/ 0 h 1006238"/>
                <a:gd name="connsiteX20" fmla="*/ 23586 w 914341"/>
                <a:gd name="connsiteY20" fmla="*/ 12556 h 1006238"/>
                <a:gd name="connsiteX21" fmla="*/ 47583 w 914341"/>
                <a:gd name="connsiteY21" fmla="*/ 25757 h 1006238"/>
                <a:gd name="connsiteX22" fmla="*/ 72225 w 914341"/>
                <a:gd name="connsiteY22" fmla="*/ 39193 h 1006238"/>
                <a:gd name="connsiteX23" fmla="*/ 84781 w 914341"/>
                <a:gd name="connsiteY23" fmla="*/ 45999 h 1006238"/>
                <a:gd name="connsiteX24" fmla="*/ 97102 w 914341"/>
                <a:gd name="connsiteY24" fmla="*/ 53450 h 1006238"/>
                <a:gd name="connsiteX25" fmla="*/ 198604 w 914341"/>
                <a:gd name="connsiteY25" fmla="*/ 117989 h 1006238"/>
                <a:gd name="connsiteX26" fmla="*/ 224478 w 914341"/>
                <a:gd name="connsiteY26" fmla="*/ 135591 h 1006238"/>
                <a:gd name="connsiteX27" fmla="*/ 237562 w 914341"/>
                <a:gd name="connsiteY27" fmla="*/ 144450 h 1006238"/>
                <a:gd name="connsiteX28" fmla="*/ 250294 w 914341"/>
                <a:gd name="connsiteY28" fmla="*/ 154013 h 1006238"/>
                <a:gd name="connsiteX29" fmla="*/ 301749 w 914341"/>
                <a:gd name="connsiteY29" fmla="*/ 193030 h 1006238"/>
                <a:gd name="connsiteX30" fmla="*/ 327213 w 914341"/>
                <a:gd name="connsiteY30" fmla="*/ 213624 h 1006238"/>
                <a:gd name="connsiteX31" fmla="*/ 352501 w 914341"/>
                <a:gd name="connsiteY31" fmla="*/ 234922 h 1006238"/>
                <a:gd name="connsiteX32" fmla="*/ 378023 w 914341"/>
                <a:gd name="connsiteY32" fmla="*/ 256278 h 1006238"/>
                <a:gd name="connsiteX33" fmla="*/ 402665 w 914341"/>
                <a:gd name="connsiteY33" fmla="*/ 278984 h 1006238"/>
                <a:gd name="connsiteX34" fmla="*/ 588830 w 914341"/>
                <a:gd name="connsiteY34" fmla="*/ 476826 h 1006238"/>
                <a:gd name="connsiteX35" fmla="*/ 740145 w 914341"/>
                <a:gd name="connsiteY35" fmla="*/ 695496 h 1006238"/>
                <a:gd name="connsiteX36" fmla="*/ 740145 w 914341"/>
                <a:gd name="connsiteY36" fmla="*/ 695496 h 1006238"/>
                <a:gd name="connsiteX37" fmla="*/ 782213 w 914341"/>
                <a:gd name="connsiteY37" fmla="*/ 784383 h 1006238"/>
                <a:gd name="connsiteX38" fmla="*/ 811842 w 914341"/>
                <a:gd name="connsiteY38" fmla="*/ 862475 h 1006238"/>
                <a:gd name="connsiteX39" fmla="*/ 822579 w 914341"/>
                <a:gd name="connsiteY39" fmla="*/ 898383 h 1006238"/>
                <a:gd name="connsiteX40" fmla="*/ 827331 w 914341"/>
                <a:gd name="connsiteY40" fmla="*/ 915632 h 1006238"/>
                <a:gd name="connsiteX41" fmla="*/ 831262 w 914341"/>
                <a:gd name="connsiteY41" fmla="*/ 932588 h 1006238"/>
                <a:gd name="connsiteX42" fmla="*/ 840885 w 914341"/>
                <a:gd name="connsiteY42" fmla="*/ 998125 h 1006238"/>
                <a:gd name="connsiteX43" fmla="*/ 883069 w 914341"/>
                <a:gd name="connsiteY43" fmla="*/ 1003640 h 1006238"/>
                <a:gd name="connsiteX44" fmla="*/ 914341 w 914341"/>
                <a:gd name="connsiteY44" fmla="*/ 975653 h 1006238"/>
                <a:gd name="connsiteX45" fmla="*/ 882600 w 914341"/>
                <a:gd name="connsiteY45" fmla="*/ 914341 h 1006238"/>
                <a:gd name="connsiteX46" fmla="*/ 874445 w 914341"/>
                <a:gd name="connsiteY46" fmla="*/ 898265 h 1006238"/>
                <a:gd name="connsiteX47" fmla="*/ 865937 w 914341"/>
                <a:gd name="connsiteY47" fmla="*/ 881837 h 1006238"/>
                <a:gd name="connsiteX48" fmla="*/ 848864 w 914341"/>
                <a:gd name="connsiteY48" fmla="*/ 847279 h 1006238"/>
                <a:gd name="connsiteX49" fmla="*/ 810023 w 914341"/>
                <a:gd name="connsiteY49" fmla="*/ 771123 h 1006238"/>
                <a:gd name="connsiteX50" fmla="*/ 761560 w 914341"/>
                <a:gd name="connsiteY50" fmla="*/ 683644 h 10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14341" h="1006238">
                  <a:moveTo>
                    <a:pt x="761560" y="683644"/>
                  </a:moveTo>
                  <a:lnTo>
                    <a:pt x="761560" y="683644"/>
                  </a:lnTo>
                  <a:cubicBezTo>
                    <a:pt x="720431" y="606901"/>
                    <a:pt x="672086" y="528750"/>
                    <a:pt x="613824" y="456877"/>
                  </a:cubicBezTo>
                  <a:cubicBezTo>
                    <a:pt x="556209" y="384711"/>
                    <a:pt x="492550" y="315596"/>
                    <a:pt x="422965" y="256278"/>
                  </a:cubicBezTo>
                  <a:cubicBezTo>
                    <a:pt x="414340" y="248768"/>
                    <a:pt x="406068" y="240965"/>
                    <a:pt x="397267" y="233807"/>
                  </a:cubicBezTo>
                  <a:cubicBezTo>
                    <a:pt x="388349" y="226766"/>
                    <a:pt x="379490" y="219785"/>
                    <a:pt x="370630" y="212803"/>
                  </a:cubicBezTo>
                  <a:cubicBezTo>
                    <a:pt x="361771" y="205821"/>
                    <a:pt x="352970" y="198897"/>
                    <a:pt x="344169" y="192033"/>
                  </a:cubicBezTo>
                  <a:cubicBezTo>
                    <a:pt x="335427" y="185109"/>
                    <a:pt x="326744" y="178186"/>
                    <a:pt x="317473" y="172084"/>
                  </a:cubicBezTo>
                  <a:cubicBezTo>
                    <a:pt x="299285" y="159529"/>
                    <a:pt x="281273" y="147149"/>
                    <a:pt x="263495" y="134886"/>
                  </a:cubicBezTo>
                  <a:cubicBezTo>
                    <a:pt x="259036" y="131894"/>
                    <a:pt x="254694" y="128667"/>
                    <a:pt x="250118" y="125910"/>
                  </a:cubicBezTo>
                  <a:cubicBezTo>
                    <a:pt x="245541" y="123152"/>
                    <a:pt x="240965" y="120395"/>
                    <a:pt x="236389" y="117637"/>
                  </a:cubicBezTo>
                  <a:cubicBezTo>
                    <a:pt x="227236" y="112180"/>
                    <a:pt x="218201" y="106724"/>
                    <a:pt x="209165" y="101326"/>
                  </a:cubicBezTo>
                  <a:cubicBezTo>
                    <a:pt x="173668" y="78914"/>
                    <a:pt x="136823" y="61488"/>
                    <a:pt x="102265" y="43710"/>
                  </a:cubicBezTo>
                  <a:cubicBezTo>
                    <a:pt x="97924" y="41598"/>
                    <a:pt x="93699" y="39193"/>
                    <a:pt x="89240" y="37315"/>
                  </a:cubicBezTo>
                  <a:cubicBezTo>
                    <a:pt x="84840" y="35438"/>
                    <a:pt x="80440" y="33502"/>
                    <a:pt x="76039" y="31624"/>
                  </a:cubicBezTo>
                  <a:cubicBezTo>
                    <a:pt x="67296" y="27869"/>
                    <a:pt x="58672" y="24173"/>
                    <a:pt x="50106" y="20535"/>
                  </a:cubicBezTo>
                  <a:cubicBezTo>
                    <a:pt x="41540" y="16956"/>
                    <a:pt x="33150" y="13377"/>
                    <a:pt x="24818" y="9857"/>
                  </a:cubicBezTo>
                  <a:cubicBezTo>
                    <a:pt x="16428" y="6454"/>
                    <a:pt x="8390" y="264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7979" y="3579"/>
                    <a:pt x="15607" y="8273"/>
                    <a:pt x="23586" y="12556"/>
                  </a:cubicBezTo>
                  <a:cubicBezTo>
                    <a:pt x="31507" y="16898"/>
                    <a:pt x="39486" y="21298"/>
                    <a:pt x="47583" y="25757"/>
                  </a:cubicBezTo>
                  <a:cubicBezTo>
                    <a:pt x="55679" y="30157"/>
                    <a:pt x="63894" y="34616"/>
                    <a:pt x="72225" y="39193"/>
                  </a:cubicBezTo>
                  <a:cubicBezTo>
                    <a:pt x="76391" y="41422"/>
                    <a:pt x="80556" y="43710"/>
                    <a:pt x="84781" y="45999"/>
                  </a:cubicBezTo>
                  <a:cubicBezTo>
                    <a:pt x="89005" y="48228"/>
                    <a:pt x="92995" y="50986"/>
                    <a:pt x="97102" y="53450"/>
                  </a:cubicBezTo>
                  <a:cubicBezTo>
                    <a:pt x="129899" y="73985"/>
                    <a:pt x="164926" y="93699"/>
                    <a:pt x="198604" y="117989"/>
                  </a:cubicBezTo>
                  <a:cubicBezTo>
                    <a:pt x="207170" y="123798"/>
                    <a:pt x="215795" y="129665"/>
                    <a:pt x="224478" y="135591"/>
                  </a:cubicBezTo>
                  <a:cubicBezTo>
                    <a:pt x="228820" y="138524"/>
                    <a:pt x="233162" y="141516"/>
                    <a:pt x="237562" y="144450"/>
                  </a:cubicBezTo>
                  <a:cubicBezTo>
                    <a:pt x="241904" y="147442"/>
                    <a:pt x="246011" y="150845"/>
                    <a:pt x="250294" y="154013"/>
                  </a:cubicBezTo>
                  <a:cubicBezTo>
                    <a:pt x="267250" y="166863"/>
                    <a:pt x="284441" y="179888"/>
                    <a:pt x="301749" y="193030"/>
                  </a:cubicBezTo>
                  <a:cubicBezTo>
                    <a:pt x="310609" y="199367"/>
                    <a:pt x="318881" y="206525"/>
                    <a:pt x="327213" y="213624"/>
                  </a:cubicBezTo>
                  <a:cubicBezTo>
                    <a:pt x="335603" y="220665"/>
                    <a:pt x="344052" y="227764"/>
                    <a:pt x="352501" y="234922"/>
                  </a:cubicBezTo>
                  <a:cubicBezTo>
                    <a:pt x="361008" y="242021"/>
                    <a:pt x="369515" y="249179"/>
                    <a:pt x="378023" y="256278"/>
                  </a:cubicBezTo>
                  <a:cubicBezTo>
                    <a:pt x="386471" y="263554"/>
                    <a:pt x="394392" y="271416"/>
                    <a:pt x="402665" y="278984"/>
                  </a:cubicBezTo>
                  <a:cubicBezTo>
                    <a:pt x="469668" y="338654"/>
                    <a:pt x="531508" y="406654"/>
                    <a:pt x="588830" y="476826"/>
                  </a:cubicBezTo>
                  <a:cubicBezTo>
                    <a:pt x="646739" y="546704"/>
                    <a:pt x="696200" y="621862"/>
                    <a:pt x="740145" y="695496"/>
                  </a:cubicBezTo>
                  <a:lnTo>
                    <a:pt x="740145" y="695496"/>
                  </a:lnTo>
                  <a:cubicBezTo>
                    <a:pt x="756045" y="727472"/>
                    <a:pt x="771358" y="756162"/>
                    <a:pt x="782213" y="784383"/>
                  </a:cubicBezTo>
                  <a:cubicBezTo>
                    <a:pt x="793536" y="812311"/>
                    <a:pt x="804860" y="837481"/>
                    <a:pt x="811842" y="862475"/>
                  </a:cubicBezTo>
                  <a:cubicBezTo>
                    <a:pt x="815714" y="874797"/>
                    <a:pt x="819293" y="886766"/>
                    <a:pt x="822579" y="898383"/>
                  </a:cubicBezTo>
                  <a:cubicBezTo>
                    <a:pt x="824163" y="904191"/>
                    <a:pt x="825747" y="909941"/>
                    <a:pt x="827331" y="915632"/>
                  </a:cubicBezTo>
                  <a:cubicBezTo>
                    <a:pt x="828857" y="921265"/>
                    <a:pt x="830382" y="926897"/>
                    <a:pt x="831262" y="932588"/>
                  </a:cubicBezTo>
                  <a:cubicBezTo>
                    <a:pt x="835487" y="955236"/>
                    <a:pt x="838714" y="976827"/>
                    <a:pt x="840885" y="998125"/>
                  </a:cubicBezTo>
                  <a:cubicBezTo>
                    <a:pt x="860305" y="1010152"/>
                    <a:pt x="875500" y="1005869"/>
                    <a:pt x="883069" y="1003640"/>
                  </a:cubicBezTo>
                  <a:cubicBezTo>
                    <a:pt x="890638" y="1001352"/>
                    <a:pt x="905893" y="997069"/>
                    <a:pt x="914341" y="975653"/>
                  </a:cubicBezTo>
                  <a:cubicBezTo>
                    <a:pt x="903194" y="955998"/>
                    <a:pt x="892750" y="935756"/>
                    <a:pt x="882600" y="914341"/>
                  </a:cubicBezTo>
                  <a:cubicBezTo>
                    <a:pt x="880194" y="908944"/>
                    <a:pt x="877320" y="903663"/>
                    <a:pt x="874445" y="898265"/>
                  </a:cubicBezTo>
                  <a:cubicBezTo>
                    <a:pt x="871629" y="892867"/>
                    <a:pt x="868813" y="887411"/>
                    <a:pt x="865937" y="881837"/>
                  </a:cubicBezTo>
                  <a:cubicBezTo>
                    <a:pt x="860246" y="870689"/>
                    <a:pt x="854555" y="859190"/>
                    <a:pt x="848864" y="847279"/>
                  </a:cubicBezTo>
                  <a:cubicBezTo>
                    <a:pt x="838068" y="823107"/>
                    <a:pt x="823870" y="798523"/>
                    <a:pt x="810023" y="771123"/>
                  </a:cubicBezTo>
                  <a:cubicBezTo>
                    <a:pt x="796822" y="743430"/>
                    <a:pt x="779455" y="715151"/>
                    <a:pt x="761560" y="68364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483BC3A-F854-33E6-CECE-20338754FAEF}"/>
              </a:ext>
            </a:extLst>
          </p:cNvPr>
          <p:cNvGrpSpPr/>
          <p:nvPr/>
        </p:nvGrpSpPr>
        <p:grpSpPr>
          <a:xfrm>
            <a:off x="5368640" y="3685434"/>
            <a:ext cx="477866" cy="513522"/>
            <a:chOff x="5368640" y="3685434"/>
            <a:chExt cx="477866" cy="513522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2AB12B5E-1A48-66CA-5BB5-60D6FFFDE90C}"/>
                </a:ext>
              </a:extLst>
            </p:cNvPr>
            <p:cNvSpPr/>
            <p:nvPr/>
          </p:nvSpPr>
          <p:spPr>
            <a:xfrm rot="14452566">
              <a:off x="5391638" y="3664512"/>
              <a:ext cx="433945" cy="475790"/>
            </a:xfrm>
            <a:custGeom>
              <a:avLst/>
              <a:gdLst>
                <a:gd name="connsiteX0" fmla="*/ 859836 w 991963"/>
                <a:gd name="connsiteY0" fmla="*/ 865761 h 1087616"/>
                <a:gd name="connsiteX1" fmla="*/ 889464 w 991963"/>
                <a:gd name="connsiteY1" fmla="*/ 943853 h 1087616"/>
                <a:gd name="connsiteX2" fmla="*/ 900202 w 991963"/>
                <a:gd name="connsiteY2" fmla="*/ 979760 h 1087616"/>
                <a:gd name="connsiteX3" fmla="*/ 904954 w 991963"/>
                <a:gd name="connsiteY3" fmla="*/ 997010 h 1087616"/>
                <a:gd name="connsiteX4" fmla="*/ 908885 w 991963"/>
                <a:gd name="connsiteY4" fmla="*/ 1013966 h 1087616"/>
                <a:gd name="connsiteX5" fmla="*/ 918507 w 991963"/>
                <a:gd name="connsiteY5" fmla="*/ 1079503 h 1087616"/>
                <a:gd name="connsiteX6" fmla="*/ 960692 w 991963"/>
                <a:gd name="connsiteY6" fmla="*/ 1085018 h 1087616"/>
                <a:gd name="connsiteX7" fmla="*/ 991964 w 991963"/>
                <a:gd name="connsiteY7" fmla="*/ 1057031 h 1087616"/>
                <a:gd name="connsiteX8" fmla="*/ 960223 w 991963"/>
                <a:gd name="connsiteY8" fmla="*/ 995719 h 1087616"/>
                <a:gd name="connsiteX9" fmla="*/ 952067 w 991963"/>
                <a:gd name="connsiteY9" fmla="*/ 979643 h 1087616"/>
                <a:gd name="connsiteX10" fmla="*/ 943560 w 991963"/>
                <a:gd name="connsiteY10" fmla="*/ 963215 h 1087616"/>
                <a:gd name="connsiteX11" fmla="*/ 926487 w 991963"/>
                <a:gd name="connsiteY11" fmla="*/ 928657 h 1087616"/>
                <a:gd name="connsiteX12" fmla="*/ 887646 w 991963"/>
                <a:gd name="connsiteY12" fmla="*/ 852501 h 1087616"/>
                <a:gd name="connsiteX13" fmla="*/ 885416 w 991963"/>
                <a:gd name="connsiteY13" fmla="*/ 848042 h 1087616"/>
                <a:gd name="connsiteX14" fmla="*/ 912112 w 991963"/>
                <a:gd name="connsiteY14" fmla="*/ 691623 h 1087616"/>
                <a:gd name="connsiteX15" fmla="*/ 907477 w 991963"/>
                <a:gd name="connsiteY15" fmla="*/ 600389 h 1087616"/>
                <a:gd name="connsiteX16" fmla="*/ 899967 w 991963"/>
                <a:gd name="connsiteY16" fmla="*/ 554859 h 1087616"/>
                <a:gd name="connsiteX17" fmla="*/ 889113 w 991963"/>
                <a:gd name="connsiteY17" fmla="*/ 509623 h 1087616"/>
                <a:gd name="connsiteX18" fmla="*/ 692269 w 991963"/>
                <a:gd name="connsiteY18" fmla="*/ 188161 h 1087616"/>
                <a:gd name="connsiteX19" fmla="*/ 357722 w 991963"/>
                <a:gd name="connsiteY19" fmla="*/ 12967 h 1087616"/>
                <a:gd name="connsiteX20" fmla="*/ 311547 w 991963"/>
                <a:gd name="connsiteY20" fmla="*/ 5457 h 1087616"/>
                <a:gd name="connsiteX21" fmla="*/ 265372 w 991963"/>
                <a:gd name="connsiteY21" fmla="*/ 1291 h 1087616"/>
                <a:gd name="connsiteX22" fmla="*/ 242490 w 991963"/>
                <a:gd name="connsiteY22" fmla="*/ 235 h 1087616"/>
                <a:gd name="connsiteX23" fmla="*/ 231108 w 991963"/>
                <a:gd name="connsiteY23" fmla="*/ 0 h 1087616"/>
                <a:gd name="connsiteX24" fmla="*/ 219491 w 991963"/>
                <a:gd name="connsiteY24" fmla="*/ 352 h 1087616"/>
                <a:gd name="connsiteX25" fmla="*/ 173668 w 991963"/>
                <a:gd name="connsiteY25" fmla="*/ 3579 h 1087616"/>
                <a:gd name="connsiteX26" fmla="*/ 128843 w 991963"/>
                <a:gd name="connsiteY26" fmla="*/ 9564 h 1087616"/>
                <a:gd name="connsiteX27" fmla="*/ 117813 w 991963"/>
                <a:gd name="connsiteY27" fmla="*/ 11500 h 1087616"/>
                <a:gd name="connsiteX28" fmla="*/ 106666 w 991963"/>
                <a:gd name="connsiteY28" fmla="*/ 14081 h 1087616"/>
                <a:gd name="connsiteX29" fmla="*/ 84605 w 991963"/>
                <a:gd name="connsiteY29" fmla="*/ 19772 h 1087616"/>
                <a:gd name="connsiteX30" fmla="*/ 0 w 991963"/>
                <a:gd name="connsiteY30" fmla="*/ 49578 h 1087616"/>
                <a:gd name="connsiteX31" fmla="*/ 0 w 991963"/>
                <a:gd name="connsiteY31" fmla="*/ 49578 h 1087616"/>
                <a:gd name="connsiteX32" fmla="*/ 0 w 991963"/>
                <a:gd name="connsiteY32" fmla="*/ 49578 h 1087616"/>
                <a:gd name="connsiteX33" fmla="*/ 158473 w 991963"/>
                <a:gd name="connsiteY33" fmla="*/ 339416 h 1087616"/>
                <a:gd name="connsiteX34" fmla="*/ 343993 w 991963"/>
                <a:gd name="connsiteY34" fmla="*/ 560609 h 1087616"/>
                <a:gd name="connsiteX35" fmla="*/ 577507 w 991963"/>
                <a:gd name="connsiteY35" fmla="*/ 731344 h 1087616"/>
                <a:gd name="connsiteX36" fmla="*/ 611184 w 991963"/>
                <a:gd name="connsiteY36" fmla="*/ 750060 h 1087616"/>
                <a:gd name="connsiteX37" fmla="*/ 645976 w 991963"/>
                <a:gd name="connsiteY37" fmla="*/ 768249 h 1087616"/>
                <a:gd name="connsiteX38" fmla="*/ 718964 w 991963"/>
                <a:gd name="connsiteY38" fmla="*/ 803334 h 1087616"/>
                <a:gd name="connsiteX39" fmla="*/ 857840 w 991963"/>
                <a:gd name="connsiteY39" fmla="*/ 861067 h 1087616"/>
                <a:gd name="connsiteX40" fmla="*/ 859836 w 991963"/>
                <a:gd name="connsiteY40" fmla="*/ 865761 h 108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91963" h="1087616">
                  <a:moveTo>
                    <a:pt x="859836" y="865761"/>
                  </a:moveTo>
                  <a:cubicBezTo>
                    <a:pt x="871159" y="893689"/>
                    <a:pt x="882483" y="918859"/>
                    <a:pt x="889464" y="943853"/>
                  </a:cubicBezTo>
                  <a:cubicBezTo>
                    <a:pt x="893337" y="956174"/>
                    <a:pt x="896916" y="968143"/>
                    <a:pt x="900202" y="979760"/>
                  </a:cubicBezTo>
                  <a:cubicBezTo>
                    <a:pt x="901785" y="985569"/>
                    <a:pt x="903370" y="991319"/>
                    <a:pt x="904954" y="997010"/>
                  </a:cubicBezTo>
                  <a:cubicBezTo>
                    <a:pt x="906479" y="1002642"/>
                    <a:pt x="908005" y="1008275"/>
                    <a:pt x="908885" y="1013966"/>
                  </a:cubicBezTo>
                  <a:cubicBezTo>
                    <a:pt x="913109" y="1036613"/>
                    <a:pt x="916337" y="1058205"/>
                    <a:pt x="918507" y="1079503"/>
                  </a:cubicBezTo>
                  <a:cubicBezTo>
                    <a:pt x="937927" y="1091530"/>
                    <a:pt x="953123" y="1087247"/>
                    <a:pt x="960692" y="1085018"/>
                  </a:cubicBezTo>
                  <a:cubicBezTo>
                    <a:pt x="968261" y="1082729"/>
                    <a:pt x="983515" y="1078446"/>
                    <a:pt x="991964" y="1057031"/>
                  </a:cubicBezTo>
                  <a:cubicBezTo>
                    <a:pt x="980817" y="1037376"/>
                    <a:pt x="970373" y="1017134"/>
                    <a:pt x="960223" y="995719"/>
                  </a:cubicBezTo>
                  <a:cubicBezTo>
                    <a:pt x="957817" y="990321"/>
                    <a:pt x="954942" y="985041"/>
                    <a:pt x="952067" y="979643"/>
                  </a:cubicBezTo>
                  <a:cubicBezTo>
                    <a:pt x="949251" y="974245"/>
                    <a:pt x="946434" y="968789"/>
                    <a:pt x="943560" y="963215"/>
                  </a:cubicBezTo>
                  <a:cubicBezTo>
                    <a:pt x="937869" y="952067"/>
                    <a:pt x="932178" y="940568"/>
                    <a:pt x="926487" y="928657"/>
                  </a:cubicBezTo>
                  <a:cubicBezTo>
                    <a:pt x="915690" y="904484"/>
                    <a:pt x="901492" y="879901"/>
                    <a:pt x="887646" y="852501"/>
                  </a:cubicBezTo>
                  <a:cubicBezTo>
                    <a:pt x="886942" y="851035"/>
                    <a:pt x="886179" y="849509"/>
                    <a:pt x="885416" y="848042"/>
                  </a:cubicBezTo>
                  <a:cubicBezTo>
                    <a:pt x="901844" y="797526"/>
                    <a:pt x="909413" y="745601"/>
                    <a:pt x="912112" y="691623"/>
                  </a:cubicBezTo>
                  <a:cubicBezTo>
                    <a:pt x="912405" y="661642"/>
                    <a:pt x="910880" y="631133"/>
                    <a:pt x="907477" y="600389"/>
                  </a:cubicBezTo>
                  <a:cubicBezTo>
                    <a:pt x="906010" y="584840"/>
                    <a:pt x="903135" y="569879"/>
                    <a:pt x="899967" y="554859"/>
                  </a:cubicBezTo>
                  <a:cubicBezTo>
                    <a:pt x="896798" y="539781"/>
                    <a:pt x="893161" y="524702"/>
                    <a:pt x="889113" y="509623"/>
                  </a:cubicBezTo>
                  <a:cubicBezTo>
                    <a:pt x="855904" y="389581"/>
                    <a:pt x="786378" y="276109"/>
                    <a:pt x="692269" y="188161"/>
                  </a:cubicBezTo>
                  <a:cubicBezTo>
                    <a:pt x="598335" y="100094"/>
                    <a:pt x="480698" y="37198"/>
                    <a:pt x="357722" y="12967"/>
                  </a:cubicBezTo>
                  <a:cubicBezTo>
                    <a:pt x="342761" y="9329"/>
                    <a:pt x="327037" y="7334"/>
                    <a:pt x="311547" y="5457"/>
                  </a:cubicBezTo>
                  <a:cubicBezTo>
                    <a:pt x="296058" y="3638"/>
                    <a:pt x="280686" y="2230"/>
                    <a:pt x="265372" y="1291"/>
                  </a:cubicBezTo>
                  <a:cubicBezTo>
                    <a:pt x="257746" y="821"/>
                    <a:pt x="250118" y="469"/>
                    <a:pt x="242490" y="235"/>
                  </a:cubicBezTo>
                  <a:lnTo>
                    <a:pt x="231108" y="0"/>
                  </a:lnTo>
                  <a:lnTo>
                    <a:pt x="219491" y="352"/>
                  </a:lnTo>
                  <a:cubicBezTo>
                    <a:pt x="204061" y="939"/>
                    <a:pt x="188747" y="2054"/>
                    <a:pt x="173668" y="3579"/>
                  </a:cubicBezTo>
                  <a:cubicBezTo>
                    <a:pt x="158531" y="5105"/>
                    <a:pt x="143570" y="7099"/>
                    <a:pt x="128843" y="9564"/>
                  </a:cubicBezTo>
                  <a:cubicBezTo>
                    <a:pt x="125205" y="10209"/>
                    <a:pt x="121509" y="10854"/>
                    <a:pt x="117813" y="11500"/>
                  </a:cubicBezTo>
                  <a:cubicBezTo>
                    <a:pt x="114116" y="12262"/>
                    <a:pt x="110361" y="13201"/>
                    <a:pt x="106666" y="14081"/>
                  </a:cubicBezTo>
                  <a:cubicBezTo>
                    <a:pt x="99273" y="15841"/>
                    <a:pt x="91880" y="17778"/>
                    <a:pt x="84605" y="19772"/>
                  </a:cubicBezTo>
                  <a:cubicBezTo>
                    <a:pt x="55386" y="27810"/>
                    <a:pt x="27106" y="37785"/>
                    <a:pt x="0" y="49578"/>
                  </a:cubicBezTo>
                  <a:lnTo>
                    <a:pt x="0" y="49578"/>
                  </a:lnTo>
                  <a:lnTo>
                    <a:pt x="0" y="49578"/>
                  </a:lnTo>
                  <a:cubicBezTo>
                    <a:pt x="49402" y="160057"/>
                    <a:pt x="102030" y="255457"/>
                    <a:pt x="158473" y="339416"/>
                  </a:cubicBezTo>
                  <a:cubicBezTo>
                    <a:pt x="215266" y="423082"/>
                    <a:pt x="275405" y="496481"/>
                    <a:pt x="343993" y="560609"/>
                  </a:cubicBezTo>
                  <a:cubicBezTo>
                    <a:pt x="412521" y="624855"/>
                    <a:pt x="489206" y="680769"/>
                    <a:pt x="577507" y="731344"/>
                  </a:cubicBezTo>
                  <a:cubicBezTo>
                    <a:pt x="588420" y="737739"/>
                    <a:pt x="599626" y="744017"/>
                    <a:pt x="611184" y="750060"/>
                  </a:cubicBezTo>
                  <a:cubicBezTo>
                    <a:pt x="622743" y="756103"/>
                    <a:pt x="634712" y="761971"/>
                    <a:pt x="645976" y="768249"/>
                  </a:cubicBezTo>
                  <a:cubicBezTo>
                    <a:pt x="669035" y="780570"/>
                    <a:pt x="693384" y="792245"/>
                    <a:pt x="718964" y="803334"/>
                  </a:cubicBezTo>
                  <a:cubicBezTo>
                    <a:pt x="761736" y="824045"/>
                    <a:pt x="809377" y="842644"/>
                    <a:pt x="857840" y="861067"/>
                  </a:cubicBezTo>
                  <a:cubicBezTo>
                    <a:pt x="858544" y="862593"/>
                    <a:pt x="859248" y="864177"/>
                    <a:pt x="859836" y="865761"/>
                  </a:cubicBezTo>
                  <a:close/>
                </a:path>
              </a:pathLst>
            </a:custGeom>
            <a:solidFill>
              <a:schemeClr val="accent6"/>
            </a:solidFill>
            <a:ln w="586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BB37B9F0-DCC8-E6BF-6302-575AE4058C3A}"/>
                </a:ext>
              </a:extLst>
            </p:cNvPr>
            <p:cNvSpPr/>
            <p:nvPr/>
          </p:nvSpPr>
          <p:spPr>
            <a:xfrm rot="14452566">
              <a:off x="5359149" y="3809445"/>
              <a:ext cx="399002" cy="380020"/>
            </a:xfrm>
            <a:custGeom>
              <a:avLst/>
              <a:gdLst>
                <a:gd name="connsiteX0" fmla="*/ 0 w 912088"/>
                <a:gd name="connsiteY0" fmla="*/ 49519 h 868694"/>
                <a:gd name="connsiteX1" fmla="*/ 0 w 912088"/>
                <a:gd name="connsiteY1" fmla="*/ 49519 h 868694"/>
                <a:gd name="connsiteX2" fmla="*/ 0 w 912088"/>
                <a:gd name="connsiteY2" fmla="*/ 49519 h 868694"/>
                <a:gd name="connsiteX3" fmla="*/ 158473 w 912088"/>
                <a:gd name="connsiteY3" fmla="*/ 339358 h 868694"/>
                <a:gd name="connsiteX4" fmla="*/ 343993 w 912088"/>
                <a:gd name="connsiteY4" fmla="*/ 560550 h 868694"/>
                <a:gd name="connsiteX5" fmla="*/ 577507 w 912088"/>
                <a:gd name="connsiteY5" fmla="*/ 731285 h 868694"/>
                <a:gd name="connsiteX6" fmla="*/ 611184 w 912088"/>
                <a:gd name="connsiteY6" fmla="*/ 750002 h 868694"/>
                <a:gd name="connsiteX7" fmla="*/ 645976 w 912088"/>
                <a:gd name="connsiteY7" fmla="*/ 768190 h 868694"/>
                <a:gd name="connsiteX8" fmla="*/ 718964 w 912088"/>
                <a:gd name="connsiteY8" fmla="*/ 803276 h 868694"/>
                <a:gd name="connsiteX9" fmla="*/ 878141 w 912088"/>
                <a:gd name="connsiteY9" fmla="*/ 868695 h 868694"/>
                <a:gd name="connsiteX10" fmla="*/ 878141 w 912088"/>
                <a:gd name="connsiteY10" fmla="*/ 868695 h 868694"/>
                <a:gd name="connsiteX11" fmla="*/ 878141 w 912088"/>
                <a:gd name="connsiteY11" fmla="*/ 868695 h 868694"/>
                <a:gd name="connsiteX12" fmla="*/ 912053 w 912088"/>
                <a:gd name="connsiteY12" fmla="*/ 691623 h 868694"/>
                <a:gd name="connsiteX13" fmla="*/ 907418 w 912088"/>
                <a:gd name="connsiteY13" fmla="*/ 600389 h 868694"/>
                <a:gd name="connsiteX14" fmla="*/ 899908 w 912088"/>
                <a:gd name="connsiteY14" fmla="*/ 554859 h 868694"/>
                <a:gd name="connsiteX15" fmla="*/ 889054 w 912088"/>
                <a:gd name="connsiteY15" fmla="*/ 509623 h 868694"/>
                <a:gd name="connsiteX16" fmla="*/ 692210 w 912088"/>
                <a:gd name="connsiteY16" fmla="*/ 188161 h 868694"/>
                <a:gd name="connsiteX17" fmla="*/ 357663 w 912088"/>
                <a:gd name="connsiteY17" fmla="*/ 12967 h 868694"/>
                <a:gd name="connsiteX18" fmla="*/ 311488 w 912088"/>
                <a:gd name="connsiteY18" fmla="*/ 5457 h 868694"/>
                <a:gd name="connsiteX19" fmla="*/ 265314 w 912088"/>
                <a:gd name="connsiteY19" fmla="*/ 1291 h 868694"/>
                <a:gd name="connsiteX20" fmla="*/ 242432 w 912088"/>
                <a:gd name="connsiteY20" fmla="*/ 235 h 868694"/>
                <a:gd name="connsiteX21" fmla="*/ 231050 w 912088"/>
                <a:gd name="connsiteY21" fmla="*/ 0 h 868694"/>
                <a:gd name="connsiteX22" fmla="*/ 219433 w 912088"/>
                <a:gd name="connsiteY22" fmla="*/ 352 h 868694"/>
                <a:gd name="connsiteX23" fmla="*/ 173610 w 912088"/>
                <a:gd name="connsiteY23" fmla="*/ 3579 h 868694"/>
                <a:gd name="connsiteX24" fmla="*/ 128784 w 912088"/>
                <a:gd name="connsiteY24" fmla="*/ 9564 h 868694"/>
                <a:gd name="connsiteX25" fmla="*/ 117754 w 912088"/>
                <a:gd name="connsiteY25" fmla="*/ 11500 h 868694"/>
                <a:gd name="connsiteX26" fmla="*/ 106607 w 912088"/>
                <a:gd name="connsiteY26" fmla="*/ 14081 h 868694"/>
                <a:gd name="connsiteX27" fmla="*/ 84546 w 912088"/>
                <a:gd name="connsiteY27" fmla="*/ 19772 h 868694"/>
                <a:gd name="connsiteX28" fmla="*/ 0 w 912088"/>
                <a:gd name="connsiteY28" fmla="*/ 49519 h 86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12088" h="868694">
                  <a:moveTo>
                    <a:pt x="0" y="49519"/>
                  </a:moveTo>
                  <a:lnTo>
                    <a:pt x="0" y="49519"/>
                  </a:lnTo>
                  <a:lnTo>
                    <a:pt x="0" y="49519"/>
                  </a:lnTo>
                  <a:cubicBezTo>
                    <a:pt x="49402" y="159998"/>
                    <a:pt x="102030" y="255398"/>
                    <a:pt x="158473" y="339358"/>
                  </a:cubicBezTo>
                  <a:cubicBezTo>
                    <a:pt x="215266" y="423024"/>
                    <a:pt x="275405" y="496422"/>
                    <a:pt x="343993" y="560550"/>
                  </a:cubicBezTo>
                  <a:cubicBezTo>
                    <a:pt x="412521" y="624796"/>
                    <a:pt x="489206" y="680710"/>
                    <a:pt x="577507" y="731285"/>
                  </a:cubicBezTo>
                  <a:cubicBezTo>
                    <a:pt x="588420" y="737681"/>
                    <a:pt x="599626" y="743959"/>
                    <a:pt x="611184" y="750002"/>
                  </a:cubicBezTo>
                  <a:cubicBezTo>
                    <a:pt x="622743" y="756045"/>
                    <a:pt x="634712" y="761912"/>
                    <a:pt x="645976" y="768190"/>
                  </a:cubicBezTo>
                  <a:cubicBezTo>
                    <a:pt x="669035" y="780511"/>
                    <a:pt x="693384" y="792187"/>
                    <a:pt x="718964" y="803276"/>
                  </a:cubicBezTo>
                  <a:cubicBezTo>
                    <a:pt x="767720" y="826862"/>
                    <a:pt x="822755" y="847690"/>
                    <a:pt x="878141" y="868695"/>
                  </a:cubicBezTo>
                  <a:lnTo>
                    <a:pt x="878141" y="868695"/>
                  </a:lnTo>
                  <a:lnTo>
                    <a:pt x="878141" y="868695"/>
                  </a:lnTo>
                  <a:cubicBezTo>
                    <a:pt x="899732" y="811666"/>
                    <a:pt x="909061" y="752994"/>
                    <a:pt x="912053" y="691623"/>
                  </a:cubicBezTo>
                  <a:cubicBezTo>
                    <a:pt x="912347" y="661642"/>
                    <a:pt x="910821" y="631133"/>
                    <a:pt x="907418" y="600389"/>
                  </a:cubicBezTo>
                  <a:cubicBezTo>
                    <a:pt x="905951" y="584840"/>
                    <a:pt x="903077" y="569879"/>
                    <a:pt x="899908" y="554859"/>
                  </a:cubicBezTo>
                  <a:cubicBezTo>
                    <a:pt x="896740" y="539781"/>
                    <a:pt x="893102" y="524702"/>
                    <a:pt x="889054" y="509623"/>
                  </a:cubicBezTo>
                  <a:cubicBezTo>
                    <a:pt x="855846" y="389581"/>
                    <a:pt x="786320" y="276109"/>
                    <a:pt x="692210" y="188161"/>
                  </a:cubicBezTo>
                  <a:cubicBezTo>
                    <a:pt x="598276" y="100094"/>
                    <a:pt x="480640" y="37198"/>
                    <a:pt x="357663" y="12967"/>
                  </a:cubicBezTo>
                  <a:cubicBezTo>
                    <a:pt x="342702" y="9329"/>
                    <a:pt x="326978" y="7334"/>
                    <a:pt x="311488" y="5457"/>
                  </a:cubicBezTo>
                  <a:cubicBezTo>
                    <a:pt x="295999" y="3638"/>
                    <a:pt x="280627" y="2230"/>
                    <a:pt x="265314" y="1291"/>
                  </a:cubicBezTo>
                  <a:cubicBezTo>
                    <a:pt x="257687" y="821"/>
                    <a:pt x="250059" y="469"/>
                    <a:pt x="242432" y="235"/>
                  </a:cubicBezTo>
                  <a:lnTo>
                    <a:pt x="231050" y="0"/>
                  </a:lnTo>
                  <a:lnTo>
                    <a:pt x="219433" y="352"/>
                  </a:lnTo>
                  <a:cubicBezTo>
                    <a:pt x="204002" y="939"/>
                    <a:pt x="188689" y="2054"/>
                    <a:pt x="173610" y="3579"/>
                  </a:cubicBezTo>
                  <a:cubicBezTo>
                    <a:pt x="158473" y="5105"/>
                    <a:pt x="143511" y="7099"/>
                    <a:pt x="128784" y="9564"/>
                  </a:cubicBezTo>
                  <a:cubicBezTo>
                    <a:pt x="125147" y="10209"/>
                    <a:pt x="121450" y="10854"/>
                    <a:pt x="117754" y="11500"/>
                  </a:cubicBezTo>
                  <a:cubicBezTo>
                    <a:pt x="114058" y="12262"/>
                    <a:pt x="110303" y="13201"/>
                    <a:pt x="106607" y="14081"/>
                  </a:cubicBezTo>
                  <a:cubicBezTo>
                    <a:pt x="99214" y="15841"/>
                    <a:pt x="91822" y="17778"/>
                    <a:pt x="84546" y="19772"/>
                  </a:cubicBezTo>
                  <a:cubicBezTo>
                    <a:pt x="55445" y="27810"/>
                    <a:pt x="27165" y="37726"/>
                    <a:pt x="0" y="49519"/>
                  </a:cubicBezTo>
                  <a:close/>
                </a:path>
              </a:pathLst>
            </a:custGeom>
            <a:solidFill>
              <a:schemeClr val="accent3"/>
            </a:solidFill>
            <a:ln w="586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82D89FF-51BE-08EB-2629-F57DD1F2063B}"/>
                </a:ext>
              </a:extLst>
            </p:cNvPr>
            <p:cNvSpPr/>
            <p:nvPr/>
          </p:nvSpPr>
          <p:spPr>
            <a:xfrm rot="14452566">
              <a:off x="5399305" y="3717307"/>
              <a:ext cx="399988" cy="440190"/>
            </a:xfrm>
            <a:custGeom>
              <a:avLst/>
              <a:gdLst>
                <a:gd name="connsiteX0" fmla="*/ 761560 w 914341"/>
                <a:gd name="connsiteY0" fmla="*/ 683644 h 1006238"/>
                <a:gd name="connsiteX1" fmla="*/ 761560 w 914341"/>
                <a:gd name="connsiteY1" fmla="*/ 683644 h 1006238"/>
                <a:gd name="connsiteX2" fmla="*/ 613824 w 914341"/>
                <a:gd name="connsiteY2" fmla="*/ 456877 h 1006238"/>
                <a:gd name="connsiteX3" fmla="*/ 422965 w 914341"/>
                <a:gd name="connsiteY3" fmla="*/ 256278 h 1006238"/>
                <a:gd name="connsiteX4" fmla="*/ 397267 w 914341"/>
                <a:gd name="connsiteY4" fmla="*/ 233807 h 1006238"/>
                <a:gd name="connsiteX5" fmla="*/ 370630 w 914341"/>
                <a:gd name="connsiteY5" fmla="*/ 212803 h 1006238"/>
                <a:gd name="connsiteX6" fmla="*/ 344169 w 914341"/>
                <a:gd name="connsiteY6" fmla="*/ 192033 h 1006238"/>
                <a:gd name="connsiteX7" fmla="*/ 317473 w 914341"/>
                <a:gd name="connsiteY7" fmla="*/ 172084 h 1006238"/>
                <a:gd name="connsiteX8" fmla="*/ 263495 w 914341"/>
                <a:gd name="connsiteY8" fmla="*/ 134886 h 1006238"/>
                <a:gd name="connsiteX9" fmla="*/ 250118 w 914341"/>
                <a:gd name="connsiteY9" fmla="*/ 125910 h 1006238"/>
                <a:gd name="connsiteX10" fmla="*/ 236389 w 914341"/>
                <a:gd name="connsiteY10" fmla="*/ 117637 h 1006238"/>
                <a:gd name="connsiteX11" fmla="*/ 209165 w 914341"/>
                <a:gd name="connsiteY11" fmla="*/ 101326 h 1006238"/>
                <a:gd name="connsiteX12" fmla="*/ 102265 w 914341"/>
                <a:gd name="connsiteY12" fmla="*/ 43710 h 1006238"/>
                <a:gd name="connsiteX13" fmla="*/ 89240 w 914341"/>
                <a:gd name="connsiteY13" fmla="*/ 37315 h 1006238"/>
                <a:gd name="connsiteX14" fmla="*/ 76039 w 914341"/>
                <a:gd name="connsiteY14" fmla="*/ 31624 h 1006238"/>
                <a:gd name="connsiteX15" fmla="*/ 50106 w 914341"/>
                <a:gd name="connsiteY15" fmla="*/ 20535 h 1006238"/>
                <a:gd name="connsiteX16" fmla="*/ 24818 w 914341"/>
                <a:gd name="connsiteY16" fmla="*/ 9857 h 1006238"/>
                <a:gd name="connsiteX17" fmla="*/ 0 w 914341"/>
                <a:gd name="connsiteY17" fmla="*/ 0 h 1006238"/>
                <a:gd name="connsiteX18" fmla="*/ 0 w 914341"/>
                <a:gd name="connsiteY18" fmla="*/ 0 h 1006238"/>
                <a:gd name="connsiteX19" fmla="*/ 0 w 914341"/>
                <a:gd name="connsiteY19" fmla="*/ 0 h 1006238"/>
                <a:gd name="connsiteX20" fmla="*/ 23586 w 914341"/>
                <a:gd name="connsiteY20" fmla="*/ 12556 h 1006238"/>
                <a:gd name="connsiteX21" fmla="*/ 47583 w 914341"/>
                <a:gd name="connsiteY21" fmla="*/ 25757 h 1006238"/>
                <a:gd name="connsiteX22" fmla="*/ 72225 w 914341"/>
                <a:gd name="connsiteY22" fmla="*/ 39193 h 1006238"/>
                <a:gd name="connsiteX23" fmla="*/ 84781 w 914341"/>
                <a:gd name="connsiteY23" fmla="*/ 45999 h 1006238"/>
                <a:gd name="connsiteX24" fmla="*/ 97102 w 914341"/>
                <a:gd name="connsiteY24" fmla="*/ 53450 h 1006238"/>
                <a:gd name="connsiteX25" fmla="*/ 198604 w 914341"/>
                <a:gd name="connsiteY25" fmla="*/ 117989 h 1006238"/>
                <a:gd name="connsiteX26" fmla="*/ 224478 w 914341"/>
                <a:gd name="connsiteY26" fmla="*/ 135591 h 1006238"/>
                <a:gd name="connsiteX27" fmla="*/ 237562 w 914341"/>
                <a:gd name="connsiteY27" fmla="*/ 144450 h 1006238"/>
                <a:gd name="connsiteX28" fmla="*/ 250294 w 914341"/>
                <a:gd name="connsiteY28" fmla="*/ 154013 h 1006238"/>
                <a:gd name="connsiteX29" fmla="*/ 301749 w 914341"/>
                <a:gd name="connsiteY29" fmla="*/ 193030 h 1006238"/>
                <a:gd name="connsiteX30" fmla="*/ 327213 w 914341"/>
                <a:gd name="connsiteY30" fmla="*/ 213624 h 1006238"/>
                <a:gd name="connsiteX31" fmla="*/ 352501 w 914341"/>
                <a:gd name="connsiteY31" fmla="*/ 234922 h 1006238"/>
                <a:gd name="connsiteX32" fmla="*/ 378023 w 914341"/>
                <a:gd name="connsiteY32" fmla="*/ 256278 h 1006238"/>
                <a:gd name="connsiteX33" fmla="*/ 402665 w 914341"/>
                <a:gd name="connsiteY33" fmla="*/ 278984 h 1006238"/>
                <a:gd name="connsiteX34" fmla="*/ 588830 w 914341"/>
                <a:gd name="connsiteY34" fmla="*/ 476826 h 1006238"/>
                <a:gd name="connsiteX35" fmla="*/ 740145 w 914341"/>
                <a:gd name="connsiteY35" fmla="*/ 695496 h 1006238"/>
                <a:gd name="connsiteX36" fmla="*/ 740145 w 914341"/>
                <a:gd name="connsiteY36" fmla="*/ 695496 h 1006238"/>
                <a:gd name="connsiteX37" fmla="*/ 782213 w 914341"/>
                <a:gd name="connsiteY37" fmla="*/ 784383 h 1006238"/>
                <a:gd name="connsiteX38" fmla="*/ 811842 w 914341"/>
                <a:gd name="connsiteY38" fmla="*/ 862475 h 1006238"/>
                <a:gd name="connsiteX39" fmla="*/ 822579 w 914341"/>
                <a:gd name="connsiteY39" fmla="*/ 898383 h 1006238"/>
                <a:gd name="connsiteX40" fmla="*/ 827331 w 914341"/>
                <a:gd name="connsiteY40" fmla="*/ 915632 h 1006238"/>
                <a:gd name="connsiteX41" fmla="*/ 831262 w 914341"/>
                <a:gd name="connsiteY41" fmla="*/ 932588 h 1006238"/>
                <a:gd name="connsiteX42" fmla="*/ 840885 w 914341"/>
                <a:gd name="connsiteY42" fmla="*/ 998125 h 1006238"/>
                <a:gd name="connsiteX43" fmla="*/ 883069 w 914341"/>
                <a:gd name="connsiteY43" fmla="*/ 1003640 h 1006238"/>
                <a:gd name="connsiteX44" fmla="*/ 914341 w 914341"/>
                <a:gd name="connsiteY44" fmla="*/ 975653 h 1006238"/>
                <a:gd name="connsiteX45" fmla="*/ 882600 w 914341"/>
                <a:gd name="connsiteY45" fmla="*/ 914341 h 1006238"/>
                <a:gd name="connsiteX46" fmla="*/ 874445 w 914341"/>
                <a:gd name="connsiteY46" fmla="*/ 898265 h 1006238"/>
                <a:gd name="connsiteX47" fmla="*/ 865937 w 914341"/>
                <a:gd name="connsiteY47" fmla="*/ 881837 h 1006238"/>
                <a:gd name="connsiteX48" fmla="*/ 848864 w 914341"/>
                <a:gd name="connsiteY48" fmla="*/ 847279 h 1006238"/>
                <a:gd name="connsiteX49" fmla="*/ 810023 w 914341"/>
                <a:gd name="connsiteY49" fmla="*/ 771123 h 1006238"/>
                <a:gd name="connsiteX50" fmla="*/ 761560 w 914341"/>
                <a:gd name="connsiteY50" fmla="*/ 683644 h 100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14341" h="1006238">
                  <a:moveTo>
                    <a:pt x="761560" y="683644"/>
                  </a:moveTo>
                  <a:lnTo>
                    <a:pt x="761560" y="683644"/>
                  </a:lnTo>
                  <a:cubicBezTo>
                    <a:pt x="720431" y="606901"/>
                    <a:pt x="672086" y="528750"/>
                    <a:pt x="613824" y="456877"/>
                  </a:cubicBezTo>
                  <a:cubicBezTo>
                    <a:pt x="556209" y="384711"/>
                    <a:pt x="492550" y="315596"/>
                    <a:pt x="422965" y="256278"/>
                  </a:cubicBezTo>
                  <a:cubicBezTo>
                    <a:pt x="414340" y="248768"/>
                    <a:pt x="406068" y="240965"/>
                    <a:pt x="397267" y="233807"/>
                  </a:cubicBezTo>
                  <a:cubicBezTo>
                    <a:pt x="388349" y="226766"/>
                    <a:pt x="379490" y="219785"/>
                    <a:pt x="370630" y="212803"/>
                  </a:cubicBezTo>
                  <a:cubicBezTo>
                    <a:pt x="361771" y="205821"/>
                    <a:pt x="352970" y="198897"/>
                    <a:pt x="344169" y="192033"/>
                  </a:cubicBezTo>
                  <a:cubicBezTo>
                    <a:pt x="335427" y="185109"/>
                    <a:pt x="326744" y="178186"/>
                    <a:pt x="317473" y="172084"/>
                  </a:cubicBezTo>
                  <a:cubicBezTo>
                    <a:pt x="299285" y="159529"/>
                    <a:pt x="281273" y="147149"/>
                    <a:pt x="263495" y="134886"/>
                  </a:cubicBezTo>
                  <a:cubicBezTo>
                    <a:pt x="259036" y="131894"/>
                    <a:pt x="254694" y="128667"/>
                    <a:pt x="250118" y="125910"/>
                  </a:cubicBezTo>
                  <a:cubicBezTo>
                    <a:pt x="245541" y="123152"/>
                    <a:pt x="240965" y="120395"/>
                    <a:pt x="236389" y="117637"/>
                  </a:cubicBezTo>
                  <a:cubicBezTo>
                    <a:pt x="227236" y="112180"/>
                    <a:pt x="218201" y="106724"/>
                    <a:pt x="209165" y="101326"/>
                  </a:cubicBezTo>
                  <a:cubicBezTo>
                    <a:pt x="173668" y="78914"/>
                    <a:pt x="136823" y="61488"/>
                    <a:pt x="102265" y="43710"/>
                  </a:cubicBezTo>
                  <a:cubicBezTo>
                    <a:pt x="97924" y="41598"/>
                    <a:pt x="93699" y="39193"/>
                    <a:pt x="89240" y="37315"/>
                  </a:cubicBezTo>
                  <a:cubicBezTo>
                    <a:pt x="84840" y="35438"/>
                    <a:pt x="80440" y="33502"/>
                    <a:pt x="76039" y="31624"/>
                  </a:cubicBezTo>
                  <a:cubicBezTo>
                    <a:pt x="67296" y="27869"/>
                    <a:pt x="58672" y="24173"/>
                    <a:pt x="50106" y="20535"/>
                  </a:cubicBezTo>
                  <a:cubicBezTo>
                    <a:pt x="41540" y="16956"/>
                    <a:pt x="33150" y="13377"/>
                    <a:pt x="24818" y="9857"/>
                  </a:cubicBezTo>
                  <a:cubicBezTo>
                    <a:pt x="16428" y="6454"/>
                    <a:pt x="8390" y="2640"/>
                    <a:pt x="0" y="0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7979" y="3579"/>
                    <a:pt x="15607" y="8273"/>
                    <a:pt x="23586" y="12556"/>
                  </a:cubicBezTo>
                  <a:cubicBezTo>
                    <a:pt x="31507" y="16898"/>
                    <a:pt x="39486" y="21298"/>
                    <a:pt x="47583" y="25757"/>
                  </a:cubicBezTo>
                  <a:cubicBezTo>
                    <a:pt x="55679" y="30157"/>
                    <a:pt x="63894" y="34616"/>
                    <a:pt x="72225" y="39193"/>
                  </a:cubicBezTo>
                  <a:cubicBezTo>
                    <a:pt x="76391" y="41422"/>
                    <a:pt x="80556" y="43710"/>
                    <a:pt x="84781" y="45999"/>
                  </a:cubicBezTo>
                  <a:cubicBezTo>
                    <a:pt x="89005" y="48228"/>
                    <a:pt x="92995" y="50986"/>
                    <a:pt x="97102" y="53450"/>
                  </a:cubicBezTo>
                  <a:cubicBezTo>
                    <a:pt x="129899" y="73985"/>
                    <a:pt x="164926" y="93699"/>
                    <a:pt x="198604" y="117989"/>
                  </a:cubicBezTo>
                  <a:cubicBezTo>
                    <a:pt x="207170" y="123798"/>
                    <a:pt x="215795" y="129665"/>
                    <a:pt x="224478" y="135591"/>
                  </a:cubicBezTo>
                  <a:cubicBezTo>
                    <a:pt x="228820" y="138524"/>
                    <a:pt x="233162" y="141516"/>
                    <a:pt x="237562" y="144450"/>
                  </a:cubicBezTo>
                  <a:cubicBezTo>
                    <a:pt x="241904" y="147442"/>
                    <a:pt x="246011" y="150845"/>
                    <a:pt x="250294" y="154013"/>
                  </a:cubicBezTo>
                  <a:cubicBezTo>
                    <a:pt x="267250" y="166863"/>
                    <a:pt x="284441" y="179888"/>
                    <a:pt x="301749" y="193030"/>
                  </a:cubicBezTo>
                  <a:cubicBezTo>
                    <a:pt x="310609" y="199367"/>
                    <a:pt x="318881" y="206525"/>
                    <a:pt x="327213" y="213624"/>
                  </a:cubicBezTo>
                  <a:cubicBezTo>
                    <a:pt x="335603" y="220665"/>
                    <a:pt x="344052" y="227764"/>
                    <a:pt x="352501" y="234922"/>
                  </a:cubicBezTo>
                  <a:cubicBezTo>
                    <a:pt x="361008" y="242021"/>
                    <a:pt x="369515" y="249179"/>
                    <a:pt x="378023" y="256278"/>
                  </a:cubicBezTo>
                  <a:cubicBezTo>
                    <a:pt x="386471" y="263554"/>
                    <a:pt x="394392" y="271416"/>
                    <a:pt x="402665" y="278984"/>
                  </a:cubicBezTo>
                  <a:cubicBezTo>
                    <a:pt x="469668" y="338654"/>
                    <a:pt x="531508" y="406654"/>
                    <a:pt x="588830" y="476826"/>
                  </a:cubicBezTo>
                  <a:cubicBezTo>
                    <a:pt x="646739" y="546704"/>
                    <a:pt x="696200" y="621862"/>
                    <a:pt x="740145" y="695496"/>
                  </a:cubicBezTo>
                  <a:lnTo>
                    <a:pt x="740145" y="695496"/>
                  </a:lnTo>
                  <a:cubicBezTo>
                    <a:pt x="756045" y="727472"/>
                    <a:pt x="771358" y="756162"/>
                    <a:pt x="782213" y="784383"/>
                  </a:cubicBezTo>
                  <a:cubicBezTo>
                    <a:pt x="793536" y="812311"/>
                    <a:pt x="804860" y="837481"/>
                    <a:pt x="811842" y="862475"/>
                  </a:cubicBezTo>
                  <a:cubicBezTo>
                    <a:pt x="815714" y="874797"/>
                    <a:pt x="819293" y="886766"/>
                    <a:pt x="822579" y="898383"/>
                  </a:cubicBezTo>
                  <a:cubicBezTo>
                    <a:pt x="824163" y="904191"/>
                    <a:pt x="825747" y="909941"/>
                    <a:pt x="827331" y="915632"/>
                  </a:cubicBezTo>
                  <a:cubicBezTo>
                    <a:pt x="828857" y="921265"/>
                    <a:pt x="830382" y="926897"/>
                    <a:pt x="831262" y="932588"/>
                  </a:cubicBezTo>
                  <a:cubicBezTo>
                    <a:pt x="835487" y="955236"/>
                    <a:pt x="838714" y="976827"/>
                    <a:pt x="840885" y="998125"/>
                  </a:cubicBezTo>
                  <a:cubicBezTo>
                    <a:pt x="860305" y="1010152"/>
                    <a:pt x="875500" y="1005869"/>
                    <a:pt x="883069" y="1003640"/>
                  </a:cubicBezTo>
                  <a:cubicBezTo>
                    <a:pt x="890638" y="1001352"/>
                    <a:pt x="905893" y="997069"/>
                    <a:pt x="914341" y="975653"/>
                  </a:cubicBezTo>
                  <a:cubicBezTo>
                    <a:pt x="903194" y="955998"/>
                    <a:pt x="892750" y="935756"/>
                    <a:pt x="882600" y="914341"/>
                  </a:cubicBezTo>
                  <a:cubicBezTo>
                    <a:pt x="880194" y="908944"/>
                    <a:pt x="877320" y="903663"/>
                    <a:pt x="874445" y="898265"/>
                  </a:cubicBezTo>
                  <a:cubicBezTo>
                    <a:pt x="871629" y="892867"/>
                    <a:pt x="868813" y="887411"/>
                    <a:pt x="865937" y="881837"/>
                  </a:cubicBezTo>
                  <a:cubicBezTo>
                    <a:pt x="860246" y="870689"/>
                    <a:pt x="854555" y="859190"/>
                    <a:pt x="848864" y="847279"/>
                  </a:cubicBezTo>
                  <a:cubicBezTo>
                    <a:pt x="838068" y="823107"/>
                    <a:pt x="823870" y="798523"/>
                    <a:pt x="810023" y="771123"/>
                  </a:cubicBezTo>
                  <a:cubicBezTo>
                    <a:pt x="796822" y="743430"/>
                    <a:pt x="779455" y="715151"/>
                    <a:pt x="761560" y="68364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586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46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BA4C18-17BD-E95C-51EC-85208C800CB9}"/>
              </a:ext>
            </a:extLst>
          </p:cNvPr>
          <p:cNvGrpSpPr/>
          <p:nvPr/>
        </p:nvGrpSpPr>
        <p:grpSpPr>
          <a:xfrm>
            <a:off x="2098644" y="1494325"/>
            <a:ext cx="6395386" cy="2350358"/>
            <a:chOff x="2098644" y="1494325"/>
            <a:chExt cx="6395386" cy="2350358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7449BAA4-4733-5AA2-58B6-F6D82429EE99}"/>
                </a:ext>
              </a:extLst>
            </p:cNvPr>
            <p:cNvSpPr/>
            <p:nvPr/>
          </p:nvSpPr>
          <p:spPr>
            <a:xfrm>
              <a:off x="2499482" y="1594299"/>
              <a:ext cx="2816036" cy="2250384"/>
            </a:xfrm>
            <a:custGeom>
              <a:avLst/>
              <a:gdLst>
                <a:gd name="connsiteX0" fmla="*/ 4016883 w 4016883"/>
                <a:gd name="connsiteY0" fmla="*/ 2008442 h 3210020"/>
                <a:gd name="connsiteX1" fmla="*/ 2008442 w 4016883"/>
                <a:gd name="connsiteY1" fmla="*/ 0 h 3210020"/>
                <a:gd name="connsiteX2" fmla="*/ 0 w 4016883"/>
                <a:gd name="connsiteY2" fmla="*/ 2008442 h 3210020"/>
                <a:gd name="connsiteX3" fmla="*/ 398907 w 4016883"/>
                <a:gd name="connsiteY3" fmla="*/ 3210020 h 3210020"/>
                <a:gd name="connsiteX4" fmla="*/ 3617976 w 4016883"/>
                <a:gd name="connsiteY4" fmla="*/ 3210020 h 3210020"/>
                <a:gd name="connsiteX5" fmla="*/ 4016883 w 4016883"/>
                <a:gd name="connsiteY5" fmla="*/ 2008442 h 32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6883" h="3210020">
                  <a:moveTo>
                    <a:pt x="4016883" y="2008442"/>
                  </a:moveTo>
                  <a:cubicBezTo>
                    <a:pt x="4016883" y="899255"/>
                    <a:pt x="3117628" y="0"/>
                    <a:pt x="2008442" y="0"/>
                  </a:cubicBezTo>
                  <a:cubicBezTo>
                    <a:pt x="899255" y="0"/>
                    <a:pt x="0" y="899255"/>
                    <a:pt x="0" y="2008442"/>
                  </a:cubicBezTo>
                  <a:cubicBezTo>
                    <a:pt x="0" y="2458974"/>
                    <a:pt x="148400" y="2874931"/>
                    <a:pt x="398907" y="3210020"/>
                  </a:cubicBezTo>
                  <a:lnTo>
                    <a:pt x="3617976" y="3210020"/>
                  </a:lnTo>
                  <a:cubicBezTo>
                    <a:pt x="3868484" y="2874931"/>
                    <a:pt x="4016883" y="2459070"/>
                    <a:pt x="4016883" y="200844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1E5126B-FB90-D7DB-CB87-111610F784D1}"/>
                </a:ext>
              </a:extLst>
            </p:cNvPr>
            <p:cNvSpPr/>
            <p:nvPr/>
          </p:nvSpPr>
          <p:spPr>
            <a:xfrm>
              <a:off x="2589256" y="3800750"/>
              <a:ext cx="2664000" cy="43933"/>
            </a:xfrm>
            <a:custGeom>
              <a:avLst/>
              <a:gdLst>
                <a:gd name="connsiteX0" fmla="*/ 3750564 w 3775138"/>
                <a:gd name="connsiteY0" fmla="*/ 49149 h 49148"/>
                <a:gd name="connsiteX1" fmla="*/ 24575 w 3775138"/>
                <a:gd name="connsiteY1" fmla="*/ 49149 h 49148"/>
                <a:gd name="connsiteX2" fmla="*/ 0 w 3775138"/>
                <a:gd name="connsiteY2" fmla="*/ 24574 h 49148"/>
                <a:gd name="connsiteX3" fmla="*/ 0 w 3775138"/>
                <a:gd name="connsiteY3" fmla="*/ 24574 h 49148"/>
                <a:gd name="connsiteX4" fmla="*/ 24575 w 3775138"/>
                <a:gd name="connsiteY4" fmla="*/ 0 h 49148"/>
                <a:gd name="connsiteX5" fmla="*/ 3750564 w 3775138"/>
                <a:gd name="connsiteY5" fmla="*/ 0 h 49148"/>
                <a:gd name="connsiteX6" fmla="*/ 3775139 w 3775138"/>
                <a:gd name="connsiteY6" fmla="*/ 24574 h 49148"/>
                <a:gd name="connsiteX7" fmla="*/ 3775139 w 3775138"/>
                <a:gd name="connsiteY7" fmla="*/ 24574 h 49148"/>
                <a:gd name="connsiteX8" fmla="*/ 3750564 w 3775138"/>
                <a:gd name="connsiteY8" fmla="*/ 49149 h 4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5138" h="49148">
                  <a:moveTo>
                    <a:pt x="3750564" y="49149"/>
                  </a:moveTo>
                  <a:lnTo>
                    <a:pt x="24575" y="49149"/>
                  </a:lnTo>
                  <a:cubicBezTo>
                    <a:pt x="10954" y="49149"/>
                    <a:pt x="0" y="38100"/>
                    <a:pt x="0" y="24574"/>
                  </a:cubicBezTo>
                  <a:lnTo>
                    <a:pt x="0" y="24574"/>
                  </a:lnTo>
                  <a:cubicBezTo>
                    <a:pt x="0" y="10954"/>
                    <a:pt x="11049" y="0"/>
                    <a:pt x="24575" y="0"/>
                  </a:cubicBezTo>
                  <a:lnTo>
                    <a:pt x="3750564" y="0"/>
                  </a:lnTo>
                  <a:cubicBezTo>
                    <a:pt x="3764185" y="0"/>
                    <a:pt x="3775139" y="11049"/>
                    <a:pt x="3775139" y="24574"/>
                  </a:cubicBezTo>
                  <a:lnTo>
                    <a:pt x="3775139" y="24574"/>
                  </a:lnTo>
                  <a:cubicBezTo>
                    <a:pt x="3775139" y="38100"/>
                    <a:pt x="3764185" y="49149"/>
                    <a:pt x="3750564" y="49149"/>
                  </a:cubicBezTo>
                  <a:close/>
                </a:path>
              </a:pathLst>
            </a:custGeom>
            <a:solidFill>
              <a:schemeClr val="accent4">
                <a:lumMod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4618-DD14-298A-8208-22C29A8D465B}"/>
                </a:ext>
              </a:extLst>
            </p:cNvPr>
            <p:cNvGrpSpPr/>
            <p:nvPr/>
          </p:nvGrpSpPr>
          <p:grpSpPr>
            <a:xfrm>
              <a:off x="4860453" y="1535620"/>
              <a:ext cx="589030" cy="526965"/>
              <a:chOff x="4860453" y="1535620"/>
              <a:chExt cx="589030" cy="526965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500AB41A-F1EC-A179-5B99-37A6FD0FE542}"/>
                  </a:ext>
                </a:extLst>
              </p:cNvPr>
              <p:cNvSpPr/>
              <p:nvPr/>
            </p:nvSpPr>
            <p:spPr>
              <a:xfrm rot="14367752">
                <a:off x="4945152" y="1751134"/>
                <a:ext cx="311451" cy="311451"/>
              </a:xfrm>
              <a:custGeom>
                <a:avLst/>
                <a:gdLst>
                  <a:gd name="connsiteX0" fmla="*/ 348420 w 348419"/>
                  <a:gd name="connsiteY0" fmla="*/ 174210 h 348419"/>
                  <a:gd name="connsiteX1" fmla="*/ 174210 w 348419"/>
                  <a:gd name="connsiteY1" fmla="*/ 348420 h 348419"/>
                  <a:gd name="connsiteX2" fmla="*/ 0 w 348419"/>
                  <a:gd name="connsiteY2" fmla="*/ 174210 h 348419"/>
                  <a:gd name="connsiteX3" fmla="*/ 174210 w 348419"/>
                  <a:gd name="connsiteY3" fmla="*/ 0 h 348419"/>
                  <a:gd name="connsiteX4" fmla="*/ 348420 w 348419"/>
                  <a:gd name="connsiteY4" fmla="*/ 174210 h 34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19" h="348419">
                    <a:moveTo>
                      <a:pt x="348420" y="174210"/>
                    </a:moveTo>
                    <a:cubicBezTo>
                      <a:pt x="348420" y="270423"/>
                      <a:pt x="270423" y="348420"/>
                      <a:pt x="174210" y="348420"/>
                    </a:cubicBezTo>
                    <a:cubicBezTo>
                      <a:pt x="77996" y="348420"/>
                      <a:pt x="0" y="270423"/>
                      <a:pt x="0" y="174210"/>
                    </a:cubicBezTo>
                    <a:cubicBezTo>
                      <a:pt x="0" y="77996"/>
                      <a:pt x="77996" y="0"/>
                      <a:pt x="174210" y="0"/>
                    </a:cubicBezTo>
                    <a:cubicBezTo>
                      <a:pt x="270423" y="0"/>
                      <a:pt x="348420" y="77996"/>
                      <a:pt x="348420" y="174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E4D084E6-945B-8987-D1F4-5BD1C5DC6C37}"/>
                  </a:ext>
                </a:extLst>
              </p:cNvPr>
              <p:cNvSpPr/>
              <p:nvPr/>
            </p:nvSpPr>
            <p:spPr>
              <a:xfrm rot="18804653">
                <a:off x="4860453" y="1535620"/>
                <a:ext cx="139299" cy="139299"/>
              </a:xfrm>
              <a:custGeom>
                <a:avLst/>
                <a:gdLst>
                  <a:gd name="connsiteX0" fmla="*/ 115969 w 155833"/>
                  <a:gd name="connsiteY0" fmla="*/ 145878 h 155833"/>
                  <a:gd name="connsiteX1" fmla="*/ 9956 w 155833"/>
                  <a:gd name="connsiteY1" fmla="*/ 115969 h 155833"/>
                  <a:gd name="connsiteX2" fmla="*/ 39864 w 155833"/>
                  <a:gd name="connsiteY2" fmla="*/ 9956 h 155833"/>
                  <a:gd name="connsiteX3" fmla="*/ 145878 w 155833"/>
                  <a:gd name="connsiteY3" fmla="*/ 39865 h 155833"/>
                  <a:gd name="connsiteX4" fmla="*/ 115969 w 155833"/>
                  <a:gd name="connsiteY4" fmla="*/ 145878 h 15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33" h="155833">
                    <a:moveTo>
                      <a:pt x="115969" y="145878"/>
                    </a:moveTo>
                    <a:cubicBezTo>
                      <a:pt x="78441" y="166928"/>
                      <a:pt x="31006" y="153498"/>
                      <a:pt x="9956" y="115969"/>
                    </a:cubicBezTo>
                    <a:cubicBezTo>
                      <a:pt x="-11094" y="78441"/>
                      <a:pt x="2336" y="31006"/>
                      <a:pt x="39864" y="9956"/>
                    </a:cubicBezTo>
                    <a:cubicBezTo>
                      <a:pt x="77393" y="-11094"/>
                      <a:pt x="124828" y="2336"/>
                      <a:pt x="145878" y="39865"/>
                    </a:cubicBezTo>
                    <a:cubicBezTo>
                      <a:pt x="166928" y="77393"/>
                      <a:pt x="153498" y="124828"/>
                      <a:pt x="115969" y="14587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924DCD3B-F0D1-9B11-D1B6-B53D7F8BE849}"/>
                  </a:ext>
                </a:extLst>
              </p:cNvPr>
              <p:cNvSpPr/>
              <p:nvPr/>
            </p:nvSpPr>
            <p:spPr>
              <a:xfrm rot="18804653">
                <a:off x="5360646" y="1819948"/>
                <a:ext cx="88837" cy="88837"/>
              </a:xfrm>
              <a:custGeom>
                <a:avLst/>
                <a:gdLst>
                  <a:gd name="connsiteX0" fmla="*/ 73980 w 99382"/>
                  <a:gd name="connsiteY0" fmla="*/ 93030 h 99382"/>
                  <a:gd name="connsiteX1" fmla="*/ 6352 w 99382"/>
                  <a:gd name="connsiteY1" fmla="*/ 73980 h 99382"/>
                  <a:gd name="connsiteX2" fmla="*/ 25402 w 99382"/>
                  <a:gd name="connsiteY2" fmla="*/ 6352 h 99382"/>
                  <a:gd name="connsiteX3" fmla="*/ 93030 w 99382"/>
                  <a:gd name="connsiteY3" fmla="*/ 25402 h 99382"/>
                  <a:gd name="connsiteX4" fmla="*/ 73980 w 99382"/>
                  <a:gd name="connsiteY4" fmla="*/ 93030 h 9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82" h="99382">
                    <a:moveTo>
                      <a:pt x="73980" y="93030"/>
                    </a:moveTo>
                    <a:cubicBezTo>
                      <a:pt x="50072" y="106460"/>
                      <a:pt x="19782" y="97888"/>
                      <a:pt x="6352" y="73980"/>
                    </a:cubicBezTo>
                    <a:cubicBezTo>
                      <a:pt x="-7078" y="50072"/>
                      <a:pt x="1495" y="19783"/>
                      <a:pt x="25402" y="6352"/>
                    </a:cubicBezTo>
                    <a:cubicBezTo>
                      <a:pt x="49310" y="-7078"/>
                      <a:pt x="79600" y="1495"/>
                      <a:pt x="93030" y="25402"/>
                    </a:cubicBezTo>
                    <a:cubicBezTo>
                      <a:pt x="106460" y="49310"/>
                      <a:pt x="97888" y="79600"/>
                      <a:pt x="73980" y="930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8FE0499-F878-1275-76EA-610A8BD8ABDC}"/>
                </a:ext>
              </a:extLst>
            </p:cNvPr>
            <p:cNvGrpSpPr/>
            <p:nvPr/>
          </p:nvGrpSpPr>
          <p:grpSpPr>
            <a:xfrm>
              <a:off x="3002568" y="1494325"/>
              <a:ext cx="238402" cy="480040"/>
              <a:chOff x="3002568" y="1494325"/>
              <a:chExt cx="238402" cy="480040"/>
            </a:xfrm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73141C65-02E5-EAE7-8B10-703295CBD0EB}"/>
                  </a:ext>
                </a:extLst>
              </p:cNvPr>
              <p:cNvSpPr/>
              <p:nvPr/>
            </p:nvSpPr>
            <p:spPr>
              <a:xfrm>
                <a:off x="3129603" y="1494325"/>
                <a:ext cx="111367" cy="111367"/>
              </a:xfrm>
              <a:custGeom>
                <a:avLst/>
                <a:gdLst>
                  <a:gd name="connsiteX0" fmla="*/ 124587 w 124586"/>
                  <a:gd name="connsiteY0" fmla="*/ 62294 h 124586"/>
                  <a:gd name="connsiteX1" fmla="*/ 62294 w 124586"/>
                  <a:gd name="connsiteY1" fmla="*/ 124587 h 124586"/>
                  <a:gd name="connsiteX2" fmla="*/ 0 w 124586"/>
                  <a:gd name="connsiteY2" fmla="*/ 62294 h 124586"/>
                  <a:gd name="connsiteX3" fmla="*/ 62294 w 124586"/>
                  <a:gd name="connsiteY3" fmla="*/ 0 h 124586"/>
                  <a:gd name="connsiteX4" fmla="*/ 124587 w 124586"/>
                  <a:gd name="connsiteY4" fmla="*/ 62294 h 1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86" h="124586">
                    <a:moveTo>
                      <a:pt x="124587" y="62294"/>
                    </a:moveTo>
                    <a:cubicBezTo>
                      <a:pt x="124587" y="96697"/>
                      <a:pt x="96697" y="124587"/>
                      <a:pt x="62294" y="124587"/>
                    </a:cubicBezTo>
                    <a:cubicBezTo>
                      <a:pt x="27890" y="124587"/>
                      <a:pt x="0" y="96697"/>
                      <a:pt x="0" y="62294"/>
                    </a:cubicBezTo>
                    <a:cubicBezTo>
                      <a:pt x="0" y="27890"/>
                      <a:pt x="27890" y="0"/>
                      <a:pt x="62294" y="0"/>
                    </a:cubicBezTo>
                    <a:cubicBezTo>
                      <a:pt x="96697" y="0"/>
                      <a:pt x="124587" y="27890"/>
                      <a:pt x="124587" y="62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C464CBF0-0851-F681-8513-3C5FCAB0F352}"/>
                  </a:ext>
                </a:extLst>
              </p:cNvPr>
              <p:cNvSpPr/>
              <p:nvPr/>
            </p:nvSpPr>
            <p:spPr>
              <a:xfrm>
                <a:off x="3002568" y="1754354"/>
                <a:ext cx="220011" cy="220011"/>
              </a:xfrm>
              <a:custGeom>
                <a:avLst/>
                <a:gdLst>
                  <a:gd name="connsiteX0" fmla="*/ 246126 w 246125"/>
                  <a:gd name="connsiteY0" fmla="*/ 123063 h 246125"/>
                  <a:gd name="connsiteX1" fmla="*/ 123063 w 246125"/>
                  <a:gd name="connsiteY1" fmla="*/ 246126 h 246125"/>
                  <a:gd name="connsiteX2" fmla="*/ 0 w 246125"/>
                  <a:gd name="connsiteY2" fmla="*/ 123063 h 246125"/>
                  <a:gd name="connsiteX3" fmla="*/ 123063 w 246125"/>
                  <a:gd name="connsiteY3" fmla="*/ 0 h 246125"/>
                  <a:gd name="connsiteX4" fmla="*/ 246126 w 246125"/>
                  <a:gd name="connsiteY4" fmla="*/ 123063 h 2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125" h="246125">
                    <a:moveTo>
                      <a:pt x="246126" y="123063"/>
                    </a:moveTo>
                    <a:cubicBezTo>
                      <a:pt x="246126" y="191029"/>
                      <a:pt x="191029" y="246126"/>
                      <a:pt x="123063" y="246126"/>
                    </a:cubicBezTo>
                    <a:cubicBezTo>
                      <a:pt x="55097" y="246126"/>
                      <a:pt x="0" y="191029"/>
                      <a:pt x="0" y="123063"/>
                    </a:cubicBezTo>
                    <a:cubicBezTo>
                      <a:pt x="0" y="55097"/>
                      <a:pt x="55097" y="0"/>
                      <a:pt x="123063" y="0"/>
                    </a:cubicBezTo>
                    <a:cubicBezTo>
                      <a:pt x="191029" y="0"/>
                      <a:pt x="246126" y="55097"/>
                      <a:pt x="246126" y="12306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245EBF-7AE5-8E7A-D93F-9FFB8803B385}"/>
                </a:ext>
              </a:extLst>
            </p:cNvPr>
            <p:cNvGrpSpPr/>
            <p:nvPr/>
          </p:nvGrpSpPr>
          <p:grpSpPr>
            <a:xfrm>
              <a:off x="2098644" y="2822224"/>
              <a:ext cx="261020" cy="535461"/>
              <a:chOff x="2098644" y="2822224"/>
              <a:chExt cx="261020" cy="535461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78379F3E-59FE-373B-8CE0-E010C2849DCF}"/>
                  </a:ext>
                </a:extLst>
              </p:cNvPr>
              <p:cNvSpPr/>
              <p:nvPr/>
            </p:nvSpPr>
            <p:spPr>
              <a:xfrm rot="18900000">
                <a:off x="2098644" y="2822224"/>
                <a:ext cx="256280" cy="256280"/>
              </a:xfrm>
              <a:custGeom>
                <a:avLst/>
                <a:gdLst>
                  <a:gd name="connsiteX0" fmla="*/ 286700 w 286699"/>
                  <a:gd name="connsiteY0" fmla="*/ 143350 h 286699"/>
                  <a:gd name="connsiteX1" fmla="*/ 143350 w 286699"/>
                  <a:gd name="connsiteY1" fmla="*/ 286700 h 286699"/>
                  <a:gd name="connsiteX2" fmla="*/ 0 w 286699"/>
                  <a:gd name="connsiteY2" fmla="*/ 143350 h 286699"/>
                  <a:gd name="connsiteX3" fmla="*/ 143350 w 286699"/>
                  <a:gd name="connsiteY3" fmla="*/ 0 h 286699"/>
                  <a:gd name="connsiteX4" fmla="*/ 286700 w 286699"/>
                  <a:gd name="connsiteY4" fmla="*/ 143350 h 2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9" h="286699">
                    <a:moveTo>
                      <a:pt x="286700" y="143350"/>
                    </a:moveTo>
                    <a:cubicBezTo>
                      <a:pt x="286700" y="222520"/>
                      <a:pt x="222520" y="286700"/>
                      <a:pt x="143350" y="286700"/>
                    </a:cubicBezTo>
                    <a:cubicBezTo>
                      <a:pt x="64180" y="286700"/>
                      <a:pt x="0" y="222519"/>
                      <a:pt x="0" y="143350"/>
                    </a:cubicBezTo>
                    <a:cubicBezTo>
                      <a:pt x="0" y="64180"/>
                      <a:pt x="64180" y="0"/>
                      <a:pt x="143350" y="0"/>
                    </a:cubicBezTo>
                    <a:cubicBezTo>
                      <a:pt x="222520" y="0"/>
                      <a:pt x="286700" y="64180"/>
                      <a:pt x="286700" y="1433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13CD784C-F988-E4AB-1181-08E8A237F867}"/>
                  </a:ext>
                </a:extLst>
              </p:cNvPr>
              <p:cNvSpPr/>
              <p:nvPr/>
            </p:nvSpPr>
            <p:spPr>
              <a:xfrm>
                <a:off x="2261408" y="3259430"/>
                <a:ext cx="98256" cy="98255"/>
              </a:xfrm>
              <a:custGeom>
                <a:avLst/>
                <a:gdLst>
                  <a:gd name="connsiteX0" fmla="*/ 109918 w 109918"/>
                  <a:gd name="connsiteY0" fmla="*/ 54959 h 109918"/>
                  <a:gd name="connsiteX1" fmla="*/ 54959 w 109918"/>
                  <a:gd name="connsiteY1" fmla="*/ 109918 h 109918"/>
                  <a:gd name="connsiteX2" fmla="*/ 0 w 109918"/>
                  <a:gd name="connsiteY2" fmla="*/ 54959 h 109918"/>
                  <a:gd name="connsiteX3" fmla="*/ 54959 w 109918"/>
                  <a:gd name="connsiteY3" fmla="*/ 0 h 109918"/>
                  <a:gd name="connsiteX4" fmla="*/ 109918 w 109918"/>
                  <a:gd name="connsiteY4" fmla="*/ 54959 h 10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918" h="109918">
                    <a:moveTo>
                      <a:pt x="109918" y="54959"/>
                    </a:moveTo>
                    <a:cubicBezTo>
                      <a:pt x="109918" y="85344"/>
                      <a:pt x="85344" y="109918"/>
                      <a:pt x="54959" y="109918"/>
                    </a:cubicBezTo>
                    <a:cubicBezTo>
                      <a:pt x="24574" y="109918"/>
                      <a:pt x="0" y="85344"/>
                      <a:pt x="0" y="54959"/>
                    </a:cubicBezTo>
                    <a:cubicBezTo>
                      <a:pt x="0" y="24574"/>
                      <a:pt x="24574" y="0"/>
                      <a:pt x="54959" y="0"/>
                    </a:cubicBezTo>
                    <a:cubicBezTo>
                      <a:pt x="85249" y="0"/>
                      <a:pt x="109918" y="24670"/>
                      <a:pt x="109918" y="5495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6861D7B-99A2-5A0E-00D5-2FEBBE1508B5}"/>
                </a:ext>
              </a:extLst>
            </p:cNvPr>
            <p:cNvGrpSpPr/>
            <p:nvPr/>
          </p:nvGrpSpPr>
          <p:grpSpPr>
            <a:xfrm>
              <a:off x="8132936" y="3049755"/>
              <a:ext cx="361094" cy="474761"/>
              <a:chOff x="8132936" y="3049755"/>
              <a:chExt cx="361094" cy="474761"/>
            </a:xfrm>
          </p:grpSpPr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9BEF0400-1028-1291-1A70-0F5FEC55B247}"/>
                  </a:ext>
                </a:extLst>
              </p:cNvPr>
              <p:cNvSpPr/>
              <p:nvPr/>
            </p:nvSpPr>
            <p:spPr>
              <a:xfrm>
                <a:off x="8237322" y="3049755"/>
                <a:ext cx="166200" cy="166200"/>
              </a:xfrm>
              <a:custGeom>
                <a:avLst/>
                <a:gdLst>
                  <a:gd name="connsiteX0" fmla="*/ 185928 w 185927"/>
                  <a:gd name="connsiteY0" fmla="*/ 92964 h 185927"/>
                  <a:gd name="connsiteX1" fmla="*/ 92964 w 185927"/>
                  <a:gd name="connsiteY1" fmla="*/ 185928 h 185927"/>
                  <a:gd name="connsiteX2" fmla="*/ 0 w 185927"/>
                  <a:gd name="connsiteY2" fmla="*/ 92964 h 185927"/>
                  <a:gd name="connsiteX3" fmla="*/ 92964 w 185927"/>
                  <a:gd name="connsiteY3" fmla="*/ 0 h 185927"/>
                  <a:gd name="connsiteX4" fmla="*/ 185928 w 185927"/>
                  <a:gd name="connsiteY4" fmla="*/ 92964 h 1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927" h="185927">
                    <a:moveTo>
                      <a:pt x="185928" y="92964"/>
                    </a:moveTo>
                    <a:cubicBezTo>
                      <a:pt x="185928" y="144306"/>
                      <a:pt x="144306" y="185928"/>
                      <a:pt x="92964" y="185928"/>
                    </a:cubicBezTo>
                    <a:cubicBezTo>
                      <a:pt x="41621" y="185928"/>
                      <a:pt x="0" y="144307"/>
                      <a:pt x="0" y="92964"/>
                    </a:cubicBezTo>
                    <a:cubicBezTo>
                      <a:pt x="0" y="41621"/>
                      <a:pt x="41621" y="0"/>
                      <a:pt x="92964" y="0"/>
                    </a:cubicBezTo>
                    <a:cubicBezTo>
                      <a:pt x="144306" y="0"/>
                      <a:pt x="185928" y="41621"/>
                      <a:pt x="185928" y="9296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9CCC2761-2EBF-664A-397E-456C4C167A4B}"/>
                  </a:ext>
                </a:extLst>
              </p:cNvPr>
              <p:cNvSpPr/>
              <p:nvPr/>
            </p:nvSpPr>
            <p:spPr>
              <a:xfrm>
                <a:off x="8132936" y="3412297"/>
                <a:ext cx="112219" cy="112219"/>
              </a:xfrm>
              <a:custGeom>
                <a:avLst/>
                <a:gdLst>
                  <a:gd name="connsiteX0" fmla="*/ 125540 w 125539"/>
                  <a:gd name="connsiteY0" fmla="*/ 62770 h 125539"/>
                  <a:gd name="connsiteX1" fmla="*/ 62769 w 125539"/>
                  <a:gd name="connsiteY1" fmla="*/ 125539 h 125539"/>
                  <a:gd name="connsiteX2" fmla="*/ -1 w 125539"/>
                  <a:gd name="connsiteY2" fmla="*/ 62770 h 125539"/>
                  <a:gd name="connsiteX3" fmla="*/ 62769 w 125539"/>
                  <a:gd name="connsiteY3" fmla="*/ 0 h 125539"/>
                  <a:gd name="connsiteX4" fmla="*/ 125540 w 125539"/>
                  <a:gd name="connsiteY4" fmla="*/ 62770 h 125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125539">
                    <a:moveTo>
                      <a:pt x="125540" y="62770"/>
                    </a:moveTo>
                    <a:cubicBezTo>
                      <a:pt x="125540" y="97437"/>
                      <a:pt x="97437" y="125539"/>
                      <a:pt x="62769" y="125539"/>
                    </a:cubicBezTo>
                    <a:cubicBezTo>
                      <a:pt x="28103" y="125539"/>
                      <a:pt x="-1" y="97437"/>
                      <a:pt x="-1" y="62770"/>
                    </a:cubicBezTo>
                    <a:cubicBezTo>
                      <a:pt x="-1" y="28103"/>
                      <a:pt x="28102" y="0"/>
                      <a:pt x="62769" y="0"/>
                    </a:cubicBezTo>
                    <a:cubicBezTo>
                      <a:pt x="97436" y="0"/>
                      <a:pt x="125540" y="28103"/>
                      <a:pt x="125540" y="6277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9EB55414-3FCE-EC1F-BF0C-9A76686F1203}"/>
                  </a:ext>
                </a:extLst>
              </p:cNvPr>
              <p:cNvSpPr/>
              <p:nvPr/>
            </p:nvSpPr>
            <p:spPr>
              <a:xfrm>
                <a:off x="8421829" y="3307571"/>
                <a:ext cx="72201" cy="72202"/>
              </a:xfrm>
              <a:custGeom>
                <a:avLst/>
                <a:gdLst>
                  <a:gd name="connsiteX0" fmla="*/ 80772 w 80771"/>
                  <a:gd name="connsiteY0" fmla="*/ 40386 h 80772"/>
                  <a:gd name="connsiteX1" fmla="*/ 40386 w 80771"/>
                  <a:gd name="connsiteY1" fmla="*/ 80772 h 80772"/>
                  <a:gd name="connsiteX2" fmla="*/ 0 w 80771"/>
                  <a:gd name="connsiteY2" fmla="*/ 40386 h 80772"/>
                  <a:gd name="connsiteX3" fmla="*/ 40386 w 80771"/>
                  <a:gd name="connsiteY3" fmla="*/ 0 h 80772"/>
                  <a:gd name="connsiteX4" fmla="*/ 80772 w 80771"/>
                  <a:gd name="connsiteY4" fmla="*/ 40386 h 8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71" h="80772">
                    <a:moveTo>
                      <a:pt x="80772" y="40386"/>
                    </a:moveTo>
                    <a:cubicBezTo>
                      <a:pt x="80772" y="62675"/>
                      <a:pt x="62675" y="80772"/>
                      <a:pt x="40386" y="80772"/>
                    </a:cubicBezTo>
                    <a:cubicBezTo>
                      <a:pt x="18098" y="80772"/>
                      <a:pt x="0" y="62675"/>
                      <a:pt x="0" y="40386"/>
                    </a:cubicBezTo>
                    <a:cubicBezTo>
                      <a:pt x="0" y="18098"/>
                      <a:pt x="18098" y="0"/>
                      <a:pt x="40386" y="0"/>
                    </a:cubicBezTo>
                    <a:cubicBezTo>
                      <a:pt x="62675" y="0"/>
                      <a:pt x="80772" y="18098"/>
                      <a:pt x="80772" y="4038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C4FD678-3994-FC03-FE16-7345D907082A}"/>
                </a:ext>
              </a:extLst>
            </p:cNvPr>
            <p:cNvGrpSpPr/>
            <p:nvPr/>
          </p:nvGrpSpPr>
          <p:grpSpPr>
            <a:xfrm>
              <a:off x="2236064" y="2088565"/>
              <a:ext cx="332887" cy="328899"/>
              <a:chOff x="2236064" y="2088565"/>
              <a:chExt cx="332887" cy="328899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3B6E2725-F71B-AE96-E472-0C8A5851AB3E}"/>
                  </a:ext>
                </a:extLst>
              </p:cNvPr>
              <p:cNvSpPr/>
              <p:nvPr/>
            </p:nvSpPr>
            <p:spPr>
              <a:xfrm rot="21221017">
                <a:off x="2269396" y="2088565"/>
                <a:ext cx="200831" cy="227679"/>
              </a:xfrm>
              <a:custGeom>
                <a:avLst/>
                <a:gdLst>
                  <a:gd name="connsiteX0" fmla="*/ 96780 w 224668"/>
                  <a:gd name="connsiteY0" fmla="*/ 171055 h 254703"/>
                  <a:gd name="connsiteX1" fmla="*/ 33439 w 224668"/>
                  <a:gd name="connsiteY1" fmla="*/ 130097 h 254703"/>
                  <a:gd name="connsiteX2" fmla="*/ 7150 w 224668"/>
                  <a:gd name="connsiteY2" fmla="*/ 38753 h 254703"/>
                  <a:gd name="connsiteX3" fmla="*/ 69158 w 224668"/>
                  <a:gd name="connsiteY3" fmla="*/ 176 h 254703"/>
                  <a:gd name="connsiteX4" fmla="*/ 180696 w 224668"/>
                  <a:gd name="connsiteY4" fmla="*/ 71995 h 254703"/>
                  <a:gd name="connsiteX5" fmla="*/ 224606 w 224668"/>
                  <a:gd name="connsiteY5" fmla="*/ 225443 h 254703"/>
                  <a:gd name="connsiteX6" fmla="*/ 175266 w 224668"/>
                  <a:gd name="connsiteY6" fmla="*/ 244302 h 254703"/>
                  <a:gd name="connsiteX7" fmla="*/ 96780 w 224668"/>
                  <a:gd name="connsiteY7" fmla="*/ 171055 h 25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668" h="254703">
                    <a:moveTo>
                      <a:pt x="96780" y="171055"/>
                    </a:moveTo>
                    <a:cubicBezTo>
                      <a:pt x="75445" y="157720"/>
                      <a:pt x="52584" y="146576"/>
                      <a:pt x="33439" y="130097"/>
                    </a:cubicBezTo>
                    <a:cubicBezTo>
                      <a:pt x="7817" y="107999"/>
                      <a:pt x="-10852" y="73519"/>
                      <a:pt x="7150" y="38753"/>
                    </a:cubicBezTo>
                    <a:cubicBezTo>
                      <a:pt x="19057" y="15702"/>
                      <a:pt x="43250" y="1700"/>
                      <a:pt x="69158" y="176"/>
                    </a:cubicBezTo>
                    <a:cubicBezTo>
                      <a:pt x="117545" y="-2776"/>
                      <a:pt x="157264" y="31799"/>
                      <a:pt x="180696" y="71995"/>
                    </a:cubicBezTo>
                    <a:cubicBezTo>
                      <a:pt x="203365" y="110952"/>
                      <a:pt x="220987" y="170578"/>
                      <a:pt x="224606" y="225443"/>
                    </a:cubicBezTo>
                    <a:cubicBezTo>
                      <a:pt x="226320" y="252303"/>
                      <a:pt x="192221" y="265257"/>
                      <a:pt x="175266" y="244302"/>
                    </a:cubicBezTo>
                    <a:cubicBezTo>
                      <a:pt x="153169" y="216965"/>
                      <a:pt x="129642" y="191629"/>
                      <a:pt x="96780" y="17105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A846D1D4-CB76-4041-9069-FFDCD9D0C25B}"/>
                  </a:ext>
                </a:extLst>
              </p:cNvPr>
              <p:cNvSpPr/>
              <p:nvPr/>
            </p:nvSpPr>
            <p:spPr>
              <a:xfrm rot="21221017">
                <a:off x="2236064" y="2345562"/>
                <a:ext cx="141967" cy="71902"/>
              </a:xfrm>
              <a:custGeom>
                <a:avLst/>
                <a:gdLst>
                  <a:gd name="connsiteX0" fmla="*/ 25766 w 158818"/>
                  <a:gd name="connsiteY0" fmla="*/ 18415 h 80436"/>
                  <a:gd name="connsiteX1" fmla="*/ 4335 w 158818"/>
                  <a:gd name="connsiteY1" fmla="*/ 38703 h 80436"/>
                  <a:gd name="connsiteX2" fmla="*/ 3192 w 158818"/>
                  <a:gd name="connsiteY2" fmla="*/ 67183 h 80436"/>
                  <a:gd name="connsiteX3" fmla="*/ 30815 w 158818"/>
                  <a:gd name="connsiteY3" fmla="*/ 80423 h 80436"/>
                  <a:gd name="connsiteX4" fmla="*/ 61676 w 158818"/>
                  <a:gd name="connsiteY4" fmla="*/ 72232 h 80436"/>
                  <a:gd name="connsiteX5" fmla="*/ 134256 w 158818"/>
                  <a:gd name="connsiteY5" fmla="*/ 43371 h 80436"/>
                  <a:gd name="connsiteX6" fmla="*/ 143972 w 158818"/>
                  <a:gd name="connsiteY6" fmla="*/ 11462 h 80436"/>
                  <a:gd name="connsiteX7" fmla="*/ 25766 w 158818"/>
                  <a:gd name="connsiteY7" fmla="*/ 18415 h 8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818" h="80436">
                    <a:moveTo>
                      <a:pt x="25766" y="18415"/>
                    </a:moveTo>
                    <a:cubicBezTo>
                      <a:pt x="17289" y="23559"/>
                      <a:pt x="9193" y="30036"/>
                      <a:pt x="4335" y="38703"/>
                    </a:cubicBezTo>
                    <a:cubicBezTo>
                      <a:pt x="-618" y="47371"/>
                      <a:pt x="-1761" y="58611"/>
                      <a:pt x="3192" y="67183"/>
                    </a:cubicBezTo>
                    <a:cubicBezTo>
                      <a:pt x="8622" y="76422"/>
                      <a:pt x="20052" y="80709"/>
                      <a:pt x="30815" y="80423"/>
                    </a:cubicBezTo>
                    <a:cubicBezTo>
                      <a:pt x="41483" y="80137"/>
                      <a:pt x="51770" y="76137"/>
                      <a:pt x="61676" y="72232"/>
                    </a:cubicBezTo>
                    <a:cubicBezTo>
                      <a:pt x="85869" y="62611"/>
                      <a:pt x="110063" y="52991"/>
                      <a:pt x="134256" y="43371"/>
                    </a:cubicBezTo>
                    <a:cubicBezTo>
                      <a:pt x="156164" y="34608"/>
                      <a:pt x="171594" y="25654"/>
                      <a:pt x="143972" y="11462"/>
                    </a:cubicBezTo>
                    <a:cubicBezTo>
                      <a:pt x="108158" y="-7207"/>
                      <a:pt x="59485" y="-1778"/>
                      <a:pt x="25766" y="184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E27679CE-51F4-7611-F1C5-8DF296975E35}"/>
                  </a:ext>
                </a:extLst>
              </p:cNvPr>
              <p:cNvSpPr/>
              <p:nvPr/>
            </p:nvSpPr>
            <p:spPr>
              <a:xfrm rot="21221017">
                <a:off x="2511069" y="2145690"/>
                <a:ext cx="57882" cy="125625"/>
              </a:xfrm>
              <a:custGeom>
                <a:avLst/>
                <a:gdLst>
                  <a:gd name="connsiteX0" fmla="*/ 542 w 64752"/>
                  <a:gd name="connsiteY0" fmla="*/ 48048 h 140536"/>
                  <a:gd name="connsiteX1" fmla="*/ 13210 w 64752"/>
                  <a:gd name="connsiteY1" fmla="*/ 4138 h 140536"/>
                  <a:gd name="connsiteX2" fmla="*/ 53596 w 64752"/>
                  <a:gd name="connsiteY2" fmla="*/ 12996 h 140536"/>
                  <a:gd name="connsiteX3" fmla="*/ 64645 w 64752"/>
                  <a:gd name="connsiteY3" fmla="*/ 56144 h 140536"/>
                  <a:gd name="connsiteX4" fmla="*/ 28927 w 64752"/>
                  <a:gd name="connsiteY4" fmla="*/ 140536 h 140536"/>
                  <a:gd name="connsiteX5" fmla="*/ 542 w 64752"/>
                  <a:gd name="connsiteY5" fmla="*/ 48048 h 14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52" h="140536">
                    <a:moveTo>
                      <a:pt x="542" y="48048"/>
                    </a:moveTo>
                    <a:cubicBezTo>
                      <a:pt x="-982" y="32046"/>
                      <a:pt x="-29" y="13187"/>
                      <a:pt x="13210" y="4138"/>
                    </a:cubicBezTo>
                    <a:cubicBezTo>
                      <a:pt x="25688" y="-4434"/>
                      <a:pt x="44167" y="1185"/>
                      <a:pt x="53596" y="12996"/>
                    </a:cubicBezTo>
                    <a:cubicBezTo>
                      <a:pt x="63026" y="24903"/>
                      <a:pt x="65312" y="41000"/>
                      <a:pt x="64645" y="56144"/>
                    </a:cubicBezTo>
                    <a:cubicBezTo>
                      <a:pt x="63979" y="71861"/>
                      <a:pt x="52072" y="140441"/>
                      <a:pt x="28927" y="140536"/>
                    </a:cubicBezTo>
                    <a:cubicBezTo>
                      <a:pt x="8638" y="140631"/>
                      <a:pt x="2066" y="64717"/>
                      <a:pt x="542" y="4804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76B8FD8-3E28-2565-C72A-908EBF68603C}"/>
                </a:ext>
              </a:extLst>
            </p:cNvPr>
            <p:cNvGrpSpPr/>
            <p:nvPr/>
          </p:nvGrpSpPr>
          <p:grpSpPr>
            <a:xfrm>
              <a:off x="7770292" y="1776122"/>
              <a:ext cx="354598" cy="268137"/>
              <a:chOff x="7770292" y="1776122"/>
              <a:chExt cx="354598" cy="268137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B6FF075C-A81E-D84F-3917-9856F92D1A8B}"/>
                  </a:ext>
                </a:extLst>
              </p:cNvPr>
              <p:cNvSpPr/>
              <p:nvPr/>
            </p:nvSpPr>
            <p:spPr>
              <a:xfrm rot="20983954">
                <a:off x="7838461" y="1792634"/>
                <a:ext cx="196519" cy="184502"/>
              </a:xfrm>
              <a:custGeom>
                <a:avLst/>
                <a:gdLst>
                  <a:gd name="connsiteX0" fmla="*/ 74173 w 219845"/>
                  <a:gd name="connsiteY0" fmla="*/ 48950 h 206401"/>
                  <a:gd name="connsiteX1" fmla="*/ 170565 w 219845"/>
                  <a:gd name="connsiteY1" fmla="*/ 1325 h 206401"/>
                  <a:gd name="connsiteX2" fmla="*/ 217619 w 219845"/>
                  <a:gd name="connsiteY2" fmla="*/ 79716 h 206401"/>
                  <a:gd name="connsiteX3" fmla="*/ 147705 w 219845"/>
                  <a:gd name="connsiteY3" fmla="*/ 145439 h 206401"/>
                  <a:gd name="connsiteX4" fmla="*/ 2735 w 219845"/>
                  <a:gd name="connsiteY4" fmla="*/ 196493 h 206401"/>
                  <a:gd name="connsiteX5" fmla="*/ 74173 w 219845"/>
                  <a:gd name="connsiteY5" fmla="*/ 48950 h 2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45" h="206401">
                    <a:moveTo>
                      <a:pt x="74173" y="48950"/>
                    </a:moveTo>
                    <a:cubicBezTo>
                      <a:pt x="98461" y="20185"/>
                      <a:pt x="133608" y="-6295"/>
                      <a:pt x="170565" y="1325"/>
                    </a:cubicBezTo>
                    <a:cubicBezTo>
                      <a:pt x="204094" y="8279"/>
                      <a:pt x="227335" y="46855"/>
                      <a:pt x="217619" y="79716"/>
                    </a:cubicBezTo>
                    <a:cubicBezTo>
                      <a:pt x="208380" y="111244"/>
                      <a:pt x="176757" y="129913"/>
                      <a:pt x="147705" y="145439"/>
                    </a:cubicBezTo>
                    <a:cubicBezTo>
                      <a:pt x="123703" y="158297"/>
                      <a:pt x="22928" y="232878"/>
                      <a:pt x="2735" y="196493"/>
                    </a:cubicBezTo>
                    <a:cubicBezTo>
                      <a:pt x="-14601" y="165060"/>
                      <a:pt x="55409" y="71144"/>
                      <a:pt x="74173" y="48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878B7106-891D-3013-BE3E-7183E6201A44}"/>
                  </a:ext>
                </a:extLst>
              </p:cNvPr>
              <p:cNvSpPr/>
              <p:nvPr/>
            </p:nvSpPr>
            <p:spPr>
              <a:xfrm rot="20983954">
                <a:off x="7770292" y="1776122"/>
                <a:ext cx="55595" cy="111294"/>
              </a:xfrm>
              <a:custGeom>
                <a:avLst/>
                <a:gdLst>
                  <a:gd name="connsiteX0" fmla="*/ 579 w 62194"/>
                  <a:gd name="connsiteY0" fmla="*/ 47346 h 124504"/>
                  <a:gd name="connsiteX1" fmla="*/ 11628 w 62194"/>
                  <a:gd name="connsiteY1" fmla="*/ 4864 h 124504"/>
                  <a:gd name="connsiteX2" fmla="*/ 55443 w 62194"/>
                  <a:gd name="connsiteY2" fmla="*/ 16580 h 124504"/>
                  <a:gd name="connsiteX3" fmla="*/ 59063 w 62194"/>
                  <a:gd name="connsiteY3" fmla="*/ 66396 h 124504"/>
                  <a:gd name="connsiteX4" fmla="*/ 21439 w 62194"/>
                  <a:gd name="connsiteY4" fmla="*/ 124403 h 124504"/>
                  <a:gd name="connsiteX5" fmla="*/ 579 w 62194"/>
                  <a:gd name="connsiteY5" fmla="*/ 47346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94" h="124504">
                    <a:moveTo>
                      <a:pt x="579" y="47346"/>
                    </a:moveTo>
                    <a:cubicBezTo>
                      <a:pt x="-850" y="32106"/>
                      <a:pt x="-468" y="14199"/>
                      <a:pt x="11628" y="4864"/>
                    </a:cubicBezTo>
                    <a:cubicBezTo>
                      <a:pt x="25153" y="-5613"/>
                      <a:pt x="46584" y="2007"/>
                      <a:pt x="55443" y="16580"/>
                    </a:cubicBezTo>
                    <a:cubicBezTo>
                      <a:pt x="64301" y="31248"/>
                      <a:pt x="63253" y="49822"/>
                      <a:pt x="59063" y="66396"/>
                    </a:cubicBezTo>
                    <a:cubicBezTo>
                      <a:pt x="55633" y="79921"/>
                      <a:pt x="41917" y="126975"/>
                      <a:pt x="21439" y="124403"/>
                    </a:cubicBezTo>
                    <a:cubicBezTo>
                      <a:pt x="3246" y="122022"/>
                      <a:pt x="2008" y="62395"/>
                      <a:pt x="579" y="4734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1455D6CD-9722-8B35-DE7E-831A09AA17EB}"/>
                  </a:ext>
                </a:extLst>
              </p:cNvPr>
              <p:cNvSpPr/>
              <p:nvPr/>
            </p:nvSpPr>
            <p:spPr>
              <a:xfrm rot="20983954">
                <a:off x="7998197" y="1971899"/>
                <a:ext cx="126693" cy="72360"/>
              </a:xfrm>
              <a:custGeom>
                <a:avLst/>
                <a:gdLst>
                  <a:gd name="connsiteX0" fmla="*/ 77630 w 141731"/>
                  <a:gd name="connsiteY0" fmla="*/ 508 h 80949"/>
                  <a:gd name="connsiteX1" fmla="*/ 127922 w 141731"/>
                  <a:gd name="connsiteY1" fmla="*/ 17843 h 80949"/>
                  <a:gd name="connsiteX2" fmla="*/ 136114 w 141731"/>
                  <a:gd name="connsiteY2" fmla="*/ 66707 h 80949"/>
                  <a:gd name="connsiteX3" fmla="*/ 106491 w 141731"/>
                  <a:gd name="connsiteY3" fmla="*/ 80899 h 80949"/>
                  <a:gd name="connsiteX4" fmla="*/ 73248 w 141731"/>
                  <a:gd name="connsiteY4" fmla="*/ 74898 h 80949"/>
                  <a:gd name="connsiteX5" fmla="*/ 1 w 141731"/>
                  <a:gd name="connsiteY5" fmla="*/ 28607 h 80949"/>
                  <a:gd name="connsiteX6" fmla="*/ 77630 w 141731"/>
                  <a:gd name="connsiteY6" fmla="*/ 508 h 80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731" h="80949">
                    <a:moveTo>
                      <a:pt x="77630" y="508"/>
                    </a:moveTo>
                    <a:cubicBezTo>
                      <a:pt x="95728" y="1460"/>
                      <a:pt x="114587" y="5651"/>
                      <a:pt x="127922" y="17843"/>
                    </a:cubicBezTo>
                    <a:cubicBezTo>
                      <a:pt x="141257" y="30035"/>
                      <a:pt x="146782" y="52133"/>
                      <a:pt x="136114" y="66707"/>
                    </a:cubicBezTo>
                    <a:cubicBezTo>
                      <a:pt x="129446" y="75851"/>
                      <a:pt x="117826" y="80423"/>
                      <a:pt x="106491" y="80899"/>
                    </a:cubicBezTo>
                    <a:cubicBezTo>
                      <a:pt x="95156" y="81375"/>
                      <a:pt x="84012" y="78422"/>
                      <a:pt x="73248" y="74898"/>
                    </a:cubicBezTo>
                    <a:cubicBezTo>
                      <a:pt x="53055" y="68326"/>
                      <a:pt x="287" y="56134"/>
                      <a:pt x="1" y="28607"/>
                    </a:cubicBezTo>
                    <a:cubicBezTo>
                      <a:pt x="-284" y="-2540"/>
                      <a:pt x="57056" y="-635"/>
                      <a:pt x="77630" y="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B48CEB49-CEFC-6196-0B86-C3EC302ADCC4}"/>
              </a:ext>
            </a:extLst>
          </p:cNvPr>
          <p:cNvSpPr txBox="1"/>
          <p:nvPr/>
        </p:nvSpPr>
        <p:spPr>
          <a:xfrm>
            <a:off x="2673056" y="2075756"/>
            <a:ext cx="5575565" cy="156966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perspectiveFront" fov="4200000"/>
              <a:lightRig rig="flat" dir="t"/>
            </a:scene3d>
            <a:sp3d extrusionH="635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en-US" altLang="zh-CN" sz="9600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effectLst/>
                <a:latin typeface="+mj-ea"/>
                <a:ea typeface="+mj-ea"/>
              </a:rPr>
              <a:t>PART 04</a:t>
            </a:r>
            <a:endParaRPr lang="zh-CN" altLang="en-US" sz="9600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effectLst/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6FB8BFB-01DA-4947-20DA-97F4DA9F5CE1}"/>
              </a:ext>
            </a:extLst>
          </p:cNvPr>
          <p:cNvSpPr txBox="1"/>
          <p:nvPr/>
        </p:nvSpPr>
        <p:spPr>
          <a:xfrm>
            <a:off x="5345685" y="3850130"/>
            <a:ext cx="4288354" cy="1323439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flat" dir="t"/>
            </a:scene3d>
            <a:sp3d extrusionH="254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zh-CN" altLang="en-US" sz="80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  <a:tileRect/>
                </a:gradFill>
                <a:effectLst/>
                <a:latin typeface="+mj-ea"/>
                <a:ea typeface="+mj-ea"/>
              </a:rPr>
              <a:t>活动预算</a:t>
            </a:r>
          </a:p>
        </p:txBody>
      </p:sp>
    </p:spTree>
    <p:extLst>
      <p:ext uri="{BB962C8B-B14F-4D97-AF65-F5344CB8AC3E}">
        <p14:creationId xmlns:p14="http://schemas.microsoft.com/office/powerpoint/2010/main" val="1583538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ECA85A4-883E-B1D7-B8C9-119B27C919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活动预算</a:t>
            </a:r>
          </a:p>
        </p:txBody>
      </p:sp>
      <p:sp>
        <p:nvSpPr>
          <p:cNvPr id="3" name="直角三角形 2">
            <a:extLst>
              <a:ext uri="{FF2B5EF4-FFF2-40B4-BE49-F238E27FC236}">
                <a16:creationId xmlns:a16="http://schemas.microsoft.com/office/drawing/2014/main" id="{5D3496F5-20F7-C46F-792B-D4D65C7D9E98}"/>
              </a:ext>
            </a:extLst>
          </p:cNvPr>
          <p:cNvSpPr/>
          <p:nvPr/>
        </p:nvSpPr>
        <p:spPr>
          <a:xfrm>
            <a:off x="5580513" y="4590334"/>
            <a:ext cx="218783" cy="21878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DF340497-54FF-8800-1267-C7398B2620D8}"/>
              </a:ext>
            </a:extLst>
          </p:cNvPr>
          <p:cNvSpPr/>
          <p:nvPr/>
        </p:nvSpPr>
        <p:spPr>
          <a:xfrm flipH="1">
            <a:off x="6395230" y="1584482"/>
            <a:ext cx="218783" cy="21878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5F548005-5A93-B617-4189-7927EF967500}"/>
              </a:ext>
            </a:extLst>
          </p:cNvPr>
          <p:cNvSpPr/>
          <p:nvPr/>
        </p:nvSpPr>
        <p:spPr>
          <a:xfrm flipH="1">
            <a:off x="6372791" y="3686265"/>
            <a:ext cx="218783" cy="21878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D10A8270-4C11-8918-307D-198F6C618BB8}"/>
              </a:ext>
            </a:extLst>
          </p:cNvPr>
          <p:cNvCxnSpPr>
            <a:cxnSpLocks/>
          </p:cNvCxnSpPr>
          <p:nvPr/>
        </p:nvCxnSpPr>
        <p:spPr>
          <a:xfrm>
            <a:off x="6098264" y="1404074"/>
            <a:ext cx="0" cy="4429036"/>
          </a:xfrm>
          <a:prstGeom prst="straightConnector1">
            <a:avLst/>
          </a:prstGeom>
          <a:ln w="158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A0DE20A3-D0B4-B3EA-744D-6D88792A1249}"/>
              </a:ext>
            </a:extLst>
          </p:cNvPr>
          <p:cNvSpPr/>
          <p:nvPr/>
        </p:nvSpPr>
        <p:spPr>
          <a:xfrm>
            <a:off x="5978561" y="1649962"/>
            <a:ext cx="235596" cy="235596"/>
          </a:xfrm>
          <a:prstGeom prst="ellipse">
            <a:avLst/>
          </a:prstGeom>
          <a:solidFill>
            <a:schemeClr val="accent3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911508A-0CB5-6972-AA5C-D5A7C0633792}"/>
              </a:ext>
            </a:extLst>
          </p:cNvPr>
          <p:cNvSpPr/>
          <p:nvPr/>
        </p:nvSpPr>
        <p:spPr>
          <a:xfrm>
            <a:off x="5978561" y="2689879"/>
            <a:ext cx="235596" cy="235596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8940DA4-0C1B-5EE4-9890-1C0867646988}"/>
              </a:ext>
            </a:extLst>
          </p:cNvPr>
          <p:cNvSpPr/>
          <p:nvPr/>
        </p:nvSpPr>
        <p:spPr>
          <a:xfrm>
            <a:off x="5978561" y="3724825"/>
            <a:ext cx="235596" cy="235596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EAE8AFA-C513-3D58-AE7F-3BB41C900335}"/>
              </a:ext>
            </a:extLst>
          </p:cNvPr>
          <p:cNvSpPr/>
          <p:nvPr/>
        </p:nvSpPr>
        <p:spPr>
          <a:xfrm>
            <a:off x="5978561" y="4726935"/>
            <a:ext cx="235596" cy="235596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50BCAEC-CDB1-093A-93DD-8870B2F42219}"/>
              </a:ext>
            </a:extLst>
          </p:cNvPr>
          <p:cNvSpPr/>
          <p:nvPr/>
        </p:nvSpPr>
        <p:spPr>
          <a:xfrm>
            <a:off x="6562816" y="1421965"/>
            <a:ext cx="4500000" cy="1188318"/>
          </a:xfrm>
          <a:prstGeom prst="roundRect">
            <a:avLst>
              <a:gd name="adj" fmla="val 9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23BB15B-50AB-B6E7-D531-2E731465F7C9}"/>
              </a:ext>
            </a:extLst>
          </p:cNvPr>
          <p:cNvSpPr/>
          <p:nvPr/>
        </p:nvSpPr>
        <p:spPr>
          <a:xfrm>
            <a:off x="6563738" y="1859707"/>
            <a:ext cx="4500000" cy="752815"/>
          </a:xfrm>
          <a:prstGeom prst="rect">
            <a:avLst/>
          </a:prstGeom>
          <a:solidFill>
            <a:srgbClr val="F5F6F9"/>
          </a:solidFill>
          <a:ln>
            <a:noFill/>
          </a:ln>
          <a:effectLst>
            <a:outerShdw blurRad="127000" dist="25400" dir="5400000" sx="101000" sy="101000" algn="t" rotWithShape="0">
              <a:schemeClr val="accent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D9CC74C0-F6FF-AAAA-8D85-F5A3E160EBC4}"/>
              </a:ext>
            </a:extLst>
          </p:cNvPr>
          <p:cNvSpPr/>
          <p:nvPr/>
        </p:nvSpPr>
        <p:spPr>
          <a:xfrm>
            <a:off x="6562817" y="3502771"/>
            <a:ext cx="4500000" cy="1188318"/>
          </a:xfrm>
          <a:prstGeom prst="roundRect">
            <a:avLst>
              <a:gd name="adj" fmla="val 9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BD50D7F-2CE5-9432-4D02-1BCEB020683B}"/>
              </a:ext>
            </a:extLst>
          </p:cNvPr>
          <p:cNvSpPr/>
          <p:nvPr/>
        </p:nvSpPr>
        <p:spPr>
          <a:xfrm>
            <a:off x="6563987" y="3940513"/>
            <a:ext cx="4500000" cy="752815"/>
          </a:xfrm>
          <a:prstGeom prst="rect">
            <a:avLst/>
          </a:prstGeom>
          <a:solidFill>
            <a:srgbClr val="F5F6F9"/>
          </a:solidFill>
          <a:ln>
            <a:noFill/>
          </a:ln>
          <a:effectLst>
            <a:outerShdw blurRad="127000" dist="25400" dir="5400000" sx="101000" sy="101000" algn="t" rotWithShape="0">
              <a:schemeClr val="accent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latin typeface="+mj-ea"/>
              <a:ea typeface="+mj-ea"/>
              <a:cs typeface="OPPOSans B" panose="00020600040101010101" pitchFamily="18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C5AF31B-A76B-D93D-C108-6AB985928E4C}"/>
              </a:ext>
            </a:extLst>
          </p:cNvPr>
          <p:cNvGrpSpPr/>
          <p:nvPr/>
        </p:nvGrpSpPr>
        <p:grpSpPr>
          <a:xfrm>
            <a:off x="1127128" y="2414467"/>
            <a:ext cx="4672168" cy="1188318"/>
            <a:chOff x="1127128" y="2414467"/>
            <a:chExt cx="4672168" cy="1188318"/>
          </a:xfrm>
        </p:grpSpPr>
        <p:sp>
          <p:nvSpPr>
            <p:cNvPr id="16" name="直角三角形 15">
              <a:extLst>
                <a:ext uri="{FF2B5EF4-FFF2-40B4-BE49-F238E27FC236}">
                  <a16:creationId xmlns:a16="http://schemas.microsoft.com/office/drawing/2014/main" id="{DE412C74-E790-10B8-9307-B45B9E9B8327}"/>
                </a:ext>
              </a:extLst>
            </p:cNvPr>
            <p:cNvSpPr/>
            <p:nvPr/>
          </p:nvSpPr>
          <p:spPr>
            <a:xfrm>
              <a:off x="5580513" y="2590650"/>
              <a:ext cx="218783" cy="218783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  <p:sp>
          <p:nvSpPr>
            <p:cNvPr id="17" name="矩形: 圆角 19">
              <a:extLst>
                <a:ext uri="{FF2B5EF4-FFF2-40B4-BE49-F238E27FC236}">
                  <a16:creationId xmlns:a16="http://schemas.microsoft.com/office/drawing/2014/main" id="{40857581-CB13-9D47-CACD-CAD173B453ED}"/>
                </a:ext>
              </a:extLst>
            </p:cNvPr>
            <p:cNvSpPr/>
            <p:nvPr/>
          </p:nvSpPr>
          <p:spPr>
            <a:xfrm>
              <a:off x="1127128" y="2414467"/>
              <a:ext cx="4500000" cy="1188318"/>
            </a:xfrm>
            <a:prstGeom prst="roundRect">
              <a:avLst>
                <a:gd name="adj" fmla="val 923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endParaRPr>
            </a:p>
          </p:txBody>
        </p:sp>
      </p:grpSp>
      <p:sp>
        <p:nvSpPr>
          <p:cNvPr id="18" name="文本框 6">
            <a:extLst>
              <a:ext uri="{FF2B5EF4-FFF2-40B4-BE49-F238E27FC236}">
                <a16:creationId xmlns:a16="http://schemas.microsoft.com/office/drawing/2014/main" id="{E1CFA2DF-8796-4BB3-6621-B48D5B345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509" y="2496011"/>
            <a:ext cx="10259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  <a:cs typeface="OPPOSans B" panose="00020600040101010101" pitchFamily="18" charset="-122"/>
              </a:rPr>
              <a:t>活动成本</a:t>
            </a:r>
          </a:p>
        </p:txBody>
      </p:sp>
      <p:sp>
        <p:nvSpPr>
          <p:cNvPr id="19" name="矩形: 圆角 24">
            <a:extLst>
              <a:ext uri="{FF2B5EF4-FFF2-40B4-BE49-F238E27FC236}">
                <a16:creationId xmlns:a16="http://schemas.microsoft.com/office/drawing/2014/main" id="{AFE46C8F-72F8-8BE4-440D-1B542E724ADB}"/>
              </a:ext>
            </a:extLst>
          </p:cNvPr>
          <p:cNvSpPr/>
          <p:nvPr/>
        </p:nvSpPr>
        <p:spPr>
          <a:xfrm>
            <a:off x="1127149" y="4389120"/>
            <a:ext cx="4500000" cy="1188318"/>
          </a:xfrm>
          <a:prstGeom prst="roundRect">
            <a:avLst>
              <a:gd name="adj" fmla="val 9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A4ACCD1D-5921-7642-80A4-C2CBD5A75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16" y="1491514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  <a:cs typeface="OPPOSans B" panose="00020600040101010101" pitchFamily="18" charset="-122"/>
              </a:rPr>
              <a:t>传播成本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09294BB-9991-57FD-8C0F-B4F4D04F12C1}"/>
              </a:ext>
            </a:extLst>
          </p:cNvPr>
          <p:cNvSpPr/>
          <p:nvPr/>
        </p:nvSpPr>
        <p:spPr>
          <a:xfrm>
            <a:off x="1127125" y="2863487"/>
            <a:ext cx="4500000" cy="752815"/>
          </a:xfrm>
          <a:prstGeom prst="rect">
            <a:avLst/>
          </a:prstGeom>
          <a:solidFill>
            <a:srgbClr val="F5F6F9"/>
          </a:solidFill>
          <a:ln>
            <a:noFill/>
          </a:ln>
          <a:effectLst>
            <a:outerShdw blurRad="127000" dist="25400" dir="5400000" sx="101000" sy="101000" algn="t" rotWithShape="0">
              <a:schemeClr val="accent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612CC07-D313-BE70-5598-E811415C7942}"/>
              </a:ext>
            </a:extLst>
          </p:cNvPr>
          <p:cNvSpPr/>
          <p:nvPr/>
        </p:nvSpPr>
        <p:spPr>
          <a:xfrm>
            <a:off x="1127125" y="4867637"/>
            <a:ext cx="4500000" cy="752815"/>
          </a:xfrm>
          <a:prstGeom prst="rect">
            <a:avLst/>
          </a:prstGeom>
          <a:solidFill>
            <a:srgbClr val="F5F6F9"/>
          </a:solidFill>
          <a:ln>
            <a:noFill/>
          </a:ln>
          <a:effectLst>
            <a:outerShdw blurRad="127000" dist="25400" dir="5400000" sx="101000" sy="101000" algn="t" rotWithShape="0">
              <a:schemeClr val="accent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3916E19-695F-0AF2-BCBA-C8F0FD7FB755}"/>
              </a:ext>
            </a:extLst>
          </p:cNvPr>
          <p:cNvSpPr txBox="1"/>
          <p:nvPr/>
        </p:nvSpPr>
        <p:spPr>
          <a:xfrm>
            <a:off x="1288432" y="2958857"/>
            <a:ext cx="4140000" cy="4801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在这里输入你的正文，阐述与关键词标题相关的具体内容，若字数太多可酌情删减文案</a:t>
            </a: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58D611BB-CBAC-27E0-F48B-A454D5A19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509" y="4499685"/>
            <a:ext cx="10259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  <a:cs typeface="OPPOSans B" panose="00020600040101010101" pitchFamily="18" charset="-122"/>
              </a:rPr>
              <a:t>激励成本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1F759A3-112A-E8B7-8295-6EECA4D1DBC5}"/>
              </a:ext>
            </a:extLst>
          </p:cNvPr>
          <p:cNvSpPr txBox="1"/>
          <p:nvPr/>
        </p:nvSpPr>
        <p:spPr>
          <a:xfrm>
            <a:off x="1288432" y="4962531"/>
            <a:ext cx="4140000" cy="4801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在这里输入你的正文，阐述与关键词标题相关的具体内容，若字数太多可酌情删减文案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44FC903-F103-1B4E-16A3-B4642529FADD}"/>
              </a:ext>
            </a:extLst>
          </p:cNvPr>
          <p:cNvSpPr txBox="1"/>
          <p:nvPr/>
        </p:nvSpPr>
        <p:spPr>
          <a:xfrm>
            <a:off x="6813592" y="1958571"/>
            <a:ext cx="4140000" cy="4801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在这里输入你的正文，阐述与关键词标题相关的具体内容，若字数太多可酌情删减文案</a:t>
            </a:r>
          </a:p>
        </p:txBody>
      </p:sp>
      <p:sp>
        <p:nvSpPr>
          <p:cNvPr id="27" name="文本框 6">
            <a:extLst>
              <a:ext uri="{FF2B5EF4-FFF2-40B4-BE49-F238E27FC236}">
                <a16:creationId xmlns:a16="http://schemas.microsoft.com/office/drawing/2014/main" id="{C1F26F96-16B4-49BB-28F6-61306A94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16" y="3570641"/>
            <a:ext cx="10259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no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latin typeface="+mj-lt"/>
                <a:ea typeface="+mj-ea"/>
                <a:cs typeface="OPPOSans B" panose="00020600040101010101" pitchFamily="18" charset="-122"/>
              </a:rPr>
              <a:t>推广成本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5E7C19D-6836-1F97-3C2A-D19E19A7D8C9}"/>
              </a:ext>
            </a:extLst>
          </p:cNvPr>
          <p:cNvSpPr txBox="1"/>
          <p:nvPr/>
        </p:nvSpPr>
        <p:spPr>
          <a:xfrm>
            <a:off x="6813592" y="4037698"/>
            <a:ext cx="4140000" cy="4801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在这里输入你的正文，阐述与关键词标题相关的具体内容，若字数太多可酌情删减文案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531DF08-0FE0-FC18-96F4-E5CBE5D0EA90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Budget</a:t>
            </a:r>
          </a:p>
        </p:txBody>
      </p:sp>
    </p:spTree>
    <p:extLst>
      <p:ext uri="{BB962C8B-B14F-4D97-AF65-F5344CB8AC3E}">
        <p14:creationId xmlns:p14="http://schemas.microsoft.com/office/powerpoint/2010/main" val="1541775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00993D9-7721-C66A-0BE8-D5D48AA135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活动预算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147D2F9-0D8A-DE57-AD44-D0E533BCE49E}"/>
              </a:ext>
            </a:extLst>
          </p:cNvPr>
          <p:cNvSpPr/>
          <p:nvPr/>
        </p:nvSpPr>
        <p:spPr>
          <a:xfrm>
            <a:off x="1056893" y="2470434"/>
            <a:ext cx="3808740" cy="3167105"/>
          </a:xfrm>
          <a:prstGeom prst="roundRect">
            <a:avLst>
              <a:gd name="adj" fmla="val 3893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C55DF9-69A6-5C5C-FC15-8907766C3E0C}"/>
              </a:ext>
            </a:extLst>
          </p:cNvPr>
          <p:cNvSpPr txBox="1"/>
          <p:nvPr/>
        </p:nvSpPr>
        <p:spPr>
          <a:xfrm>
            <a:off x="2097321" y="1680074"/>
            <a:ext cx="7997358" cy="26212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请在这里输入你的正文，阐述与关键词标题相关的具体内容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0F8A9F96-7C6F-97D0-0684-1C5B37BC1D8F}"/>
              </a:ext>
            </a:extLst>
          </p:cNvPr>
          <p:cNvSpPr/>
          <p:nvPr/>
        </p:nvSpPr>
        <p:spPr>
          <a:xfrm>
            <a:off x="4612640" y="1021853"/>
            <a:ext cx="2966720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2800" noProof="1">
                <a:solidFill>
                  <a:schemeClr val="accent2"/>
                </a:solidFill>
                <a:latin typeface="+mj-ea"/>
                <a:ea typeface="+mj-ea"/>
                <a:cs typeface="Open Sans Light" panose="020B0306030504020204" pitchFamily="34" charset="0"/>
              </a:rPr>
              <a:t>传播成本</a:t>
            </a:r>
            <a:endParaRPr lang="en-US" altLang="zh-CN" sz="2800" noProof="1">
              <a:solidFill>
                <a:schemeClr val="accent2"/>
              </a:solidFill>
              <a:latin typeface="+mj-ea"/>
              <a:ea typeface="+mj-ea"/>
              <a:cs typeface="Open Sans Light" panose="020B0306030504020204" pitchFamily="34" charset="0"/>
            </a:endParaRPr>
          </a:p>
        </p:txBody>
      </p:sp>
      <p:sp>
        <p:nvSpPr>
          <p:cNvPr id="6" name="圆角矩形 22">
            <a:extLst>
              <a:ext uri="{FF2B5EF4-FFF2-40B4-BE49-F238E27FC236}">
                <a16:creationId xmlns:a16="http://schemas.microsoft.com/office/drawing/2014/main" id="{566D1C7D-04C5-99CE-51DE-8FE403BE6BBE}"/>
              </a:ext>
            </a:extLst>
          </p:cNvPr>
          <p:cNvSpPr/>
          <p:nvPr/>
        </p:nvSpPr>
        <p:spPr>
          <a:xfrm>
            <a:off x="5425440" y="2470434"/>
            <a:ext cx="5709667" cy="1447031"/>
          </a:xfrm>
          <a:prstGeom prst="roundRect">
            <a:avLst>
              <a:gd name="adj" fmla="val 6586"/>
            </a:avLst>
          </a:prstGeom>
          <a:solidFill>
            <a:schemeClr val="accent2"/>
          </a:solidFill>
          <a:ln>
            <a:noFill/>
          </a:ln>
          <a:effectLst>
            <a:outerShdw blurRad="254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792B23CD-5BEF-958A-371F-1B7A80EE01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293452"/>
              </p:ext>
            </p:extLst>
          </p:nvPr>
        </p:nvGraphicFramePr>
        <p:xfrm>
          <a:off x="1179462" y="2470435"/>
          <a:ext cx="3568945" cy="300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5256F2F4-495C-DEC8-1BE4-0886D331162E}"/>
              </a:ext>
            </a:extLst>
          </p:cNvPr>
          <p:cNvGrpSpPr/>
          <p:nvPr/>
        </p:nvGrpSpPr>
        <p:grpSpPr>
          <a:xfrm>
            <a:off x="6057479" y="4165776"/>
            <a:ext cx="433922" cy="433948"/>
            <a:chOff x="5844119" y="4166576"/>
            <a:chExt cx="433922" cy="433948"/>
          </a:xfrm>
          <a:solidFill>
            <a:schemeClr val="accent2"/>
          </a:solidFill>
        </p:grpSpPr>
        <p:sp>
          <p:nvSpPr>
            <p:cNvPr id="9" name="任意多边形: 形状 191">
              <a:extLst>
                <a:ext uri="{FF2B5EF4-FFF2-40B4-BE49-F238E27FC236}">
                  <a16:creationId xmlns:a16="http://schemas.microsoft.com/office/drawing/2014/main" id="{A761E876-007C-37C1-C494-A3AE18EF6D55}"/>
                </a:ext>
              </a:extLst>
            </p:cNvPr>
            <p:cNvSpPr/>
            <p:nvPr/>
          </p:nvSpPr>
          <p:spPr>
            <a:xfrm>
              <a:off x="5844119" y="4166576"/>
              <a:ext cx="433922" cy="433948"/>
            </a:xfrm>
            <a:custGeom>
              <a:avLst/>
              <a:gdLst>
                <a:gd name="connsiteX0" fmla="*/ 307385 w 614853"/>
                <a:gd name="connsiteY0" fmla="*/ 614707 h 614890"/>
                <a:gd name="connsiteX1" fmla="*/ 278892 w 614853"/>
                <a:gd name="connsiteY1" fmla="*/ 602928 h 614890"/>
                <a:gd name="connsiteX2" fmla="*/ 212502 w 614853"/>
                <a:gd name="connsiteY2" fmla="*/ 536538 h 614890"/>
                <a:gd name="connsiteX3" fmla="*/ 118483 w 614853"/>
                <a:gd name="connsiteY3" fmla="*/ 536538 h 614890"/>
                <a:gd name="connsiteX4" fmla="*/ 78181 w 614853"/>
                <a:gd name="connsiteY4" fmla="*/ 496173 h 614890"/>
                <a:gd name="connsiteX5" fmla="*/ 78181 w 614853"/>
                <a:gd name="connsiteY5" fmla="*/ 402308 h 614890"/>
                <a:gd name="connsiteX6" fmla="*/ 11729 w 614853"/>
                <a:gd name="connsiteY6" fmla="*/ 335764 h 614890"/>
                <a:gd name="connsiteX7" fmla="*/ 11729 w 614853"/>
                <a:gd name="connsiteY7" fmla="*/ 278779 h 614890"/>
                <a:gd name="connsiteX8" fmla="*/ 78181 w 614853"/>
                <a:gd name="connsiteY8" fmla="*/ 212389 h 614890"/>
                <a:gd name="connsiteX9" fmla="*/ 78181 w 614853"/>
                <a:gd name="connsiteY9" fmla="*/ 118370 h 614890"/>
                <a:gd name="connsiteX10" fmla="*/ 118483 w 614853"/>
                <a:gd name="connsiteY10" fmla="*/ 78068 h 614890"/>
                <a:gd name="connsiteX11" fmla="*/ 212348 w 614853"/>
                <a:gd name="connsiteY11" fmla="*/ 78068 h 614890"/>
                <a:gd name="connsiteX12" fmla="*/ 278892 w 614853"/>
                <a:gd name="connsiteY12" fmla="*/ 11616 h 614890"/>
                <a:gd name="connsiteX13" fmla="*/ 335877 w 614853"/>
                <a:gd name="connsiteY13" fmla="*/ 11616 h 614890"/>
                <a:gd name="connsiteX14" fmla="*/ 402267 w 614853"/>
                <a:gd name="connsiteY14" fmla="*/ 77975 h 614890"/>
                <a:gd name="connsiteX15" fmla="*/ 496286 w 614853"/>
                <a:gd name="connsiteY15" fmla="*/ 77975 h 614890"/>
                <a:gd name="connsiteX16" fmla="*/ 536589 w 614853"/>
                <a:gd name="connsiteY16" fmla="*/ 118278 h 614890"/>
                <a:gd name="connsiteX17" fmla="*/ 536589 w 614853"/>
                <a:gd name="connsiteY17" fmla="*/ 212143 h 614890"/>
                <a:gd name="connsiteX18" fmla="*/ 603009 w 614853"/>
                <a:gd name="connsiteY18" fmla="*/ 278687 h 614890"/>
                <a:gd name="connsiteX19" fmla="*/ 603009 w 614853"/>
                <a:gd name="connsiteY19" fmla="*/ 335672 h 614890"/>
                <a:gd name="connsiteX20" fmla="*/ 536650 w 614853"/>
                <a:gd name="connsiteY20" fmla="*/ 402062 h 614890"/>
                <a:gd name="connsiteX21" fmla="*/ 536650 w 614853"/>
                <a:gd name="connsiteY21" fmla="*/ 402216 h 614890"/>
                <a:gd name="connsiteX22" fmla="*/ 536650 w 614853"/>
                <a:gd name="connsiteY22" fmla="*/ 496081 h 614890"/>
                <a:gd name="connsiteX23" fmla="*/ 496348 w 614853"/>
                <a:gd name="connsiteY23" fmla="*/ 536383 h 614890"/>
                <a:gd name="connsiteX24" fmla="*/ 402421 w 614853"/>
                <a:gd name="connsiteY24" fmla="*/ 536383 h 614890"/>
                <a:gd name="connsiteX25" fmla="*/ 335877 w 614853"/>
                <a:gd name="connsiteY25" fmla="*/ 602835 h 614890"/>
                <a:gd name="connsiteX26" fmla="*/ 307385 w 614853"/>
                <a:gd name="connsiteY26" fmla="*/ 614707 h 614890"/>
                <a:gd name="connsiteX27" fmla="*/ 118483 w 614853"/>
                <a:gd name="connsiteY27" fmla="*/ 118247 h 614890"/>
                <a:gd name="connsiteX28" fmla="*/ 118267 w 614853"/>
                <a:gd name="connsiteY28" fmla="*/ 212235 h 614890"/>
                <a:gd name="connsiteX29" fmla="*/ 106457 w 614853"/>
                <a:gd name="connsiteY29" fmla="*/ 240759 h 614890"/>
                <a:gd name="connsiteX30" fmla="*/ 40098 w 614853"/>
                <a:gd name="connsiteY30" fmla="*/ 307118 h 614890"/>
                <a:gd name="connsiteX31" fmla="*/ 106457 w 614853"/>
                <a:gd name="connsiteY31" fmla="*/ 373816 h 614890"/>
                <a:gd name="connsiteX32" fmla="*/ 118267 w 614853"/>
                <a:gd name="connsiteY32" fmla="*/ 402308 h 614890"/>
                <a:gd name="connsiteX33" fmla="*/ 118267 w 614853"/>
                <a:gd name="connsiteY33" fmla="*/ 496173 h 614890"/>
                <a:gd name="connsiteX34" fmla="*/ 212348 w 614853"/>
                <a:gd name="connsiteY34" fmla="*/ 496389 h 614890"/>
                <a:gd name="connsiteX35" fmla="*/ 240840 w 614853"/>
                <a:gd name="connsiteY35" fmla="*/ 508199 h 614890"/>
                <a:gd name="connsiteX36" fmla="*/ 307230 w 614853"/>
                <a:gd name="connsiteY36" fmla="*/ 574558 h 614890"/>
                <a:gd name="connsiteX37" fmla="*/ 373898 w 614853"/>
                <a:gd name="connsiteY37" fmla="*/ 508076 h 614890"/>
                <a:gd name="connsiteX38" fmla="*/ 402421 w 614853"/>
                <a:gd name="connsiteY38" fmla="*/ 496266 h 614890"/>
                <a:gd name="connsiteX39" fmla="*/ 496286 w 614853"/>
                <a:gd name="connsiteY39" fmla="*/ 496266 h 614890"/>
                <a:gd name="connsiteX40" fmla="*/ 496502 w 614853"/>
                <a:gd name="connsiteY40" fmla="*/ 402185 h 614890"/>
                <a:gd name="connsiteX41" fmla="*/ 508312 w 614853"/>
                <a:gd name="connsiteY41" fmla="*/ 373693 h 614890"/>
                <a:gd name="connsiteX42" fmla="*/ 574640 w 614853"/>
                <a:gd name="connsiteY42" fmla="*/ 307426 h 614890"/>
                <a:gd name="connsiteX43" fmla="*/ 508281 w 614853"/>
                <a:gd name="connsiteY43" fmla="*/ 240759 h 614890"/>
                <a:gd name="connsiteX44" fmla="*/ 496471 w 614853"/>
                <a:gd name="connsiteY44" fmla="*/ 212235 h 614890"/>
                <a:gd name="connsiteX45" fmla="*/ 496471 w 614853"/>
                <a:gd name="connsiteY45" fmla="*/ 118370 h 614890"/>
                <a:gd name="connsiteX46" fmla="*/ 402390 w 614853"/>
                <a:gd name="connsiteY46" fmla="*/ 118155 h 614890"/>
                <a:gd name="connsiteX47" fmla="*/ 373867 w 614853"/>
                <a:gd name="connsiteY47" fmla="*/ 106344 h 614890"/>
                <a:gd name="connsiteX48" fmla="*/ 307539 w 614853"/>
                <a:gd name="connsiteY48" fmla="*/ 39985 h 614890"/>
                <a:gd name="connsiteX49" fmla="*/ 240840 w 614853"/>
                <a:gd name="connsiteY49" fmla="*/ 106344 h 614890"/>
                <a:gd name="connsiteX50" fmla="*/ 212348 w 614853"/>
                <a:gd name="connsiteY50" fmla="*/ 118155 h 61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14853" h="614890">
                  <a:moveTo>
                    <a:pt x="307385" y="614707"/>
                  </a:moveTo>
                  <a:cubicBezTo>
                    <a:pt x="296697" y="614735"/>
                    <a:pt x="286441" y="610495"/>
                    <a:pt x="278892" y="602928"/>
                  </a:cubicBezTo>
                  <a:lnTo>
                    <a:pt x="212502" y="536538"/>
                  </a:lnTo>
                  <a:lnTo>
                    <a:pt x="118483" y="536538"/>
                  </a:lnTo>
                  <a:cubicBezTo>
                    <a:pt x="96207" y="536519"/>
                    <a:pt x="78162" y="518449"/>
                    <a:pt x="78181" y="496173"/>
                  </a:cubicBezTo>
                  <a:lnTo>
                    <a:pt x="78181" y="402308"/>
                  </a:lnTo>
                  <a:lnTo>
                    <a:pt x="11729" y="335764"/>
                  </a:lnTo>
                  <a:cubicBezTo>
                    <a:pt x="-3970" y="320013"/>
                    <a:pt x="-3970" y="294530"/>
                    <a:pt x="11729" y="278779"/>
                  </a:cubicBezTo>
                  <a:lnTo>
                    <a:pt x="78181" y="212389"/>
                  </a:lnTo>
                  <a:lnTo>
                    <a:pt x="78181" y="118370"/>
                  </a:lnTo>
                  <a:cubicBezTo>
                    <a:pt x="78214" y="96125"/>
                    <a:pt x="96238" y="78102"/>
                    <a:pt x="118483" y="78068"/>
                  </a:cubicBezTo>
                  <a:lnTo>
                    <a:pt x="212348" y="78068"/>
                  </a:lnTo>
                  <a:lnTo>
                    <a:pt x="278892" y="11616"/>
                  </a:lnTo>
                  <a:cubicBezTo>
                    <a:pt x="294631" y="-4116"/>
                    <a:pt x="320138" y="-4116"/>
                    <a:pt x="335877" y="11616"/>
                  </a:cubicBezTo>
                  <a:lnTo>
                    <a:pt x="402267" y="77975"/>
                  </a:lnTo>
                  <a:lnTo>
                    <a:pt x="496286" y="77975"/>
                  </a:lnTo>
                  <a:cubicBezTo>
                    <a:pt x="518531" y="78009"/>
                    <a:pt x="536555" y="96033"/>
                    <a:pt x="536589" y="118278"/>
                  </a:cubicBezTo>
                  <a:lnTo>
                    <a:pt x="536589" y="212143"/>
                  </a:lnTo>
                  <a:lnTo>
                    <a:pt x="603009" y="278687"/>
                  </a:lnTo>
                  <a:cubicBezTo>
                    <a:pt x="618742" y="294426"/>
                    <a:pt x="618742" y="319933"/>
                    <a:pt x="603009" y="335672"/>
                  </a:cubicBezTo>
                  <a:lnTo>
                    <a:pt x="536650" y="402062"/>
                  </a:lnTo>
                  <a:cubicBezTo>
                    <a:pt x="536650" y="402062"/>
                    <a:pt x="536650" y="402062"/>
                    <a:pt x="536650" y="402216"/>
                  </a:cubicBezTo>
                  <a:lnTo>
                    <a:pt x="536650" y="496081"/>
                  </a:lnTo>
                  <a:cubicBezTo>
                    <a:pt x="536616" y="518326"/>
                    <a:pt x="518593" y="536350"/>
                    <a:pt x="496348" y="536383"/>
                  </a:cubicBezTo>
                  <a:lnTo>
                    <a:pt x="402421" y="536383"/>
                  </a:lnTo>
                  <a:lnTo>
                    <a:pt x="335877" y="602835"/>
                  </a:lnTo>
                  <a:cubicBezTo>
                    <a:pt x="328344" y="610436"/>
                    <a:pt x="318085" y="614710"/>
                    <a:pt x="307385" y="614707"/>
                  </a:cubicBezTo>
                  <a:close/>
                  <a:moveTo>
                    <a:pt x="118483" y="118247"/>
                  </a:moveTo>
                  <a:lnTo>
                    <a:pt x="118267" y="212235"/>
                  </a:lnTo>
                  <a:cubicBezTo>
                    <a:pt x="118295" y="222938"/>
                    <a:pt x="114043" y="233210"/>
                    <a:pt x="106457" y="240759"/>
                  </a:cubicBezTo>
                  <a:lnTo>
                    <a:pt x="40098" y="307118"/>
                  </a:lnTo>
                  <a:lnTo>
                    <a:pt x="106457" y="373816"/>
                  </a:lnTo>
                  <a:cubicBezTo>
                    <a:pt x="114037" y="381358"/>
                    <a:pt x="118289" y="391615"/>
                    <a:pt x="118267" y="402308"/>
                  </a:cubicBezTo>
                  <a:lnTo>
                    <a:pt x="118267" y="496173"/>
                  </a:lnTo>
                  <a:lnTo>
                    <a:pt x="212348" y="496389"/>
                  </a:lnTo>
                  <a:cubicBezTo>
                    <a:pt x="223042" y="496368"/>
                    <a:pt x="233298" y="500620"/>
                    <a:pt x="240840" y="508199"/>
                  </a:cubicBezTo>
                  <a:lnTo>
                    <a:pt x="307230" y="574558"/>
                  </a:lnTo>
                  <a:lnTo>
                    <a:pt x="373898" y="508076"/>
                  </a:lnTo>
                  <a:cubicBezTo>
                    <a:pt x="381446" y="500490"/>
                    <a:pt x="391718" y="496238"/>
                    <a:pt x="402421" y="496266"/>
                  </a:cubicBezTo>
                  <a:lnTo>
                    <a:pt x="496286" y="496266"/>
                  </a:lnTo>
                  <a:lnTo>
                    <a:pt x="496502" y="402185"/>
                  </a:lnTo>
                  <a:cubicBezTo>
                    <a:pt x="496480" y="391491"/>
                    <a:pt x="500733" y="381235"/>
                    <a:pt x="508312" y="373693"/>
                  </a:cubicBezTo>
                  <a:lnTo>
                    <a:pt x="574640" y="307426"/>
                  </a:lnTo>
                  <a:lnTo>
                    <a:pt x="508281" y="240759"/>
                  </a:lnTo>
                  <a:cubicBezTo>
                    <a:pt x="500695" y="233210"/>
                    <a:pt x="496443" y="222938"/>
                    <a:pt x="496471" y="212235"/>
                  </a:cubicBezTo>
                  <a:lnTo>
                    <a:pt x="496471" y="118370"/>
                  </a:lnTo>
                  <a:lnTo>
                    <a:pt x="402390" y="118155"/>
                  </a:lnTo>
                  <a:cubicBezTo>
                    <a:pt x="391687" y="118182"/>
                    <a:pt x="381416" y="113930"/>
                    <a:pt x="373867" y="106344"/>
                  </a:cubicBezTo>
                  <a:lnTo>
                    <a:pt x="307539" y="39985"/>
                  </a:lnTo>
                  <a:lnTo>
                    <a:pt x="240840" y="106344"/>
                  </a:lnTo>
                  <a:cubicBezTo>
                    <a:pt x="233298" y="113924"/>
                    <a:pt x="223042" y="118176"/>
                    <a:pt x="212348" y="118155"/>
                  </a:cubicBez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0" name="任意多边形: 形状 192">
              <a:extLst>
                <a:ext uri="{FF2B5EF4-FFF2-40B4-BE49-F238E27FC236}">
                  <a16:creationId xmlns:a16="http://schemas.microsoft.com/office/drawing/2014/main" id="{640D22D3-1578-807A-1991-9275E60EB924}"/>
                </a:ext>
              </a:extLst>
            </p:cNvPr>
            <p:cNvSpPr/>
            <p:nvPr/>
          </p:nvSpPr>
          <p:spPr>
            <a:xfrm>
              <a:off x="5969376" y="4320882"/>
              <a:ext cx="184673" cy="124566"/>
            </a:xfrm>
            <a:custGeom>
              <a:avLst/>
              <a:gdLst>
                <a:gd name="connsiteX0" fmla="*/ 98909 w 261675"/>
                <a:gd name="connsiteY0" fmla="*/ 176323 h 176506"/>
                <a:gd name="connsiteX1" fmla="*/ 73993 w 261675"/>
                <a:gd name="connsiteY1" fmla="*/ 166085 h 176506"/>
                <a:gd name="connsiteX2" fmla="*/ 5538 w 261675"/>
                <a:gd name="connsiteY2" fmla="*/ 97938 h 176506"/>
                <a:gd name="connsiteX3" fmla="*/ 6120 w 261675"/>
                <a:gd name="connsiteY3" fmla="*/ 69599 h 176506"/>
                <a:gd name="connsiteX4" fmla="*/ 33814 w 261675"/>
                <a:gd name="connsiteY4" fmla="*/ 69538 h 176506"/>
                <a:gd name="connsiteX5" fmla="*/ 98816 w 261675"/>
                <a:gd name="connsiteY5" fmla="*/ 134293 h 176506"/>
                <a:gd name="connsiteX6" fmla="*/ 227742 w 261675"/>
                <a:gd name="connsiteY6" fmla="*/ 5368 h 176506"/>
                <a:gd name="connsiteX7" fmla="*/ 256080 w 261675"/>
                <a:gd name="connsiteY7" fmla="*/ 6015 h 176506"/>
                <a:gd name="connsiteX8" fmla="*/ 256080 w 261675"/>
                <a:gd name="connsiteY8" fmla="*/ 33706 h 176506"/>
                <a:gd name="connsiteX9" fmla="*/ 123886 w 261675"/>
                <a:gd name="connsiteY9" fmla="*/ 166085 h 176506"/>
                <a:gd name="connsiteX10" fmla="*/ 98909 w 261675"/>
                <a:gd name="connsiteY10" fmla="*/ 176323 h 17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675" h="176506">
                  <a:moveTo>
                    <a:pt x="98909" y="176323"/>
                  </a:moveTo>
                  <a:cubicBezTo>
                    <a:pt x="89575" y="176344"/>
                    <a:pt x="80617" y="172663"/>
                    <a:pt x="73993" y="166085"/>
                  </a:cubicBezTo>
                  <a:lnTo>
                    <a:pt x="5538" y="97938"/>
                  </a:lnTo>
                  <a:cubicBezTo>
                    <a:pt x="-2128" y="89951"/>
                    <a:pt x="-1866" y="77262"/>
                    <a:pt x="6120" y="69599"/>
                  </a:cubicBezTo>
                  <a:cubicBezTo>
                    <a:pt x="13851" y="62177"/>
                    <a:pt x="26050" y="62152"/>
                    <a:pt x="33814" y="69538"/>
                  </a:cubicBezTo>
                  <a:lnTo>
                    <a:pt x="98816" y="134293"/>
                  </a:lnTo>
                  <a:lnTo>
                    <a:pt x="227742" y="5368"/>
                  </a:lnTo>
                  <a:cubicBezTo>
                    <a:pt x="235747" y="-2279"/>
                    <a:pt x="248433" y="-1990"/>
                    <a:pt x="256080" y="6015"/>
                  </a:cubicBezTo>
                  <a:cubicBezTo>
                    <a:pt x="263481" y="13761"/>
                    <a:pt x="263481" y="25960"/>
                    <a:pt x="256080" y="33706"/>
                  </a:cubicBezTo>
                  <a:lnTo>
                    <a:pt x="123886" y="166085"/>
                  </a:lnTo>
                  <a:cubicBezTo>
                    <a:pt x="117250" y="172681"/>
                    <a:pt x="108265" y="176363"/>
                    <a:pt x="98909" y="176323"/>
                  </a:cubicBez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sz="1200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39FA9AD-26A2-26F3-0EF1-7EFE19699898}"/>
              </a:ext>
            </a:extLst>
          </p:cNvPr>
          <p:cNvSpPr txBox="1"/>
          <p:nvPr/>
        </p:nvSpPr>
        <p:spPr>
          <a:xfrm>
            <a:off x="5864070" y="4772028"/>
            <a:ext cx="820739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2"/>
                </a:solidFill>
                <a:latin typeface="+mj-ea"/>
                <a:ea typeface="+mj-ea"/>
              </a:rPr>
              <a:t>传播成本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31B8822-A42E-2DB9-6FCC-3F8B180BEAEE}"/>
              </a:ext>
            </a:extLst>
          </p:cNvPr>
          <p:cNvSpPr txBox="1"/>
          <p:nvPr/>
        </p:nvSpPr>
        <p:spPr>
          <a:xfrm>
            <a:off x="5501858" y="5008473"/>
            <a:ext cx="1545166" cy="61677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在这里输入与关键词标题相关的具体内容</a:t>
            </a:r>
            <a:endParaRPr lang="zh-CN" altLang="en-US" sz="105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754EF47-D326-B39E-7E65-99A3D469CC5F}"/>
              </a:ext>
            </a:extLst>
          </p:cNvPr>
          <p:cNvSpPr txBox="1"/>
          <p:nvPr/>
        </p:nvSpPr>
        <p:spPr>
          <a:xfrm>
            <a:off x="7868023" y="4747234"/>
            <a:ext cx="820739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获客成本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75B93F8-5195-3459-60EE-03FC685B8B79}"/>
              </a:ext>
            </a:extLst>
          </p:cNvPr>
          <p:cNvSpPr txBox="1"/>
          <p:nvPr/>
        </p:nvSpPr>
        <p:spPr>
          <a:xfrm>
            <a:off x="7505810" y="5008472"/>
            <a:ext cx="1545166" cy="6167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在这里输入与关键词标题相关的具体内容</a:t>
            </a:r>
            <a:endParaRPr lang="zh-CN" altLang="en-US" sz="105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BD39D33-2CA2-2360-1BC3-03F12B42E944}"/>
              </a:ext>
            </a:extLst>
          </p:cNvPr>
          <p:cNvGrpSpPr/>
          <p:nvPr/>
        </p:nvGrpSpPr>
        <p:grpSpPr>
          <a:xfrm>
            <a:off x="8073277" y="4215362"/>
            <a:ext cx="410231" cy="334775"/>
            <a:chOff x="8076580" y="4216162"/>
            <a:chExt cx="410231" cy="334775"/>
          </a:xfrm>
          <a:solidFill>
            <a:schemeClr val="accent2"/>
          </a:solidFill>
        </p:grpSpPr>
        <p:sp>
          <p:nvSpPr>
            <p:cNvPr id="16" name="任意多边形: 形状 204">
              <a:extLst>
                <a:ext uri="{FF2B5EF4-FFF2-40B4-BE49-F238E27FC236}">
                  <a16:creationId xmlns:a16="http://schemas.microsoft.com/office/drawing/2014/main" id="{6AA5891F-4E38-E52E-00E7-60AA0CDBFB1F}"/>
                </a:ext>
              </a:extLst>
            </p:cNvPr>
            <p:cNvSpPr/>
            <p:nvPr/>
          </p:nvSpPr>
          <p:spPr>
            <a:xfrm>
              <a:off x="8135073" y="4522647"/>
              <a:ext cx="290631" cy="28290"/>
            </a:xfrm>
            <a:custGeom>
              <a:avLst/>
              <a:gdLst>
                <a:gd name="connsiteX0" fmla="*/ 391726 w 411814"/>
                <a:gd name="connsiteY0" fmla="*/ -183 h 40086"/>
                <a:gd name="connsiteX1" fmla="*/ 19998 w 411814"/>
                <a:gd name="connsiteY1" fmla="*/ -183 h 40086"/>
                <a:gd name="connsiteX2" fmla="*/ -45 w 411814"/>
                <a:gd name="connsiteY2" fmla="*/ 19860 h 40086"/>
                <a:gd name="connsiteX3" fmla="*/ 19998 w 411814"/>
                <a:gd name="connsiteY3" fmla="*/ 39904 h 40086"/>
                <a:gd name="connsiteX4" fmla="*/ 391726 w 411814"/>
                <a:gd name="connsiteY4" fmla="*/ 39904 h 40086"/>
                <a:gd name="connsiteX5" fmla="*/ 411770 w 411814"/>
                <a:gd name="connsiteY5" fmla="*/ 19860 h 40086"/>
                <a:gd name="connsiteX6" fmla="*/ 391726 w 411814"/>
                <a:gd name="connsiteY6" fmla="*/ -183 h 4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814" h="40086">
                  <a:moveTo>
                    <a:pt x="391726" y="-183"/>
                  </a:moveTo>
                  <a:lnTo>
                    <a:pt x="19998" y="-183"/>
                  </a:lnTo>
                  <a:cubicBezTo>
                    <a:pt x="8928" y="-183"/>
                    <a:pt x="-45" y="8790"/>
                    <a:pt x="-45" y="19860"/>
                  </a:cubicBezTo>
                  <a:cubicBezTo>
                    <a:pt x="-45" y="30930"/>
                    <a:pt x="8928" y="39904"/>
                    <a:pt x="19998" y="39904"/>
                  </a:cubicBezTo>
                  <a:lnTo>
                    <a:pt x="391726" y="39904"/>
                  </a:lnTo>
                  <a:cubicBezTo>
                    <a:pt x="402797" y="39904"/>
                    <a:pt x="411770" y="30930"/>
                    <a:pt x="411770" y="19860"/>
                  </a:cubicBezTo>
                  <a:cubicBezTo>
                    <a:pt x="411770" y="8790"/>
                    <a:pt x="402797" y="-183"/>
                    <a:pt x="391726" y="-183"/>
                  </a:cubicBez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17" name="任意多边形: 形状 205">
              <a:extLst>
                <a:ext uri="{FF2B5EF4-FFF2-40B4-BE49-F238E27FC236}">
                  <a16:creationId xmlns:a16="http://schemas.microsoft.com/office/drawing/2014/main" id="{2623A913-221E-F90B-7285-3249281B65FC}"/>
                </a:ext>
              </a:extLst>
            </p:cNvPr>
            <p:cNvSpPr/>
            <p:nvPr/>
          </p:nvSpPr>
          <p:spPr>
            <a:xfrm>
              <a:off x="8076580" y="4216162"/>
              <a:ext cx="410231" cy="278369"/>
            </a:xfrm>
            <a:custGeom>
              <a:avLst/>
              <a:gdLst>
                <a:gd name="connsiteX0" fmla="*/ 581240 w 581284"/>
                <a:gd name="connsiteY0" fmla="*/ 115745 h 394439"/>
                <a:gd name="connsiteX1" fmla="*/ 540367 w 581284"/>
                <a:gd name="connsiteY1" fmla="*/ 74718 h 394439"/>
                <a:gd name="connsiteX2" fmla="*/ 499339 w 581284"/>
                <a:gd name="connsiteY2" fmla="*/ 115591 h 394439"/>
                <a:gd name="connsiteX3" fmla="*/ 502762 w 581284"/>
                <a:gd name="connsiteY3" fmla="*/ 132057 h 394439"/>
                <a:gd name="connsiteX4" fmla="*/ 373806 w 581284"/>
                <a:gd name="connsiteY4" fmla="*/ 218676 h 394439"/>
                <a:gd name="connsiteX5" fmla="*/ 314848 w 581284"/>
                <a:gd name="connsiteY5" fmla="*/ 72359 h 394439"/>
                <a:gd name="connsiteX6" fmla="*/ 320383 w 581284"/>
                <a:gd name="connsiteY6" fmla="*/ 14711 h 394439"/>
                <a:gd name="connsiteX7" fmla="*/ 262735 w 581284"/>
                <a:gd name="connsiteY7" fmla="*/ 9176 h 394439"/>
                <a:gd name="connsiteX8" fmla="*/ 257200 w 581284"/>
                <a:gd name="connsiteY8" fmla="*/ 66824 h 394439"/>
                <a:gd name="connsiteX9" fmla="*/ 262735 w 581284"/>
                <a:gd name="connsiteY9" fmla="*/ 72359 h 394439"/>
                <a:gd name="connsiteX10" fmla="*/ 203745 w 581284"/>
                <a:gd name="connsiteY10" fmla="*/ 218552 h 394439"/>
                <a:gd name="connsiteX11" fmla="*/ 77564 w 581284"/>
                <a:gd name="connsiteY11" fmla="*/ 134031 h 394439"/>
                <a:gd name="connsiteX12" fmla="*/ 59023 w 581284"/>
                <a:gd name="connsiteY12" fmla="*/ 79214 h 394439"/>
                <a:gd name="connsiteX13" fmla="*/ 4203 w 581284"/>
                <a:gd name="connsiteY13" fmla="*/ 97756 h 394439"/>
                <a:gd name="connsiteX14" fmla="*/ 22747 w 581284"/>
                <a:gd name="connsiteY14" fmla="*/ 152573 h 394439"/>
                <a:gd name="connsiteX15" fmla="*/ 29245 w 581284"/>
                <a:gd name="connsiteY15" fmla="*/ 155123 h 394439"/>
                <a:gd name="connsiteX16" fmla="*/ 74604 w 581284"/>
                <a:gd name="connsiteY16" fmla="*/ 359134 h 394439"/>
                <a:gd name="connsiteX17" fmla="*/ 118391 w 581284"/>
                <a:gd name="connsiteY17" fmla="*/ 394256 h 394439"/>
                <a:gd name="connsiteX18" fmla="*/ 459191 w 581284"/>
                <a:gd name="connsiteY18" fmla="*/ 394256 h 394439"/>
                <a:gd name="connsiteX19" fmla="*/ 502947 w 581284"/>
                <a:gd name="connsiteY19" fmla="*/ 359134 h 394439"/>
                <a:gd name="connsiteX20" fmla="*/ 548122 w 581284"/>
                <a:gd name="connsiteY20" fmla="*/ 155894 h 394439"/>
                <a:gd name="connsiteX21" fmla="*/ 581240 w 581284"/>
                <a:gd name="connsiteY21" fmla="*/ 115745 h 394439"/>
                <a:gd name="connsiteX22" fmla="*/ 540290 w 581284"/>
                <a:gd name="connsiteY22" fmla="*/ 114882 h 394439"/>
                <a:gd name="connsiteX23" fmla="*/ 541153 w 581284"/>
                <a:gd name="connsiteY23" fmla="*/ 115745 h 394439"/>
                <a:gd name="connsiteX24" fmla="*/ 540290 w 581284"/>
                <a:gd name="connsiteY24" fmla="*/ 116609 h 394439"/>
                <a:gd name="connsiteX25" fmla="*/ 539426 w 581284"/>
                <a:gd name="connsiteY25" fmla="*/ 115745 h 394439"/>
                <a:gd name="connsiteX26" fmla="*/ 540290 w 581284"/>
                <a:gd name="connsiteY26" fmla="*/ 114882 h 394439"/>
                <a:gd name="connsiteX27" fmla="*/ 288791 w 581284"/>
                <a:gd name="connsiteY27" fmla="*/ 40074 h 394439"/>
                <a:gd name="connsiteX28" fmla="*/ 289655 w 581284"/>
                <a:gd name="connsiteY28" fmla="*/ 40937 h 394439"/>
                <a:gd name="connsiteX29" fmla="*/ 289346 w 581284"/>
                <a:gd name="connsiteY29" fmla="*/ 41461 h 394439"/>
                <a:gd name="connsiteX30" fmla="*/ 288205 w 581284"/>
                <a:gd name="connsiteY30" fmla="*/ 41461 h 394439"/>
                <a:gd name="connsiteX31" fmla="*/ 287928 w 581284"/>
                <a:gd name="connsiteY31" fmla="*/ 40937 h 394439"/>
                <a:gd name="connsiteX32" fmla="*/ 288791 w 581284"/>
                <a:gd name="connsiteY32" fmla="*/ 40074 h 394439"/>
                <a:gd name="connsiteX33" fmla="*/ 40901 w 581284"/>
                <a:gd name="connsiteY33" fmla="*/ 114882 h 394439"/>
                <a:gd name="connsiteX34" fmla="*/ 41912 w 581284"/>
                <a:gd name="connsiteY34" fmla="*/ 115566 h 394439"/>
                <a:gd name="connsiteX35" fmla="*/ 41224 w 581284"/>
                <a:gd name="connsiteY35" fmla="*/ 116578 h 394439"/>
                <a:gd name="connsiteX36" fmla="*/ 40901 w 581284"/>
                <a:gd name="connsiteY36" fmla="*/ 116578 h 394439"/>
                <a:gd name="connsiteX37" fmla="*/ 40216 w 581284"/>
                <a:gd name="connsiteY37" fmla="*/ 115566 h 394439"/>
                <a:gd name="connsiteX38" fmla="*/ 40901 w 581284"/>
                <a:gd name="connsiteY38" fmla="*/ 114882 h 394439"/>
                <a:gd name="connsiteX39" fmla="*/ 463816 w 581284"/>
                <a:gd name="connsiteY39" fmla="*/ 350438 h 394439"/>
                <a:gd name="connsiteX40" fmla="*/ 459191 w 581284"/>
                <a:gd name="connsiteY40" fmla="*/ 354169 h 394439"/>
                <a:gd name="connsiteX41" fmla="*/ 118391 w 581284"/>
                <a:gd name="connsiteY41" fmla="*/ 354169 h 394439"/>
                <a:gd name="connsiteX42" fmla="*/ 113735 w 581284"/>
                <a:gd name="connsiteY42" fmla="*/ 350438 h 394439"/>
                <a:gd name="connsiteX43" fmla="*/ 76146 w 581284"/>
                <a:gd name="connsiteY43" fmla="*/ 181241 h 394439"/>
                <a:gd name="connsiteX44" fmla="*/ 194001 w 581284"/>
                <a:gd name="connsiteY44" fmla="*/ 260459 h 394439"/>
                <a:gd name="connsiteX45" fmla="*/ 231815 w 581284"/>
                <a:gd name="connsiteY45" fmla="*/ 254180 h 394439"/>
                <a:gd name="connsiteX46" fmla="*/ 235075 w 581284"/>
                <a:gd name="connsiteY46" fmla="*/ 248124 h 394439"/>
                <a:gd name="connsiteX47" fmla="*/ 288791 w 581284"/>
                <a:gd name="connsiteY47" fmla="*/ 114974 h 394439"/>
                <a:gd name="connsiteX48" fmla="*/ 342477 w 581284"/>
                <a:gd name="connsiteY48" fmla="*/ 248124 h 394439"/>
                <a:gd name="connsiteX49" fmla="*/ 377546 w 581284"/>
                <a:gd name="connsiteY49" fmla="*/ 263709 h 394439"/>
                <a:gd name="connsiteX50" fmla="*/ 383581 w 581284"/>
                <a:gd name="connsiteY50" fmla="*/ 260459 h 394439"/>
                <a:gd name="connsiteX51" fmla="*/ 501436 w 581284"/>
                <a:gd name="connsiteY51" fmla="*/ 181272 h 39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1284" h="394439">
                  <a:moveTo>
                    <a:pt x="581240" y="115745"/>
                  </a:moveTo>
                  <a:cubicBezTo>
                    <a:pt x="581283" y="93130"/>
                    <a:pt x="562982" y="74761"/>
                    <a:pt x="540367" y="74718"/>
                  </a:cubicBezTo>
                  <a:cubicBezTo>
                    <a:pt x="517752" y="74675"/>
                    <a:pt x="499383" y="92976"/>
                    <a:pt x="499339" y="115591"/>
                  </a:cubicBezTo>
                  <a:cubicBezTo>
                    <a:pt x="499330" y="121259"/>
                    <a:pt x="500496" y="126865"/>
                    <a:pt x="502762" y="132057"/>
                  </a:cubicBezTo>
                  <a:lnTo>
                    <a:pt x="373806" y="218676"/>
                  </a:lnTo>
                  <a:lnTo>
                    <a:pt x="314848" y="72359"/>
                  </a:lnTo>
                  <a:cubicBezTo>
                    <a:pt x="332295" y="57968"/>
                    <a:pt x="334774" y="32158"/>
                    <a:pt x="320383" y="14711"/>
                  </a:cubicBezTo>
                  <a:cubicBezTo>
                    <a:pt x="305991" y="-2736"/>
                    <a:pt x="280182" y="-5212"/>
                    <a:pt x="262735" y="9176"/>
                  </a:cubicBezTo>
                  <a:cubicBezTo>
                    <a:pt x="245288" y="23567"/>
                    <a:pt x="242808" y="49377"/>
                    <a:pt x="257200" y="66824"/>
                  </a:cubicBezTo>
                  <a:cubicBezTo>
                    <a:pt x="258865" y="68841"/>
                    <a:pt x="260718" y="70694"/>
                    <a:pt x="262735" y="72359"/>
                  </a:cubicBezTo>
                  <a:lnTo>
                    <a:pt x="203745" y="218552"/>
                  </a:lnTo>
                  <a:lnTo>
                    <a:pt x="77564" y="134031"/>
                  </a:lnTo>
                  <a:cubicBezTo>
                    <a:pt x="87580" y="113772"/>
                    <a:pt x="79279" y="89229"/>
                    <a:pt x="59023" y="79214"/>
                  </a:cubicBezTo>
                  <a:cubicBezTo>
                    <a:pt x="38764" y="69198"/>
                    <a:pt x="14221" y="77499"/>
                    <a:pt x="4203" y="97756"/>
                  </a:cubicBezTo>
                  <a:cubicBezTo>
                    <a:pt x="-5813" y="118015"/>
                    <a:pt x="2488" y="142557"/>
                    <a:pt x="22747" y="152573"/>
                  </a:cubicBezTo>
                  <a:cubicBezTo>
                    <a:pt x="24835" y="153609"/>
                    <a:pt x="27009" y="154460"/>
                    <a:pt x="29245" y="155123"/>
                  </a:cubicBezTo>
                  <a:lnTo>
                    <a:pt x="74604" y="359134"/>
                  </a:lnTo>
                  <a:cubicBezTo>
                    <a:pt x="79076" y="379714"/>
                    <a:pt x="97333" y="394358"/>
                    <a:pt x="118391" y="394256"/>
                  </a:cubicBezTo>
                  <a:lnTo>
                    <a:pt x="459191" y="394256"/>
                  </a:lnTo>
                  <a:cubicBezTo>
                    <a:pt x="480243" y="394355"/>
                    <a:pt x="498488" y="379708"/>
                    <a:pt x="502947" y="359134"/>
                  </a:cubicBezTo>
                  <a:lnTo>
                    <a:pt x="548122" y="155894"/>
                  </a:lnTo>
                  <a:cubicBezTo>
                    <a:pt x="567333" y="152138"/>
                    <a:pt x="581206" y="135320"/>
                    <a:pt x="581240" y="115745"/>
                  </a:cubicBezTo>
                  <a:close/>
                  <a:moveTo>
                    <a:pt x="540290" y="114882"/>
                  </a:moveTo>
                  <a:cubicBezTo>
                    <a:pt x="540768" y="114882"/>
                    <a:pt x="541153" y="115267"/>
                    <a:pt x="541153" y="115745"/>
                  </a:cubicBezTo>
                  <a:cubicBezTo>
                    <a:pt x="541153" y="116223"/>
                    <a:pt x="540768" y="116609"/>
                    <a:pt x="540290" y="116609"/>
                  </a:cubicBezTo>
                  <a:cubicBezTo>
                    <a:pt x="539812" y="116609"/>
                    <a:pt x="539426" y="116223"/>
                    <a:pt x="539426" y="115745"/>
                  </a:cubicBezTo>
                  <a:cubicBezTo>
                    <a:pt x="539426" y="115267"/>
                    <a:pt x="539812" y="114882"/>
                    <a:pt x="540290" y="114882"/>
                  </a:cubicBezTo>
                  <a:close/>
                  <a:moveTo>
                    <a:pt x="288791" y="40074"/>
                  </a:moveTo>
                  <a:cubicBezTo>
                    <a:pt x="289260" y="40089"/>
                    <a:pt x="289639" y="40468"/>
                    <a:pt x="289655" y="40937"/>
                  </a:cubicBezTo>
                  <a:cubicBezTo>
                    <a:pt x="289664" y="41159"/>
                    <a:pt x="289544" y="41363"/>
                    <a:pt x="289346" y="41461"/>
                  </a:cubicBezTo>
                  <a:lnTo>
                    <a:pt x="288205" y="41461"/>
                  </a:lnTo>
                  <a:cubicBezTo>
                    <a:pt x="288023" y="41350"/>
                    <a:pt x="287918" y="41150"/>
                    <a:pt x="287928" y="40937"/>
                  </a:cubicBezTo>
                  <a:cubicBezTo>
                    <a:pt x="287943" y="40468"/>
                    <a:pt x="288322" y="40089"/>
                    <a:pt x="288791" y="40074"/>
                  </a:cubicBezTo>
                  <a:close/>
                  <a:moveTo>
                    <a:pt x="40901" y="114882"/>
                  </a:moveTo>
                  <a:cubicBezTo>
                    <a:pt x="41369" y="114792"/>
                    <a:pt x="41822" y="115098"/>
                    <a:pt x="41912" y="115566"/>
                  </a:cubicBezTo>
                  <a:cubicBezTo>
                    <a:pt x="42001" y="116035"/>
                    <a:pt x="41693" y="116488"/>
                    <a:pt x="41224" y="116578"/>
                  </a:cubicBezTo>
                  <a:cubicBezTo>
                    <a:pt x="41119" y="116599"/>
                    <a:pt x="41008" y="116599"/>
                    <a:pt x="40901" y="116578"/>
                  </a:cubicBezTo>
                  <a:cubicBezTo>
                    <a:pt x="40432" y="116488"/>
                    <a:pt x="40127" y="116035"/>
                    <a:pt x="40216" y="115566"/>
                  </a:cubicBezTo>
                  <a:cubicBezTo>
                    <a:pt x="40281" y="115221"/>
                    <a:pt x="40552" y="114950"/>
                    <a:pt x="40901" y="114882"/>
                  </a:cubicBezTo>
                  <a:close/>
                  <a:moveTo>
                    <a:pt x="463816" y="350438"/>
                  </a:moveTo>
                  <a:cubicBezTo>
                    <a:pt x="463351" y="352618"/>
                    <a:pt x="461420" y="354176"/>
                    <a:pt x="459191" y="354169"/>
                  </a:cubicBezTo>
                  <a:lnTo>
                    <a:pt x="118391" y="354169"/>
                  </a:lnTo>
                  <a:cubicBezTo>
                    <a:pt x="116150" y="354191"/>
                    <a:pt x="114204" y="352631"/>
                    <a:pt x="113735" y="350438"/>
                  </a:cubicBezTo>
                  <a:lnTo>
                    <a:pt x="76146" y="181241"/>
                  </a:lnTo>
                  <a:lnTo>
                    <a:pt x="194001" y="260459"/>
                  </a:lnTo>
                  <a:cubicBezTo>
                    <a:pt x="206178" y="269167"/>
                    <a:pt x="223107" y="266358"/>
                    <a:pt x="231815" y="254180"/>
                  </a:cubicBezTo>
                  <a:cubicBezTo>
                    <a:pt x="233154" y="252309"/>
                    <a:pt x="234252" y="250274"/>
                    <a:pt x="235075" y="248124"/>
                  </a:cubicBezTo>
                  <a:lnTo>
                    <a:pt x="288791" y="114974"/>
                  </a:lnTo>
                  <a:lnTo>
                    <a:pt x="342477" y="248124"/>
                  </a:lnTo>
                  <a:cubicBezTo>
                    <a:pt x="347857" y="262111"/>
                    <a:pt x="363559" y="269090"/>
                    <a:pt x="377546" y="263709"/>
                  </a:cubicBezTo>
                  <a:cubicBezTo>
                    <a:pt x="379686" y="262885"/>
                    <a:pt x="381715" y="261794"/>
                    <a:pt x="383581" y="260459"/>
                  </a:cubicBezTo>
                  <a:lnTo>
                    <a:pt x="501436" y="181272"/>
                  </a:ln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sz="1200">
                <a:solidFill>
                  <a:schemeClr val="tx2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55199D72-F2D8-6554-658D-07982AD8742C}"/>
              </a:ext>
            </a:extLst>
          </p:cNvPr>
          <p:cNvSpPr txBox="1"/>
          <p:nvPr/>
        </p:nvSpPr>
        <p:spPr>
          <a:xfrm>
            <a:off x="9871973" y="4759324"/>
            <a:ext cx="820739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16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2"/>
                </a:solidFill>
              </a:rPr>
              <a:t>转化成本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71A0386-53AC-67D1-7F03-29442FB266A5}"/>
              </a:ext>
            </a:extLst>
          </p:cNvPr>
          <p:cNvSpPr txBox="1"/>
          <p:nvPr/>
        </p:nvSpPr>
        <p:spPr>
          <a:xfrm>
            <a:off x="9509761" y="5008472"/>
            <a:ext cx="1545166" cy="6167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在这里输入与关键词标题相关的具体内容</a:t>
            </a:r>
            <a:endParaRPr lang="zh-CN" altLang="en-US" sz="105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3A67C2D-4C7D-2BF6-A67E-D9D0797C7A99}"/>
              </a:ext>
            </a:extLst>
          </p:cNvPr>
          <p:cNvGrpSpPr/>
          <p:nvPr/>
        </p:nvGrpSpPr>
        <p:grpSpPr>
          <a:xfrm>
            <a:off x="10093820" y="4197270"/>
            <a:ext cx="377047" cy="377047"/>
            <a:chOff x="10347820" y="4198070"/>
            <a:chExt cx="377047" cy="377047"/>
          </a:xfrm>
          <a:solidFill>
            <a:schemeClr val="accent2"/>
          </a:solidFill>
        </p:grpSpPr>
        <p:sp>
          <p:nvSpPr>
            <p:cNvPr id="21" name="任意多边形: 形状 245">
              <a:extLst>
                <a:ext uri="{FF2B5EF4-FFF2-40B4-BE49-F238E27FC236}">
                  <a16:creationId xmlns:a16="http://schemas.microsoft.com/office/drawing/2014/main" id="{54C3548E-6990-377B-C6FC-3249EC269342}"/>
                </a:ext>
              </a:extLst>
            </p:cNvPr>
            <p:cNvSpPr/>
            <p:nvPr/>
          </p:nvSpPr>
          <p:spPr>
            <a:xfrm>
              <a:off x="10347820" y="4198070"/>
              <a:ext cx="377047" cy="377047"/>
            </a:xfrm>
            <a:custGeom>
              <a:avLst/>
              <a:gdLst>
                <a:gd name="connsiteX0" fmla="*/ 267118 w 534264"/>
                <a:gd name="connsiteY0" fmla="*/ 534082 h 534264"/>
                <a:gd name="connsiteX1" fmla="*/ -45 w 534264"/>
                <a:gd name="connsiteY1" fmla="*/ 266980 h 534264"/>
                <a:gd name="connsiteX2" fmla="*/ 267056 w 534264"/>
                <a:gd name="connsiteY2" fmla="*/ -183 h 534264"/>
                <a:gd name="connsiteX3" fmla="*/ 534220 w 534264"/>
                <a:gd name="connsiteY3" fmla="*/ 266918 h 534264"/>
                <a:gd name="connsiteX4" fmla="*/ 534220 w 534264"/>
                <a:gd name="connsiteY4" fmla="*/ 266980 h 534264"/>
                <a:gd name="connsiteX5" fmla="*/ 267118 w 534264"/>
                <a:gd name="connsiteY5" fmla="*/ 534082 h 534264"/>
                <a:gd name="connsiteX6" fmla="*/ 267118 w 534264"/>
                <a:gd name="connsiteY6" fmla="*/ 39935 h 534264"/>
                <a:gd name="connsiteX7" fmla="*/ 40042 w 534264"/>
                <a:gd name="connsiteY7" fmla="*/ 266949 h 534264"/>
                <a:gd name="connsiteX8" fmla="*/ 267056 w 534264"/>
                <a:gd name="connsiteY8" fmla="*/ 494026 h 534264"/>
                <a:gd name="connsiteX9" fmla="*/ 494133 w 534264"/>
                <a:gd name="connsiteY9" fmla="*/ 267011 h 534264"/>
                <a:gd name="connsiteX10" fmla="*/ 494133 w 534264"/>
                <a:gd name="connsiteY10" fmla="*/ 266980 h 534264"/>
                <a:gd name="connsiteX11" fmla="*/ 267118 w 534264"/>
                <a:gd name="connsiteY11" fmla="*/ 39935 h 53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4264" h="534264">
                  <a:moveTo>
                    <a:pt x="267118" y="534082"/>
                  </a:moveTo>
                  <a:cubicBezTo>
                    <a:pt x="119586" y="534112"/>
                    <a:pt x="-28" y="414499"/>
                    <a:pt x="-45" y="266980"/>
                  </a:cubicBezTo>
                  <a:cubicBezTo>
                    <a:pt x="-62" y="119461"/>
                    <a:pt x="119525" y="-152"/>
                    <a:pt x="267056" y="-183"/>
                  </a:cubicBezTo>
                  <a:cubicBezTo>
                    <a:pt x="414588" y="-214"/>
                    <a:pt x="534201" y="119399"/>
                    <a:pt x="534220" y="266918"/>
                  </a:cubicBezTo>
                  <a:cubicBezTo>
                    <a:pt x="534220" y="266949"/>
                    <a:pt x="534220" y="266949"/>
                    <a:pt x="534220" y="266980"/>
                  </a:cubicBezTo>
                  <a:cubicBezTo>
                    <a:pt x="534050" y="414438"/>
                    <a:pt x="414564" y="533897"/>
                    <a:pt x="267118" y="534082"/>
                  </a:cubicBezTo>
                  <a:close/>
                  <a:moveTo>
                    <a:pt x="267118" y="39935"/>
                  </a:moveTo>
                  <a:cubicBezTo>
                    <a:pt x="141724" y="39904"/>
                    <a:pt x="40059" y="141570"/>
                    <a:pt x="40042" y="266949"/>
                  </a:cubicBezTo>
                  <a:cubicBezTo>
                    <a:pt x="40025" y="392329"/>
                    <a:pt x="141662" y="493995"/>
                    <a:pt x="267056" y="494026"/>
                  </a:cubicBezTo>
                  <a:cubicBezTo>
                    <a:pt x="392451" y="494056"/>
                    <a:pt x="494114" y="392390"/>
                    <a:pt x="494133" y="267011"/>
                  </a:cubicBezTo>
                  <a:cubicBezTo>
                    <a:pt x="494133" y="267011"/>
                    <a:pt x="494133" y="266980"/>
                    <a:pt x="494133" y="266980"/>
                  </a:cubicBezTo>
                  <a:cubicBezTo>
                    <a:pt x="493997" y="141662"/>
                    <a:pt x="392445" y="40089"/>
                    <a:pt x="267118" y="39935"/>
                  </a:cubicBez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sz="1200">
                <a:solidFill>
                  <a:schemeClr val="tx2"/>
                </a:solidFill>
              </a:endParaRPr>
            </a:p>
          </p:txBody>
        </p:sp>
        <p:sp>
          <p:nvSpPr>
            <p:cNvPr id="22" name="任意多边形: 形状 246">
              <a:extLst>
                <a:ext uri="{FF2B5EF4-FFF2-40B4-BE49-F238E27FC236}">
                  <a16:creationId xmlns:a16="http://schemas.microsoft.com/office/drawing/2014/main" id="{771AB794-BED0-24C5-E646-1AA023ABB5E4}"/>
                </a:ext>
              </a:extLst>
            </p:cNvPr>
            <p:cNvSpPr/>
            <p:nvPr/>
          </p:nvSpPr>
          <p:spPr>
            <a:xfrm>
              <a:off x="10520871" y="4371099"/>
              <a:ext cx="30989" cy="30989"/>
            </a:xfrm>
            <a:custGeom>
              <a:avLst/>
              <a:gdLst>
                <a:gd name="connsiteX0" fmla="*/ 43910 w 43910"/>
                <a:gd name="connsiteY0" fmla="*/ 21955 h 43910"/>
                <a:gd name="connsiteX1" fmla="*/ 21955 w 43910"/>
                <a:gd name="connsiteY1" fmla="*/ 43911 h 43910"/>
                <a:gd name="connsiteX2" fmla="*/ 0 w 43910"/>
                <a:gd name="connsiteY2" fmla="*/ 21955 h 43910"/>
                <a:gd name="connsiteX3" fmla="*/ 21955 w 43910"/>
                <a:gd name="connsiteY3" fmla="*/ 0 h 43910"/>
                <a:gd name="connsiteX4" fmla="*/ 43910 w 43910"/>
                <a:gd name="connsiteY4" fmla="*/ 21955 h 4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10" h="43910">
                  <a:moveTo>
                    <a:pt x="43910" y="21955"/>
                  </a:moveTo>
                  <a:cubicBezTo>
                    <a:pt x="43910" y="34081"/>
                    <a:pt x="34081" y="43911"/>
                    <a:pt x="21955" y="43911"/>
                  </a:cubicBezTo>
                  <a:cubicBezTo>
                    <a:pt x="9830" y="43911"/>
                    <a:pt x="0" y="34081"/>
                    <a:pt x="0" y="21955"/>
                  </a:cubicBezTo>
                  <a:cubicBezTo>
                    <a:pt x="0" y="9830"/>
                    <a:pt x="9830" y="0"/>
                    <a:pt x="21955" y="0"/>
                  </a:cubicBezTo>
                  <a:cubicBezTo>
                    <a:pt x="34081" y="0"/>
                    <a:pt x="43910" y="9830"/>
                    <a:pt x="43910" y="21955"/>
                  </a:cubicBez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sz="1200"/>
            </a:p>
          </p:txBody>
        </p:sp>
        <p:sp>
          <p:nvSpPr>
            <p:cNvPr id="23" name="任意多边形: 形状 247">
              <a:extLst>
                <a:ext uri="{FF2B5EF4-FFF2-40B4-BE49-F238E27FC236}">
                  <a16:creationId xmlns:a16="http://schemas.microsoft.com/office/drawing/2014/main" id="{98BD06D0-F7BD-A2FF-A681-84139DB87749}"/>
                </a:ext>
              </a:extLst>
            </p:cNvPr>
            <p:cNvSpPr/>
            <p:nvPr/>
          </p:nvSpPr>
          <p:spPr>
            <a:xfrm>
              <a:off x="10431684" y="4281980"/>
              <a:ext cx="209288" cy="209332"/>
            </a:xfrm>
            <a:custGeom>
              <a:avLst/>
              <a:gdLst>
                <a:gd name="connsiteX0" fmla="*/ 24510 w 296554"/>
                <a:gd name="connsiteY0" fmla="*/ 296434 h 296617"/>
                <a:gd name="connsiteX1" fmla="*/ -45 w 296554"/>
                <a:gd name="connsiteY1" fmla="*/ 271642 h 296617"/>
                <a:gd name="connsiteX2" fmla="*/ 2308 w 296554"/>
                <a:gd name="connsiteY2" fmla="*/ 261250 h 296617"/>
                <a:gd name="connsiteX3" fmla="*/ 82482 w 296554"/>
                <a:gd name="connsiteY3" fmla="*/ 93841 h 296617"/>
                <a:gd name="connsiteX4" fmla="*/ 94014 w 296554"/>
                <a:gd name="connsiteY4" fmla="*/ 82309 h 296617"/>
                <a:gd name="connsiteX5" fmla="*/ 261423 w 296554"/>
                <a:gd name="connsiteY5" fmla="*/ 2135 h 296617"/>
                <a:gd name="connsiteX6" fmla="*/ 294202 w 296554"/>
                <a:gd name="connsiteY6" fmla="*/ 14069 h 296617"/>
                <a:gd name="connsiteX7" fmla="*/ 294202 w 296554"/>
                <a:gd name="connsiteY7" fmla="*/ 34914 h 296617"/>
                <a:gd name="connsiteX8" fmla="*/ 214028 w 296554"/>
                <a:gd name="connsiteY8" fmla="*/ 202322 h 296617"/>
                <a:gd name="connsiteX9" fmla="*/ 202495 w 296554"/>
                <a:gd name="connsiteY9" fmla="*/ 213886 h 296617"/>
                <a:gd name="connsiteX10" fmla="*/ 202495 w 296554"/>
                <a:gd name="connsiteY10" fmla="*/ 213886 h 296617"/>
                <a:gd name="connsiteX11" fmla="*/ 35087 w 296554"/>
                <a:gd name="connsiteY11" fmla="*/ 294059 h 296617"/>
                <a:gd name="connsiteX12" fmla="*/ 24510 w 296554"/>
                <a:gd name="connsiteY12" fmla="*/ 296434 h 296617"/>
                <a:gd name="connsiteX13" fmla="*/ 113934 w 296554"/>
                <a:gd name="connsiteY13" fmla="*/ 113792 h 296617"/>
                <a:gd name="connsiteX14" fmla="*/ 50875 w 296554"/>
                <a:gd name="connsiteY14" fmla="*/ 245431 h 296617"/>
                <a:gd name="connsiteX15" fmla="*/ 182514 w 296554"/>
                <a:gd name="connsiteY15" fmla="*/ 182372 h 296617"/>
                <a:gd name="connsiteX16" fmla="*/ 245573 w 296554"/>
                <a:gd name="connsiteY16" fmla="*/ 50733 h 296617"/>
                <a:gd name="connsiteX17" fmla="*/ 194447 w 296554"/>
                <a:gd name="connsiteY17" fmla="*/ 197050 h 296617"/>
                <a:gd name="connsiteX18" fmla="*/ 194447 w 296554"/>
                <a:gd name="connsiteY18" fmla="*/ 197050 h 29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6554" h="296617">
                  <a:moveTo>
                    <a:pt x="24510" y="296434"/>
                  </a:moveTo>
                  <a:cubicBezTo>
                    <a:pt x="10887" y="296372"/>
                    <a:pt x="-106" y="285271"/>
                    <a:pt x="-45" y="271642"/>
                  </a:cubicBezTo>
                  <a:cubicBezTo>
                    <a:pt x="-29" y="268065"/>
                    <a:pt x="775" y="264519"/>
                    <a:pt x="2308" y="261250"/>
                  </a:cubicBezTo>
                  <a:lnTo>
                    <a:pt x="82482" y="93841"/>
                  </a:lnTo>
                  <a:cubicBezTo>
                    <a:pt x="84908" y="88815"/>
                    <a:pt x="88973" y="84745"/>
                    <a:pt x="94014" y="82309"/>
                  </a:cubicBezTo>
                  <a:lnTo>
                    <a:pt x="261423" y="2135"/>
                  </a:lnTo>
                  <a:cubicBezTo>
                    <a:pt x="273773" y="-3631"/>
                    <a:pt x="288448" y="1734"/>
                    <a:pt x="294202" y="14069"/>
                  </a:cubicBezTo>
                  <a:cubicBezTo>
                    <a:pt x="297279" y="20698"/>
                    <a:pt x="297279" y="28315"/>
                    <a:pt x="294202" y="34914"/>
                  </a:cubicBezTo>
                  <a:lnTo>
                    <a:pt x="214028" y="202322"/>
                  </a:lnTo>
                  <a:cubicBezTo>
                    <a:pt x="211607" y="207379"/>
                    <a:pt x="207540" y="211450"/>
                    <a:pt x="202495" y="213886"/>
                  </a:cubicBezTo>
                  <a:lnTo>
                    <a:pt x="202495" y="213886"/>
                  </a:lnTo>
                  <a:lnTo>
                    <a:pt x="35087" y="294059"/>
                  </a:lnTo>
                  <a:cubicBezTo>
                    <a:pt x="31784" y="295632"/>
                    <a:pt x="28170" y="296434"/>
                    <a:pt x="24510" y="296434"/>
                  </a:cubicBezTo>
                  <a:close/>
                  <a:moveTo>
                    <a:pt x="113934" y="113792"/>
                  </a:moveTo>
                  <a:lnTo>
                    <a:pt x="50875" y="245431"/>
                  </a:lnTo>
                  <a:lnTo>
                    <a:pt x="182514" y="182372"/>
                  </a:lnTo>
                  <a:lnTo>
                    <a:pt x="245573" y="50733"/>
                  </a:lnTo>
                  <a:close/>
                  <a:moveTo>
                    <a:pt x="194447" y="197050"/>
                  </a:moveTo>
                  <a:lnTo>
                    <a:pt x="194447" y="197050"/>
                  </a:lnTo>
                  <a:close/>
                </a:path>
              </a:pathLst>
            </a:custGeom>
            <a:grpFill/>
            <a:ln w="308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algn="ctr"/>
              <a:endParaRPr lang="zh-CN" altLang="en-US" sz="1200"/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28B01C8F-517B-6921-0D41-817C1AC8A6DD}"/>
              </a:ext>
            </a:extLst>
          </p:cNvPr>
          <p:cNvSpPr txBox="1"/>
          <p:nvPr/>
        </p:nvSpPr>
        <p:spPr>
          <a:xfrm>
            <a:off x="5771370" y="2687511"/>
            <a:ext cx="1128514" cy="33855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zh-CN" altLang="en-US" sz="2200" dirty="0">
                <a:solidFill>
                  <a:schemeClr val="bg1"/>
                </a:solidFill>
                <a:latin typeface="+mj-ea"/>
                <a:ea typeface="+mj-ea"/>
              </a:rPr>
              <a:t>传播成本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2A610DD-2531-4508-9657-1E2EA0951EA5}"/>
              </a:ext>
            </a:extLst>
          </p:cNvPr>
          <p:cNvSpPr txBox="1"/>
          <p:nvPr/>
        </p:nvSpPr>
        <p:spPr>
          <a:xfrm>
            <a:off x="5771370" y="3112060"/>
            <a:ext cx="5105214" cy="5422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在这里输入你的正文，阐述与关键词标题相关的具体内容，若字数太多可酌情删减文案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A1BF680-5364-3B57-BC64-8194D7A2F97A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Budget</a:t>
            </a:r>
          </a:p>
        </p:txBody>
      </p:sp>
    </p:spTree>
    <p:extLst>
      <p:ext uri="{BB962C8B-B14F-4D97-AF65-F5344CB8AC3E}">
        <p14:creationId xmlns:p14="http://schemas.microsoft.com/office/powerpoint/2010/main" val="329570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9DA072D-5444-D5BA-D3B1-78A37FBE7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活动预算</a:t>
            </a:r>
          </a:p>
        </p:txBody>
      </p:sp>
      <p:pic>
        <p:nvPicPr>
          <p:cNvPr id="3" name="图片 2" descr="桌子上放着笔记本电脑&#10;&#10;描述已自动生成">
            <a:extLst>
              <a:ext uri="{FF2B5EF4-FFF2-40B4-BE49-F238E27FC236}">
                <a16:creationId xmlns:a16="http://schemas.microsoft.com/office/drawing/2014/main" id="{054F3908-FF45-F11D-647F-6C8DCAB968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7" r="7134"/>
          <a:stretch/>
        </p:blipFill>
        <p:spPr>
          <a:xfrm>
            <a:off x="6329680" y="1627013"/>
            <a:ext cx="5110480" cy="3985757"/>
          </a:xfrm>
          <a:prstGeom prst="roundRect">
            <a:avLst>
              <a:gd name="adj" fmla="val 6088"/>
            </a:avLst>
          </a:prstGeom>
          <a:ln w="31750">
            <a:solidFill>
              <a:schemeClr val="accent2"/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43779B5B-6F36-E41E-C94D-16F84D7598EE}"/>
              </a:ext>
            </a:extLst>
          </p:cNvPr>
          <p:cNvSpPr/>
          <p:nvPr/>
        </p:nvSpPr>
        <p:spPr>
          <a:xfrm>
            <a:off x="706433" y="3918611"/>
            <a:ext cx="1340307" cy="1144845"/>
          </a:xfrm>
          <a:prstGeom prst="roundRect">
            <a:avLst>
              <a:gd name="adj" fmla="val 10677"/>
            </a:avLst>
          </a:prstGeom>
          <a:solidFill>
            <a:schemeClr val="accent2"/>
          </a:solidFill>
          <a:ln>
            <a:noFill/>
          </a:ln>
          <a:effectLst>
            <a:outerShdw blurRad="190500" dist="50800" dir="5400000" sx="101000" sy="101000" algn="ctr" rotWithShape="0">
              <a:schemeClr val="accent2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08D73D1-AD16-DF8A-0D85-0355D999C841}"/>
              </a:ext>
            </a:extLst>
          </p:cNvPr>
          <p:cNvSpPr/>
          <p:nvPr/>
        </p:nvSpPr>
        <p:spPr>
          <a:xfrm>
            <a:off x="2462661" y="3918611"/>
            <a:ext cx="1340307" cy="1144845"/>
          </a:xfrm>
          <a:prstGeom prst="roundRect">
            <a:avLst>
              <a:gd name="adj" fmla="val 9678"/>
            </a:avLst>
          </a:prstGeom>
          <a:solidFill>
            <a:schemeClr val="accent2"/>
          </a:solidFill>
          <a:ln>
            <a:noFill/>
          </a:ln>
          <a:effectLst>
            <a:outerShdw blurRad="190500" dist="50800" dir="5400000" sx="101000" sy="101000" algn="ctr" rotWithShape="0">
              <a:schemeClr val="accent2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7738803-338B-602A-FC46-3BB5B1229762}"/>
              </a:ext>
            </a:extLst>
          </p:cNvPr>
          <p:cNvSpPr/>
          <p:nvPr/>
        </p:nvSpPr>
        <p:spPr>
          <a:xfrm>
            <a:off x="4218888" y="3918611"/>
            <a:ext cx="1340307" cy="1144845"/>
          </a:xfrm>
          <a:prstGeom prst="roundRect">
            <a:avLst>
              <a:gd name="adj" fmla="val 10344"/>
            </a:avLst>
          </a:prstGeom>
          <a:solidFill>
            <a:schemeClr val="accent2"/>
          </a:solidFill>
          <a:ln>
            <a:noFill/>
          </a:ln>
          <a:effectLst>
            <a:outerShdw blurRad="190500" dist="50800" dir="5400000" sx="101000" sy="101000" algn="ctr" rotWithShape="0">
              <a:schemeClr val="accent2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B339F6-FDE4-E4E8-D9AA-07EB7258466D}"/>
              </a:ext>
            </a:extLst>
          </p:cNvPr>
          <p:cNvSpPr txBox="1"/>
          <p:nvPr/>
        </p:nvSpPr>
        <p:spPr>
          <a:xfrm>
            <a:off x="748850" y="4106313"/>
            <a:ext cx="1255473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13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B4CDD1E-49D0-45F6-6742-F4ABD35552C9}"/>
              </a:ext>
            </a:extLst>
          </p:cNvPr>
          <p:cNvSpPr txBox="1"/>
          <p:nvPr/>
        </p:nvSpPr>
        <p:spPr>
          <a:xfrm>
            <a:off x="2449775" y="4106313"/>
            <a:ext cx="1366080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40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5DA31E-2EB6-BDD5-6659-AD3E9C3F1F54}"/>
              </a:ext>
            </a:extLst>
          </p:cNvPr>
          <p:cNvSpPr txBox="1"/>
          <p:nvPr/>
        </p:nvSpPr>
        <p:spPr>
          <a:xfrm>
            <a:off x="4206002" y="4106313"/>
            <a:ext cx="1366080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47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OPPOSans B" panose="00020600040101010101" pitchFamily="18" charset="-122"/>
              </a:rPr>
              <a:t>%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D8DF499-392F-879A-6F6B-834ED2924DDC}"/>
              </a:ext>
            </a:extLst>
          </p:cNvPr>
          <p:cNvSpPr/>
          <p:nvPr/>
        </p:nvSpPr>
        <p:spPr>
          <a:xfrm>
            <a:off x="700234" y="1646678"/>
            <a:ext cx="4991100" cy="1785483"/>
          </a:xfrm>
          <a:prstGeom prst="roundRect">
            <a:avLst>
              <a:gd name="adj" fmla="val 4780"/>
            </a:avLst>
          </a:prstGeom>
          <a:noFill/>
          <a:ln w="15875">
            <a:solidFill>
              <a:schemeClr val="accent2"/>
            </a:solidFill>
          </a:ln>
          <a:effectLst>
            <a:outerShdw blurRad="1016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31B6DC-8191-314C-C514-BF7FA1B94218}"/>
              </a:ext>
            </a:extLst>
          </p:cNvPr>
          <p:cNvSpPr/>
          <p:nvPr/>
        </p:nvSpPr>
        <p:spPr>
          <a:xfrm>
            <a:off x="947319" y="2113421"/>
            <a:ext cx="4510031" cy="4648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2" name="矩形: 对角圆角 11">
            <a:extLst>
              <a:ext uri="{FF2B5EF4-FFF2-40B4-BE49-F238E27FC236}">
                <a16:creationId xmlns:a16="http://schemas.microsoft.com/office/drawing/2014/main" id="{B0F7F2ED-B583-E503-39E8-F94F8668FABC}"/>
              </a:ext>
            </a:extLst>
          </p:cNvPr>
          <p:cNvSpPr/>
          <p:nvPr/>
        </p:nvSpPr>
        <p:spPr>
          <a:xfrm>
            <a:off x="700234" y="1645694"/>
            <a:ext cx="1776574" cy="400110"/>
          </a:xfrm>
          <a:prstGeom prst="round2DiagRect">
            <a:avLst>
              <a:gd name="adj1" fmla="val 20798"/>
              <a:gd name="adj2" fmla="val 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260DF00-6B7E-FDB4-A178-1AEB2B7B4309}"/>
              </a:ext>
            </a:extLst>
          </p:cNvPr>
          <p:cNvSpPr txBox="1"/>
          <p:nvPr/>
        </p:nvSpPr>
        <p:spPr>
          <a:xfrm>
            <a:off x="1075559" y="1710081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活动成本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6785D71-CC6D-67CF-8ACF-F67C26B1E9FB}"/>
              </a:ext>
            </a:extLst>
          </p:cNvPr>
          <p:cNvSpPr/>
          <p:nvPr/>
        </p:nvSpPr>
        <p:spPr>
          <a:xfrm>
            <a:off x="947319" y="2696420"/>
            <a:ext cx="4510031" cy="46480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483677D-0A30-B250-036D-CFD51A1EAA7F}"/>
              </a:ext>
            </a:extLst>
          </p:cNvPr>
          <p:cNvSpPr/>
          <p:nvPr/>
        </p:nvSpPr>
        <p:spPr>
          <a:xfrm>
            <a:off x="700234" y="3382880"/>
            <a:ext cx="4991100" cy="89823"/>
          </a:xfrm>
          <a:custGeom>
            <a:avLst/>
            <a:gdLst>
              <a:gd name="connsiteX0" fmla="*/ 0 w 4870330"/>
              <a:gd name="connsiteY0" fmla="*/ 0 h 87048"/>
              <a:gd name="connsiteX1" fmla="*/ 4870330 w 4870330"/>
              <a:gd name="connsiteY1" fmla="*/ 0 h 87048"/>
              <a:gd name="connsiteX2" fmla="*/ 4859593 w 4870330"/>
              <a:gd name="connsiteY2" fmla="*/ 15926 h 87048"/>
              <a:gd name="connsiteX3" fmla="*/ 4687889 w 4870330"/>
              <a:gd name="connsiteY3" fmla="*/ 87048 h 87048"/>
              <a:gd name="connsiteX4" fmla="*/ 182441 w 4870330"/>
              <a:gd name="connsiteY4" fmla="*/ 87048 h 87048"/>
              <a:gd name="connsiteX5" fmla="*/ 10737 w 4870330"/>
              <a:gd name="connsiteY5" fmla="*/ 15926 h 8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330" h="87048">
                <a:moveTo>
                  <a:pt x="0" y="0"/>
                </a:moveTo>
                <a:lnTo>
                  <a:pt x="4870330" y="0"/>
                </a:lnTo>
                <a:lnTo>
                  <a:pt x="4859593" y="15926"/>
                </a:lnTo>
                <a:cubicBezTo>
                  <a:pt x="4815650" y="59869"/>
                  <a:pt x="4754943" y="87048"/>
                  <a:pt x="4687889" y="87048"/>
                </a:cubicBezTo>
                <a:lnTo>
                  <a:pt x="182441" y="87048"/>
                </a:lnTo>
                <a:cubicBezTo>
                  <a:pt x="115387" y="87048"/>
                  <a:pt x="54680" y="59869"/>
                  <a:pt x="10737" y="1592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lumMod val="50000"/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69D62E6-2264-ABED-0E0C-70E4F8E6DCBF}"/>
              </a:ext>
            </a:extLst>
          </p:cNvPr>
          <p:cNvSpPr txBox="1"/>
          <p:nvPr/>
        </p:nvSpPr>
        <p:spPr>
          <a:xfrm>
            <a:off x="863625" y="530797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营销工具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9578D30-02D5-D258-3AB6-65B881E4338D}"/>
              </a:ext>
            </a:extLst>
          </p:cNvPr>
          <p:cNvSpPr txBox="1"/>
          <p:nvPr/>
        </p:nvSpPr>
        <p:spPr>
          <a:xfrm>
            <a:off x="2619853" y="530797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策划准备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10F80D4-FBB8-14E3-4978-2A71ED6648FA}"/>
              </a:ext>
            </a:extLst>
          </p:cNvPr>
          <p:cNvSpPr txBox="1"/>
          <p:nvPr/>
        </p:nvSpPr>
        <p:spPr>
          <a:xfrm>
            <a:off x="4376080" y="5307970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活动运维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77E5F18-168B-AF1D-DC19-10494BF60289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Budget</a:t>
            </a:r>
          </a:p>
        </p:txBody>
      </p:sp>
    </p:spTree>
    <p:extLst>
      <p:ext uri="{BB962C8B-B14F-4D97-AF65-F5344CB8AC3E}">
        <p14:creationId xmlns:p14="http://schemas.microsoft.com/office/powerpoint/2010/main" val="2799925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0F5EDA6-2004-3F02-E238-ECFA033C4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活动预算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FBE366-44D1-33C0-1D46-F964F15A8426}"/>
              </a:ext>
            </a:extLst>
          </p:cNvPr>
          <p:cNvSpPr/>
          <p:nvPr/>
        </p:nvSpPr>
        <p:spPr>
          <a:xfrm>
            <a:off x="7381959" y="968797"/>
            <a:ext cx="3561920" cy="499872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8188DC-33CB-4D66-E911-18C7788A4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12" y="844910"/>
            <a:ext cx="3753458" cy="5004608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7A520913-C5B5-7252-188D-02D7EEC48237}"/>
              </a:ext>
            </a:extLst>
          </p:cNvPr>
          <p:cNvSpPr/>
          <p:nvPr/>
        </p:nvSpPr>
        <p:spPr>
          <a:xfrm>
            <a:off x="1259933" y="3896595"/>
            <a:ext cx="6299935" cy="1729358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>
            <a:noFill/>
          </a:ln>
          <a:effectLst>
            <a:outerShdw blurRad="101600" sx="101000" sy="101000" algn="ctr" rotWithShape="0">
              <a:schemeClr val="accent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599D824-2640-C0A0-6219-8A576157F9B3}"/>
              </a:ext>
            </a:extLst>
          </p:cNvPr>
          <p:cNvSpPr/>
          <p:nvPr/>
        </p:nvSpPr>
        <p:spPr>
          <a:xfrm>
            <a:off x="1259933" y="1630154"/>
            <a:ext cx="6299935" cy="1729358"/>
          </a:xfrm>
          <a:prstGeom prst="roundRect">
            <a:avLst>
              <a:gd name="adj" fmla="val 4631"/>
            </a:avLst>
          </a:prstGeom>
          <a:gradFill>
            <a:gsLst>
              <a:gs pos="0">
                <a:schemeClr val="accent2">
                  <a:lumMod val="9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F77B2B7-DCB5-18A0-FC92-2969B0D0B55E}"/>
              </a:ext>
            </a:extLst>
          </p:cNvPr>
          <p:cNvSpPr txBox="1"/>
          <p:nvPr/>
        </p:nvSpPr>
        <p:spPr>
          <a:xfrm>
            <a:off x="2452103" y="2332468"/>
            <a:ext cx="4669151" cy="8222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rgbClr val="F6FAFD"/>
                </a:solidFill>
                <a:latin typeface="+mn-ea"/>
              </a:rPr>
              <a:t>在这里输入正文，阐述与关键词标题相关的具体内容，若字数太多可酌情删减文案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FD33C5E-6960-1D56-1257-F45EE3CC0AD6}"/>
              </a:ext>
            </a:extLst>
          </p:cNvPr>
          <p:cNvCxnSpPr>
            <a:cxnSpLocks/>
          </p:cNvCxnSpPr>
          <p:nvPr/>
        </p:nvCxnSpPr>
        <p:spPr>
          <a:xfrm>
            <a:off x="2452103" y="2239956"/>
            <a:ext cx="4680000" cy="0"/>
          </a:xfrm>
          <a:prstGeom prst="line">
            <a:avLst/>
          </a:prstGeom>
          <a:ln w="9525">
            <a:solidFill>
              <a:schemeClr val="bg1"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4F334FBF-83C0-B09C-593C-9B50A8FB5687}"/>
              </a:ext>
            </a:extLst>
          </p:cNvPr>
          <p:cNvSpPr txBox="1"/>
          <p:nvPr/>
        </p:nvSpPr>
        <p:spPr>
          <a:xfrm>
            <a:off x="2452103" y="1839667"/>
            <a:ext cx="4096494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zh-CN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</a:rPr>
              <a:t>线下推广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EBAB560-F3EF-F590-06AC-5C6CB8002077}"/>
              </a:ext>
            </a:extLst>
          </p:cNvPr>
          <p:cNvSpPr txBox="1"/>
          <p:nvPr/>
        </p:nvSpPr>
        <p:spPr>
          <a:xfrm>
            <a:off x="2452103" y="4106108"/>
            <a:ext cx="2381086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+mj-ea"/>
                <a:ea typeface="+mj-ea"/>
              </a:rPr>
              <a:t>线上推广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E710862-7F33-BEF7-38C3-7DC15803DCC9}"/>
              </a:ext>
            </a:extLst>
          </p:cNvPr>
          <p:cNvCxnSpPr>
            <a:cxnSpLocks/>
          </p:cNvCxnSpPr>
          <p:nvPr/>
        </p:nvCxnSpPr>
        <p:spPr>
          <a:xfrm>
            <a:off x="2452103" y="4506397"/>
            <a:ext cx="4680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F384258-66C1-DDB0-2000-662C5C89A21D}"/>
              </a:ext>
            </a:extLst>
          </p:cNvPr>
          <p:cNvSpPr txBox="1"/>
          <p:nvPr/>
        </p:nvSpPr>
        <p:spPr>
          <a:xfrm>
            <a:off x="2452103" y="4598909"/>
            <a:ext cx="4669151" cy="81753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在这里输入正文，阐述与关键词标题相关的具体内容，若字数太多可酌情删减文案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1B38239-2D19-CEB4-CE72-834E70F514F6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Budget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B636E13-33FD-B86E-884D-6F4917770FC1}"/>
              </a:ext>
            </a:extLst>
          </p:cNvPr>
          <p:cNvGrpSpPr/>
          <p:nvPr/>
        </p:nvGrpSpPr>
        <p:grpSpPr>
          <a:xfrm>
            <a:off x="1577543" y="1956291"/>
            <a:ext cx="740060" cy="740060"/>
            <a:chOff x="1577543" y="1956291"/>
            <a:chExt cx="740060" cy="74006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2CF739E-C78F-B714-5E6A-78774CE52E24}"/>
                </a:ext>
              </a:extLst>
            </p:cNvPr>
            <p:cNvSpPr/>
            <p:nvPr/>
          </p:nvSpPr>
          <p:spPr>
            <a:xfrm>
              <a:off x="1577543" y="1956291"/>
              <a:ext cx="740060" cy="740060"/>
            </a:xfrm>
            <a:prstGeom prst="ellipse">
              <a:avLst/>
            </a:prstGeom>
            <a:solidFill>
              <a:srgbClr val="F6FAFD">
                <a:alpha val="2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A3C286E-A659-A244-3AF5-C3565E23B7A4}"/>
                </a:ext>
              </a:extLst>
            </p:cNvPr>
            <p:cNvSpPr>
              <a:spLocks/>
            </p:cNvSpPr>
            <p:nvPr/>
          </p:nvSpPr>
          <p:spPr>
            <a:xfrm>
              <a:off x="1637051" y="2015800"/>
              <a:ext cx="621044" cy="621042"/>
            </a:xfrm>
            <a:prstGeom prst="ellipse">
              <a:avLst/>
            </a:prstGeom>
            <a:gradFill flip="none" rotWithShape="1">
              <a:gsLst>
                <a:gs pos="2655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203200" dist="63500" dir="2700000" sx="88000" sy="88000" algn="t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advertiser-megaphone_73071">
              <a:extLst>
                <a:ext uri="{FF2B5EF4-FFF2-40B4-BE49-F238E27FC236}">
                  <a16:creationId xmlns:a16="http://schemas.microsoft.com/office/drawing/2014/main" id="{015E0A27-438D-75B1-D2BB-79DDEF1541C6}"/>
                </a:ext>
              </a:extLst>
            </p:cNvPr>
            <p:cNvSpPr/>
            <p:nvPr/>
          </p:nvSpPr>
          <p:spPr>
            <a:xfrm>
              <a:off x="1759431" y="2147445"/>
              <a:ext cx="368664" cy="323810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600116 w 606244"/>
                <a:gd name="T51" fmla="*/ 600116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600116 w 606244"/>
                <a:gd name="T61" fmla="*/ 600116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600116 w 606244"/>
                <a:gd name="T81" fmla="*/ 600116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  <a:gd name="T90" fmla="*/ 600116 w 606244"/>
                <a:gd name="T91" fmla="*/ 600116 w 606244"/>
                <a:gd name="T92" fmla="*/ 600116 w 606244"/>
                <a:gd name="T93" fmla="*/ 600116 w 606244"/>
                <a:gd name="T94" fmla="*/ 600116 w 606244"/>
                <a:gd name="T95" fmla="*/ 600116 w 606244"/>
                <a:gd name="T96" fmla="*/ 600116 w 606244"/>
                <a:gd name="T97" fmla="*/ 600116 w 606244"/>
                <a:gd name="T98" fmla="*/ 600116 w 606244"/>
                <a:gd name="T9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67" h="2222">
                  <a:moveTo>
                    <a:pt x="2605" y="770"/>
                  </a:moveTo>
                  <a:lnTo>
                    <a:pt x="2605" y="71"/>
                  </a:lnTo>
                  <a:cubicBezTo>
                    <a:pt x="2605" y="38"/>
                    <a:pt x="2581" y="10"/>
                    <a:pt x="2549" y="5"/>
                  </a:cubicBezTo>
                  <a:cubicBezTo>
                    <a:pt x="2517" y="0"/>
                    <a:pt x="2485" y="19"/>
                    <a:pt x="2475" y="50"/>
                  </a:cubicBezTo>
                  <a:cubicBezTo>
                    <a:pt x="2474" y="52"/>
                    <a:pt x="2399" y="248"/>
                    <a:pt x="1936" y="520"/>
                  </a:cubicBezTo>
                  <a:cubicBezTo>
                    <a:pt x="1543" y="750"/>
                    <a:pt x="1130" y="771"/>
                    <a:pt x="1005" y="772"/>
                  </a:cubicBezTo>
                  <a:cubicBezTo>
                    <a:pt x="980" y="717"/>
                    <a:pt x="925" y="679"/>
                    <a:pt x="862" y="679"/>
                  </a:cubicBezTo>
                  <a:lnTo>
                    <a:pt x="308" y="679"/>
                  </a:lnTo>
                  <a:cubicBezTo>
                    <a:pt x="221" y="679"/>
                    <a:pt x="151" y="750"/>
                    <a:pt x="151" y="836"/>
                  </a:cubicBezTo>
                  <a:lnTo>
                    <a:pt x="151" y="845"/>
                  </a:lnTo>
                  <a:lnTo>
                    <a:pt x="126" y="845"/>
                  </a:lnTo>
                  <a:cubicBezTo>
                    <a:pt x="57" y="845"/>
                    <a:pt x="0" y="902"/>
                    <a:pt x="0" y="972"/>
                  </a:cubicBezTo>
                  <a:lnTo>
                    <a:pt x="0" y="1255"/>
                  </a:lnTo>
                  <a:cubicBezTo>
                    <a:pt x="0" y="1325"/>
                    <a:pt x="57" y="1381"/>
                    <a:pt x="126" y="1381"/>
                  </a:cubicBezTo>
                  <a:lnTo>
                    <a:pt x="151" y="1381"/>
                  </a:lnTo>
                  <a:lnTo>
                    <a:pt x="151" y="1391"/>
                  </a:lnTo>
                  <a:cubicBezTo>
                    <a:pt x="151" y="1477"/>
                    <a:pt x="221" y="1547"/>
                    <a:pt x="308" y="1547"/>
                  </a:cubicBezTo>
                  <a:lnTo>
                    <a:pt x="404" y="1547"/>
                  </a:lnTo>
                  <a:lnTo>
                    <a:pt x="488" y="2044"/>
                  </a:lnTo>
                  <a:cubicBezTo>
                    <a:pt x="497" y="2098"/>
                    <a:pt x="543" y="2137"/>
                    <a:pt x="597" y="2137"/>
                  </a:cubicBezTo>
                  <a:lnTo>
                    <a:pt x="778" y="2137"/>
                  </a:lnTo>
                  <a:cubicBezTo>
                    <a:pt x="811" y="2137"/>
                    <a:pt x="842" y="2122"/>
                    <a:pt x="863" y="2097"/>
                  </a:cubicBezTo>
                  <a:cubicBezTo>
                    <a:pt x="884" y="2072"/>
                    <a:pt x="893" y="2039"/>
                    <a:pt x="888" y="2007"/>
                  </a:cubicBezTo>
                  <a:lnTo>
                    <a:pt x="810" y="1547"/>
                  </a:lnTo>
                  <a:lnTo>
                    <a:pt x="862" y="1547"/>
                  </a:lnTo>
                  <a:cubicBezTo>
                    <a:pt x="925" y="1547"/>
                    <a:pt x="980" y="1509"/>
                    <a:pt x="1005" y="1455"/>
                  </a:cubicBezTo>
                  <a:cubicBezTo>
                    <a:pt x="1130" y="1456"/>
                    <a:pt x="1543" y="1476"/>
                    <a:pt x="1936" y="1707"/>
                  </a:cubicBezTo>
                  <a:cubicBezTo>
                    <a:pt x="2392" y="1975"/>
                    <a:pt x="2473" y="2172"/>
                    <a:pt x="2475" y="2178"/>
                  </a:cubicBezTo>
                  <a:cubicBezTo>
                    <a:pt x="2485" y="2205"/>
                    <a:pt x="2510" y="2222"/>
                    <a:pt x="2538" y="2222"/>
                  </a:cubicBezTo>
                  <a:cubicBezTo>
                    <a:pt x="2542" y="2222"/>
                    <a:pt x="2545" y="2222"/>
                    <a:pt x="2549" y="2222"/>
                  </a:cubicBezTo>
                  <a:cubicBezTo>
                    <a:pt x="2581" y="2216"/>
                    <a:pt x="2605" y="2188"/>
                    <a:pt x="2605" y="2156"/>
                  </a:cubicBezTo>
                  <a:lnTo>
                    <a:pt x="2605" y="1457"/>
                  </a:lnTo>
                  <a:cubicBezTo>
                    <a:pt x="2696" y="1446"/>
                    <a:pt x="2767" y="1368"/>
                    <a:pt x="2767" y="1274"/>
                  </a:cubicBezTo>
                  <a:lnTo>
                    <a:pt x="2767" y="953"/>
                  </a:lnTo>
                  <a:cubicBezTo>
                    <a:pt x="2767" y="859"/>
                    <a:pt x="2696" y="781"/>
                    <a:pt x="2605" y="770"/>
                  </a:cubicBezTo>
                  <a:close/>
                  <a:moveTo>
                    <a:pt x="885" y="1391"/>
                  </a:moveTo>
                  <a:cubicBezTo>
                    <a:pt x="885" y="1403"/>
                    <a:pt x="875" y="1414"/>
                    <a:pt x="862" y="1414"/>
                  </a:cubicBezTo>
                  <a:lnTo>
                    <a:pt x="731" y="1414"/>
                  </a:lnTo>
                  <a:lnTo>
                    <a:pt x="460" y="1414"/>
                  </a:lnTo>
                  <a:lnTo>
                    <a:pt x="308" y="1414"/>
                  </a:lnTo>
                  <a:cubicBezTo>
                    <a:pt x="295" y="1414"/>
                    <a:pt x="284" y="1403"/>
                    <a:pt x="284" y="1391"/>
                  </a:cubicBezTo>
                  <a:lnTo>
                    <a:pt x="284" y="1315"/>
                  </a:lnTo>
                  <a:lnTo>
                    <a:pt x="284" y="912"/>
                  </a:lnTo>
                  <a:lnTo>
                    <a:pt x="284" y="836"/>
                  </a:lnTo>
                  <a:cubicBezTo>
                    <a:pt x="284" y="823"/>
                    <a:pt x="295" y="813"/>
                    <a:pt x="308" y="813"/>
                  </a:cubicBezTo>
                  <a:lnTo>
                    <a:pt x="862" y="813"/>
                  </a:lnTo>
                  <a:cubicBezTo>
                    <a:pt x="875" y="813"/>
                    <a:pt x="885" y="823"/>
                    <a:pt x="885" y="836"/>
                  </a:cubicBezTo>
                  <a:lnTo>
                    <a:pt x="885" y="837"/>
                  </a:lnTo>
                  <a:lnTo>
                    <a:pt x="885" y="1389"/>
                  </a:lnTo>
                  <a:lnTo>
                    <a:pt x="885" y="13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6BE76A4-DFA5-071B-0370-6E0C7D982E2C}"/>
              </a:ext>
            </a:extLst>
          </p:cNvPr>
          <p:cNvGrpSpPr/>
          <p:nvPr/>
        </p:nvGrpSpPr>
        <p:grpSpPr>
          <a:xfrm>
            <a:off x="1577543" y="4222732"/>
            <a:ext cx="740060" cy="740060"/>
            <a:chOff x="1577543" y="4222732"/>
            <a:chExt cx="740060" cy="74006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E92DD416-4BB9-F34D-19C5-E616E4AE71E1}"/>
                </a:ext>
              </a:extLst>
            </p:cNvPr>
            <p:cNvSpPr/>
            <p:nvPr/>
          </p:nvSpPr>
          <p:spPr>
            <a:xfrm>
              <a:off x="1577543" y="4222732"/>
              <a:ext cx="740060" cy="74006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alpha val="2500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24BB979-7C36-2C34-8E64-F430E6538E5F}"/>
                </a:ext>
              </a:extLst>
            </p:cNvPr>
            <p:cNvSpPr>
              <a:spLocks/>
            </p:cNvSpPr>
            <p:nvPr/>
          </p:nvSpPr>
          <p:spPr>
            <a:xfrm>
              <a:off x="1637051" y="4282241"/>
              <a:ext cx="621044" cy="621042"/>
            </a:xfrm>
            <a:prstGeom prst="ellipse">
              <a:avLst/>
            </a:prstGeom>
            <a:gradFill flip="none" rotWithShape="1">
              <a:gsLst>
                <a:gs pos="2655">
                  <a:schemeClr val="accent2">
                    <a:lumMod val="90000"/>
                    <a:lumOff val="10000"/>
                  </a:schemeClr>
                </a:gs>
                <a:gs pos="100000">
                  <a:schemeClr val="accent2">
                    <a:lumMod val="80000"/>
                  </a:schemeClr>
                </a:gs>
              </a:gsLst>
              <a:lin ang="2700000" scaled="0"/>
              <a:tileRect/>
            </a:gradFill>
            <a:ln>
              <a:noFill/>
            </a:ln>
            <a:effectLst>
              <a:outerShdw blurRad="203200" dist="63500" dir="2700000" sx="88000" sy="88000" algn="t" rotWithShape="0">
                <a:schemeClr val="accent1"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noAutofit/>
            </a:bodyPr>
            <a:lstStyle/>
            <a:p>
              <a:pPr algn="ctr"/>
              <a:endParaRPr lang="zh-CN" alt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1" name="world-wide-symbol_13448">
              <a:extLst>
                <a:ext uri="{FF2B5EF4-FFF2-40B4-BE49-F238E27FC236}">
                  <a16:creationId xmlns:a16="http://schemas.microsoft.com/office/drawing/2014/main" id="{F7ED628E-A429-FBE3-F501-050061773150}"/>
                </a:ext>
              </a:extLst>
            </p:cNvPr>
            <p:cNvSpPr/>
            <p:nvPr/>
          </p:nvSpPr>
          <p:spPr>
            <a:xfrm>
              <a:off x="1763241" y="4409577"/>
              <a:ext cx="368664" cy="366370"/>
            </a:xfrm>
            <a:custGeom>
              <a:avLst/>
              <a:gdLst>
                <a:gd name="connsiteX0" fmla="*/ 486711 w 593106"/>
                <a:gd name="connsiteY0" fmla="*/ 490288 h 589414"/>
                <a:gd name="connsiteX1" fmla="*/ 489292 w 593106"/>
                <a:gd name="connsiteY1" fmla="*/ 522070 h 589414"/>
                <a:gd name="connsiteX2" fmla="*/ 472086 w 593106"/>
                <a:gd name="connsiteY2" fmla="*/ 534955 h 589414"/>
                <a:gd name="connsiteX3" fmla="*/ 451438 w 593106"/>
                <a:gd name="connsiteY3" fmla="*/ 520352 h 589414"/>
                <a:gd name="connsiteX4" fmla="*/ 451438 w 593106"/>
                <a:gd name="connsiteY4" fmla="*/ 517775 h 589414"/>
                <a:gd name="connsiteX5" fmla="*/ 486711 w 593106"/>
                <a:gd name="connsiteY5" fmla="*/ 490288 h 589414"/>
                <a:gd name="connsiteX6" fmla="*/ 96792 w 593106"/>
                <a:gd name="connsiteY6" fmla="*/ 487634 h 589414"/>
                <a:gd name="connsiteX7" fmla="*/ 123450 w 593106"/>
                <a:gd name="connsiteY7" fmla="*/ 511688 h 589414"/>
                <a:gd name="connsiteX8" fmla="*/ 102811 w 593106"/>
                <a:gd name="connsiteY8" fmla="*/ 520279 h 589414"/>
                <a:gd name="connsiteX9" fmla="*/ 100231 w 593106"/>
                <a:gd name="connsiteY9" fmla="*/ 517702 h 589414"/>
                <a:gd name="connsiteX10" fmla="*/ 96792 w 593106"/>
                <a:gd name="connsiteY10" fmla="*/ 487634 h 589414"/>
                <a:gd name="connsiteX11" fmla="*/ 334303 w 593106"/>
                <a:gd name="connsiteY11" fmla="*/ 470443 h 589414"/>
                <a:gd name="connsiteX12" fmla="*/ 390271 w 593106"/>
                <a:gd name="connsiteY12" fmla="*/ 474744 h 589414"/>
                <a:gd name="connsiteX13" fmla="*/ 417825 w 593106"/>
                <a:gd name="connsiteY13" fmla="*/ 512587 h 589414"/>
                <a:gd name="connsiteX14" fmla="*/ 410936 w 593106"/>
                <a:gd name="connsiteY14" fmla="*/ 539249 h 589414"/>
                <a:gd name="connsiteX15" fmla="*/ 368745 w 593106"/>
                <a:gd name="connsiteY15" fmla="*/ 582252 h 589414"/>
                <a:gd name="connsiteX16" fmla="*/ 334303 w 593106"/>
                <a:gd name="connsiteY16" fmla="*/ 589133 h 589414"/>
                <a:gd name="connsiteX17" fmla="*/ 299861 w 593106"/>
                <a:gd name="connsiteY17" fmla="*/ 556450 h 589414"/>
                <a:gd name="connsiteX18" fmla="*/ 299861 w 593106"/>
                <a:gd name="connsiteY18" fmla="*/ 503986 h 589414"/>
                <a:gd name="connsiteX19" fmla="*/ 334303 w 593106"/>
                <a:gd name="connsiteY19" fmla="*/ 470443 h 589414"/>
                <a:gd name="connsiteX20" fmla="*/ 231018 w 593106"/>
                <a:gd name="connsiteY20" fmla="*/ 470443 h 589414"/>
                <a:gd name="connsiteX21" fmla="*/ 265461 w 593106"/>
                <a:gd name="connsiteY21" fmla="*/ 503982 h 589414"/>
                <a:gd name="connsiteX22" fmla="*/ 265461 w 593106"/>
                <a:gd name="connsiteY22" fmla="*/ 555580 h 589414"/>
                <a:gd name="connsiteX23" fmla="*/ 231018 w 593106"/>
                <a:gd name="connsiteY23" fmla="*/ 583959 h 589414"/>
                <a:gd name="connsiteX24" fmla="*/ 204325 w 593106"/>
                <a:gd name="connsiteY24" fmla="*/ 577080 h 589414"/>
                <a:gd name="connsiteX25" fmla="*/ 162994 w 593106"/>
                <a:gd name="connsiteY25" fmla="*/ 531501 h 589414"/>
                <a:gd name="connsiteX26" fmla="*/ 158688 w 593106"/>
                <a:gd name="connsiteY26" fmla="*/ 510862 h 589414"/>
                <a:gd name="connsiteX27" fmla="*/ 185382 w 593106"/>
                <a:gd name="connsiteY27" fmla="*/ 473883 h 589414"/>
                <a:gd name="connsiteX28" fmla="*/ 231018 w 593106"/>
                <a:gd name="connsiteY28" fmla="*/ 470443 h 589414"/>
                <a:gd name="connsiteX29" fmla="*/ 503923 w 593106"/>
                <a:gd name="connsiteY29" fmla="*/ 304486 h 589414"/>
                <a:gd name="connsiteX30" fmla="*/ 561622 w 593106"/>
                <a:gd name="connsiteY30" fmla="*/ 304486 h 589414"/>
                <a:gd name="connsiteX31" fmla="*/ 592624 w 593106"/>
                <a:gd name="connsiteY31" fmla="*/ 338891 h 589414"/>
                <a:gd name="connsiteX32" fmla="*/ 556455 w 593106"/>
                <a:gd name="connsiteY32" fmla="*/ 441247 h 589414"/>
                <a:gd name="connsiteX33" fmla="*/ 504785 w 593106"/>
                <a:gd name="connsiteY33" fmla="*/ 459310 h 589414"/>
                <a:gd name="connsiteX34" fmla="*/ 497895 w 593106"/>
                <a:gd name="connsiteY34" fmla="*/ 457590 h 589414"/>
                <a:gd name="connsiteX35" fmla="*/ 468615 w 593106"/>
                <a:gd name="connsiteY35" fmla="*/ 416303 h 589414"/>
                <a:gd name="connsiteX36" fmla="*/ 471199 w 593106"/>
                <a:gd name="connsiteY36" fmla="*/ 338891 h 589414"/>
                <a:gd name="connsiteX37" fmla="*/ 503923 w 593106"/>
                <a:gd name="connsiteY37" fmla="*/ 304486 h 589414"/>
                <a:gd name="connsiteX38" fmla="*/ 334297 w 593106"/>
                <a:gd name="connsiteY38" fmla="*/ 304486 h 589414"/>
                <a:gd name="connsiteX39" fmla="*/ 400585 w 593106"/>
                <a:gd name="connsiteY39" fmla="*/ 304486 h 589414"/>
                <a:gd name="connsiteX40" fmla="*/ 436742 w 593106"/>
                <a:gd name="connsiteY40" fmla="*/ 338887 h 589414"/>
                <a:gd name="connsiteX41" fmla="*/ 434159 w 593106"/>
                <a:gd name="connsiteY41" fmla="*/ 410269 h 589414"/>
                <a:gd name="connsiteX42" fmla="*/ 396280 w 593106"/>
                <a:gd name="connsiteY42" fmla="*/ 440370 h 589414"/>
                <a:gd name="connsiteX43" fmla="*/ 334297 w 593106"/>
                <a:gd name="connsiteY43" fmla="*/ 436070 h 589414"/>
                <a:gd name="connsiteX44" fmla="*/ 299861 w 593106"/>
                <a:gd name="connsiteY44" fmla="*/ 400809 h 589414"/>
                <a:gd name="connsiteX45" fmla="*/ 299861 w 593106"/>
                <a:gd name="connsiteY45" fmla="*/ 338887 h 589414"/>
                <a:gd name="connsiteX46" fmla="*/ 334297 w 593106"/>
                <a:gd name="connsiteY46" fmla="*/ 304486 h 589414"/>
                <a:gd name="connsiteX47" fmla="*/ 175089 w 593106"/>
                <a:gd name="connsiteY47" fmla="*/ 304486 h 589414"/>
                <a:gd name="connsiteX48" fmla="*/ 231033 w 593106"/>
                <a:gd name="connsiteY48" fmla="*/ 304486 h 589414"/>
                <a:gd name="connsiteX49" fmla="*/ 265460 w 593106"/>
                <a:gd name="connsiteY49" fmla="*/ 338895 h 589414"/>
                <a:gd name="connsiteX50" fmla="*/ 265460 w 593106"/>
                <a:gd name="connsiteY50" fmla="*/ 400830 h 589414"/>
                <a:gd name="connsiteX51" fmla="*/ 231033 w 593106"/>
                <a:gd name="connsiteY51" fmla="*/ 436099 h 589414"/>
                <a:gd name="connsiteX52" fmla="*/ 179393 w 593106"/>
                <a:gd name="connsiteY52" fmla="*/ 439540 h 589414"/>
                <a:gd name="connsiteX53" fmla="*/ 141523 w 593106"/>
                <a:gd name="connsiteY53" fmla="*/ 409433 h 589414"/>
                <a:gd name="connsiteX54" fmla="*/ 138941 w 593106"/>
                <a:gd name="connsiteY54" fmla="*/ 338895 h 589414"/>
                <a:gd name="connsiteX55" fmla="*/ 175089 w 593106"/>
                <a:gd name="connsiteY55" fmla="*/ 304486 h 589414"/>
                <a:gd name="connsiteX56" fmla="*/ 31285 w 593106"/>
                <a:gd name="connsiteY56" fmla="*/ 304486 h 589414"/>
                <a:gd name="connsiteX57" fmla="*/ 72605 w 593106"/>
                <a:gd name="connsiteY57" fmla="*/ 304486 h 589414"/>
                <a:gd name="connsiteX58" fmla="*/ 105316 w 593106"/>
                <a:gd name="connsiteY58" fmla="*/ 338895 h 589414"/>
                <a:gd name="connsiteX59" fmla="*/ 107898 w 593106"/>
                <a:gd name="connsiteY59" fmla="*/ 414595 h 589414"/>
                <a:gd name="connsiteX60" fmla="*/ 82074 w 593106"/>
                <a:gd name="connsiteY60" fmla="*/ 455887 h 589414"/>
                <a:gd name="connsiteX61" fmla="*/ 33868 w 593106"/>
                <a:gd name="connsiteY61" fmla="*/ 436101 h 589414"/>
                <a:gd name="connsiteX62" fmla="*/ 296 w 593106"/>
                <a:gd name="connsiteY62" fmla="*/ 338895 h 589414"/>
                <a:gd name="connsiteX63" fmla="*/ 31285 w 593106"/>
                <a:gd name="connsiteY63" fmla="*/ 304486 h 589414"/>
                <a:gd name="connsiteX64" fmla="*/ 220702 w 593106"/>
                <a:gd name="connsiteY64" fmla="*/ 131682 h 589414"/>
                <a:gd name="connsiteX65" fmla="*/ 231031 w 593106"/>
                <a:gd name="connsiteY65" fmla="*/ 132542 h 589414"/>
                <a:gd name="connsiteX66" fmla="*/ 265461 w 593106"/>
                <a:gd name="connsiteY66" fmla="*/ 167787 h 589414"/>
                <a:gd name="connsiteX67" fmla="*/ 265461 w 593106"/>
                <a:gd name="connsiteY67" fmla="*/ 235699 h 589414"/>
                <a:gd name="connsiteX68" fmla="*/ 231031 w 593106"/>
                <a:gd name="connsiteY68" fmla="*/ 270085 h 589414"/>
                <a:gd name="connsiteX69" fmla="*/ 178525 w 593106"/>
                <a:gd name="connsiteY69" fmla="*/ 270085 h 589414"/>
                <a:gd name="connsiteX70" fmla="*/ 150121 w 593106"/>
                <a:gd name="connsiteY70" fmla="*/ 236559 h 589414"/>
                <a:gd name="connsiteX71" fmla="*/ 172500 w 593106"/>
                <a:gd name="connsiteY71" fmla="*/ 160910 h 589414"/>
                <a:gd name="connsiteX72" fmla="*/ 220702 w 593106"/>
                <a:gd name="connsiteY72" fmla="*/ 131682 h 589414"/>
                <a:gd name="connsiteX73" fmla="*/ 353254 w 593106"/>
                <a:gd name="connsiteY73" fmla="*/ 130853 h 589414"/>
                <a:gd name="connsiteX74" fmla="*/ 401479 w 593106"/>
                <a:gd name="connsiteY74" fmla="*/ 160075 h 589414"/>
                <a:gd name="connsiteX75" fmla="*/ 424731 w 593106"/>
                <a:gd name="connsiteY75" fmla="*/ 236566 h 589414"/>
                <a:gd name="connsiteX76" fmla="*/ 396312 w 593106"/>
                <a:gd name="connsiteY76" fmla="*/ 270085 h 589414"/>
                <a:gd name="connsiteX77" fmla="*/ 334308 w 593106"/>
                <a:gd name="connsiteY77" fmla="*/ 270085 h 589414"/>
                <a:gd name="connsiteX78" fmla="*/ 299861 w 593106"/>
                <a:gd name="connsiteY78" fmla="*/ 235707 h 589414"/>
                <a:gd name="connsiteX79" fmla="*/ 299861 w 593106"/>
                <a:gd name="connsiteY79" fmla="*/ 167810 h 589414"/>
                <a:gd name="connsiteX80" fmla="*/ 334308 w 593106"/>
                <a:gd name="connsiteY80" fmla="*/ 132572 h 589414"/>
                <a:gd name="connsiteX81" fmla="*/ 353254 w 593106"/>
                <a:gd name="connsiteY81" fmla="*/ 130853 h 589414"/>
                <a:gd name="connsiteX82" fmla="*/ 95050 w 593106"/>
                <a:gd name="connsiteY82" fmla="*/ 115364 h 589414"/>
                <a:gd name="connsiteX83" fmla="*/ 118283 w 593106"/>
                <a:gd name="connsiteY83" fmla="*/ 120521 h 589414"/>
                <a:gd name="connsiteX84" fmla="*/ 138933 w 593106"/>
                <a:gd name="connsiteY84" fmla="*/ 157482 h 589414"/>
                <a:gd name="connsiteX85" fmla="*/ 116562 w 593106"/>
                <a:gd name="connsiteY85" fmla="*/ 236561 h 589414"/>
                <a:gd name="connsiteX86" fmla="*/ 76121 w 593106"/>
                <a:gd name="connsiteY86" fmla="*/ 270084 h 589414"/>
                <a:gd name="connsiteX87" fmla="*/ 32238 w 593106"/>
                <a:gd name="connsiteY87" fmla="*/ 270084 h 589414"/>
                <a:gd name="connsiteX88" fmla="*/ 2122 w 593106"/>
                <a:gd name="connsiteY88" fmla="*/ 236561 h 589414"/>
                <a:gd name="connsiteX89" fmla="*/ 41703 w 593106"/>
                <a:gd name="connsiteY89" fmla="*/ 134274 h 589414"/>
                <a:gd name="connsiteX90" fmla="*/ 95050 w 593106"/>
                <a:gd name="connsiteY90" fmla="*/ 115364 h 589414"/>
                <a:gd name="connsiteX91" fmla="*/ 495327 w 593106"/>
                <a:gd name="connsiteY91" fmla="*/ 111081 h 589414"/>
                <a:gd name="connsiteX92" fmla="*/ 548729 w 593106"/>
                <a:gd name="connsiteY92" fmla="*/ 129130 h 589414"/>
                <a:gd name="connsiteX93" fmla="*/ 591795 w 593106"/>
                <a:gd name="connsiteY93" fmla="*/ 236565 h 589414"/>
                <a:gd name="connsiteX94" fmla="*/ 561649 w 593106"/>
                <a:gd name="connsiteY94" fmla="*/ 270085 h 589414"/>
                <a:gd name="connsiteX95" fmla="*/ 500495 w 593106"/>
                <a:gd name="connsiteY95" fmla="*/ 270085 h 589414"/>
                <a:gd name="connsiteX96" fmla="*/ 460013 w 593106"/>
                <a:gd name="connsiteY96" fmla="*/ 236565 h 589414"/>
                <a:gd name="connsiteX97" fmla="*/ 436758 w 593106"/>
                <a:gd name="connsiteY97" fmla="*/ 156634 h 589414"/>
                <a:gd name="connsiteX98" fmla="*/ 457429 w 593106"/>
                <a:gd name="connsiteY98" fmla="*/ 119676 h 589414"/>
                <a:gd name="connsiteX99" fmla="*/ 495327 w 593106"/>
                <a:gd name="connsiteY99" fmla="*/ 111081 h 589414"/>
                <a:gd name="connsiteX100" fmla="*/ 258364 w 593106"/>
                <a:gd name="connsiteY100" fmla="*/ 35758 h 589414"/>
                <a:gd name="connsiteX101" fmla="*/ 265460 w 593106"/>
                <a:gd name="connsiteY101" fmla="*/ 52636 h 589414"/>
                <a:gd name="connsiteX102" fmla="*/ 265460 w 593106"/>
                <a:gd name="connsiteY102" fmla="*/ 64677 h 589414"/>
                <a:gd name="connsiteX103" fmla="*/ 234495 w 593106"/>
                <a:gd name="connsiteY103" fmla="*/ 98218 h 589414"/>
                <a:gd name="connsiteX104" fmla="*/ 223314 w 593106"/>
                <a:gd name="connsiteY104" fmla="*/ 67257 h 589414"/>
                <a:gd name="connsiteX105" fmla="*/ 242237 w 593106"/>
                <a:gd name="connsiteY105" fmla="*/ 44036 h 589414"/>
                <a:gd name="connsiteX106" fmla="*/ 258364 w 593106"/>
                <a:gd name="connsiteY106" fmla="*/ 35758 h 589414"/>
                <a:gd name="connsiteX107" fmla="*/ 307077 w 593106"/>
                <a:gd name="connsiteY107" fmla="*/ 24998 h 589414"/>
                <a:gd name="connsiteX108" fmla="*/ 323985 w 593106"/>
                <a:gd name="connsiteY108" fmla="*/ 32847 h 589414"/>
                <a:gd name="connsiteX109" fmla="*/ 350693 w 593106"/>
                <a:gd name="connsiteY109" fmla="*/ 67253 h 589414"/>
                <a:gd name="connsiteX110" fmla="*/ 335185 w 593106"/>
                <a:gd name="connsiteY110" fmla="*/ 97358 h 589414"/>
                <a:gd name="connsiteX111" fmla="*/ 334323 w 593106"/>
                <a:gd name="connsiteY111" fmla="*/ 98218 h 589414"/>
                <a:gd name="connsiteX112" fmla="*/ 299861 w 593106"/>
                <a:gd name="connsiteY112" fmla="*/ 64672 h 589414"/>
                <a:gd name="connsiteX113" fmla="*/ 299861 w 593106"/>
                <a:gd name="connsiteY113" fmla="*/ 42309 h 589414"/>
                <a:gd name="connsiteX114" fmla="*/ 307077 w 593106"/>
                <a:gd name="connsiteY114" fmla="*/ 24998 h 589414"/>
                <a:gd name="connsiteX115" fmla="*/ 204359 w 593106"/>
                <a:gd name="connsiteY115" fmla="*/ 7108 h 589414"/>
                <a:gd name="connsiteX116" fmla="*/ 215552 w 593106"/>
                <a:gd name="connsiteY116" fmla="*/ 24292 h 589414"/>
                <a:gd name="connsiteX117" fmla="*/ 186279 w 593106"/>
                <a:gd name="connsiteY117" fmla="*/ 63815 h 589414"/>
                <a:gd name="connsiteX118" fmla="*/ 134621 w 593106"/>
                <a:gd name="connsiteY118" fmla="*/ 88732 h 589414"/>
                <a:gd name="connsiteX119" fmla="*/ 120846 w 593106"/>
                <a:gd name="connsiteY119" fmla="*/ 86155 h 589414"/>
                <a:gd name="connsiteX120" fmla="*/ 113097 w 593106"/>
                <a:gd name="connsiteY120" fmla="*/ 55223 h 589414"/>
                <a:gd name="connsiteX121" fmla="*/ 204359 w 593106"/>
                <a:gd name="connsiteY121" fmla="*/ 7108 h 589414"/>
                <a:gd name="connsiteX122" fmla="*/ 368806 w 593106"/>
                <a:gd name="connsiteY122" fmla="*/ 1108 h 589414"/>
                <a:gd name="connsiteX123" fmla="*/ 475572 w 593106"/>
                <a:gd name="connsiteY123" fmla="*/ 51810 h 589414"/>
                <a:gd name="connsiteX124" fmla="*/ 468684 w 593106"/>
                <a:gd name="connsiteY124" fmla="*/ 81887 h 589414"/>
                <a:gd name="connsiteX125" fmla="*/ 441131 w 593106"/>
                <a:gd name="connsiteY125" fmla="*/ 87043 h 589414"/>
                <a:gd name="connsiteX126" fmla="*/ 389471 w 593106"/>
                <a:gd name="connsiteY126" fmla="*/ 62981 h 589414"/>
                <a:gd name="connsiteX127" fmla="*/ 358474 w 593106"/>
                <a:gd name="connsiteY127" fmla="*/ 20013 h 589414"/>
                <a:gd name="connsiteX128" fmla="*/ 368806 w 593106"/>
                <a:gd name="connsiteY128" fmla="*/ 1108 h 58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593106" h="589414">
                  <a:moveTo>
                    <a:pt x="486711" y="490288"/>
                  </a:moveTo>
                  <a:cubicBezTo>
                    <a:pt x="502197" y="494583"/>
                    <a:pt x="503918" y="509185"/>
                    <a:pt x="489292" y="522070"/>
                  </a:cubicBezTo>
                  <a:cubicBezTo>
                    <a:pt x="483270" y="526365"/>
                    <a:pt x="477248" y="530660"/>
                    <a:pt x="472086" y="534955"/>
                  </a:cubicBezTo>
                  <a:cubicBezTo>
                    <a:pt x="456600" y="546121"/>
                    <a:pt x="447136" y="538391"/>
                    <a:pt x="451438" y="520352"/>
                  </a:cubicBezTo>
                  <a:cubicBezTo>
                    <a:pt x="451438" y="519493"/>
                    <a:pt x="451438" y="518634"/>
                    <a:pt x="451438" y="517775"/>
                  </a:cubicBezTo>
                  <a:cubicBezTo>
                    <a:pt x="455739" y="499737"/>
                    <a:pt x="471225" y="486852"/>
                    <a:pt x="486711" y="490288"/>
                  </a:cubicBezTo>
                  <a:close/>
                  <a:moveTo>
                    <a:pt x="96792" y="487634"/>
                  </a:moveTo>
                  <a:cubicBezTo>
                    <a:pt x="107971" y="485056"/>
                    <a:pt x="120010" y="496224"/>
                    <a:pt x="123450" y="511688"/>
                  </a:cubicBezTo>
                  <a:cubicBezTo>
                    <a:pt x="126890" y="528011"/>
                    <a:pt x="117431" y="532306"/>
                    <a:pt x="102811" y="520279"/>
                  </a:cubicBezTo>
                  <a:cubicBezTo>
                    <a:pt x="101951" y="519420"/>
                    <a:pt x="101091" y="518561"/>
                    <a:pt x="100231" y="517702"/>
                  </a:cubicBezTo>
                  <a:cubicBezTo>
                    <a:pt x="85612" y="505674"/>
                    <a:pt x="84752" y="491070"/>
                    <a:pt x="96792" y="487634"/>
                  </a:cubicBezTo>
                  <a:close/>
                  <a:moveTo>
                    <a:pt x="334303" y="470443"/>
                  </a:moveTo>
                  <a:cubicBezTo>
                    <a:pt x="354107" y="471303"/>
                    <a:pt x="373050" y="473024"/>
                    <a:pt x="390271" y="474744"/>
                  </a:cubicBezTo>
                  <a:cubicBezTo>
                    <a:pt x="409214" y="476464"/>
                    <a:pt x="422130" y="493665"/>
                    <a:pt x="417825" y="512587"/>
                  </a:cubicBezTo>
                  <a:cubicBezTo>
                    <a:pt x="415242" y="521187"/>
                    <a:pt x="413520" y="530648"/>
                    <a:pt x="410936" y="539249"/>
                  </a:cubicBezTo>
                  <a:cubicBezTo>
                    <a:pt x="405770" y="558170"/>
                    <a:pt x="386827" y="577952"/>
                    <a:pt x="368745" y="582252"/>
                  </a:cubicBezTo>
                  <a:cubicBezTo>
                    <a:pt x="357551" y="585693"/>
                    <a:pt x="345497" y="587413"/>
                    <a:pt x="334303" y="589133"/>
                  </a:cubicBezTo>
                  <a:cubicBezTo>
                    <a:pt x="315360" y="591713"/>
                    <a:pt x="299861" y="576232"/>
                    <a:pt x="299861" y="556450"/>
                  </a:cubicBezTo>
                  <a:lnTo>
                    <a:pt x="299861" y="503986"/>
                  </a:lnTo>
                  <a:cubicBezTo>
                    <a:pt x="299861" y="485065"/>
                    <a:pt x="315360" y="469583"/>
                    <a:pt x="334303" y="470443"/>
                  </a:cubicBezTo>
                  <a:close/>
                  <a:moveTo>
                    <a:pt x="231018" y="470443"/>
                  </a:moveTo>
                  <a:cubicBezTo>
                    <a:pt x="249962" y="469583"/>
                    <a:pt x="265461" y="485063"/>
                    <a:pt x="265461" y="503982"/>
                  </a:cubicBezTo>
                  <a:lnTo>
                    <a:pt x="265461" y="555580"/>
                  </a:lnTo>
                  <a:cubicBezTo>
                    <a:pt x="265461" y="574500"/>
                    <a:pt x="249962" y="588259"/>
                    <a:pt x="231018" y="583959"/>
                  </a:cubicBezTo>
                  <a:cubicBezTo>
                    <a:pt x="222408" y="582239"/>
                    <a:pt x="212936" y="579660"/>
                    <a:pt x="204325" y="577080"/>
                  </a:cubicBezTo>
                  <a:cubicBezTo>
                    <a:pt x="186243" y="571060"/>
                    <a:pt x="168160" y="549561"/>
                    <a:pt x="162994" y="531501"/>
                  </a:cubicBezTo>
                  <a:cubicBezTo>
                    <a:pt x="161272" y="524621"/>
                    <a:pt x="159550" y="517742"/>
                    <a:pt x="158688" y="510862"/>
                  </a:cubicBezTo>
                  <a:cubicBezTo>
                    <a:pt x="154383" y="492802"/>
                    <a:pt x="166438" y="475603"/>
                    <a:pt x="185382" y="473883"/>
                  </a:cubicBezTo>
                  <a:cubicBezTo>
                    <a:pt x="199159" y="472163"/>
                    <a:pt x="214658" y="471303"/>
                    <a:pt x="231018" y="470443"/>
                  </a:cubicBezTo>
                  <a:close/>
                  <a:moveTo>
                    <a:pt x="503923" y="304486"/>
                  </a:moveTo>
                  <a:lnTo>
                    <a:pt x="561622" y="304486"/>
                  </a:lnTo>
                  <a:cubicBezTo>
                    <a:pt x="580568" y="304486"/>
                    <a:pt x="596069" y="319968"/>
                    <a:pt x="592624" y="338891"/>
                  </a:cubicBezTo>
                  <a:cubicBezTo>
                    <a:pt x="587457" y="375877"/>
                    <a:pt x="574540" y="410282"/>
                    <a:pt x="556455" y="441247"/>
                  </a:cubicBezTo>
                  <a:cubicBezTo>
                    <a:pt x="546982" y="457590"/>
                    <a:pt x="523730" y="464471"/>
                    <a:pt x="504785" y="459310"/>
                  </a:cubicBezTo>
                  <a:cubicBezTo>
                    <a:pt x="503062" y="459310"/>
                    <a:pt x="500479" y="458450"/>
                    <a:pt x="497895" y="457590"/>
                  </a:cubicBezTo>
                  <a:cubicBezTo>
                    <a:pt x="479811" y="453289"/>
                    <a:pt x="466893" y="435226"/>
                    <a:pt x="468615" y="416303"/>
                  </a:cubicBezTo>
                  <a:cubicBezTo>
                    <a:pt x="471199" y="388779"/>
                    <a:pt x="472060" y="363835"/>
                    <a:pt x="471199" y="338891"/>
                  </a:cubicBezTo>
                  <a:cubicBezTo>
                    <a:pt x="471199" y="319968"/>
                    <a:pt x="484978" y="304486"/>
                    <a:pt x="503923" y="304486"/>
                  </a:cubicBezTo>
                  <a:close/>
                  <a:moveTo>
                    <a:pt x="334297" y="304486"/>
                  </a:moveTo>
                  <a:lnTo>
                    <a:pt x="400585" y="304486"/>
                  </a:lnTo>
                  <a:cubicBezTo>
                    <a:pt x="419524" y="304486"/>
                    <a:pt x="436742" y="319966"/>
                    <a:pt x="436742" y="338887"/>
                  </a:cubicBezTo>
                  <a:cubicBezTo>
                    <a:pt x="437603" y="362107"/>
                    <a:pt x="436742" y="385328"/>
                    <a:pt x="434159" y="410269"/>
                  </a:cubicBezTo>
                  <a:cubicBezTo>
                    <a:pt x="432438" y="429189"/>
                    <a:pt x="415220" y="442090"/>
                    <a:pt x="396280" y="440370"/>
                  </a:cubicBezTo>
                  <a:cubicBezTo>
                    <a:pt x="377341" y="438650"/>
                    <a:pt x="356680" y="436930"/>
                    <a:pt x="334297" y="436070"/>
                  </a:cubicBezTo>
                  <a:cubicBezTo>
                    <a:pt x="315357" y="435210"/>
                    <a:pt x="299861" y="419729"/>
                    <a:pt x="299861" y="400809"/>
                  </a:cubicBezTo>
                  <a:lnTo>
                    <a:pt x="299861" y="338887"/>
                  </a:lnTo>
                  <a:cubicBezTo>
                    <a:pt x="299861" y="319966"/>
                    <a:pt x="315357" y="304486"/>
                    <a:pt x="334297" y="304486"/>
                  </a:cubicBezTo>
                  <a:close/>
                  <a:moveTo>
                    <a:pt x="175089" y="304486"/>
                  </a:moveTo>
                  <a:lnTo>
                    <a:pt x="231033" y="304486"/>
                  </a:lnTo>
                  <a:cubicBezTo>
                    <a:pt x="249968" y="304486"/>
                    <a:pt x="265460" y="319970"/>
                    <a:pt x="265460" y="338895"/>
                  </a:cubicBezTo>
                  <a:lnTo>
                    <a:pt x="265460" y="400830"/>
                  </a:lnTo>
                  <a:cubicBezTo>
                    <a:pt x="265460" y="419755"/>
                    <a:pt x="249968" y="435239"/>
                    <a:pt x="231033" y="436099"/>
                  </a:cubicBezTo>
                  <a:cubicBezTo>
                    <a:pt x="212098" y="436960"/>
                    <a:pt x="195745" y="437820"/>
                    <a:pt x="179393" y="439540"/>
                  </a:cubicBezTo>
                  <a:cubicBezTo>
                    <a:pt x="160458" y="441261"/>
                    <a:pt x="143244" y="428357"/>
                    <a:pt x="141523" y="409433"/>
                  </a:cubicBezTo>
                  <a:cubicBezTo>
                    <a:pt x="138941" y="384486"/>
                    <a:pt x="138080" y="361260"/>
                    <a:pt x="138941" y="338895"/>
                  </a:cubicBezTo>
                  <a:cubicBezTo>
                    <a:pt x="138941" y="319970"/>
                    <a:pt x="156154" y="304486"/>
                    <a:pt x="175089" y="304486"/>
                  </a:cubicBezTo>
                  <a:close/>
                  <a:moveTo>
                    <a:pt x="31285" y="304486"/>
                  </a:moveTo>
                  <a:lnTo>
                    <a:pt x="72605" y="304486"/>
                  </a:lnTo>
                  <a:cubicBezTo>
                    <a:pt x="91543" y="304486"/>
                    <a:pt x="105316" y="319970"/>
                    <a:pt x="105316" y="338895"/>
                  </a:cubicBezTo>
                  <a:cubicBezTo>
                    <a:pt x="104455" y="362982"/>
                    <a:pt x="105316" y="388788"/>
                    <a:pt x="107898" y="414595"/>
                  </a:cubicBezTo>
                  <a:cubicBezTo>
                    <a:pt x="109620" y="433521"/>
                    <a:pt x="98429" y="451585"/>
                    <a:pt x="82074" y="455887"/>
                  </a:cubicBezTo>
                  <a:cubicBezTo>
                    <a:pt x="65718" y="460188"/>
                    <a:pt x="43337" y="453306"/>
                    <a:pt x="33868" y="436101"/>
                  </a:cubicBezTo>
                  <a:cubicBezTo>
                    <a:pt x="17512" y="406853"/>
                    <a:pt x="6321" y="374165"/>
                    <a:pt x="296" y="338895"/>
                  </a:cubicBezTo>
                  <a:cubicBezTo>
                    <a:pt x="-2287" y="319970"/>
                    <a:pt x="12347" y="304486"/>
                    <a:pt x="31285" y="304486"/>
                  </a:cubicBezTo>
                  <a:close/>
                  <a:moveTo>
                    <a:pt x="220702" y="131682"/>
                  </a:moveTo>
                  <a:cubicBezTo>
                    <a:pt x="224145" y="131682"/>
                    <a:pt x="227588" y="131682"/>
                    <a:pt x="231031" y="132542"/>
                  </a:cubicBezTo>
                  <a:cubicBezTo>
                    <a:pt x="249968" y="132542"/>
                    <a:pt x="265461" y="148016"/>
                    <a:pt x="265461" y="167787"/>
                  </a:cubicBezTo>
                  <a:lnTo>
                    <a:pt x="265461" y="235699"/>
                  </a:lnTo>
                  <a:cubicBezTo>
                    <a:pt x="265461" y="255471"/>
                    <a:pt x="249968" y="270085"/>
                    <a:pt x="231031" y="270085"/>
                  </a:cubicBezTo>
                  <a:lnTo>
                    <a:pt x="178525" y="270085"/>
                  </a:lnTo>
                  <a:cubicBezTo>
                    <a:pt x="159589" y="270085"/>
                    <a:pt x="145817" y="255471"/>
                    <a:pt x="150121" y="236559"/>
                  </a:cubicBezTo>
                  <a:cubicBezTo>
                    <a:pt x="156146" y="209050"/>
                    <a:pt x="163893" y="183261"/>
                    <a:pt x="172500" y="160910"/>
                  </a:cubicBezTo>
                  <a:cubicBezTo>
                    <a:pt x="179386" y="142858"/>
                    <a:pt x="201766" y="130823"/>
                    <a:pt x="220702" y="131682"/>
                  </a:cubicBezTo>
                  <a:close/>
                  <a:moveTo>
                    <a:pt x="353254" y="130853"/>
                  </a:moveTo>
                  <a:cubicBezTo>
                    <a:pt x="372200" y="129994"/>
                    <a:pt x="394590" y="142886"/>
                    <a:pt x="401479" y="160075"/>
                  </a:cubicBezTo>
                  <a:cubicBezTo>
                    <a:pt x="410952" y="183280"/>
                    <a:pt x="418703" y="208204"/>
                    <a:pt x="424731" y="236566"/>
                  </a:cubicBezTo>
                  <a:cubicBezTo>
                    <a:pt x="429037" y="255474"/>
                    <a:pt x="416119" y="270085"/>
                    <a:pt x="396312" y="270085"/>
                  </a:cubicBezTo>
                  <a:lnTo>
                    <a:pt x="334308" y="270085"/>
                  </a:lnTo>
                  <a:cubicBezTo>
                    <a:pt x="315362" y="270085"/>
                    <a:pt x="299861" y="255474"/>
                    <a:pt x="299861" y="235707"/>
                  </a:cubicBezTo>
                  <a:lnTo>
                    <a:pt x="299861" y="167810"/>
                  </a:lnTo>
                  <a:cubicBezTo>
                    <a:pt x="299861" y="148902"/>
                    <a:pt x="315362" y="132572"/>
                    <a:pt x="334308" y="132572"/>
                  </a:cubicBezTo>
                  <a:cubicBezTo>
                    <a:pt x="340336" y="131713"/>
                    <a:pt x="347226" y="131713"/>
                    <a:pt x="353254" y="130853"/>
                  </a:cubicBezTo>
                  <a:close/>
                  <a:moveTo>
                    <a:pt x="95050" y="115364"/>
                  </a:moveTo>
                  <a:cubicBezTo>
                    <a:pt x="101934" y="117083"/>
                    <a:pt x="109678" y="118802"/>
                    <a:pt x="118283" y="120521"/>
                  </a:cubicBezTo>
                  <a:cubicBezTo>
                    <a:pt x="137213" y="123959"/>
                    <a:pt x="145817" y="139431"/>
                    <a:pt x="138933" y="157482"/>
                  </a:cubicBezTo>
                  <a:cubicBezTo>
                    <a:pt x="130329" y="181549"/>
                    <a:pt x="122585" y="208196"/>
                    <a:pt x="116562" y="236561"/>
                  </a:cubicBezTo>
                  <a:cubicBezTo>
                    <a:pt x="112260" y="255471"/>
                    <a:pt x="95050" y="270084"/>
                    <a:pt x="76121" y="270084"/>
                  </a:cubicBezTo>
                  <a:lnTo>
                    <a:pt x="32238" y="270084"/>
                  </a:lnTo>
                  <a:cubicBezTo>
                    <a:pt x="13308" y="270084"/>
                    <a:pt x="-1320" y="255471"/>
                    <a:pt x="2122" y="236561"/>
                  </a:cubicBezTo>
                  <a:cubicBezTo>
                    <a:pt x="9005" y="199600"/>
                    <a:pt x="22773" y="165218"/>
                    <a:pt x="41703" y="134274"/>
                  </a:cubicBezTo>
                  <a:cubicBezTo>
                    <a:pt x="52028" y="117942"/>
                    <a:pt x="76121" y="111066"/>
                    <a:pt x="95050" y="115364"/>
                  </a:cubicBezTo>
                  <a:close/>
                  <a:moveTo>
                    <a:pt x="495327" y="111081"/>
                  </a:moveTo>
                  <a:cubicBezTo>
                    <a:pt x="514276" y="106784"/>
                    <a:pt x="538393" y="113660"/>
                    <a:pt x="548729" y="129130"/>
                  </a:cubicBezTo>
                  <a:cubicBezTo>
                    <a:pt x="569401" y="161790"/>
                    <a:pt x="584043" y="197889"/>
                    <a:pt x="591795" y="236565"/>
                  </a:cubicBezTo>
                  <a:cubicBezTo>
                    <a:pt x="595240" y="255474"/>
                    <a:pt x="580598" y="270085"/>
                    <a:pt x="561649" y="270085"/>
                  </a:cubicBezTo>
                  <a:lnTo>
                    <a:pt x="500495" y="270085"/>
                  </a:lnTo>
                  <a:cubicBezTo>
                    <a:pt x="481546" y="270085"/>
                    <a:pt x="463458" y="255474"/>
                    <a:pt x="460013" y="236565"/>
                  </a:cubicBezTo>
                  <a:cubicBezTo>
                    <a:pt x="453984" y="207343"/>
                    <a:pt x="446232" y="180699"/>
                    <a:pt x="436758" y="156634"/>
                  </a:cubicBezTo>
                  <a:cubicBezTo>
                    <a:pt x="429867" y="138584"/>
                    <a:pt x="438480" y="123114"/>
                    <a:pt x="457429" y="119676"/>
                  </a:cubicBezTo>
                  <a:cubicBezTo>
                    <a:pt x="471210" y="117097"/>
                    <a:pt x="484130" y="114519"/>
                    <a:pt x="495327" y="111081"/>
                  </a:cubicBezTo>
                  <a:close/>
                  <a:moveTo>
                    <a:pt x="258364" y="35758"/>
                  </a:moveTo>
                  <a:cubicBezTo>
                    <a:pt x="262665" y="37371"/>
                    <a:pt x="265460" y="43176"/>
                    <a:pt x="265460" y="52636"/>
                  </a:cubicBezTo>
                  <a:lnTo>
                    <a:pt x="265460" y="64677"/>
                  </a:lnTo>
                  <a:cubicBezTo>
                    <a:pt x="265460" y="83597"/>
                    <a:pt x="251698" y="98218"/>
                    <a:pt x="234495" y="98218"/>
                  </a:cubicBezTo>
                  <a:cubicBezTo>
                    <a:pt x="218153" y="97358"/>
                    <a:pt x="212132" y="82737"/>
                    <a:pt x="223314" y="67257"/>
                  </a:cubicBezTo>
                  <a:cubicBezTo>
                    <a:pt x="230195" y="58657"/>
                    <a:pt x="236216" y="50916"/>
                    <a:pt x="242237" y="44036"/>
                  </a:cubicBezTo>
                  <a:cubicBezTo>
                    <a:pt x="248258" y="36726"/>
                    <a:pt x="254063" y="34146"/>
                    <a:pt x="258364" y="35758"/>
                  </a:cubicBezTo>
                  <a:close/>
                  <a:moveTo>
                    <a:pt x="307077" y="24998"/>
                  </a:moveTo>
                  <a:cubicBezTo>
                    <a:pt x="311492" y="23171"/>
                    <a:pt x="317523" y="25536"/>
                    <a:pt x="323985" y="32847"/>
                  </a:cubicBezTo>
                  <a:cubicBezTo>
                    <a:pt x="332600" y="42309"/>
                    <a:pt x="341216" y="53490"/>
                    <a:pt x="350693" y="67253"/>
                  </a:cubicBezTo>
                  <a:cubicBezTo>
                    <a:pt x="361893" y="82735"/>
                    <a:pt x="354139" y="97358"/>
                    <a:pt x="335185" y="97358"/>
                  </a:cubicBezTo>
                  <a:cubicBezTo>
                    <a:pt x="335185" y="97358"/>
                    <a:pt x="334323" y="97358"/>
                    <a:pt x="334323" y="98218"/>
                  </a:cubicBezTo>
                  <a:cubicBezTo>
                    <a:pt x="315369" y="98218"/>
                    <a:pt x="299861" y="83595"/>
                    <a:pt x="299861" y="64672"/>
                  </a:cubicBezTo>
                  <a:lnTo>
                    <a:pt x="299861" y="42309"/>
                  </a:lnTo>
                  <a:cubicBezTo>
                    <a:pt x="299861" y="32847"/>
                    <a:pt x="302661" y="26826"/>
                    <a:pt x="307077" y="24998"/>
                  </a:cubicBezTo>
                  <a:close/>
                  <a:moveTo>
                    <a:pt x="204359" y="7108"/>
                  </a:moveTo>
                  <a:cubicBezTo>
                    <a:pt x="222439" y="1094"/>
                    <a:pt x="227605" y="8827"/>
                    <a:pt x="215552" y="24292"/>
                  </a:cubicBezTo>
                  <a:cubicBezTo>
                    <a:pt x="206081" y="35462"/>
                    <a:pt x="195750" y="48350"/>
                    <a:pt x="186279" y="63815"/>
                  </a:cubicBezTo>
                  <a:cubicBezTo>
                    <a:pt x="175947" y="79281"/>
                    <a:pt x="153563" y="91310"/>
                    <a:pt x="134621" y="88732"/>
                  </a:cubicBezTo>
                  <a:cubicBezTo>
                    <a:pt x="129456" y="87873"/>
                    <a:pt x="125151" y="87014"/>
                    <a:pt x="120846" y="86155"/>
                  </a:cubicBezTo>
                  <a:cubicBezTo>
                    <a:pt x="101905" y="81859"/>
                    <a:pt x="97600" y="67252"/>
                    <a:pt x="113097" y="55223"/>
                  </a:cubicBezTo>
                  <a:cubicBezTo>
                    <a:pt x="139787" y="33743"/>
                    <a:pt x="170782" y="17419"/>
                    <a:pt x="204359" y="7108"/>
                  </a:cubicBezTo>
                  <a:close/>
                  <a:moveTo>
                    <a:pt x="368806" y="1108"/>
                  </a:moveTo>
                  <a:cubicBezTo>
                    <a:pt x="408413" y="10560"/>
                    <a:pt x="444575" y="28607"/>
                    <a:pt x="475572" y="51810"/>
                  </a:cubicBezTo>
                  <a:cubicBezTo>
                    <a:pt x="491070" y="62981"/>
                    <a:pt x="487626" y="78450"/>
                    <a:pt x="468684" y="81887"/>
                  </a:cubicBezTo>
                  <a:cubicBezTo>
                    <a:pt x="460074" y="83606"/>
                    <a:pt x="451463" y="85325"/>
                    <a:pt x="441131" y="87043"/>
                  </a:cubicBezTo>
                  <a:cubicBezTo>
                    <a:pt x="422189" y="90481"/>
                    <a:pt x="399803" y="78450"/>
                    <a:pt x="389471" y="62981"/>
                  </a:cubicBezTo>
                  <a:cubicBezTo>
                    <a:pt x="379138" y="46654"/>
                    <a:pt x="367945" y="32044"/>
                    <a:pt x="358474" y="20013"/>
                  </a:cubicBezTo>
                  <a:cubicBezTo>
                    <a:pt x="346420" y="5404"/>
                    <a:pt x="350725" y="-3189"/>
                    <a:pt x="368806" y="1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25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A252CA9-DA37-4792-965D-F180CF8E4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活动预算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6816650-FE93-A806-85A6-91FD1739E44F}"/>
              </a:ext>
            </a:extLst>
          </p:cNvPr>
          <p:cNvSpPr txBox="1"/>
          <p:nvPr/>
        </p:nvSpPr>
        <p:spPr>
          <a:xfrm>
            <a:off x="4924181" y="1185086"/>
            <a:ext cx="2353282" cy="5232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ctr">
              <a:defRPr/>
            </a:pPr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激励成本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AC44ADF-A6BB-0369-0710-64D876DAF7FA}"/>
              </a:ext>
            </a:extLst>
          </p:cNvPr>
          <p:cNvSpPr txBox="1"/>
          <p:nvPr/>
        </p:nvSpPr>
        <p:spPr>
          <a:xfrm>
            <a:off x="1490064" y="1869600"/>
            <a:ext cx="9221516" cy="391967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02F1A03B-8182-AF56-FE16-CDACC8DA6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757815"/>
              </p:ext>
            </p:extLst>
          </p:nvPr>
        </p:nvGraphicFramePr>
        <p:xfrm>
          <a:off x="1226820" y="2636520"/>
          <a:ext cx="4869179" cy="3106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47ACB180-5B5E-198F-ECD4-21C78708A1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188344"/>
              </p:ext>
            </p:extLst>
          </p:nvPr>
        </p:nvGraphicFramePr>
        <p:xfrm>
          <a:off x="6096000" y="2635883"/>
          <a:ext cx="4867868" cy="3104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E635148-E024-681B-391C-C8379356C637}"/>
              </a:ext>
            </a:extLst>
          </p:cNvPr>
          <p:cNvCxnSpPr>
            <a:cxnSpLocks/>
          </p:cNvCxnSpPr>
          <p:nvPr/>
        </p:nvCxnSpPr>
        <p:spPr>
          <a:xfrm>
            <a:off x="5884822" y="1816260"/>
            <a:ext cx="43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632CC62-E44B-3896-3A93-00F62960970E}"/>
              </a:ext>
            </a:extLst>
          </p:cNvPr>
          <p:cNvSpPr txBox="1"/>
          <p:nvPr/>
        </p:nvSpPr>
        <p:spPr>
          <a:xfrm>
            <a:off x="1091840" y="735537"/>
            <a:ext cx="21390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Activity Budget</a:t>
            </a:r>
          </a:p>
        </p:txBody>
      </p:sp>
    </p:spTree>
    <p:extLst>
      <p:ext uri="{BB962C8B-B14F-4D97-AF65-F5344CB8AC3E}">
        <p14:creationId xmlns:p14="http://schemas.microsoft.com/office/powerpoint/2010/main" val="105679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44D9774-242D-7AEA-6EA4-77226FDB2841}"/>
              </a:ext>
            </a:extLst>
          </p:cNvPr>
          <p:cNvSpPr txBox="1"/>
          <p:nvPr/>
        </p:nvSpPr>
        <p:spPr>
          <a:xfrm>
            <a:off x="3312160" y="1978986"/>
            <a:ext cx="5589360" cy="123110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altLang="zh-CN" sz="8000" dirty="0">
                <a:solidFill>
                  <a:schemeClr val="accent2"/>
                </a:solidFill>
                <a:latin typeface="+mj-ea"/>
                <a:ea typeface="+mj-ea"/>
              </a:rPr>
              <a:t>TKANKS</a:t>
            </a:r>
            <a:endParaRPr lang="zh-CN" altLang="en-US" sz="8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1EB59C-D0F7-D469-7D90-72F192011A68}"/>
              </a:ext>
            </a:extLst>
          </p:cNvPr>
          <p:cNvSpPr txBox="1"/>
          <p:nvPr/>
        </p:nvSpPr>
        <p:spPr>
          <a:xfrm>
            <a:off x="2146203" y="3505482"/>
            <a:ext cx="7899598" cy="135421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8800" dirty="0">
                <a:solidFill>
                  <a:schemeClr val="accent2"/>
                </a:solidFill>
                <a:latin typeface="+mj-ea"/>
                <a:ea typeface="+mj-ea"/>
              </a:rPr>
              <a:t>感谢大家的观看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E921D9AF-625C-AEFF-C43C-A4135346327F}"/>
              </a:ext>
            </a:extLst>
          </p:cNvPr>
          <p:cNvCxnSpPr>
            <a:cxnSpLocks/>
          </p:cNvCxnSpPr>
          <p:nvPr/>
        </p:nvCxnSpPr>
        <p:spPr>
          <a:xfrm>
            <a:off x="4026000" y="3223167"/>
            <a:ext cx="4140000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70000">
                  <a:srgbClr val="3E3E3E"/>
                </a:gs>
                <a:gs pos="3000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018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0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2481CDE8-B546-9A91-B872-2573D859BC83}"/>
              </a:ext>
            </a:extLst>
          </p:cNvPr>
          <p:cNvGrpSpPr/>
          <p:nvPr/>
        </p:nvGrpSpPr>
        <p:grpSpPr>
          <a:xfrm>
            <a:off x="2098644" y="1494325"/>
            <a:ext cx="6395386" cy="2350358"/>
            <a:chOff x="2098644" y="1494325"/>
            <a:chExt cx="6395386" cy="2350358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2BEC53FF-96BA-EAF8-BB19-58DD01C8665E}"/>
                </a:ext>
              </a:extLst>
            </p:cNvPr>
            <p:cNvSpPr/>
            <p:nvPr/>
          </p:nvSpPr>
          <p:spPr>
            <a:xfrm>
              <a:off x="2499482" y="1594299"/>
              <a:ext cx="2816036" cy="2250384"/>
            </a:xfrm>
            <a:custGeom>
              <a:avLst/>
              <a:gdLst>
                <a:gd name="connsiteX0" fmla="*/ 4016883 w 4016883"/>
                <a:gd name="connsiteY0" fmla="*/ 2008442 h 3210020"/>
                <a:gd name="connsiteX1" fmla="*/ 2008442 w 4016883"/>
                <a:gd name="connsiteY1" fmla="*/ 0 h 3210020"/>
                <a:gd name="connsiteX2" fmla="*/ 0 w 4016883"/>
                <a:gd name="connsiteY2" fmla="*/ 2008442 h 3210020"/>
                <a:gd name="connsiteX3" fmla="*/ 398907 w 4016883"/>
                <a:gd name="connsiteY3" fmla="*/ 3210020 h 3210020"/>
                <a:gd name="connsiteX4" fmla="*/ 3617976 w 4016883"/>
                <a:gd name="connsiteY4" fmla="*/ 3210020 h 3210020"/>
                <a:gd name="connsiteX5" fmla="*/ 4016883 w 4016883"/>
                <a:gd name="connsiteY5" fmla="*/ 2008442 h 32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6883" h="3210020">
                  <a:moveTo>
                    <a:pt x="4016883" y="2008442"/>
                  </a:moveTo>
                  <a:cubicBezTo>
                    <a:pt x="4016883" y="899255"/>
                    <a:pt x="3117628" y="0"/>
                    <a:pt x="2008442" y="0"/>
                  </a:cubicBezTo>
                  <a:cubicBezTo>
                    <a:pt x="899255" y="0"/>
                    <a:pt x="0" y="899255"/>
                    <a:pt x="0" y="2008442"/>
                  </a:cubicBezTo>
                  <a:cubicBezTo>
                    <a:pt x="0" y="2458974"/>
                    <a:pt x="148400" y="2874931"/>
                    <a:pt x="398907" y="3210020"/>
                  </a:cubicBezTo>
                  <a:lnTo>
                    <a:pt x="3617976" y="3210020"/>
                  </a:lnTo>
                  <a:cubicBezTo>
                    <a:pt x="3868484" y="2874931"/>
                    <a:pt x="4016883" y="2459070"/>
                    <a:pt x="4016883" y="200844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0355323-C2AD-F983-4D46-CF5D43A14AD5}"/>
                </a:ext>
              </a:extLst>
            </p:cNvPr>
            <p:cNvSpPr/>
            <p:nvPr/>
          </p:nvSpPr>
          <p:spPr>
            <a:xfrm>
              <a:off x="2589256" y="3800750"/>
              <a:ext cx="2664000" cy="43933"/>
            </a:xfrm>
            <a:custGeom>
              <a:avLst/>
              <a:gdLst>
                <a:gd name="connsiteX0" fmla="*/ 3750564 w 3775138"/>
                <a:gd name="connsiteY0" fmla="*/ 49149 h 49148"/>
                <a:gd name="connsiteX1" fmla="*/ 24575 w 3775138"/>
                <a:gd name="connsiteY1" fmla="*/ 49149 h 49148"/>
                <a:gd name="connsiteX2" fmla="*/ 0 w 3775138"/>
                <a:gd name="connsiteY2" fmla="*/ 24574 h 49148"/>
                <a:gd name="connsiteX3" fmla="*/ 0 w 3775138"/>
                <a:gd name="connsiteY3" fmla="*/ 24574 h 49148"/>
                <a:gd name="connsiteX4" fmla="*/ 24575 w 3775138"/>
                <a:gd name="connsiteY4" fmla="*/ 0 h 49148"/>
                <a:gd name="connsiteX5" fmla="*/ 3750564 w 3775138"/>
                <a:gd name="connsiteY5" fmla="*/ 0 h 49148"/>
                <a:gd name="connsiteX6" fmla="*/ 3775139 w 3775138"/>
                <a:gd name="connsiteY6" fmla="*/ 24574 h 49148"/>
                <a:gd name="connsiteX7" fmla="*/ 3775139 w 3775138"/>
                <a:gd name="connsiteY7" fmla="*/ 24574 h 49148"/>
                <a:gd name="connsiteX8" fmla="*/ 3750564 w 3775138"/>
                <a:gd name="connsiteY8" fmla="*/ 49149 h 4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5138" h="49148">
                  <a:moveTo>
                    <a:pt x="3750564" y="49149"/>
                  </a:moveTo>
                  <a:lnTo>
                    <a:pt x="24575" y="49149"/>
                  </a:lnTo>
                  <a:cubicBezTo>
                    <a:pt x="10954" y="49149"/>
                    <a:pt x="0" y="38100"/>
                    <a:pt x="0" y="24574"/>
                  </a:cubicBezTo>
                  <a:lnTo>
                    <a:pt x="0" y="24574"/>
                  </a:lnTo>
                  <a:cubicBezTo>
                    <a:pt x="0" y="10954"/>
                    <a:pt x="11049" y="0"/>
                    <a:pt x="24575" y="0"/>
                  </a:cubicBezTo>
                  <a:lnTo>
                    <a:pt x="3750564" y="0"/>
                  </a:lnTo>
                  <a:cubicBezTo>
                    <a:pt x="3764185" y="0"/>
                    <a:pt x="3775139" y="11049"/>
                    <a:pt x="3775139" y="24574"/>
                  </a:cubicBezTo>
                  <a:lnTo>
                    <a:pt x="3775139" y="24574"/>
                  </a:lnTo>
                  <a:cubicBezTo>
                    <a:pt x="3775139" y="38100"/>
                    <a:pt x="3764185" y="49149"/>
                    <a:pt x="3750564" y="49149"/>
                  </a:cubicBezTo>
                  <a:close/>
                </a:path>
              </a:pathLst>
            </a:custGeom>
            <a:solidFill>
              <a:schemeClr val="accent4">
                <a:lumMod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4271F159-6529-EB3B-1ED3-4F151D9F93CD}"/>
                </a:ext>
              </a:extLst>
            </p:cNvPr>
            <p:cNvGrpSpPr/>
            <p:nvPr/>
          </p:nvGrpSpPr>
          <p:grpSpPr>
            <a:xfrm>
              <a:off x="4860453" y="1535620"/>
              <a:ext cx="589030" cy="526965"/>
              <a:chOff x="4860453" y="1535620"/>
              <a:chExt cx="589030" cy="526965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E6779897-1996-E974-E2A8-27F3DBA2A12D}"/>
                  </a:ext>
                </a:extLst>
              </p:cNvPr>
              <p:cNvSpPr/>
              <p:nvPr/>
            </p:nvSpPr>
            <p:spPr>
              <a:xfrm rot="14367752">
                <a:off x="4945152" y="1751134"/>
                <a:ext cx="311451" cy="311451"/>
              </a:xfrm>
              <a:custGeom>
                <a:avLst/>
                <a:gdLst>
                  <a:gd name="connsiteX0" fmla="*/ 348420 w 348419"/>
                  <a:gd name="connsiteY0" fmla="*/ 174210 h 348419"/>
                  <a:gd name="connsiteX1" fmla="*/ 174210 w 348419"/>
                  <a:gd name="connsiteY1" fmla="*/ 348420 h 348419"/>
                  <a:gd name="connsiteX2" fmla="*/ 0 w 348419"/>
                  <a:gd name="connsiteY2" fmla="*/ 174210 h 348419"/>
                  <a:gd name="connsiteX3" fmla="*/ 174210 w 348419"/>
                  <a:gd name="connsiteY3" fmla="*/ 0 h 348419"/>
                  <a:gd name="connsiteX4" fmla="*/ 348420 w 348419"/>
                  <a:gd name="connsiteY4" fmla="*/ 174210 h 34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19" h="348419">
                    <a:moveTo>
                      <a:pt x="348420" y="174210"/>
                    </a:moveTo>
                    <a:cubicBezTo>
                      <a:pt x="348420" y="270423"/>
                      <a:pt x="270423" y="348420"/>
                      <a:pt x="174210" y="348420"/>
                    </a:cubicBezTo>
                    <a:cubicBezTo>
                      <a:pt x="77996" y="348420"/>
                      <a:pt x="0" y="270423"/>
                      <a:pt x="0" y="174210"/>
                    </a:cubicBezTo>
                    <a:cubicBezTo>
                      <a:pt x="0" y="77996"/>
                      <a:pt x="77996" y="0"/>
                      <a:pt x="174210" y="0"/>
                    </a:cubicBezTo>
                    <a:cubicBezTo>
                      <a:pt x="270423" y="0"/>
                      <a:pt x="348420" y="77996"/>
                      <a:pt x="348420" y="174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3832C0CB-1F92-1575-6456-3AFFCF58026F}"/>
                  </a:ext>
                </a:extLst>
              </p:cNvPr>
              <p:cNvSpPr/>
              <p:nvPr/>
            </p:nvSpPr>
            <p:spPr>
              <a:xfrm rot="18804653">
                <a:off x="4860453" y="1535620"/>
                <a:ext cx="139299" cy="139299"/>
              </a:xfrm>
              <a:custGeom>
                <a:avLst/>
                <a:gdLst>
                  <a:gd name="connsiteX0" fmla="*/ 115969 w 155833"/>
                  <a:gd name="connsiteY0" fmla="*/ 145878 h 155833"/>
                  <a:gd name="connsiteX1" fmla="*/ 9956 w 155833"/>
                  <a:gd name="connsiteY1" fmla="*/ 115969 h 155833"/>
                  <a:gd name="connsiteX2" fmla="*/ 39864 w 155833"/>
                  <a:gd name="connsiteY2" fmla="*/ 9956 h 155833"/>
                  <a:gd name="connsiteX3" fmla="*/ 145878 w 155833"/>
                  <a:gd name="connsiteY3" fmla="*/ 39865 h 155833"/>
                  <a:gd name="connsiteX4" fmla="*/ 115969 w 155833"/>
                  <a:gd name="connsiteY4" fmla="*/ 145878 h 15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33" h="155833">
                    <a:moveTo>
                      <a:pt x="115969" y="145878"/>
                    </a:moveTo>
                    <a:cubicBezTo>
                      <a:pt x="78441" y="166928"/>
                      <a:pt x="31006" y="153498"/>
                      <a:pt x="9956" y="115969"/>
                    </a:cubicBezTo>
                    <a:cubicBezTo>
                      <a:pt x="-11094" y="78441"/>
                      <a:pt x="2336" y="31006"/>
                      <a:pt x="39864" y="9956"/>
                    </a:cubicBezTo>
                    <a:cubicBezTo>
                      <a:pt x="77393" y="-11094"/>
                      <a:pt x="124828" y="2336"/>
                      <a:pt x="145878" y="39865"/>
                    </a:cubicBezTo>
                    <a:cubicBezTo>
                      <a:pt x="166928" y="77393"/>
                      <a:pt x="153498" y="124828"/>
                      <a:pt x="115969" y="14587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5D94E201-D095-851E-8C47-1AB20740FB4E}"/>
                  </a:ext>
                </a:extLst>
              </p:cNvPr>
              <p:cNvSpPr/>
              <p:nvPr/>
            </p:nvSpPr>
            <p:spPr>
              <a:xfrm rot="18804653">
                <a:off x="5360646" y="1819948"/>
                <a:ext cx="88837" cy="88837"/>
              </a:xfrm>
              <a:custGeom>
                <a:avLst/>
                <a:gdLst>
                  <a:gd name="connsiteX0" fmla="*/ 73980 w 99382"/>
                  <a:gd name="connsiteY0" fmla="*/ 93030 h 99382"/>
                  <a:gd name="connsiteX1" fmla="*/ 6352 w 99382"/>
                  <a:gd name="connsiteY1" fmla="*/ 73980 h 99382"/>
                  <a:gd name="connsiteX2" fmla="*/ 25402 w 99382"/>
                  <a:gd name="connsiteY2" fmla="*/ 6352 h 99382"/>
                  <a:gd name="connsiteX3" fmla="*/ 93030 w 99382"/>
                  <a:gd name="connsiteY3" fmla="*/ 25402 h 99382"/>
                  <a:gd name="connsiteX4" fmla="*/ 73980 w 99382"/>
                  <a:gd name="connsiteY4" fmla="*/ 93030 h 9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82" h="99382">
                    <a:moveTo>
                      <a:pt x="73980" y="93030"/>
                    </a:moveTo>
                    <a:cubicBezTo>
                      <a:pt x="50072" y="106460"/>
                      <a:pt x="19782" y="97888"/>
                      <a:pt x="6352" y="73980"/>
                    </a:cubicBezTo>
                    <a:cubicBezTo>
                      <a:pt x="-7078" y="50072"/>
                      <a:pt x="1495" y="19783"/>
                      <a:pt x="25402" y="6352"/>
                    </a:cubicBezTo>
                    <a:cubicBezTo>
                      <a:pt x="49310" y="-7078"/>
                      <a:pt x="79600" y="1495"/>
                      <a:pt x="93030" y="25402"/>
                    </a:cubicBezTo>
                    <a:cubicBezTo>
                      <a:pt x="106460" y="49310"/>
                      <a:pt x="97888" y="79600"/>
                      <a:pt x="73980" y="930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7A1B9217-B93B-E9DC-79E8-B8B30F4A28F6}"/>
                </a:ext>
              </a:extLst>
            </p:cNvPr>
            <p:cNvGrpSpPr/>
            <p:nvPr/>
          </p:nvGrpSpPr>
          <p:grpSpPr>
            <a:xfrm>
              <a:off x="3002568" y="1494325"/>
              <a:ext cx="238402" cy="480040"/>
              <a:chOff x="3002568" y="1494325"/>
              <a:chExt cx="238402" cy="480040"/>
            </a:xfrm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2857CF71-B55B-DC14-A055-C3EF3F26926D}"/>
                  </a:ext>
                </a:extLst>
              </p:cNvPr>
              <p:cNvSpPr/>
              <p:nvPr/>
            </p:nvSpPr>
            <p:spPr>
              <a:xfrm>
                <a:off x="3129603" y="1494325"/>
                <a:ext cx="111367" cy="111367"/>
              </a:xfrm>
              <a:custGeom>
                <a:avLst/>
                <a:gdLst>
                  <a:gd name="connsiteX0" fmla="*/ 124587 w 124586"/>
                  <a:gd name="connsiteY0" fmla="*/ 62294 h 124586"/>
                  <a:gd name="connsiteX1" fmla="*/ 62294 w 124586"/>
                  <a:gd name="connsiteY1" fmla="*/ 124587 h 124586"/>
                  <a:gd name="connsiteX2" fmla="*/ 0 w 124586"/>
                  <a:gd name="connsiteY2" fmla="*/ 62294 h 124586"/>
                  <a:gd name="connsiteX3" fmla="*/ 62294 w 124586"/>
                  <a:gd name="connsiteY3" fmla="*/ 0 h 124586"/>
                  <a:gd name="connsiteX4" fmla="*/ 124587 w 124586"/>
                  <a:gd name="connsiteY4" fmla="*/ 62294 h 1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86" h="124586">
                    <a:moveTo>
                      <a:pt x="124587" y="62294"/>
                    </a:moveTo>
                    <a:cubicBezTo>
                      <a:pt x="124587" y="96697"/>
                      <a:pt x="96697" y="124587"/>
                      <a:pt x="62294" y="124587"/>
                    </a:cubicBezTo>
                    <a:cubicBezTo>
                      <a:pt x="27890" y="124587"/>
                      <a:pt x="0" y="96697"/>
                      <a:pt x="0" y="62294"/>
                    </a:cubicBezTo>
                    <a:cubicBezTo>
                      <a:pt x="0" y="27890"/>
                      <a:pt x="27890" y="0"/>
                      <a:pt x="62294" y="0"/>
                    </a:cubicBezTo>
                    <a:cubicBezTo>
                      <a:pt x="96697" y="0"/>
                      <a:pt x="124587" y="27890"/>
                      <a:pt x="124587" y="62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8F965BF8-6244-D8C6-8C40-F4E3CED5D957}"/>
                  </a:ext>
                </a:extLst>
              </p:cNvPr>
              <p:cNvSpPr/>
              <p:nvPr/>
            </p:nvSpPr>
            <p:spPr>
              <a:xfrm>
                <a:off x="3002568" y="1754354"/>
                <a:ext cx="220011" cy="220011"/>
              </a:xfrm>
              <a:custGeom>
                <a:avLst/>
                <a:gdLst>
                  <a:gd name="connsiteX0" fmla="*/ 246126 w 246125"/>
                  <a:gd name="connsiteY0" fmla="*/ 123063 h 246125"/>
                  <a:gd name="connsiteX1" fmla="*/ 123063 w 246125"/>
                  <a:gd name="connsiteY1" fmla="*/ 246126 h 246125"/>
                  <a:gd name="connsiteX2" fmla="*/ 0 w 246125"/>
                  <a:gd name="connsiteY2" fmla="*/ 123063 h 246125"/>
                  <a:gd name="connsiteX3" fmla="*/ 123063 w 246125"/>
                  <a:gd name="connsiteY3" fmla="*/ 0 h 246125"/>
                  <a:gd name="connsiteX4" fmla="*/ 246126 w 246125"/>
                  <a:gd name="connsiteY4" fmla="*/ 123063 h 2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125" h="246125">
                    <a:moveTo>
                      <a:pt x="246126" y="123063"/>
                    </a:moveTo>
                    <a:cubicBezTo>
                      <a:pt x="246126" y="191029"/>
                      <a:pt x="191029" y="246126"/>
                      <a:pt x="123063" y="246126"/>
                    </a:cubicBezTo>
                    <a:cubicBezTo>
                      <a:pt x="55097" y="246126"/>
                      <a:pt x="0" y="191029"/>
                      <a:pt x="0" y="123063"/>
                    </a:cubicBezTo>
                    <a:cubicBezTo>
                      <a:pt x="0" y="55097"/>
                      <a:pt x="55097" y="0"/>
                      <a:pt x="123063" y="0"/>
                    </a:cubicBezTo>
                    <a:cubicBezTo>
                      <a:pt x="191029" y="0"/>
                      <a:pt x="246126" y="55097"/>
                      <a:pt x="246126" y="12306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0371D141-245D-A1D6-2F37-C066A3256F4F}"/>
                </a:ext>
              </a:extLst>
            </p:cNvPr>
            <p:cNvGrpSpPr/>
            <p:nvPr/>
          </p:nvGrpSpPr>
          <p:grpSpPr>
            <a:xfrm>
              <a:off x="2098644" y="2822224"/>
              <a:ext cx="261020" cy="535461"/>
              <a:chOff x="2098644" y="2822224"/>
              <a:chExt cx="261020" cy="535461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DDE145C8-0788-36AB-A659-38DAF17A15C5}"/>
                  </a:ext>
                </a:extLst>
              </p:cNvPr>
              <p:cNvSpPr/>
              <p:nvPr/>
            </p:nvSpPr>
            <p:spPr>
              <a:xfrm rot="18900000">
                <a:off x="2098644" y="2822224"/>
                <a:ext cx="256280" cy="256280"/>
              </a:xfrm>
              <a:custGeom>
                <a:avLst/>
                <a:gdLst>
                  <a:gd name="connsiteX0" fmla="*/ 286700 w 286699"/>
                  <a:gd name="connsiteY0" fmla="*/ 143350 h 286699"/>
                  <a:gd name="connsiteX1" fmla="*/ 143350 w 286699"/>
                  <a:gd name="connsiteY1" fmla="*/ 286700 h 286699"/>
                  <a:gd name="connsiteX2" fmla="*/ 0 w 286699"/>
                  <a:gd name="connsiteY2" fmla="*/ 143350 h 286699"/>
                  <a:gd name="connsiteX3" fmla="*/ 143350 w 286699"/>
                  <a:gd name="connsiteY3" fmla="*/ 0 h 286699"/>
                  <a:gd name="connsiteX4" fmla="*/ 286700 w 286699"/>
                  <a:gd name="connsiteY4" fmla="*/ 143350 h 2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9" h="286699">
                    <a:moveTo>
                      <a:pt x="286700" y="143350"/>
                    </a:moveTo>
                    <a:cubicBezTo>
                      <a:pt x="286700" y="222520"/>
                      <a:pt x="222520" y="286700"/>
                      <a:pt x="143350" y="286700"/>
                    </a:cubicBezTo>
                    <a:cubicBezTo>
                      <a:pt x="64180" y="286700"/>
                      <a:pt x="0" y="222519"/>
                      <a:pt x="0" y="143350"/>
                    </a:cubicBezTo>
                    <a:cubicBezTo>
                      <a:pt x="0" y="64180"/>
                      <a:pt x="64180" y="0"/>
                      <a:pt x="143350" y="0"/>
                    </a:cubicBezTo>
                    <a:cubicBezTo>
                      <a:pt x="222520" y="0"/>
                      <a:pt x="286700" y="64180"/>
                      <a:pt x="286700" y="1433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64B8323E-6319-A111-C214-97C06E0CDA46}"/>
                  </a:ext>
                </a:extLst>
              </p:cNvPr>
              <p:cNvSpPr/>
              <p:nvPr/>
            </p:nvSpPr>
            <p:spPr>
              <a:xfrm>
                <a:off x="2261408" y="3259430"/>
                <a:ext cx="98256" cy="98255"/>
              </a:xfrm>
              <a:custGeom>
                <a:avLst/>
                <a:gdLst>
                  <a:gd name="connsiteX0" fmla="*/ 109918 w 109918"/>
                  <a:gd name="connsiteY0" fmla="*/ 54959 h 109918"/>
                  <a:gd name="connsiteX1" fmla="*/ 54959 w 109918"/>
                  <a:gd name="connsiteY1" fmla="*/ 109918 h 109918"/>
                  <a:gd name="connsiteX2" fmla="*/ 0 w 109918"/>
                  <a:gd name="connsiteY2" fmla="*/ 54959 h 109918"/>
                  <a:gd name="connsiteX3" fmla="*/ 54959 w 109918"/>
                  <a:gd name="connsiteY3" fmla="*/ 0 h 109918"/>
                  <a:gd name="connsiteX4" fmla="*/ 109918 w 109918"/>
                  <a:gd name="connsiteY4" fmla="*/ 54959 h 10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918" h="109918">
                    <a:moveTo>
                      <a:pt x="109918" y="54959"/>
                    </a:moveTo>
                    <a:cubicBezTo>
                      <a:pt x="109918" y="85344"/>
                      <a:pt x="85344" y="109918"/>
                      <a:pt x="54959" y="109918"/>
                    </a:cubicBezTo>
                    <a:cubicBezTo>
                      <a:pt x="24574" y="109918"/>
                      <a:pt x="0" y="85344"/>
                      <a:pt x="0" y="54959"/>
                    </a:cubicBezTo>
                    <a:cubicBezTo>
                      <a:pt x="0" y="24574"/>
                      <a:pt x="24574" y="0"/>
                      <a:pt x="54959" y="0"/>
                    </a:cubicBezTo>
                    <a:cubicBezTo>
                      <a:pt x="85249" y="0"/>
                      <a:pt x="109918" y="24670"/>
                      <a:pt x="109918" y="5495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471EC68-77FE-3178-ED68-F9240B515091}"/>
                </a:ext>
              </a:extLst>
            </p:cNvPr>
            <p:cNvGrpSpPr/>
            <p:nvPr/>
          </p:nvGrpSpPr>
          <p:grpSpPr>
            <a:xfrm>
              <a:off x="8132936" y="3049755"/>
              <a:ext cx="361094" cy="474761"/>
              <a:chOff x="8132936" y="3049755"/>
              <a:chExt cx="361094" cy="474761"/>
            </a:xfrm>
          </p:grpSpPr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D4B2DDD1-FE49-333B-8CEF-BF0C88BF3CCC}"/>
                  </a:ext>
                </a:extLst>
              </p:cNvPr>
              <p:cNvSpPr/>
              <p:nvPr/>
            </p:nvSpPr>
            <p:spPr>
              <a:xfrm>
                <a:off x="8237322" y="3049755"/>
                <a:ext cx="166200" cy="166200"/>
              </a:xfrm>
              <a:custGeom>
                <a:avLst/>
                <a:gdLst>
                  <a:gd name="connsiteX0" fmla="*/ 185928 w 185927"/>
                  <a:gd name="connsiteY0" fmla="*/ 92964 h 185927"/>
                  <a:gd name="connsiteX1" fmla="*/ 92964 w 185927"/>
                  <a:gd name="connsiteY1" fmla="*/ 185928 h 185927"/>
                  <a:gd name="connsiteX2" fmla="*/ 0 w 185927"/>
                  <a:gd name="connsiteY2" fmla="*/ 92964 h 185927"/>
                  <a:gd name="connsiteX3" fmla="*/ 92964 w 185927"/>
                  <a:gd name="connsiteY3" fmla="*/ 0 h 185927"/>
                  <a:gd name="connsiteX4" fmla="*/ 185928 w 185927"/>
                  <a:gd name="connsiteY4" fmla="*/ 92964 h 1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927" h="185927">
                    <a:moveTo>
                      <a:pt x="185928" y="92964"/>
                    </a:moveTo>
                    <a:cubicBezTo>
                      <a:pt x="185928" y="144306"/>
                      <a:pt x="144306" y="185928"/>
                      <a:pt x="92964" y="185928"/>
                    </a:cubicBezTo>
                    <a:cubicBezTo>
                      <a:pt x="41621" y="185928"/>
                      <a:pt x="0" y="144307"/>
                      <a:pt x="0" y="92964"/>
                    </a:cubicBezTo>
                    <a:cubicBezTo>
                      <a:pt x="0" y="41621"/>
                      <a:pt x="41621" y="0"/>
                      <a:pt x="92964" y="0"/>
                    </a:cubicBezTo>
                    <a:cubicBezTo>
                      <a:pt x="144306" y="0"/>
                      <a:pt x="185928" y="41621"/>
                      <a:pt x="185928" y="9296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CD1AE83-F4B1-CBCD-A499-7F5F498E2936}"/>
                  </a:ext>
                </a:extLst>
              </p:cNvPr>
              <p:cNvSpPr/>
              <p:nvPr/>
            </p:nvSpPr>
            <p:spPr>
              <a:xfrm>
                <a:off x="8132936" y="3412297"/>
                <a:ext cx="112219" cy="112219"/>
              </a:xfrm>
              <a:custGeom>
                <a:avLst/>
                <a:gdLst>
                  <a:gd name="connsiteX0" fmla="*/ 125540 w 125539"/>
                  <a:gd name="connsiteY0" fmla="*/ 62770 h 125539"/>
                  <a:gd name="connsiteX1" fmla="*/ 62769 w 125539"/>
                  <a:gd name="connsiteY1" fmla="*/ 125539 h 125539"/>
                  <a:gd name="connsiteX2" fmla="*/ -1 w 125539"/>
                  <a:gd name="connsiteY2" fmla="*/ 62770 h 125539"/>
                  <a:gd name="connsiteX3" fmla="*/ 62769 w 125539"/>
                  <a:gd name="connsiteY3" fmla="*/ 0 h 125539"/>
                  <a:gd name="connsiteX4" fmla="*/ 125540 w 125539"/>
                  <a:gd name="connsiteY4" fmla="*/ 62770 h 125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125539">
                    <a:moveTo>
                      <a:pt x="125540" y="62770"/>
                    </a:moveTo>
                    <a:cubicBezTo>
                      <a:pt x="125540" y="97437"/>
                      <a:pt x="97437" y="125539"/>
                      <a:pt x="62769" y="125539"/>
                    </a:cubicBezTo>
                    <a:cubicBezTo>
                      <a:pt x="28103" y="125539"/>
                      <a:pt x="-1" y="97437"/>
                      <a:pt x="-1" y="62770"/>
                    </a:cubicBezTo>
                    <a:cubicBezTo>
                      <a:pt x="-1" y="28103"/>
                      <a:pt x="28102" y="0"/>
                      <a:pt x="62769" y="0"/>
                    </a:cubicBezTo>
                    <a:cubicBezTo>
                      <a:pt x="97436" y="0"/>
                      <a:pt x="125540" y="28103"/>
                      <a:pt x="125540" y="6277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9BBC3205-0B45-AB7E-7633-C2810FF58C79}"/>
                  </a:ext>
                </a:extLst>
              </p:cNvPr>
              <p:cNvSpPr/>
              <p:nvPr/>
            </p:nvSpPr>
            <p:spPr>
              <a:xfrm>
                <a:off x="8421829" y="3307571"/>
                <a:ext cx="72201" cy="72202"/>
              </a:xfrm>
              <a:custGeom>
                <a:avLst/>
                <a:gdLst>
                  <a:gd name="connsiteX0" fmla="*/ 80772 w 80771"/>
                  <a:gd name="connsiteY0" fmla="*/ 40386 h 80772"/>
                  <a:gd name="connsiteX1" fmla="*/ 40386 w 80771"/>
                  <a:gd name="connsiteY1" fmla="*/ 80772 h 80772"/>
                  <a:gd name="connsiteX2" fmla="*/ 0 w 80771"/>
                  <a:gd name="connsiteY2" fmla="*/ 40386 h 80772"/>
                  <a:gd name="connsiteX3" fmla="*/ 40386 w 80771"/>
                  <a:gd name="connsiteY3" fmla="*/ 0 h 80772"/>
                  <a:gd name="connsiteX4" fmla="*/ 80772 w 80771"/>
                  <a:gd name="connsiteY4" fmla="*/ 40386 h 8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71" h="80772">
                    <a:moveTo>
                      <a:pt x="80772" y="40386"/>
                    </a:moveTo>
                    <a:cubicBezTo>
                      <a:pt x="80772" y="62675"/>
                      <a:pt x="62675" y="80772"/>
                      <a:pt x="40386" y="80772"/>
                    </a:cubicBezTo>
                    <a:cubicBezTo>
                      <a:pt x="18098" y="80772"/>
                      <a:pt x="0" y="62675"/>
                      <a:pt x="0" y="40386"/>
                    </a:cubicBezTo>
                    <a:cubicBezTo>
                      <a:pt x="0" y="18098"/>
                      <a:pt x="18098" y="0"/>
                      <a:pt x="40386" y="0"/>
                    </a:cubicBezTo>
                    <a:cubicBezTo>
                      <a:pt x="62675" y="0"/>
                      <a:pt x="80772" y="18098"/>
                      <a:pt x="80772" y="4038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872718A0-BD62-A5C6-F7BC-FDD0EBE891C8}"/>
                </a:ext>
              </a:extLst>
            </p:cNvPr>
            <p:cNvGrpSpPr/>
            <p:nvPr/>
          </p:nvGrpSpPr>
          <p:grpSpPr>
            <a:xfrm>
              <a:off x="2236064" y="2088565"/>
              <a:ext cx="332887" cy="328899"/>
              <a:chOff x="2236064" y="2088565"/>
              <a:chExt cx="332887" cy="328899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FFB2C8A5-AD1E-5617-9FEF-97784E37F149}"/>
                  </a:ext>
                </a:extLst>
              </p:cNvPr>
              <p:cNvSpPr/>
              <p:nvPr/>
            </p:nvSpPr>
            <p:spPr>
              <a:xfrm rot="21221017">
                <a:off x="2269396" y="2088565"/>
                <a:ext cx="200831" cy="227679"/>
              </a:xfrm>
              <a:custGeom>
                <a:avLst/>
                <a:gdLst>
                  <a:gd name="connsiteX0" fmla="*/ 96780 w 224668"/>
                  <a:gd name="connsiteY0" fmla="*/ 171055 h 254703"/>
                  <a:gd name="connsiteX1" fmla="*/ 33439 w 224668"/>
                  <a:gd name="connsiteY1" fmla="*/ 130097 h 254703"/>
                  <a:gd name="connsiteX2" fmla="*/ 7150 w 224668"/>
                  <a:gd name="connsiteY2" fmla="*/ 38753 h 254703"/>
                  <a:gd name="connsiteX3" fmla="*/ 69158 w 224668"/>
                  <a:gd name="connsiteY3" fmla="*/ 176 h 254703"/>
                  <a:gd name="connsiteX4" fmla="*/ 180696 w 224668"/>
                  <a:gd name="connsiteY4" fmla="*/ 71995 h 254703"/>
                  <a:gd name="connsiteX5" fmla="*/ 224606 w 224668"/>
                  <a:gd name="connsiteY5" fmla="*/ 225443 h 254703"/>
                  <a:gd name="connsiteX6" fmla="*/ 175266 w 224668"/>
                  <a:gd name="connsiteY6" fmla="*/ 244302 h 254703"/>
                  <a:gd name="connsiteX7" fmla="*/ 96780 w 224668"/>
                  <a:gd name="connsiteY7" fmla="*/ 171055 h 25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668" h="254703">
                    <a:moveTo>
                      <a:pt x="96780" y="171055"/>
                    </a:moveTo>
                    <a:cubicBezTo>
                      <a:pt x="75445" y="157720"/>
                      <a:pt x="52584" y="146576"/>
                      <a:pt x="33439" y="130097"/>
                    </a:cubicBezTo>
                    <a:cubicBezTo>
                      <a:pt x="7817" y="107999"/>
                      <a:pt x="-10852" y="73519"/>
                      <a:pt x="7150" y="38753"/>
                    </a:cubicBezTo>
                    <a:cubicBezTo>
                      <a:pt x="19057" y="15702"/>
                      <a:pt x="43250" y="1700"/>
                      <a:pt x="69158" y="176"/>
                    </a:cubicBezTo>
                    <a:cubicBezTo>
                      <a:pt x="117545" y="-2776"/>
                      <a:pt x="157264" y="31799"/>
                      <a:pt x="180696" y="71995"/>
                    </a:cubicBezTo>
                    <a:cubicBezTo>
                      <a:pt x="203365" y="110952"/>
                      <a:pt x="220987" y="170578"/>
                      <a:pt x="224606" y="225443"/>
                    </a:cubicBezTo>
                    <a:cubicBezTo>
                      <a:pt x="226320" y="252303"/>
                      <a:pt x="192221" y="265257"/>
                      <a:pt x="175266" y="244302"/>
                    </a:cubicBezTo>
                    <a:cubicBezTo>
                      <a:pt x="153169" y="216965"/>
                      <a:pt x="129642" y="191629"/>
                      <a:pt x="96780" y="17105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3763B701-E14C-8D3F-F14A-4D8E7768230F}"/>
                  </a:ext>
                </a:extLst>
              </p:cNvPr>
              <p:cNvSpPr/>
              <p:nvPr/>
            </p:nvSpPr>
            <p:spPr>
              <a:xfrm rot="21221017">
                <a:off x="2236064" y="2345562"/>
                <a:ext cx="141967" cy="71902"/>
              </a:xfrm>
              <a:custGeom>
                <a:avLst/>
                <a:gdLst>
                  <a:gd name="connsiteX0" fmla="*/ 25766 w 158818"/>
                  <a:gd name="connsiteY0" fmla="*/ 18415 h 80436"/>
                  <a:gd name="connsiteX1" fmla="*/ 4335 w 158818"/>
                  <a:gd name="connsiteY1" fmla="*/ 38703 h 80436"/>
                  <a:gd name="connsiteX2" fmla="*/ 3192 w 158818"/>
                  <a:gd name="connsiteY2" fmla="*/ 67183 h 80436"/>
                  <a:gd name="connsiteX3" fmla="*/ 30815 w 158818"/>
                  <a:gd name="connsiteY3" fmla="*/ 80423 h 80436"/>
                  <a:gd name="connsiteX4" fmla="*/ 61676 w 158818"/>
                  <a:gd name="connsiteY4" fmla="*/ 72232 h 80436"/>
                  <a:gd name="connsiteX5" fmla="*/ 134256 w 158818"/>
                  <a:gd name="connsiteY5" fmla="*/ 43371 h 80436"/>
                  <a:gd name="connsiteX6" fmla="*/ 143972 w 158818"/>
                  <a:gd name="connsiteY6" fmla="*/ 11462 h 80436"/>
                  <a:gd name="connsiteX7" fmla="*/ 25766 w 158818"/>
                  <a:gd name="connsiteY7" fmla="*/ 18415 h 8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818" h="80436">
                    <a:moveTo>
                      <a:pt x="25766" y="18415"/>
                    </a:moveTo>
                    <a:cubicBezTo>
                      <a:pt x="17289" y="23559"/>
                      <a:pt x="9193" y="30036"/>
                      <a:pt x="4335" y="38703"/>
                    </a:cubicBezTo>
                    <a:cubicBezTo>
                      <a:pt x="-618" y="47371"/>
                      <a:pt x="-1761" y="58611"/>
                      <a:pt x="3192" y="67183"/>
                    </a:cubicBezTo>
                    <a:cubicBezTo>
                      <a:pt x="8622" y="76422"/>
                      <a:pt x="20052" y="80709"/>
                      <a:pt x="30815" y="80423"/>
                    </a:cubicBezTo>
                    <a:cubicBezTo>
                      <a:pt x="41483" y="80137"/>
                      <a:pt x="51770" y="76137"/>
                      <a:pt x="61676" y="72232"/>
                    </a:cubicBezTo>
                    <a:cubicBezTo>
                      <a:pt x="85869" y="62611"/>
                      <a:pt x="110063" y="52991"/>
                      <a:pt x="134256" y="43371"/>
                    </a:cubicBezTo>
                    <a:cubicBezTo>
                      <a:pt x="156164" y="34608"/>
                      <a:pt x="171594" y="25654"/>
                      <a:pt x="143972" y="11462"/>
                    </a:cubicBezTo>
                    <a:cubicBezTo>
                      <a:pt x="108158" y="-7207"/>
                      <a:pt x="59485" y="-1778"/>
                      <a:pt x="25766" y="184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578157BB-7667-39D7-D37C-0F9CBDA24B0B}"/>
                  </a:ext>
                </a:extLst>
              </p:cNvPr>
              <p:cNvSpPr/>
              <p:nvPr/>
            </p:nvSpPr>
            <p:spPr>
              <a:xfrm rot="21221017">
                <a:off x="2511069" y="2145690"/>
                <a:ext cx="57882" cy="125625"/>
              </a:xfrm>
              <a:custGeom>
                <a:avLst/>
                <a:gdLst>
                  <a:gd name="connsiteX0" fmla="*/ 542 w 64752"/>
                  <a:gd name="connsiteY0" fmla="*/ 48048 h 140536"/>
                  <a:gd name="connsiteX1" fmla="*/ 13210 w 64752"/>
                  <a:gd name="connsiteY1" fmla="*/ 4138 h 140536"/>
                  <a:gd name="connsiteX2" fmla="*/ 53596 w 64752"/>
                  <a:gd name="connsiteY2" fmla="*/ 12996 h 140536"/>
                  <a:gd name="connsiteX3" fmla="*/ 64645 w 64752"/>
                  <a:gd name="connsiteY3" fmla="*/ 56144 h 140536"/>
                  <a:gd name="connsiteX4" fmla="*/ 28927 w 64752"/>
                  <a:gd name="connsiteY4" fmla="*/ 140536 h 140536"/>
                  <a:gd name="connsiteX5" fmla="*/ 542 w 64752"/>
                  <a:gd name="connsiteY5" fmla="*/ 48048 h 14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52" h="140536">
                    <a:moveTo>
                      <a:pt x="542" y="48048"/>
                    </a:moveTo>
                    <a:cubicBezTo>
                      <a:pt x="-982" y="32046"/>
                      <a:pt x="-29" y="13187"/>
                      <a:pt x="13210" y="4138"/>
                    </a:cubicBezTo>
                    <a:cubicBezTo>
                      <a:pt x="25688" y="-4434"/>
                      <a:pt x="44167" y="1185"/>
                      <a:pt x="53596" y="12996"/>
                    </a:cubicBezTo>
                    <a:cubicBezTo>
                      <a:pt x="63026" y="24903"/>
                      <a:pt x="65312" y="41000"/>
                      <a:pt x="64645" y="56144"/>
                    </a:cubicBezTo>
                    <a:cubicBezTo>
                      <a:pt x="63979" y="71861"/>
                      <a:pt x="52072" y="140441"/>
                      <a:pt x="28927" y="140536"/>
                    </a:cubicBezTo>
                    <a:cubicBezTo>
                      <a:pt x="8638" y="140631"/>
                      <a:pt x="2066" y="64717"/>
                      <a:pt x="542" y="4804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BFDC715-6944-1A7C-0A19-C65632487B41}"/>
                </a:ext>
              </a:extLst>
            </p:cNvPr>
            <p:cNvGrpSpPr/>
            <p:nvPr/>
          </p:nvGrpSpPr>
          <p:grpSpPr>
            <a:xfrm>
              <a:off x="7770292" y="1776122"/>
              <a:ext cx="354598" cy="268137"/>
              <a:chOff x="7770292" y="1776122"/>
              <a:chExt cx="354598" cy="268137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B71A8A5A-BB17-1D16-B963-997D21FA2795}"/>
                  </a:ext>
                </a:extLst>
              </p:cNvPr>
              <p:cNvSpPr/>
              <p:nvPr/>
            </p:nvSpPr>
            <p:spPr>
              <a:xfrm rot="20983954">
                <a:off x="7838461" y="1792634"/>
                <a:ext cx="196519" cy="184502"/>
              </a:xfrm>
              <a:custGeom>
                <a:avLst/>
                <a:gdLst>
                  <a:gd name="connsiteX0" fmla="*/ 74173 w 219845"/>
                  <a:gd name="connsiteY0" fmla="*/ 48950 h 206401"/>
                  <a:gd name="connsiteX1" fmla="*/ 170565 w 219845"/>
                  <a:gd name="connsiteY1" fmla="*/ 1325 h 206401"/>
                  <a:gd name="connsiteX2" fmla="*/ 217619 w 219845"/>
                  <a:gd name="connsiteY2" fmla="*/ 79716 h 206401"/>
                  <a:gd name="connsiteX3" fmla="*/ 147705 w 219845"/>
                  <a:gd name="connsiteY3" fmla="*/ 145439 h 206401"/>
                  <a:gd name="connsiteX4" fmla="*/ 2735 w 219845"/>
                  <a:gd name="connsiteY4" fmla="*/ 196493 h 206401"/>
                  <a:gd name="connsiteX5" fmla="*/ 74173 w 219845"/>
                  <a:gd name="connsiteY5" fmla="*/ 48950 h 2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45" h="206401">
                    <a:moveTo>
                      <a:pt x="74173" y="48950"/>
                    </a:moveTo>
                    <a:cubicBezTo>
                      <a:pt x="98461" y="20185"/>
                      <a:pt x="133608" y="-6295"/>
                      <a:pt x="170565" y="1325"/>
                    </a:cubicBezTo>
                    <a:cubicBezTo>
                      <a:pt x="204094" y="8279"/>
                      <a:pt x="227335" y="46855"/>
                      <a:pt x="217619" y="79716"/>
                    </a:cubicBezTo>
                    <a:cubicBezTo>
                      <a:pt x="208380" y="111244"/>
                      <a:pt x="176757" y="129913"/>
                      <a:pt x="147705" y="145439"/>
                    </a:cubicBezTo>
                    <a:cubicBezTo>
                      <a:pt x="123703" y="158297"/>
                      <a:pt x="22928" y="232878"/>
                      <a:pt x="2735" y="196493"/>
                    </a:cubicBezTo>
                    <a:cubicBezTo>
                      <a:pt x="-14601" y="165060"/>
                      <a:pt x="55409" y="71144"/>
                      <a:pt x="74173" y="48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1DC2DAAF-7B79-44C7-42F0-99DC642AEE41}"/>
                  </a:ext>
                </a:extLst>
              </p:cNvPr>
              <p:cNvSpPr/>
              <p:nvPr/>
            </p:nvSpPr>
            <p:spPr>
              <a:xfrm rot="20983954">
                <a:off x="7770292" y="1776122"/>
                <a:ext cx="55595" cy="111294"/>
              </a:xfrm>
              <a:custGeom>
                <a:avLst/>
                <a:gdLst>
                  <a:gd name="connsiteX0" fmla="*/ 579 w 62194"/>
                  <a:gd name="connsiteY0" fmla="*/ 47346 h 124504"/>
                  <a:gd name="connsiteX1" fmla="*/ 11628 w 62194"/>
                  <a:gd name="connsiteY1" fmla="*/ 4864 h 124504"/>
                  <a:gd name="connsiteX2" fmla="*/ 55443 w 62194"/>
                  <a:gd name="connsiteY2" fmla="*/ 16580 h 124504"/>
                  <a:gd name="connsiteX3" fmla="*/ 59063 w 62194"/>
                  <a:gd name="connsiteY3" fmla="*/ 66396 h 124504"/>
                  <a:gd name="connsiteX4" fmla="*/ 21439 w 62194"/>
                  <a:gd name="connsiteY4" fmla="*/ 124403 h 124504"/>
                  <a:gd name="connsiteX5" fmla="*/ 579 w 62194"/>
                  <a:gd name="connsiteY5" fmla="*/ 47346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94" h="124504">
                    <a:moveTo>
                      <a:pt x="579" y="47346"/>
                    </a:moveTo>
                    <a:cubicBezTo>
                      <a:pt x="-850" y="32106"/>
                      <a:pt x="-468" y="14199"/>
                      <a:pt x="11628" y="4864"/>
                    </a:cubicBezTo>
                    <a:cubicBezTo>
                      <a:pt x="25153" y="-5613"/>
                      <a:pt x="46584" y="2007"/>
                      <a:pt x="55443" y="16580"/>
                    </a:cubicBezTo>
                    <a:cubicBezTo>
                      <a:pt x="64301" y="31248"/>
                      <a:pt x="63253" y="49822"/>
                      <a:pt x="59063" y="66396"/>
                    </a:cubicBezTo>
                    <a:cubicBezTo>
                      <a:pt x="55633" y="79921"/>
                      <a:pt x="41917" y="126975"/>
                      <a:pt x="21439" y="124403"/>
                    </a:cubicBezTo>
                    <a:cubicBezTo>
                      <a:pt x="3246" y="122022"/>
                      <a:pt x="2008" y="62395"/>
                      <a:pt x="579" y="4734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1D7FAD85-2F7A-60D5-9519-6E4961D72C03}"/>
                  </a:ext>
                </a:extLst>
              </p:cNvPr>
              <p:cNvSpPr/>
              <p:nvPr/>
            </p:nvSpPr>
            <p:spPr>
              <a:xfrm rot="20983954">
                <a:off x="7998197" y="1971899"/>
                <a:ext cx="126693" cy="72360"/>
              </a:xfrm>
              <a:custGeom>
                <a:avLst/>
                <a:gdLst>
                  <a:gd name="connsiteX0" fmla="*/ 77630 w 141731"/>
                  <a:gd name="connsiteY0" fmla="*/ 508 h 80949"/>
                  <a:gd name="connsiteX1" fmla="*/ 127922 w 141731"/>
                  <a:gd name="connsiteY1" fmla="*/ 17843 h 80949"/>
                  <a:gd name="connsiteX2" fmla="*/ 136114 w 141731"/>
                  <a:gd name="connsiteY2" fmla="*/ 66707 h 80949"/>
                  <a:gd name="connsiteX3" fmla="*/ 106491 w 141731"/>
                  <a:gd name="connsiteY3" fmla="*/ 80899 h 80949"/>
                  <a:gd name="connsiteX4" fmla="*/ 73248 w 141731"/>
                  <a:gd name="connsiteY4" fmla="*/ 74898 h 80949"/>
                  <a:gd name="connsiteX5" fmla="*/ 1 w 141731"/>
                  <a:gd name="connsiteY5" fmla="*/ 28607 h 80949"/>
                  <a:gd name="connsiteX6" fmla="*/ 77630 w 141731"/>
                  <a:gd name="connsiteY6" fmla="*/ 508 h 80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731" h="80949">
                    <a:moveTo>
                      <a:pt x="77630" y="508"/>
                    </a:moveTo>
                    <a:cubicBezTo>
                      <a:pt x="95728" y="1460"/>
                      <a:pt x="114587" y="5651"/>
                      <a:pt x="127922" y="17843"/>
                    </a:cubicBezTo>
                    <a:cubicBezTo>
                      <a:pt x="141257" y="30035"/>
                      <a:pt x="146782" y="52133"/>
                      <a:pt x="136114" y="66707"/>
                    </a:cubicBezTo>
                    <a:cubicBezTo>
                      <a:pt x="129446" y="75851"/>
                      <a:pt x="117826" y="80423"/>
                      <a:pt x="106491" y="80899"/>
                    </a:cubicBezTo>
                    <a:cubicBezTo>
                      <a:pt x="95156" y="81375"/>
                      <a:pt x="84012" y="78422"/>
                      <a:pt x="73248" y="74898"/>
                    </a:cubicBezTo>
                    <a:cubicBezTo>
                      <a:pt x="53055" y="68326"/>
                      <a:pt x="287" y="56134"/>
                      <a:pt x="1" y="28607"/>
                    </a:cubicBezTo>
                    <a:cubicBezTo>
                      <a:pt x="-284" y="-2540"/>
                      <a:pt x="57056" y="-635"/>
                      <a:pt x="77630" y="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2E2D34F1-1CDB-2C0C-A9DF-65232B1DCAD6}"/>
              </a:ext>
            </a:extLst>
          </p:cNvPr>
          <p:cNvSpPr txBox="1"/>
          <p:nvPr/>
        </p:nvSpPr>
        <p:spPr>
          <a:xfrm>
            <a:off x="2782862" y="2075756"/>
            <a:ext cx="5355953" cy="156966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perspectiveFront" fov="4200000"/>
              <a:lightRig rig="flat" dir="t"/>
            </a:scene3d>
            <a:sp3d extrusionH="635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en-US" altLang="zh-CN" sz="9600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effectLst/>
                <a:latin typeface="+mj-ea"/>
                <a:ea typeface="+mj-ea"/>
              </a:rPr>
              <a:t>PART 01</a:t>
            </a:r>
            <a:endParaRPr lang="zh-CN" altLang="en-US" sz="9600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effectLst/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B56560D-1A0F-42E2-D851-117C9282DC78}"/>
              </a:ext>
            </a:extLst>
          </p:cNvPr>
          <p:cNvSpPr txBox="1"/>
          <p:nvPr/>
        </p:nvSpPr>
        <p:spPr>
          <a:xfrm>
            <a:off x="5345685" y="3850130"/>
            <a:ext cx="4288354" cy="1323439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flat" dir="t"/>
            </a:scene3d>
            <a:sp3d extrusionH="254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zh-CN" altLang="en-US" sz="80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  <a:tileRect/>
                </a:gradFill>
                <a:effectLst/>
                <a:latin typeface="+mj-ea"/>
                <a:ea typeface="+mj-ea"/>
              </a:rPr>
              <a:t>活动背景</a:t>
            </a:r>
          </a:p>
        </p:txBody>
      </p:sp>
    </p:spTree>
    <p:extLst>
      <p:ext uri="{BB962C8B-B14F-4D97-AF65-F5344CB8AC3E}">
        <p14:creationId xmlns:p14="http://schemas.microsoft.com/office/powerpoint/2010/main" val="148257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1E59E86-22FC-3BE8-D269-EDBDEF24E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活动背景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441B08-B19E-22D7-9966-AAE9D492480E}"/>
              </a:ext>
            </a:extLst>
          </p:cNvPr>
          <p:cNvSpPr/>
          <p:nvPr/>
        </p:nvSpPr>
        <p:spPr>
          <a:xfrm>
            <a:off x="1271588" y="1635759"/>
            <a:ext cx="9685337" cy="4094481"/>
          </a:xfrm>
          <a:prstGeom prst="roundRect">
            <a:avLst>
              <a:gd name="adj" fmla="val 4508"/>
            </a:avLst>
          </a:prstGeom>
          <a:noFill/>
          <a:ln w="15875" cap="flat" cmpd="sng" algn="ctr">
            <a:solidFill>
              <a:schemeClr val="accent2"/>
            </a:solidFill>
            <a:prstDash val="solid"/>
            <a:miter lim="800000"/>
          </a:ln>
          <a:effectLst>
            <a:outerShdw blurRad="177800" sx="101000" sy="101000" algn="ctr" rotWithShape="0">
              <a:schemeClr val="accent1">
                <a:lumMod val="25000"/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>
              <a:solidFill>
                <a:srgbClr val="FBFDF7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010E9E-4EC9-3BD6-CB09-A5043F8A7107}"/>
              </a:ext>
            </a:extLst>
          </p:cNvPr>
          <p:cNvSpPr txBox="1"/>
          <p:nvPr/>
        </p:nvSpPr>
        <p:spPr>
          <a:xfrm>
            <a:off x="2671670" y="2752023"/>
            <a:ext cx="2642064" cy="67415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3600" b="1" spc="300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活动的背景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3742B5-2D94-DBB2-9985-8BD6F20B6B2B}"/>
              </a:ext>
            </a:extLst>
          </p:cNvPr>
          <p:cNvSpPr/>
          <p:nvPr/>
        </p:nvSpPr>
        <p:spPr>
          <a:xfrm>
            <a:off x="2019301" y="3490834"/>
            <a:ext cx="3946804" cy="11023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在这里输入你的正文，阐述与关键词标题相关的具体内容，若字数太多可酌情先删减文案，再进行缩小字号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900B85F-F390-193F-9DA6-CD690F850C80}"/>
              </a:ext>
            </a:extLst>
          </p:cNvPr>
          <p:cNvSpPr/>
          <p:nvPr/>
        </p:nvSpPr>
        <p:spPr>
          <a:xfrm>
            <a:off x="6932429" y="2259161"/>
            <a:ext cx="2906232" cy="499776"/>
          </a:xfrm>
          <a:prstGeom prst="roundRect">
            <a:avLst>
              <a:gd name="adj" fmla="val 1766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1B52FC3-ECCA-E038-5C69-EB67D43598C1}"/>
              </a:ext>
            </a:extLst>
          </p:cNvPr>
          <p:cNvSpPr/>
          <p:nvPr/>
        </p:nvSpPr>
        <p:spPr>
          <a:xfrm>
            <a:off x="7370318" y="2455049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A979660-6190-D380-B3D7-1AA6719E70DB}"/>
              </a:ext>
            </a:extLst>
          </p:cNvPr>
          <p:cNvSpPr/>
          <p:nvPr/>
        </p:nvSpPr>
        <p:spPr>
          <a:xfrm>
            <a:off x="7884461" y="2333280"/>
            <a:ext cx="1626199" cy="35153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2DD36C1-4EE4-5468-1736-7F8A2C46DC52}"/>
              </a:ext>
            </a:extLst>
          </p:cNvPr>
          <p:cNvSpPr txBox="1"/>
          <p:nvPr/>
        </p:nvSpPr>
        <p:spPr>
          <a:xfrm>
            <a:off x="7823798" y="2355161"/>
            <a:ext cx="1747524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2"/>
                </a:solidFill>
                <a:cs typeface="+mn-ea"/>
                <a:sym typeface="+mn-lt"/>
              </a:rPr>
              <a:t>市场热点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5FC368A-B4D8-50BC-41F1-D7B934727573}"/>
              </a:ext>
            </a:extLst>
          </p:cNvPr>
          <p:cNvSpPr/>
          <p:nvPr/>
        </p:nvSpPr>
        <p:spPr>
          <a:xfrm>
            <a:off x="6932429" y="4601762"/>
            <a:ext cx="2906232" cy="499776"/>
          </a:xfrm>
          <a:prstGeom prst="roundRect">
            <a:avLst>
              <a:gd name="adj" fmla="val 1766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E6E330D4-E365-CC19-2F13-6D532E03FFC8}"/>
              </a:ext>
            </a:extLst>
          </p:cNvPr>
          <p:cNvSpPr/>
          <p:nvPr/>
        </p:nvSpPr>
        <p:spPr>
          <a:xfrm>
            <a:off x="7370318" y="4797650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5CB9FD4-64DB-4C89-1C12-082AA3CB1490}"/>
              </a:ext>
            </a:extLst>
          </p:cNvPr>
          <p:cNvSpPr/>
          <p:nvPr/>
        </p:nvSpPr>
        <p:spPr>
          <a:xfrm>
            <a:off x="7884461" y="4675881"/>
            <a:ext cx="1626199" cy="35153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111B99-1F18-11D8-97A6-5AEEED5D9004}"/>
              </a:ext>
            </a:extLst>
          </p:cNvPr>
          <p:cNvSpPr txBox="1"/>
          <p:nvPr/>
        </p:nvSpPr>
        <p:spPr>
          <a:xfrm>
            <a:off x="7823798" y="4697762"/>
            <a:ext cx="1747524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2"/>
                </a:solidFill>
                <a:cs typeface="+mn-ea"/>
                <a:sym typeface="+mn-lt"/>
              </a:rPr>
              <a:t>目标人群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400FB6D-5FAC-7473-8B48-8D6097C3D843}"/>
              </a:ext>
            </a:extLst>
          </p:cNvPr>
          <p:cNvSpPr/>
          <p:nvPr/>
        </p:nvSpPr>
        <p:spPr>
          <a:xfrm>
            <a:off x="6932429" y="3040028"/>
            <a:ext cx="2906232" cy="499776"/>
          </a:xfrm>
          <a:prstGeom prst="roundRect">
            <a:avLst>
              <a:gd name="adj" fmla="val 1766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F3026AA-D074-5789-5E7A-5FC6079927E6}"/>
              </a:ext>
            </a:extLst>
          </p:cNvPr>
          <p:cNvSpPr/>
          <p:nvPr/>
        </p:nvSpPr>
        <p:spPr>
          <a:xfrm>
            <a:off x="7370318" y="3235916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5BF7D224-5576-7C06-4F78-F12A97783D9C}"/>
              </a:ext>
            </a:extLst>
          </p:cNvPr>
          <p:cNvSpPr/>
          <p:nvPr/>
        </p:nvSpPr>
        <p:spPr>
          <a:xfrm>
            <a:off x="7884461" y="3114147"/>
            <a:ext cx="1626199" cy="35153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718FA96-DAFD-1042-BC95-3501BA7D0E38}"/>
              </a:ext>
            </a:extLst>
          </p:cNvPr>
          <p:cNvSpPr txBox="1"/>
          <p:nvPr/>
        </p:nvSpPr>
        <p:spPr>
          <a:xfrm>
            <a:off x="7823798" y="3136028"/>
            <a:ext cx="1747524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2"/>
                </a:solidFill>
                <a:cs typeface="+mn-ea"/>
                <a:sym typeface="+mn-lt"/>
              </a:rPr>
              <a:t>产品数据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AD2C1E4-7603-EDB8-3F83-5516EC497A4D}"/>
              </a:ext>
            </a:extLst>
          </p:cNvPr>
          <p:cNvSpPr/>
          <p:nvPr/>
        </p:nvSpPr>
        <p:spPr>
          <a:xfrm>
            <a:off x="6932429" y="3820895"/>
            <a:ext cx="2906232" cy="499776"/>
          </a:xfrm>
          <a:prstGeom prst="roundRect">
            <a:avLst>
              <a:gd name="adj" fmla="val 17661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4BE8ADE-9302-6312-A571-D724876BE7E3}"/>
              </a:ext>
            </a:extLst>
          </p:cNvPr>
          <p:cNvSpPr/>
          <p:nvPr/>
        </p:nvSpPr>
        <p:spPr>
          <a:xfrm>
            <a:off x="7370318" y="4016783"/>
            <a:ext cx="108000" cy="10800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ADE9372-61FB-0EBC-8BC1-C5B0C97B6EFB}"/>
              </a:ext>
            </a:extLst>
          </p:cNvPr>
          <p:cNvSpPr/>
          <p:nvPr/>
        </p:nvSpPr>
        <p:spPr>
          <a:xfrm>
            <a:off x="7884461" y="3895014"/>
            <a:ext cx="1626199" cy="351538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595BC2-5D88-FBFE-BD73-B7C7F5F6AC0E}"/>
              </a:ext>
            </a:extLst>
          </p:cNvPr>
          <p:cNvSpPr txBox="1"/>
          <p:nvPr/>
        </p:nvSpPr>
        <p:spPr>
          <a:xfrm>
            <a:off x="7823798" y="3916895"/>
            <a:ext cx="1747524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2"/>
                </a:solidFill>
                <a:cs typeface="+mn-ea"/>
                <a:sym typeface="+mn-lt"/>
              </a:rPr>
              <a:t>竞品动态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9B2E884-AA89-C4BF-8ACC-BD4C240BCFBA}"/>
              </a:ext>
            </a:extLst>
          </p:cNvPr>
          <p:cNvSpPr txBox="1"/>
          <p:nvPr/>
        </p:nvSpPr>
        <p:spPr>
          <a:xfrm>
            <a:off x="1091840" y="735537"/>
            <a:ext cx="175296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dist"/>
            <a:r>
              <a:rPr kumimoji="1" lang="en-US" altLang="zh-CN" sz="1400" b="1" dirty="0">
                <a:solidFill>
                  <a:schemeClr val="accent2"/>
                </a:solidFill>
              </a:rPr>
              <a:t>Event Background</a:t>
            </a:r>
          </a:p>
        </p:txBody>
      </p:sp>
    </p:spTree>
    <p:extLst>
      <p:ext uri="{BB962C8B-B14F-4D97-AF65-F5344CB8AC3E}">
        <p14:creationId xmlns:p14="http://schemas.microsoft.com/office/powerpoint/2010/main" val="848223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1E59E86-22FC-3BE8-D269-EDBDEF24E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活动背景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232BC0-7C09-9C0B-A1F4-81DDAA74F12A}"/>
              </a:ext>
            </a:extLst>
          </p:cNvPr>
          <p:cNvSpPr txBox="1"/>
          <p:nvPr/>
        </p:nvSpPr>
        <p:spPr>
          <a:xfrm>
            <a:off x="3504130" y="1921246"/>
            <a:ext cx="1179653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500" dirty="0">
                <a:solidFill>
                  <a:schemeClr val="accent2">
                    <a:alpha val="50000"/>
                  </a:schemeClr>
                </a:solidFill>
                <a:latin typeface="+mj-ea"/>
                <a:ea typeface="+mj-ea"/>
              </a:rPr>
              <a:t>2</a:t>
            </a:r>
            <a:endParaRPr lang="zh-CN" altLang="en-US" sz="11500" dirty="0">
              <a:solidFill>
                <a:schemeClr val="accent2">
                  <a:alpha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2B2D5FD-30C9-F030-6150-DDE2E2FC7BEB}"/>
              </a:ext>
            </a:extLst>
          </p:cNvPr>
          <p:cNvSpPr txBox="1"/>
          <p:nvPr/>
        </p:nvSpPr>
        <p:spPr>
          <a:xfrm>
            <a:off x="896612" y="1921246"/>
            <a:ext cx="1179653" cy="18620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1500" dirty="0">
                <a:solidFill>
                  <a:schemeClr val="accent2">
                    <a:alpha val="50000"/>
                  </a:schemeClr>
                </a:solidFill>
                <a:latin typeface="+mj-ea"/>
                <a:ea typeface="+mj-ea"/>
              </a:rPr>
              <a:t>1</a:t>
            </a:r>
            <a:endParaRPr lang="zh-CN" altLang="en-US" sz="11500" dirty="0">
              <a:solidFill>
                <a:schemeClr val="accent2">
                  <a:alpha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023FB6-3D26-6DFC-0FA1-64D140F61EC7}"/>
              </a:ext>
            </a:extLst>
          </p:cNvPr>
          <p:cNvSpPr txBox="1"/>
          <p:nvPr/>
        </p:nvSpPr>
        <p:spPr>
          <a:xfrm>
            <a:off x="896612" y="2621438"/>
            <a:ext cx="20957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+mj-ea"/>
                <a:ea typeface="+mj-ea"/>
              </a:rPr>
              <a:t>市场热点一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3701C9-AF83-B949-38E4-DBEC73F6823D}"/>
              </a:ext>
            </a:extLst>
          </p:cNvPr>
          <p:cNvSpPr txBox="1"/>
          <p:nvPr/>
        </p:nvSpPr>
        <p:spPr>
          <a:xfrm>
            <a:off x="3504130" y="2621438"/>
            <a:ext cx="240391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0" i="0">
                <a:effectLst/>
                <a:latin typeface="+mj-ea"/>
                <a:ea typeface="+mj-ea"/>
              </a:defRPr>
            </a:lvl1pPr>
          </a:lstStyle>
          <a:p>
            <a:r>
              <a:rPr lang="zh-CN" altLang="en-US" sz="2400" b="0" i="0" dirty="0">
                <a:solidFill>
                  <a:schemeClr val="accent2">
                    <a:lumMod val="75000"/>
                  </a:schemeClr>
                </a:solidFill>
                <a:effectLst/>
                <a:latin typeface="+mj-ea"/>
                <a:ea typeface="+mj-ea"/>
              </a:rPr>
              <a:t>市场热点二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AA430F4-7B74-A214-8038-11761893F445}"/>
              </a:ext>
            </a:extLst>
          </p:cNvPr>
          <p:cNvGrpSpPr/>
          <p:nvPr/>
        </p:nvGrpSpPr>
        <p:grpSpPr>
          <a:xfrm>
            <a:off x="6441441" y="1760220"/>
            <a:ext cx="4879974" cy="3701795"/>
            <a:chOff x="6441441" y="1760220"/>
            <a:chExt cx="4879974" cy="370179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0E8014E-D2DA-ABB1-E6A5-5940E39B8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09" t="11961" r="3231" b="9279"/>
            <a:stretch/>
          </p:blipFill>
          <p:spPr>
            <a:xfrm>
              <a:off x="6835140" y="1760220"/>
              <a:ext cx="4486275" cy="3189236"/>
            </a:xfrm>
            <a:prstGeom prst="rect">
              <a:avLst/>
            </a:prstGeom>
          </p:spPr>
        </p:pic>
        <p:sp>
          <p:nvSpPr>
            <p:cNvPr id="9" name="矩形: 单圆角 144">
              <a:extLst>
                <a:ext uri="{FF2B5EF4-FFF2-40B4-BE49-F238E27FC236}">
                  <a16:creationId xmlns:a16="http://schemas.microsoft.com/office/drawing/2014/main" id="{8B3ED60B-6839-F573-F80E-95B0A22EBD69}"/>
                </a:ext>
              </a:extLst>
            </p:cNvPr>
            <p:cNvSpPr/>
            <p:nvPr/>
          </p:nvSpPr>
          <p:spPr>
            <a:xfrm flipH="1">
              <a:off x="6441441" y="4731130"/>
              <a:ext cx="4879974" cy="730885"/>
            </a:xfrm>
            <a:prstGeom prst="round1Rect">
              <a:avLst>
                <a:gd name="adj" fmla="val 16637"/>
              </a:avLst>
            </a:prstGeom>
            <a:gradFill flip="none" rotWithShape="1">
              <a:gsLst>
                <a:gs pos="27000">
                  <a:schemeClr val="accent2"/>
                </a:gs>
                <a:gs pos="95000">
                  <a:schemeClr val="accent2">
                    <a:lumMod val="5000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6117CDAA-32BC-110C-798F-2B2648370410}"/>
              </a:ext>
            </a:extLst>
          </p:cNvPr>
          <p:cNvSpPr txBox="1"/>
          <p:nvPr/>
        </p:nvSpPr>
        <p:spPr>
          <a:xfrm>
            <a:off x="1091840" y="735537"/>
            <a:ext cx="22533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Event Background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9D10D6-BF10-CAB3-B1C9-71883237183C}"/>
              </a:ext>
            </a:extLst>
          </p:cNvPr>
          <p:cNvSpPr txBox="1"/>
          <p:nvPr/>
        </p:nvSpPr>
        <p:spPr>
          <a:xfrm>
            <a:off x="896612" y="3853536"/>
            <a:ext cx="2310801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297067-2903-B72A-AD7E-F4353F350C06}"/>
              </a:ext>
            </a:extLst>
          </p:cNvPr>
          <p:cNvSpPr txBox="1"/>
          <p:nvPr/>
        </p:nvSpPr>
        <p:spPr>
          <a:xfrm>
            <a:off x="3504130" y="3853536"/>
            <a:ext cx="2310801" cy="93980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在这里输入你的正文，阐述与关键词标题相关的具体内容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1375902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1E59E86-22FC-3BE8-D269-EDBDEF24E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活动背景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CE43B5E-8CD7-5ADE-2779-528E9DB5882C}"/>
              </a:ext>
            </a:extLst>
          </p:cNvPr>
          <p:cNvSpPr/>
          <p:nvPr/>
        </p:nvSpPr>
        <p:spPr>
          <a:xfrm>
            <a:off x="1091840" y="2540000"/>
            <a:ext cx="10043520" cy="3291840"/>
          </a:xfrm>
          <a:prstGeom prst="roundRect">
            <a:avLst>
              <a:gd name="adj" fmla="val 4086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3F8BF6-F05F-577A-D552-47262AC8DE8D}"/>
              </a:ext>
            </a:extLst>
          </p:cNvPr>
          <p:cNvGrpSpPr/>
          <p:nvPr/>
        </p:nvGrpSpPr>
        <p:grpSpPr>
          <a:xfrm>
            <a:off x="2327453" y="2882540"/>
            <a:ext cx="1002135" cy="1002135"/>
            <a:chOff x="2327453" y="2882540"/>
            <a:chExt cx="1002135" cy="1002135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69D3C184-5BB3-F909-025D-38179F97065B}"/>
                </a:ext>
              </a:extLst>
            </p:cNvPr>
            <p:cNvSpPr/>
            <p:nvPr/>
          </p:nvSpPr>
          <p:spPr>
            <a:xfrm>
              <a:off x="2327453" y="2882540"/>
              <a:ext cx="1002135" cy="1002135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2CD1FCC-AE16-C07B-3B55-92FAC0CE003F}"/>
                </a:ext>
              </a:extLst>
            </p:cNvPr>
            <p:cNvSpPr/>
            <p:nvPr/>
          </p:nvSpPr>
          <p:spPr>
            <a:xfrm>
              <a:off x="2404848" y="2959935"/>
              <a:ext cx="847344" cy="847344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FA96116-A3A8-8644-DBA7-A7336E3B878B}"/>
                </a:ext>
              </a:extLst>
            </p:cNvPr>
            <p:cNvSpPr txBox="1"/>
            <p:nvPr/>
          </p:nvSpPr>
          <p:spPr>
            <a:xfrm>
              <a:off x="2565628" y="3106608"/>
              <a:ext cx="525785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en-US" altLang="zh-CN" sz="3600" dirty="0">
                  <a:gradFill flip="none" rotWithShape="1">
                    <a:gsLst>
                      <a:gs pos="0">
                        <a:schemeClr val="accent4"/>
                      </a:gs>
                      <a:gs pos="90000">
                        <a:schemeClr val="accent1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01</a:t>
              </a:r>
              <a:endParaRPr lang="zh-CN" altLang="en-US" sz="3600" dirty="0">
                <a:gradFill flip="none" rotWithShape="1">
                  <a:gsLst>
                    <a:gs pos="0">
                      <a:schemeClr val="accent4"/>
                    </a:gs>
                    <a:gs pos="90000">
                      <a:schemeClr val="accent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110ABBDB-149D-E410-EEF2-039F836AF391}"/>
              </a:ext>
            </a:extLst>
          </p:cNvPr>
          <p:cNvSpPr txBox="1"/>
          <p:nvPr/>
        </p:nvSpPr>
        <p:spPr>
          <a:xfrm>
            <a:off x="2144022" y="4122282"/>
            <a:ext cx="136899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实体门店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170835-3EEB-E22D-CD13-24AB36782400}"/>
              </a:ext>
            </a:extLst>
          </p:cNvPr>
          <p:cNvCxnSpPr>
            <a:cxnSpLocks/>
          </p:cNvCxnSpPr>
          <p:nvPr/>
        </p:nvCxnSpPr>
        <p:spPr>
          <a:xfrm>
            <a:off x="2583193" y="4594302"/>
            <a:ext cx="4906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2C843D7-E094-E875-A6CB-269A9C61CD8F}"/>
              </a:ext>
            </a:extLst>
          </p:cNvPr>
          <p:cNvSpPr txBox="1"/>
          <p:nvPr/>
        </p:nvSpPr>
        <p:spPr>
          <a:xfrm>
            <a:off x="1663307" y="4751704"/>
            <a:ext cx="233042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/>
              <a:t>请在这里输入你的正文，阐述与关键词标题相关的具体内容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DF795CB-3139-7738-5441-90E12A1ACAFA}"/>
              </a:ext>
            </a:extLst>
          </p:cNvPr>
          <p:cNvSpPr txBox="1"/>
          <p:nvPr/>
        </p:nvSpPr>
        <p:spPr>
          <a:xfrm>
            <a:off x="3356264" y="1671009"/>
            <a:ext cx="5479473" cy="26212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/>
              <a:t>请在这里输入你的正文，阐述与关键词标题相关的具体内容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0A51C2F-674F-1208-BEED-1EF609A8281F}"/>
              </a:ext>
            </a:extLst>
          </p:cNvPr>
          <p:cNvSpPr txBox="1"/>
          <p:nvPr/>
        </p:nvSpPr>
        <p:spPr>
          <a:xfrm>
            <a:off x="4686300" y="983532"/>
            <a:ext cx="2819400" cy="5243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accent2"/>
                </a:solidFill>
                <a:latin typeface="+mj-ea"/>
                <a:ea typeface="+mj-ea"/>
              </a:rPr>
              <a:t>产品数据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D33080F-A6E6-E7C0-B71B-9DFCA759E870}"/>
              </a:ext>
            </a:extLst>
          </p:cNvPr>
          <p:cNvGrpSpPr/>
          <p:nvPr/>
        </p:nvGrpSpPr>
        <p:grpSpPr>
          <a:xfrm>
            <a:off x="5589476" y="2882540"/>
            <a:ext cx="1002135" cy="1002135"/>
            <a:chOff x="5589476" y="2882540"/>
            <a:chExt cx="1002135" cy="1002135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7335641-E600-A8D0-EC2D-F0EF7FEB48C4}"/>
                </a:ext>
              </a:extLst>
            </p:cNvPr>
            <p:cNvSpPr/>
            <p:nvPr/>
          </p:nvSpPr>
          <p:spPr>
            <a:xfrm>
              <a:off x="5589476" y="2882540"/>
              <a:ext cx="1002135" cy="1002135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70ADA4AD-2BD7-6102-F098-5F42A5B853AD}"/>
                </a:ext>
              </a:extLst>
            </p:cNvPr>
            <p:cNvSpPr/>
            <p:nvPr/>
          </p:nvSpPr>
          <p:spPr>
            <a:xfrm>
              <a:off x="5666871" y="2959935"/>
              <a:ext cx="847344" cy="847344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8632F37-6FCB-F3C4-48B0-B2BD0EAC8897}"/>
                </a:ext>
              </a:extLst>
            </p:cNvPr>
            <p:cNvSpPr txBox="1"/>
            <p:nvPr/>
          </p:nvSpPr>
          <p:spPr>
            <a:xfrm>
              <a:off x="5785973" y="3106608"/>
              <a:ext cx="609141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en-US" altLang="zh-CN" sz="3600" dirty="0">
                  <a:gradFill flip="none" rotWithShape="1">
                    <a:gsLst>
                      <a:gs pos="0">
                        <a:schemeClr val="accent4"/>
                      </a:gs>
                      <a:gs pos="90000">
                        <a:schemeClr val="accent1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02</a:t>
              </a:r>
              <a:endParaRPr lang="zh-CN" altLang="en-US" sz="3600" dirty="0">
                <a:gradFill flip="none" rotWithShape="1">
                  <a:gsLst>
                    <a:gs pos="0">
                      <a:schemeClr val="accent4"/>
                    </a:gs>
                    <a:gs pos="90000">
                      <a:schemeClr val="accent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EF0D834D-D68D-6C39-DAD6-9733F890755F}"/>
              </a:ext>
            </a:extLst>
          </p:cNvPr>
          <p:cNvSpPr txBox="1"/>
          <p:nvPr/>
        </p:nvSpPr>
        <p:spPr>
          <a:xfrm>
            <a:off x="5406045" y="4122282"/>
            <a:ext cx="136899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电商平台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3D58A41-DFA1-5291-9042-D29646C554B1}"/>
              </a:ext>
            </a:extLst>
          </p:cNvPr>
          <p:cNvCxnSpPr>
            <a:cxnSpLocks/>
          </p:cNvCxnSpPr>
          <p:nvPr/>
        </p:nvCxnSpPr>
        <p:spPr>
          <a:xfrm>
            <a:off x="5845216" y="4594302"/>
            <a:ext cx="4906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B1D2F556-BF48-DA4C-4D5E-D38A2CDA6F6F}"/>
              </a:ext>
            </a:extLst>
          </p:cNvPr>
          <p:cNvSpPr txBox="1"/>
          <p:nvPr/>
        </p:nvSpPr>
        <p:spPr>
          <a:xfrm>
            <a:off x="4925330" y="4751704"/>
            <a:ext cx="233042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/>
              <a:t>请在这里输入你的正文，阐述与关键词标题相关的具体内容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7DAB566-0F45-D148-EE22-3777D89DCA41}"/>
              </a:ext>
            </a:extLst>
          </p:cNvPr>
          <p:cNvGrpSpPr/>
          <p:nvPr/>
        </p:nvGrpSpPr>
        <p:grpSpPr>
          <a:xfrm>
            <a:off x="8869365" y="2882540"/>
            <a:ext cx="1002135" cy="1002135"/>
            <a:chOff x="8869365" y="2882540"/>
            <a:chExt cx="1002135" cy="100213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E0580CA-2EEB-3946-FE0F-9DB489F52CC9}"/>
                </a:ext>
              </a:extLst>
            </p:cNvPr>
            <p:cNvSpPr/>
            <p:nvPr/>
          </p:nvSpPr>
          <p:spPr>
            <a:xfrm>
              <a:off x="8869365" y="2882540"/>
              <a:ext cx="1002135" cy="1002135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F9016C5-8435-3EDA-C118-DFA027B93973}"/>
                </a:ext>
              </a:extLst>
            </p:cNvPr>
            <p:cNvSpPr/>
            <p:nvPr/>
          </p:nvSpPr>
          <p:spPr>
            <a:xfrm>
              <a:off x="8946760" y="2959935"/>
              <a:ext cx="847344" cy="847344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7DF5BBB-6E5F-659B-9B8A-32696D70380C}"/>
                </a:ext>
              </a:extLst>
            </p:cNvPr>
            <p:cNvSpPr txBox="1"/>
            <p:nvPr/>
          </p:nvSpPr>
          <p:spPr>
            <a:xfrm>
              <a:off x="9065862" y="3106608"/>
              <a:ext cx="609141" cy="55399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noAutofit/>
            </a:bodyPr>
            <a:lstStyle/>
            <a:p>
              <a:pPr algn="l"/>
              <a:r>
                <a:rPr lang="en-US" altLang="zh-CN" sz="3600" dirty="0">
                  <a:gradFill flip="none" rotWithShape="1">
                    <a:gsLst>
                      <a:gs pos="0">
                        <a:schemeClr val="accent4"/>
                      </a:gs>
                      <a:gs pos="90000">
                        <a:schemeClr val="accent1"/>
                      </a:gs>
                    </a:gsLst>
                    <a:lin ang="5400000" scaled="1"/>
                    <a:tileRect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03</a:t>
              </a:r>
              <a:endParaRPr lang="zh-CN" altLang="en-US" sz="3600" dirty="0">
                <a:gradFill flip="none" rotWithShape="1">
                  <a:gsLst>
                    <a:gs pos="0">
                      <a:schemeClr val="accent4"/>
                    </a:gs>
                    <a:gs pos="90000">
                      <a:schemeClr val="accent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3DB77B04-6371-BF77-5D20-5B352B50F1CF}"/>
              </a:ext>
            </a:extLst>
          </p:cNvPr>
          <p:cNvSpPr txBox="1"/>
          <p:nvPr/>
        </p:nvSpPr>
        <p:spPr>
          <a:xfrm>
            <a:off x="8685934" y="4122282"/>
            <a:ext cx="1368997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+mj-ea"/>
                <a:ea typeface="+mj-ea"/>
              </a:rPr>
              <a:t>善后服务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0FDC16B7-8656-9D43-2789-56BF90774158}"/>
              </a:ext>
            </a:extLst>
          </p:cNvPr>
          <p:cNvCxnSpPr>
            <a:cxnSpLocks/>
          </p:cNvCxnSpPr>
          <p:nvPr/>
        </p:nvCxnSpPr>
        <p:spPr>
          <a:xfrm>
            <a:off x="9125105" y="4594302"/>
            <a:ext cx="490654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E33ACD9B-06E7-C7D7-0D91-ACDB99430376}"/>
              </a:ext>
            </a:extLst>
          </p:cNvPr>
          <p:cNvSpPr txBox="1"/>
          <p:nvPr/>
        </p:nvSpPr>
        <p:spPr>
          <a:xfrm>
            <a:off x="8205219" y="4751704"/>
            <a:ext cx="233042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dirty="0"/>
              <a:t>请在这里输入你的正文，阐述与关键词标题相关的具体内容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234B2B16-5A16-40ED-8723-175C5AEE97E8}"/>
              </a:ext>
            </a:extLst>
          </p:cNvPr>
          <p:cNvSpPr/>
          <p:nvPr/>
        </p:nvSpPr>
        <p:spPr>
          <a:xfrm>
            <a:off x="1097538" y="5758434"/>
            <a:ext cx="10037822" cy="70727"/>
          </a:xfrm>
          <a:custGeom>
            <a:avLst/>
            <a:gdLst>
              <a:gd name="connsiteX0" fmla="*/ 0 w 10037822"/>
              <a:gd name="connsiteY0" fmla="*/ 0 h 120395"/>
              <a:gd name="connsiteX1" fmla="*/ 10037822 w 10037822"/>
              <a:gd name="connsiteY1" fmla="*/ 0 h 120395"/>
              <a:gd name="connsiteX2" fmla="*/ 10030101 w 10037822"/>
              <a:gd name="connsiteY2" fmla="*/ 38246 h 120395"/>
              <a:gd name="connsiteX3" fmla="*/ 9906166 w 10037822"/>
              <a:gd name="connsiteY3" fmla="*/ 120395 h 120395"/>
              <a:gd name="connsiteX4" fmla="*/ 131656 w 10037822"/>
              <a:gd name="connsiteY4" fmla="*/ 120395 h 120395"/>
              <a:gd name="connsiteX5" fmla="*/ 7721 w 10037822"/>
              <a:gd name="connsiteY5" fmla="*/ 38246 h 120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37822" h="120395">
                <a:moveTo>
                  <a:pt x="0" y="0"/>
                </a:moveTo>
                <a:lnTo>
                  <a:pt x="10037822" y="0"/>
                </a:lnTo>
                <a:lnTo>
                  <a:pt x="10030101" y="38246"/>
                </a:lnTo>
                <a:cubicBezTo>
                  <a:pt x="10009682" y="86521"/>
                  <a:pt x="9961880" y="120395"/>
                  <a:pt x="9906166" y="120395"/>
                </a:cubicBezTo>
                <a:lnTo>
                  <a:pt x="131656" y="120395"/>
                </a:lnTo>
                <a:cubicBezTo>
                  <a:pt x="75942" y="120395"/>
                  <a:pt x="28140" y="86521"/>
                  <a:pt x="7721" y="38246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9587D11-2153-639A-577F-D7A674EC1A35}"/>
              </a:ext>
            </a:extLst>
          </p:cNvPr>
          <p:cNvSpPr txBox="1"/>
          <p:nvPr/>
        </p:nvSpPr>
        <p:spPr>
          <a:xfrm>
            <a:off x="1091840" y="735537"/>
            <a:ext cx="225334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Event Background</a:t>
            </a:r>
          </a:p>
        </p:txBody>
      </p:sp>
    </p:spTree>
    <p:extLst>
      <p:ext uri="{BB962C8B-B14F-4D97-AF65-F5344CB8AC3E}">
        <p14:creationId xmlns:p14="http://schemas.microsoft.com/office/powerpoint/2010/main" val="22420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1E59E86-22FC-3BE8-D269-EDBDEF24E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活动背景</a:t>
            </a:r>
          </a:p>
        </p:txBody>
      </p:sp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id="{49B94C79-C43C-8ABC-7DFF-5813FD95BB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1401913"/>
              </p:ext>
            </p:extLst>
          </p:nvPr>
        </p:nvGraphicFramePr>
        <p:xfrm>
          <a:off x="342540" y="4052366"/>
          <a:ext cx="11300820" cy="282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2" name="组合 31">
            <a:extLst>
              <a:ext uri="{FF2B5EF4-FFF2-40B4-BE49-F238E27FC236}">
                <a16:creationId xmlns:a16="http://schemas.microsoft.com/office/drawing/2014/main" id="{4A2FBE93-6235-0C71-5B0B-8EC4562C11D5}"/>
              </a:ext>
            </a:extLst>
          </p:cNvPr>
          <p:cNvGrpSpPr/>
          <p:nvPr/>
        </p:nvGrpSpPr>
        <p:grpSpPr>
          <a:xfrm>
            <a:off x="9558961" y="1882776"/>
            <a:ext cx="1857310" cy="3278502"/>
            <a:chOff x="9558961" y="1882776"/>
            <a:chExt cx="1857310" cy="3278502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72106B3-B3CF-AEE5-8B2B-DE43F8B3B6A1}"/>
                </a:ext>
              </a:extLst>
            </p:cNvPr>
            <p:cNvSpPr/>
            <p:nvPr/>
          </p:nvSpPr>
          <p:spPr>
            <a:xfrm>
              <a:off x="9558961" y="1882776"/>
              <a:ext cx="1857310" cy="327850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2"/>
                  </a:gs>
                  <a:gs pos="52000">
                    <a:schemeClr val="accent2">
                      <a:alpha val="5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>
              <a:outerShdw dist="38100" dir="5400000" algn="t" rotWithShape="0">
                <a:schemeClr val="accent2">
                  <a:lumMod val="40000"/>
                  <a:lumOff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55641A01-C283-F89A-A022-51B2BE6E745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962" y="1901825"/>
              <a:ext cx="1800000" cy="0"/>
            </a:xfrm>
            <a:prstGeom prst="line">
              <a:avLst/>
            </a:prstGeom>
            <a:ln w="104775" cap="rnd">
              <a:gradFill>
                <a:gsLst>
                  <a:gs pos="25000">
                    <a:schemeClr val="accent2"/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5400000" scaled="1"/>
              </a:gradFill>
              <a:round/>
            </a:ln>
            <a:effectLst>
              <a:outerShdw blurRad="76200" dist="38100" dir="5400000" algn="t" rotWithShape="0">
                <a:schemeClr val="accent2">
                  <a:lumMod val="75000"/>
                  <a:alpha val="2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5320A38D-18E4-1C04-34E5-3026430B4370}"/>
              </a:ext>
            </a:extLst>
          </p:cNvPr>
          <p:cNvSpPr txBox="1"/>
          <p:nvPr/>
        </p:nvSpPr>
        <p:spPr>
          <a:xfrm>
            <a:off x="9759336" y="3002504"/>
            <a:ext cx="1456558" cy="46480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 hangingPunct="0">
              <a:lnSpc>
                <a:spcPct val="130000"/>
              </a:lnSpc>
              <a:defRPr sz="1400">
                <a:solidFill>
                  <a:schemeClr val="bg1"/>
                </a:solidFill>
                <a:latin typeface="+mn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请在这里输入正文相关内容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9ED2335-A5CD-3E4D-787F-DCD28D03D28B}"/>
              </a:ext>
            </a:extLst>
          </p:cNvPr>
          <p:cNvSpPr txBox="1"/>
          <p:nvPr/>
        </p:nvSpPr>
        <p:spPr>
          <a:xfrm>
            <a:off x="10056407" y="2543969"/>
            <a:ext cx="862417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2200" spc="100"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01600" dist="50800" dir="5400000" algn="t" rotWithShape="0">
                    <a:schemeClr val="accent1">
                      <a:lumMod val="50000"/>
                      <a:alpha val="56000"/>
                    </a:schemeClr>
                  </a:outerShdw>
                </a:effectLst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热点</a:t>
            </a:r>
            <a:r>
              <a:rPr lang="en-US" altLang="zh-CN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5</a:t>
            </a:r>
            <a:endParaRPr lang="zh-CN" altLang="en-US" sz="2400" dirty="0">
              <a:solidFill>
                <a:schemeClr val="accent2"/>
              </a:solidFill>
              <a:effectLst>
                <a:outerShdw blurRad="101600" dist="50800" dir="5400000" algn="t" rotWithShape="0">
                  <a:schemeClr val="accent2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95F7D28A-93EB-2073-E8E8-FEF6EFE68CF3}"/>
              </a:ext>
            </a:extLst>
          </p:cNvPr>
          <p:cNvSpPr txBox="1"/>
          <p:nvPr/>
        </p:nvSpPr>
        <p:spPr>
          <a:xfrm>
            <a:off x="926576" y="3002504"/>
            <a:ext cx="1456558" cy="118500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请在这里输入正文相关内容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248F530-5921-7885-BFD8-4A99F51458BA}"/>
              </a:ext>
            </a:extLst>
          </p:cNvPr>
          <p:cNvSpPr txBox="1"/>
          <p:nvPr/>
        </p:nvSpPr>
        <p:spPr>
          <a:xfrm>
            <a:off x="1249294" y="2543969"/>
            <a:ext cx="811120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2200" spc="100"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01600" dist="50800" dir="5400000" algn="t" rotWithShape="0">
                    <a:schemeClr val="accent1">
                      <a:lumMod val="50000"/>
                      <a:alpha val="56000"/>
                    </a:schemeClr>
                  </a:outerShdw>
                </a:effectLst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热点</a:t>
            </a:r>
            <a:r>
              <a:rPr lang="en-US" altLang="zh-CN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1</a:t>
            </a:r>
            <a:endParaRPr lang="zh-CN" altLang="en-US" sz="2400" dirty="0">
              <a:solidFill>
                <a:schemeClr val="accent2"/>
              </a:solidFill>
              <a:effectLst>
                <a:outerShdw blurRad="101600" dist="50800" dir="5400000" algn="t" rotWithShape="0">
                  <a:schemeClr val="accent2">
                    <a:lumMod val="75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5CCD0A2-2F03-7BD4-3737-9E8B02AEE18E}"/>
              </a:ext>
            </a:extLst>
          </p:cNvPr>
          <p:cNvGrpSpPr/>
          <p:nvPr/>
        </p:nvGrpSpPr>
        <p:grpSpPr>
          <a:xfrm>
            <a:off x="726200" y="1882776"/>
            <a:ext cx="1857310" cy="3278502"/>
            <a:chOff x="726200" y="1882776"/>
            <a:chExt cx="1857310" cy="3278502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8130E72-6CB5-86B4-510F-080ABB9E3B3A}"/>
                </a:ext>
              </a:extLst>
            </p:cNvPr>
            <p:cNvSpPr/>
            <p:nvPr/>
          </p:nvSpPr>
          <p:spPr>
            <a:xfrm>
              <a:off x="726200" y="1882776"/>
              <a:ext cx="1857310" cy="327850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2"/>
                  </a:gs>
                  <a:gs pos="52000">
                    <a:schemeClr val="accent2">
                      <a:alpha val="5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>
              <a:outerShdw dist="38100" dir="5400000" algn="t" rotWithShape="0">
                <a:schemeClr val="accent2">
                  <a:lumMod val="40000"/>
                  <a:lumOff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C4E83997-B884-A4DD-1673-BB4A3C843921}"/>
                </a:ext>
              </a:extLst>
            </p:cNvPr>
            <p:cNvCxnSpPr>
              <a:cxnSpLocks/>
            </p:cNvCxnSpPr>
            <p:nvPr/>
          </p:nvCxnSpPr>
          <p:spPr>
            <a:xfrm>
              <a:off x="754593" y="1901825"/>
              <a:ext cx="1800000" cy="0"/>
            </a:xfrm>
            <a:prstGeom prst="line">
              <a:avLst/>
            </a:prstGeom>
            <a:ln w="104775" cap="rnd">
              <a:gradFill>
                <a:gsLst>
                  <a:gs pos="25000">
                    <a:schemeClr val="accent2"/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5400000" scaled="1"/>
              </a:gradFill>
              <a:round/>
            </a:ln>
            <a:effectLst>
              <a:outerShdw blurRad="76200" dist="38100" dir="5400000" algn="t" rotWithShape="0">
                <a:schemeClr val="accent2">
                  <a:lumMod val="75000"/>
                  <a:alpha val="2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18065C00-FF56-940F-4577-01666F5D4AE9}"/>
              </a:ext>
            </a:extLst>
          </p:cNvPr>
          <p:cNvSpPr txBox="1"/>
          <p:nvPr/>
        </p:nvSpPr>
        <p:spPr>
          <a:xfrm>
            <a:off x="3134766" y="3002504"/>
            <a:ext cx="1456558" cy="9449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 hangingPunct="0">
              <a:lnSpc>
                <a:spcPct val="130000"/>
              </a:lnSpc>
              <a:defRPr sz="1400">
                <a:solidFill>
                  <a:schemeClr val="bg1"/>
                </a:solidFill>
                <a:latin typeface="+mn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请在这里输入正文相关内容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3A3DD44-B984-B6F0-AD34-36F8CE35844F}"/>
              </a:ext>
            </a:extLst>
          </p:cNvPr>
          <p:cNvSpPr txBox="1"/>
          <p:nvPr/>
        </p:nvSpPr>
        <p:spPr>
          <a:xfrm>
            <a:off x="3431836" y="2543969"/>
            <a:ext cx="862417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2200" spc="100"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01600" dist="50800" dir="5400000" algn="t" rotWithShape="0">
                    <a:schemeClr val="accent1">
                      <a:lumMod val="50000"/>
                      <a:alpha val="56000"/>
                    </a:schemeClr>
                  </a:outerShdw>
                </a:effectLst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热点</a:t>
            </a:r>
            <a:r>
              <a:rPr lang="en-US" altLang="zh-CN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2</a:t>
            </a:r>
            <a:endParaRPr lang="zh-CN" altLang="en-US" sz="2400" dirty="0">
              <a:solidFill>
                <a:schemeClr val="accent2"/>
              </a:solidFill>
              <a:effectLst>
                <a:outerShdw blurRad="101600" dist="50800" dir="5400000" algn="t" rotWithShape="0">
                  <a:schemeClr val="accent2">
                    <a:lumMod val="75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A328C98-BCF5-9A5A-F14D-E8EFBC8BC26B}"/>
              </a:ext>
            </a:extLst>
          </p:cNvPr>
          <p:cNvGrpSpPr/>
          <p:nvPr/>
        </p:nvGrpSpPr>
        <p:grpSpPr>
          <a:xfrm>
            <a:off x="2934390" y="1882776"/>
            <a:ext cx="1857310" cy="3278502"/>
            <a:chOff x="2934390" y="1882776"/>
            <a:chExt cx="1857310" cy="3278502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9B9274E7-46DB-380B-7469-F119FC1D6398}"/>
                </a:ext>
              </a:extLst>
            </p:cNvPr>
            <p:cNvSpPr/>
            <p:nvPr/>
          </p:nvSpPr>
          <p:spPr>
            <a:xfrm>
              <a:off x="2934390" y="1882776"/>
              <a:ext cx="1857310" cy="327850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2"/>
                  </a:gs>
                  <a:gs pos="52000">
                    <a:schemeClr val="accent2">
                      <a:alpha val="5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>
              <a:outerShdw dist="38100" dir="5400000" algn="t" rotWithShape="0">
                <a:schemeClr val="accent2">
                  <a:lumMod val="40000"/>
                  <a:lumOff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D2F2FEC-12D1-C472-3D32-4621D52448F6}"/>
                </a:ext>
              </a:extLst>
            </p:cNvPr>
            <p:cNvCxnSpPr>
              <a:cxnSpLocks/>
            </p:cNvCxnSpPr>
            <p:nvPr/>
          </p:nvCxnSpPr>
          <p:spPr>
            <a:xfrm>
              <a:off x="2962783" y="1901825"/>
              <a:ext cx="1800000" cy="0"/>
            </a:xfrm>
            <a:prstGeom prst="line">
              <a:avLst/>
            </a:prstGeom>
            <a:ln w="104775" cap="rnd">
              <a:gradFill>
                <a:gsLst>
                  <a:gs pos="25000">
                    <a:schemeClr val="accent2"/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5400000" scaled="1"/>
              </a:gradFill>
              <a:round/>
            </a:ln>
            <a:effectLst>
              <a:outerShdw blurRad="76200" dist="38100" dir="5400000" algn="t" rotWithShape="0">
                <a:schemeClr val="accent2">
                  <a:lumMod val="75000"/>
                  <a:alpha val="2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C9DDBDFD-8AC5-D313-CDE7-792C2E772CF5}"/>
              </a:ext>
            </a:extLst>
          </p:cNvPr>
          <p:cNvSpPr txBox="1"/>
          <p:nvPr/>
        </p:nvSpPr>
        <p:spPr>
          <a:xfrm>
            <a:off x="5342956" y="3002504"/>
            <a:ext cx="1456558" cy="7048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 hangingPunct="0">
              <a:lnSpc>
                <a:spcPct val="130000"/>
              </a:lnSpc>
              <a:defRPr sz="1400">
                <a:solidFill>
                  <a:schemeClr val="bg1"/>
                </a:solidFill>
                <a:latin typeface="+mn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请在这里输入正文相关内容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300A1E4-99E2-634F-FAD9-2F17B703F2FD}"/>
              </a:ext>
            </a:extLst>
          </p:cNvPr>
          <p:cNvSpPr txBox="1"/>
          <p:nvPr/>
        </p:nvSpPr>
        <p:spPr>
          <a:xfrm>
            <a:off x="5640026" y="2543969"/>
            <a:ext cx="862417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2200" spc="100"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01600" dist="50800" dir="5400000" algn="t" rotWithShape="0">
                    <a:schemeClr val="accent1">
                      <a:lumMod val="50000"/>
                      <a:alpha val="56000"/>
                    </a:schemeClr>
                  </a:outerShdw>
                </a:effectLst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热点</a:t>
            </a:r>
            <a:r>
              <a:rPr lang="en-US" altLang="zh-CN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3</a:t>
            </a:r>
            <a:endParaRPr lang="zh-CN" altLang="en-US" sz="2400" dirty="0">
              <a:solidFill>
                <a:schemeClr val="accent2"/>
              </a:solidFill>
              <a:effectLst>
                <a:outerShdw blurRad="101600" dist="50800" dir="5400000" algn="t" rotWithShape="0">
                  <a:schemeClr val="accent2">
                    <a:lumMod val="75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EFA0083-8BBE-C856-E54F-02275984D036}"/>
              </a:ext>
            </a:extLst>
          </p:cNvPr>
          <p:cNvGrpSpPr/>
          <p:nvPr/>
        </p:nvGrpSpPr>
        <p:grpSpPr>
          <a:xfrm>
            <a:off x="5142580" y="1882776"/>
            <a:ext cx="1857310" cy="3278502"/>
            <a:chOff x="5142580" y="1882776"/>
            <a:chExt cx="1857310" cy="3278502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8167F352-C9C2-6E36-2DD2-A387667830FB}"/>
                </a:ext>
              </a:extLst>
            </p:cNvPr>
            <p:cNvSpPr/>
            <p:nvPr/>
          </p:nvSpPr>
          <p:spPr>
            <a:xfrm>
              <a:off x="5142580" y="1882776"/>
              <a:ext cx="1857310" cy="327850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2"/>
                  </a:gs>
                  <a:gs pos="52000">
                    <a:schemeClr val="accent2">
                      <a:alpha val="5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>
              <a:outerShdw dist="38100" dir="5400000" algn="t" rotWithShape="0">
                <a:schemeClr val="accent2">
                  <a:lumMod val="40000"/>
                  <a:lumOff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4CE1C193-8D02-5314-FE05-B385F6011C9F}"/>
                </a:ext>
              </a:extLst>
            </p:cNvPr>
            <p:cNvCxnSpPr>
              <a:cxnSpLocks/>
            </p:cNvCxnSpPr>
            <p:nvPr/>
          </p:nvCxnSpPr>
          <p:spPr>
            <a:xfrm>
              <a:off x="5170973" y="1901825"/>
              <a:ext cx="1800000" cy="0"/>
            </a:xfrm>
            <a:prstGeom prst="line">
              <a:avLst/>
            </a:prstGeom>
            <a:ln w="104775" cap="rnd">
              <a:gradFill>
                <a:gsLst>
                  <a:gs pos="25000">
                    <a:schemeClr val="accent2"/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5400000" scaled="1"/>
              </a:gradFill>
              <a:round/>
            </a:ln>
            <a:effectLst>
              <a:outerShdw blurRad="76200" dist="38100" dir="5400000" algn="t" rotWithShape="0">
                <a:schemeClr val="accent2">
                  <a:lumMod val="75000"/>
                  <a:alpha val="2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AA95AC3E-4634-EC4D-B998-ADA1AA2C3436}"/>
              </a:ext>
            </a:extLst>
          </p:cNvPr>
          <p:cNvSpPr txBox="1"/>
          <p:nvPr/>
        </p:nvSpPr>
        <p:spPr>
          <a:xfrm>
            <a:off x="7551145" y="3002504"/>
            <a:ext cx="1456558" cy="7048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 hangingPunct="0">
              <a:lnSpc>
                <a:spcPct val="130000"/>
              </a:lnSpc>
              <a:defRPr sz="1400">
                <a:solidFill>
                  <a:schemeClr val="bg1"/>
                </a:solidFill>
                <a:latin typeface="+mn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请在这里输入正文相关内容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3720C9F-A467-B556-E5E8-CB17EB572C27}"/>
              </a:ext>
            </a:extLst>
          </p:cNvPr>
          <p:cNvSpPr txBox="1"/>
          <p:nvPr/>
        </p:nvSpPr>
        <p:spPr>
          <a:xfrm>
            <a:off x="7848216" y="2543969"/>
            <a:ext cx="862417" cy="3693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defPPr>
              <a:defRPr lang="zh-CN"/>
            </a:defPPr>
            <a:lvl1pPr algn="ctr">
              <a:defRPr sz="2200" spc="100">
                <a:gradFill>
                  <a:gsLst>
                    <a:gs pos="0">
                      <a:schemeClr val="accent2">
                        <a:lumMod val="20000"/>
                        <a:lumOff val="80000"/>
                      </a:schemeClr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01600" dist="50800" dir="5400000" algn="t" rotWithShape="0">
                    <a:schemeClr val="accent1">
                      <a:lumMod val="50000"/>
                      <a:alpha val="56000"/>
                    </a:schemeClr>
                  </a:outerShdw>
                </a:effectLst>
                <a:latin typeface="+mj-ea"/>
                <a:ea typeface="+mj-ea"/>
                <a:cs typeface="汉仪典雅体简" panose="00020600040101010101" pitchFamily="18" charset="-122"/>
              </a:defRPr>
            </a:lvl1pPr>
          </a:lstStyle>
          <a:p>
            <a:r>
              <a:rPr lang="zh-CN" altLang="en-US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热点</a:t>
            </a:r>
            <a:r>
              <a:rPr lang="en-US" altLang="zh-CN" sz="2400" dirty="0">
                <a:solidFill>
                  <a:schemeClr val="accent2"/>
                </a:solidFill>
                <a:effectLst>
                  <a:outerShdw blurRad="101600" dist="50800" dir="5400000" algn="t" rotWithShape="0">
                    <a:schemeClr val="accent2">
                      <a:lumMod val="75000"/>
                      <a:alpha val="40000"/>
                    </a:schemeClr>
                  </a:outerShdw>
                </a:effectLst>
              </a:rPr>
              <a:t>4</a:t>
            </a:r>
            <a:endParaRPr lang="zh-CN" altLang="en-US" sz="2400" dirty="0">
              <a:solidFill>
                <a:schemeClr val="accent2"/>
              </a:solidFill>
              <a:effectLst>
                <a:outerShdw blurRad="101600" dist="50800" dir="5400000" algn="t" rotWithShape="0">
                  <a:schemeClr val="accent2">
                    <a:lumMod val="75000"/>
                    <a:alpha val="40000"/>
                  </a:schemeClr>
                </a:outerShdw>
              </a:effectLst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90B41CA-4ADE-39AA-900B-FA66886FC14E}"/>
              </a:ext>
            </a:extLst>
          </p:cNvPr>
          <p:cNvGrpSpPr/>
          <p:nvPr/>
        </p:nvGrpSpPr>
        <p:grpSpPr>
          <a:xfrm>
            <a:off x="7350770" y="1882776"/>
            <a:ext cx="1857310" cy="3278502"/>
            <a:chOff x="7350770" y="1882776"/>
            <a:chExt cx="1857310" cy="327850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1B40CF4-0576-5EAC-F5F1-8532F44AFF98}"/>
                </a:ext>
              </a:extLst>
            </p:cNvPr>
            <p:cNvSpPr/>
            <p:nvPr/>
          </p:nvSpPr>
          <p:spPr>
            <a:xfrm>
              <a:off x="7350770" y="1882776"/>
              <a:ext cx="1857310" cy="3278502"/>
            </a:xfrm>
            <a:prstGeom prst="rect">
              <a:avLst/>
            </a:prstGeom>
            <a:noFill/>
            <a:ln>
              <a:gradFill flip="none" rotWithShape="1">
                <a:gsLst>
                  <a:gs pos="0">
                    <a:schemeClr val="accent2"/>
                  </a:gs>
                  <a:gs pos="52000">
                    <a:schemeClr val="accent2">
                      <a:alpha val="50000"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  <a:tileRect/>
              </a:gradFill>
            </a:ln>
            <a:effectLst>
              <a:outerShdw dist="38100" dir="5400000" algn="t" rotWithShape="0">
                <a:schemeClr val="accent2">
                  <a:lumMod val="40000"/>
                  <a:lumOff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8295833F-A463-20DA-0E0B-E8CEB0F0C17F}"/>
                </a:ext>
              </a:extLst>
            </p:cNvPr>
            <p:cNvCxnSpPr>
              <a:cxnSpLocks/>
            </p:cNvCxnSpPr>
            <p:nvPr/>
          </p:nvCxnSpPr>
          <p:spPr>
            <a:xfrm>
              <a:off x="7379163" y="1901825"/>
              <a:ext cx="1800000" cy="0"/>
            </a:xfrm>
            <a:prstGeom prst="line">
              <a:avLst/>
            </a:prstGeom>
            <a:ln w="104775" cap="rnd">
              <a:gradFill>
                <a:gsLst>
                  <a:gs pos="25000">
                    <a:schemeClr val="accent2"/>
                  </a:gs>
                  <a:gs pos="100000">
                    <a:schemeClr val="accent2">
                      <a:lumMod val="90000"/>
                      <a:lumOff val="10000"/>
                    </a:schemeClr>
                  </a:gs>
                </a:gsLst>
                <a:lin ang="5400000" scaled="1"/>
              </a:gradFill>
              <a:round/>
            </a:ln>
            <a:effectLst>
              <a:outerShdw blurRad="76200" dist="38100" dir="5400000" algn="t" rotWithShape="0">
                <a:schemeClr val="accent2">
                  <a:lumMod val="75000"/>
                  <a:alpha val="28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2892B8F8-8D25-D821-04D3-50E020F8AD1D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Event Background</a:t>
            </a:r>
          </a:p>
        </p:txBody>
      </p:sp>
      <p:sp>
        <p:nvSpPr>
          <p:cNvPr id="58" name="Rectangle 16">
            <a:extLst>
              <a:ext uri="{FF2B5EF4-FFF2-40B4-BE49-F238E27FC236}">
                <a16:creationId xmlns:a16="http://schemas.microsoft.com/office/drawing/2014/main" id="{5B14827A-FCEE-E3F4-CE9C-B7DEBDE9FC02}"/>
              </a:ext>
            </a:extLst>
          </p:cNvPr>
          <p:cNvSpPr/>
          <p:nvPr/>
        </p:nvSpPr>
        <p:spPr>
          <a:xfrm>
            <a:off x="4612640" y="1001533"/>
            <a:ext cx="2966720" cy="52322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>
              <a:buClr>
                <a:srgbClr val="E24848"/>
              </a:buClr>
              <a:defRPr/>
            </a:pPr>
            <a:r>
              <a:rPr lang="zh-CN" altLang="en-US" sz="2800" noProof="1">
                <a:solidFill>
                  <a:schemeClr val="accent2"/>
                </a:solidFill>
                <a:latin typeface="+mj-ea"/>
                <a:ea typeface="+mj-ea"/>
                <a:cs typeface="Open Sans Light" panose="020B0306030504020204" pitchFamily="34" charset="0"/>
              </a:rPr>
              <a:t>市场热点</a:t>
            </a:r>
            <a:endParaRPr lang="en-US" altLang="zh-CN" sz="2800" noProof="1">
              <a:solidFill>
                <a:schemeClr val="accent2"/>
              </a:solidFill>
              <a:latin typeface="+mj-ea"/>
              <a:ea typeface="+mj-ea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4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1E59E86-22FC-3BE8-D269-EDBDEF24E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活动背景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76BB5E-D059-2D48-01A8-140C083F2140}"/>
              </a:ext>
            </a:extLst>
          </p:cNvPr>
          <p:cNvSpPr txBox="1"/>
          <p:nvPr/>
        </p:nvSpPr>
        <p:spPr>
          <a:xfrm>
            <a:off x="1055887" y="1918672"/>
            <a:ext cx="2769989" cy="83099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zh-CN" altLang="en-US" sz="5400" dirty="0">
                <a:solidFill>
                  <a:schemeClr val="accent2"/>
                </a:solidFill>
                <a:latin typeface="+mj-ea"/>
                <a:ea typeface="+mj-ea"/>
              </a:rPr>
              <a:t>目标人群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3BFABF5-3172-0965-1E9A-3EBA9E9069CA}"/>
              </a:ext>
            </a:extLst>
          </p:cNvPr>
          <p:cNvSpPr/>
          <p:nvPr/>
        </p:nvSpPr>
        <p:spPr>
          <a:xfrm>
            <a:off x="1071127" y="2882794"/>
            <a:ext cx="697891" cy="70375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algn="ctr"/>
            <a:endParaRPr kumimoji="1" lang="zh-CN" altLang="en-US">
              <a:solidFill>
                <a:schemeClr val="accent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29743FE-DF43-FCAF-3E33-D3B8A63E0CAC}"/>
              </a:ext>
            </a:extLst>
          </p:cNvPr>
          <p:cNvSpPr txBox="1"/>
          <p:nvPr/>
        </p:nvSpPr>
        <p:spPr>
          <a:xfrm>
            <a:off x="1055887" y="3194212"/>
            <a:ext cx="4126804" cy="4648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在这里输入正文，阐述与关键词标题相关的具体内容，若字数太多可酌情删减文案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589A6F7-708A-2877-0D74-AD310656CE60}"/>
              </a:ext>
            </a:extLst>
          </p:cNvPr>
          <p:cNvSpPr txBox="1"/>
          <p:nvPr/>
        </p:nvSpPr>
        <p:spPr>
          <a:xfrm>
            <a:off x="1055887" y="3905487"/>
            <a:ext cx="4126804" cy="4648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在这里输入正文，阐述与关键词标题相关的具体内容，若字数太多可酌情删减文案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3A2766-87EA-FA1B-F9D6-57A7BCC7634A}"/>
              </a:ext>
            </a:extLst>
          </p:cNvPr>
          <p:cNvSpPr txBox="1"/>
          <p:nvPr/>
        </p:nvSpPr>
        <p:spPr>
          <a:xfrm>
            <a:off x="1055887" y="4616762"/>
            <a:ext cx="4126804" cy="4648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在这里输入正文，阐述与关键词标题相关的具体内容，若字数太多可酌情删减文案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98878E-68EC-E05F-8830-465007B89921}"/>
              </a:ext>
            </a:extLst>
          </p:cNvPr>
          <p:cNvSpPr txBox="1"/>
          <p:nvPr/>
        </p:nvSpPr>
        <p:spPr>
          <a:xfrm>
            <a:off x="8791850" y="2506977"/>
            <a:ext cx="232902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82F5039-33F6-1E79-E7D5-018CA93F935B}"/>
              </a:ext>
            </a:extLst>
          </p:cNvPr>
          <p:cNvSpPr txBox="1"/>
          <p:nvPr/>
        </p:nvSpPr>
        <p:spPr>
          <a:xfrm>
            <a:off x="8791850" y="2076090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客户需求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9CCA020-C120-435C-DA87-DC492E2F5710}"/>
              </a:ext>
            </a:extLst>
          </p:cNvPr>
          <p:cNvSpPr txBox="1"/>
          <p:nvPr/>
        </p:nvSpPr>
        <p:spPr>
          <a:xfrm>
            <a:off x="8791850" y="4229097"/>
            <a:ext cx="2329023" cy="70487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在这里输入你的正文，阐述与关键词标题相关的具体内容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DA1A7E-4704-6BEB-B35E-991D704CD877}"/>
              </a:ext>
            </a:extLst>
          </p:cNvPr>
          <p:cNvSpPr txBox="1"/>
          <p:nvPr/>
        </p:nvSpPr>
        <p:spPr>
          <a:xfrm>
            <a:off x="8791850" y="3798210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 dirty="0">
                <a:solidFill>
                  <a:schemeClr val="accent2"/>
                </a:solidFill>
                <a:latin typeface="+mj-ea"/>
                <a:ea typeface="+mj-ea"/>
              </a:rPr>
              <a:t>行为数据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B744477-53D1-16E7-9108-A8BB15C43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13" y="1922610"/>
            <a:ext cx="2164080" cy="1442720"/>
          </a:xfrm>
          <a:prstGeom prst="roundRect">
            <a:avLst>
              <a:gd name="adj" fmla="val 5047"/>
            </a:avLst>
          </a:prstGeom>
          <a:ln w="15875">
            <a:solidFill>
              <a:schemeClr val="accent2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993EBC9-43DD-E8B6-4248-CCF57E3ED2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2729"/>
          <a:stretch/>
        </p:blipFill>
        <p:spPr>
          <a:xfrm>
            <a:off x="6139012" y="3644730"/>
            <a:ext cx="2185757" cy="1442720"/>
          </a:xfrm>
          <a:prstGeom prst="roundRect">
            <a:avLst>
              <a:gd name="adj" fmla="val 5047"/>
            </a:avLst>
          </a:prstGeom>
          <a:ln w="15875">
            <a:solidFill>
              <a:schemeClr val="accent2"/>
            </a:solidFill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22AD6E5-FF38-459B-3D0B-5241092C663B}"/>
              </a:ext>
            </a:extLst>
          </p:cNvPr>
          <p:cNvSpPr txBox="1"/>
          <p:nvPr/>
        </p:nvSpPr>
        <p:spPr>
          <a:xfrm>
            <a:off x="1091840" y="735537"/>
            <a:ext cx="194092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zh-CN" sz="1400" b="1" dirty="0">
                <a:solidFill>
                  <a:schemeClr val="accent2"/>
                </a:solidFill>
              </a:rPr>
              <a:t>Event Background</a:t>
            </a:r>
          </a:p>
        </p:txBody>
      </p:sp>
    </p:spTree>
    <p:extLst>
      <p:ext uri="{BB962C8B-B14F-4D97-AF65-F5344CB8AC3E}">
        <p14:creationId xmlns:p14="http://schemas.microsoft.com/office/powerpoint/2010/main" val="58923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0BA4C18-17BD-E95C-51EC-85208C800CB9}"/>
              </a:ext>
            </a:extLst>
          </p:cNvPr>
          <p:cNvGrpSpPr/>
          <p:nvPr/>
        </p:nvGrpSpPr>
        <p:grpSpPr>
          <a:xfrm>
            <a:off x="2098644" y="1494325"/>
            <a:ext cx="6395386" cy="2350358"/>
            <a:chOff x="2098644" y="1494325"/>
            <a:chExt cx="6395386" cy="2350358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7449BAA4-4733-5AA2-58B6-F6D82429EE99}"/>
                </a:ext>
              </a:extLst>
            </p:cNvPr>
            <p:cNvSpPr/>
            <p:nvPr/>
          </p:nvSpPr>
          <p:spPr>
            <a:xfrm>
              <a:off x="2499482" y="1594299"/>
              <a:ext cx="2816036" cy="2250384"/>
            </a:xfrm>
            <a:custGeom>
              <a:avLst/>
              <a:gdLst>
                <a:gd name="connsiteX0" fmla="*/ 4016883 w 4016883"/>
                <a:gd name="connsiteY0" fmla="*/ 2008442 h 3210020"/>
                <a:gd name="connsiteX1" fmla="*/ 2008442 w 4016883"/>
                <a:gd name="connsiteY1" fmla="*/ 0 h 3210020"/>
                <a:gd name="connsiteX2" fmla="*/ 0 w 4016883"/>
                <a:gd name="connsiteY2" fmla="*/ 2008442 h 3210020"/>
                <a:gd name="connsiteX3" fmla="*/ 398907 w 4016883"/>
                <a:gd name="connsiteY3" fmla="*/ 3210020 h 3210020"/>
                <a:gd name="connsiteX4" fmla="*/ 3617976 w 4016883"/>
                <a:gd name="connsiteY4" fmla="*/ 3210020 h 3210020"/>
                <a:gd name="connsiteX5" fmla="*/ 4016883 w 4016883"/>
                <a:gd name="connsiteY5" fmla="*/ 2008442 h 321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6883" h="3210020">
                  <a:moveTo>
                    <a:pt x="4016883" y="2008442"/>
                  </a:moveTo>
                  <a:cubicBezTo>
                    <a:pt x="4016883" y="899255"/>
                    <a:pt x="3117628" y="0"/>
                    <a:pt x="2008442" y="0"/>
                  </a:cubicBezTo>
                  <a:cubicBezTo>
                    <a:pt x="899255" y="0"/>
                    <a:pt x="0" y="899255"/>
                    <a:pt x="0" y="2008442"/>
                  </a:cubicBezTo>
                  <a:cubicBezTo>
                    <a:pt x="0" y="2458974"/>
                    <a:pt x="148400" y="2874931"/>
                    <a:pt x="398907" y="3210020"/>
                  </a:cubicBezTo>
                  <a:lnTo>
                    <a:pt x="3617976" y="3210020"/>
                  </a:lnTo>
                  <a:cubicBezTo>
                    <a:pt x="3868484" y="2874931"/>
                    <a:pt x="4016883" y="2459070"/>
                    <a:pt x="4016883" y="200844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1E5126B-FB90-D7DB-CB87-111610F784D1}"/>
                </a:ext>
              </a:extLst>
            </p:cNvPr>
            <p:cNvSpPr/>
            <p:nvPr/>
          </p:nvSpPr>
          <p:spPr>
            <a:xfrm>
              <a:off x="2589256" y="3800750"/>
              <a:ext cx="2664000" cy="43933"/>
            </a:xfrm>
            <a:custGeom>
              <a:avLst/>
              <a:gdLst>
                <a:gd name="connsiteX0" fmla="*/ 3750564 w 3775138"/>
                <a:gd name="connsiteY0" fmla="*/ 49149 h 49148"/>
                <a:gd name="connsiteX1" fmla="*/ 24575 w 3775138"/>
                <a:gd name="connsiteY1" fmla="*/ 49149 h 49148"/>
                <a:gd name="connsiteX2" fmla="*/ 0 w 3775138"/>
                <a:gd name="connsiteY2" fmla="*/ 24574 h 49148"/>
                <a:gd name="connsiteX3" fmla="*/ 0 w 3775138"/>
                <a:gd name="connsiteY3" fmla="*/ 24574 h 49148"/>
                <a:gd name="connsiteX4" fmla="*/ 24575 w 3775138"/>
                <a:gd name="connsiteY4" fmla="*/ 0 h 49148"/>
                <a:gd name="connsiteX5" fmla="*/ 3750564 w 3775138"/>
                <a:gd name="connsiteY5" fmla="*/ 0 h 49148"/>
                <a:gd name="connsiteX6" fmla="*/ 3775139 w 3775138"/>
                <a:gd name="connsiteY6" fmla="*/ 24574 h 49148"/>
                <a:gd name="connsiteX7" fmla="*/ 3775139 w 3775138"/>
                <a:gd name="connsiteY7" fmla="*/ 24574 h 49148"/>
                <a:gd name="connsiteX8" fmla="*/ 3750564 w 3775138"/>
                <a:gd name="connsiteY8" fmla="*/ 49149 h 4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5138" h="49148">
                  <a:moveTo>
                    <a:pt x="3750564" y="49149"/>
                  </a:moveTo>
                  <a:lnTo>
                    <a:pt x="24575" y="49149"/>
                  </a:lnTo>
                  <a:cubicBezTo>
                    <a:pt x="10954" y="49149"/>
                    <a:pt x="0" y="38100"/>
                    <a:pt x="0" y="24574"/>
                  </a:cubicBezTo>
                  <a:lnTo>
                    <a:pt x="0" y="24574"/>
                  </a:lnTo>
                  <a:cubicBezTo>
                    <a:pt x="0" y="10954"/>
                    <a:pt x="11049" y="0"/>
                    <a:pt x="24575" y="0"/>
                  </a:cubicBezTo>
                  <a:lnTo>
                    <a:pt x="3750564" y="0"/>
                  </a:lnTo>
                  <a:cubicBezTo>
                    <a:pt x="3764185" y="0"/>
                    <a:pt x="3775139" y="11049"/>
                    <a:pt x="3775139" y="24574"/>
                  </a:cubicBezTo>
                  <a:lnTo>
                    <a:pt x="3775139" y="24574"/>
                  </a:lnTo>
                  <a:cubicBezTo>
                    <a:pt x="3775139" y="38100"/>
                    <a:pt x="3764185" y="49149"/>
                    <a:pt x="3750564" y="49149"/>
                  </a:cubicBezTo>
                  <a:close/>
                </a:path>
              </a:pathLst>
            </a:custGeom>
            <a:solidFill>
              <a:schemeClr val="accent4">
                <a:lumMod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C2B4618-DD14-298A-8208-22C29A8D465B}"/>
                </a:ext>
              </a:extLst>
            </p:cNvPr>
            <p:cNvGrpSpPr/>
            <p:nvPr/>
          </p:nvGrpSpPr>
          <p:grpSpPr>
            <a:xfrm>
              <a:off x="4860453" y="1535620"/>
              <a:ext cx="589030" cy="526965"/>
              <a:chOff x="4860453" y="1535620"/>
              <a:chExt cx="589030" cy="526965"/>
            </a:xfrm>
          </p:grpSpPr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500AB41A-F1EC-A179-5B99-37A6FD0FE542}"/>
                  </a:ext>
                </a:extLst>
              </p:cNvPr>
              <p:cNvSpPr/>
              <p:nvPr/>
            </p:nvSpPr>
            <p:spPr>
              <a:xfrm rot="14367752">
                <a:off x="4945152" y="1751134"/>
                <a:ext cx="311451" cy="311451"/>
              </a:xfrm>
              <a:custGeom>
                <a:avLst/>
                <a:gdLst>
                  <a:gd name="connsiteX0" fmla="*/ 348420 w 348419"/>
                  <a:gd name="connsiteY0" fmla="*/ 174210 h 348419"/>
                  <a:gd name="connsiteX1" fmla="*/ 174210 w 348419"/>
                  <a:gd name="connsiteY1" fmla="*/ 348420 h 348419"/>
                  <a:gd name="connsiteX2" fmla="*/ 0 w 348419"/>
                  <a:gd name="connsiteY2" fmla="*/ 174210 h 348419"/>
                  <a:gd name="connsiteX3" fmla="*/ 174210 w 348419"/>
                  <a:gd name="connsiteY3" fmla="*/ 0 h 348419"/>
                  <a:gd name="connsiteX4" fmla="*/ 348420 w 348419"/>
                  <a:gd name="connsiteY4" fmla="*/ 174210 h 348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419" h="348419">
                    <a:moveTo>
                      <a:pt x="348420" y="174210"/>
                    </a:moveTo>
                    <a:cubicBezTo>
                      <a:pt x="348420" y="270423"/>
                      <a:pt x="270423" y="348420"/>
                      <a:pt x="174210" y="348420"/>
                    </a:cubicBezTo>
                    <a:cubicBezTo>
                      <a:pt x="77996" y="348420"/>
                      <a:pt x="0" y="270423"/>
                      <a:pt x="0" y="174210"/>
                    </a:cubicBezTo>
                    <a:cubicBezTo>
                      <a:pt x="0" y="77996"/>
                      <a:pt x="77996" y="0"/>
                      <a:pt x="174210" y="0"/>
                    </a:cubicBezTo>
                    <a:cubicBezTo>
                      <a:pt x="270423" y="0"/>
                      <a:pt x="348420" y="77996"/>
                      <a:pt x="348420" y="174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E4D084E6-945B-8987-D1F4-5BD1C5DC6C37}"/>
                  </a:ext>
                </a:extLst>
              </p:cNvPr>
              <p:cNvSpPr/>
              <p:nvPr/>
            </p:nvSpPr>
            <p:spPr>
              <a:xfrm rot="18804653">
                <a:off x="4860453" y="1535620"/>
                <a:ext cx="139299" cy="139299"/>
              </a:xfrm>
              <a:custGeom>
                <a:avLst/>
                <a:gdLst>
                  <a:gd name="connsiteX0" fmla="*/ 115969 w 155833"/>
                  <a:gd name="connsiteY0" fmla="*/ 145878 h 155833"/>
                  <a:gd name="connsiteX1" fmla="*/ 9956 w 155833"/>
                  <a:gd name="connsiteY1" fmla="*/ 115969 h 155833"/>
                  <a:gd name="connsiteX2" fmla="*/ 39864 w 155833"/>
                  <a:gd name="connsiteY2" fmla="*/ 9956 h 155833"/>
                  <a:gd name="connsiteX3" fmla="*/ 145878 w 155833"/>
                  <a:gd name="connsiteY3" fmla="*/ 39865 h 155833"/>
                  <a:gd name="connsiteX4" fmla="*/ 115969 w 155833"/>
                  <a:gd name="connsiteY4" fmla="*/ 145878 h 15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833" h="155833">
                    <a:moveTo>
                      <a:pt x="115969" y="145878"/>
                    </a:moveTo>
                    <a:cubicBezTo>
                      <a:pt x="78441" y="166928"/>
                      <a:pt x="31006" y="153498"/>
                      <a:pt x="9956" y="115969"/>
                    </a:cubicBezTo>
                    <a:cubicBezTo>
                      <a:pt x="-11094" y="78441"/>
                      <a:pt x="2336" y="31006"/>
                      <a:pt x="39864" y="9956"/>
                    </a:cubicBezTo>
                    <a:cubicBezTo>
                      <a:pt x="77393" y="-11094"/>
                      <a:pt x="124828" y="2336"/>
                      <a:pt x="145878" y="39865"/>
                    </a:cubicBezTo>
                    <a:cubicBezTo>
                      <a:pt x="166928" y="77393"/>
                      <a:pt x="153498" y="124828"/>
                      <a:pt x="115969" y="14587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924DCD3B-F0D1-9B11-D1B6-B53D7F8BE849}"/>
                  </a:ext>
                </a:extLst>
              </p:cNvPr>
              <p:cNvSpPr/>
              <p:nvPr/>
            </p:nvSpPr>
            <p:spPr>
              <a:xfrm rot="18804653">
                <a:off x="5360646" y="1819948"/>
                <a:ext cx="88837" cy="88837"/>
              </a:xfrm>
              <a:custGeom>
                <a:avLst/>
                <a:gdLst>
                  <a:gd name="connsiteX0" fmla="*/ 73980 w 99382"/>
                  <a:gd name="connsiteY0" fmla="*/ 93030 h 99382"/>
                  <a:gd name="connsiteX1" fmla="*/ 6352 w 99382"/>
                  <a:gd name="connsiteY1" fmla="*/ 73980 h 99382"/>
                  <a:gd name="connsiteX2" fmla="*/ 25402 w 99382"/>
                  <a:gd name="connsiteY2" fmla="*/ 6352 h 99382"/>
                  <a:gd name="connsiteX3" fmla="*/ 93030 w 99382"/>
                  <a:gd name="connsiteY3" fmla="*/ 25402 h 99382"/>
                  <a:gd name="connsiteX4" fmla="*/ 73980 w 99382"/>
                  <a:gd name="connsiteY4" fmla="*/ 93030 h 9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82" h="99382">
                    <a:moveTo>
                      <a:pt x="73980" y="93030"/>
                    </a:moveTo>
                    <a:cubicBezTo>
                      <a:pt x="50072" y="106460"/>
                      <a:pt x="19782" y="97888"/>
                      <a:pt x="6352" y="73980"/>
                    </a:cubicBezTo>
                    <a:cubicBezTo>
                      <a:pt x="-7078" y="50072"/>
                      <a:pt x="1495" y="19783"/>
                      <a:pt x="25402" y="6352"/>
                    </a:cubicBezTo>
                    <a:cubicBezTo>
                      <a:pt x="49310" y="-7078"/>
                      <a:pt x="79600" y="1495"/>
                      <a:pt x="93030" y="25402"/>
                    </a:cubicBezTo>
                    <a:cubicBezTo>
                      <a:pt x="106460" y="49310"/>
                      <a:pt x="97888" y="79600"/>
                      <a:pt x="73980" y="930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8FE0499-F878-1275-76EA-610A8BD8ABDC}"/>
                </a:ext>
              </a:extLst>
            </p:cNvPr>
            <p:cNvGrpSpPr/>
            <p:nvPr/>
          </p:nvGrpSpPr>
          <p:grpSpPr>
            <a:xfrm>
              <a:off x="3002568" y="1494325"/>
              <a:ext cx="238402" cy="480040"/>
              <a:chOff x="3002568" y="1494325"/>
              <a:chExt cx="238402" cy="480040"/>
            </a:xfrm>
          </p:grpSpPr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73141C65-02E5-EAE7-8B10-703295CBD0EB}"/>
                  </a:ext>
                </a:extLst>
              </p:cNvPr>
              <p:cNvSpPr/>
              <p:nvPr/>
            </p:nvSpPr>
            <p:spPr>
              <a:xfrm>
                <a:off x="3129603" y="1494325"/>
                <a:ext cx="111367" cy="111367"/>
              </a:xfrm>
              <a:custGeom>
                <a:avLst/>
                <a:gdLst>
                  <a:gd name="connsiteX0" fmla="*/ 124587 w 124586"/>
                  <a:gd name="connsiteY0" fmla="*/ 62294 h 124586"/>
                  <a:gd name="connsiteX1" fmla="*/ 62294 w 124586"/>
                  <a:gd name="connsiteY1" fmla="*/ 124587 h 124586"/>
                  <a:gd name="connsiteX2" fmla="*/ 0 w 124586"/>
                  <a:gd name="connsiteY2" fmla="*/ 62294 h 124586"/>
                  <a:gd name="connsiteX3" fmla="*/ 62294 w 124586"/>
                  <a:gd name="connsiteY3" fmla="*/ 0 h 124586"/>
                  <a:gd name="connsiteX4" fmla="*/ 124587 w 124586"/>
                  <a:gd name="connsiteY4" fmla="*/ 62294 h 12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86" h="124586">
                    <a:moveTo>
                      <a:pt x="124587" y="62294"/>
                    </a:moveTo>
                    <a:cubicBezTo>
                      <a:pt x="124587" y="96697"/>
                      <a:pt x="96697" y="124587"/>
                      <a:pt x="62294" y="124587"/>
                    </a:cubicBezTo>
                    <a:cubicBezTo>
                      <a:pt x="27890" y="124587"/>
                      <a:pt x="0" y="96697"/>
                      <a:pt x="0" y="62294"/>
                    </a:cubicBezTo>
                    <a:cubicBezTo>
                      <a:pt x="0" y="27890"/>
                      <a:pt x="27890" y="0"/>
                      <a:pt x="62294" y="0"/>
                    </a:cubicBezTo>
                    <a:cubicBezTo>
                      <a:pt x="96697" y="0"/>
                      <a:pt x="124587" y="27890"/>
                      <a:pt x="124587" y="6229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C464CBF0-0851-F681-8513-3C5FCAB0F352}"/>
                  </a:ext>
                </a:extLst>
              </p:cNvPr>
              <p:cNvSpPr/>
              <p:nvPr/>
            </p:nvSpPr>
            <p:spPr>
              <a:xfrm>
                <a:off x="3002568" y="1754354"/>
                <a:ext cx="220011" cy="220011"/>
              </a:xfrm>
              <a:custGeom>
                <a:avLst/>
                <a:gdLst>
                  <a:gd name="connsiteX0" fmla="*/ 246126 w 246125"/>
                  <a:gd name="connsiteY0" fmla="*/ 123063 h 246125"/>
                  <a:gd name="connsiteX1" fmla="*/ 123063 w 246125"/>
                  <a:gd name="connsiteY1" fmla="*/ 246126 h 246125"/>
                  <a:gd name="connsiteX2" fmla="*/ 0 w 246125"/>
                  <a:gd name="connsiteY2" fmla="*/ 123063 h 246125"/>
                  <a:gd name="connsiteX3" fmla="*/ 123063 w 246125"/>
                  <a:gd name="connsiteY3" fmla="*/ 0 h 246125"/>
                  <a:gd name="connsiteX4" fmla="*/ 246126 w 246125"/>
                  <a:gd name="connsiteY4" fmla="*/ 123063 h 24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125" h="246125">
                    <a:moveTo>
                      <a:pt x="246126" y="123063"/>
                    </a:moveTo>
                    <a:cubicBezTo>
                      <a:pt x="246126" y="191029"/>
                      <a:pt x="191029" y="246126"/>
                      <a:pt x="123063" y="246126"/>
                    </a:cubicBezTo>
                    <a:cubicBezTo>
                      <a:pt x="55097" y="246126"/>
                      <a:pt x="0" y="191029"/>
                      <a:pt x="0" y="123063"/>
                    </a:cubicBezTo>
                    <a:cubicBezTo>
                      <a:pt x="0" y="55097"/>
                      <a:pt x="55097" y="0"/>
                      <a:pt x="123063" y="0"/>
                    </a:cubicBezTo>
                    <a:cubicBezTo>
                      <a:pt x="191029" y="0"/>
                      <a:pt x="246126" y="55097"/>
                      <a:pt x="246126" y="12306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5245EBF-7AE5-8E7A-D93F-9FFB8803B385}"/>
                </a:ext>
              </a:extLst>
            </p:cNvPr>
            <p:cNvGrpSpPr/>
            <p:nvPr/>
          </p:nvGrpSpPr>
          <p:grpSpPr>
            <a:xfrm>
              <a:off x="2098644" y="2822224"/>
              <a:ext cx="261020" cy="535461"/>
              <a:chOff x="2098644" y="2822224"/>
              <a:chExt cx="261020" cy="535461"/>
            </a:xfrm>
          </p:grpSpPr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78379F3E-59FE-373B-8CE0-E010C2849DCF}"/>
                  </a:ext>
                </a:extLst>
              </p:cNvPr>
              <p:cNvSpPr/>
              <p:nvPr/>
            </p:nvSpPr>
            <p:spPr>
              <a:xfrm rot="18900000">
                <a:off x="2098644" y="2822224"/>
                <a:ext cx="256280" cy="256280"/>
              </a:xfrm>
              <a:custGeom>
                <a:avLst/>
                <a:gdLst>
                  <a:gd name="connsiteX0" fmla="*/ 286700 w 286699"/>
                  <a:gd name="connsiteY0" fmla="*/ 143350 h 286699"/>
                  <a:gd name="connsiteX1" fmla="*/ 143350 w 286699"/>
                  <a:gd name="connsiteY1" fmla="*/ 286700 h 286699"/>
                  <a:gd name="connsiteX2" fmla="*/ 0 w 286699"/>
                  <a:gd name="connsiteY2" fmla="*/ 143350 h 286699"/>
                  <a:gd name="connsiteX3" fmla="*/ 143350 w 286699"/>
                  <a:gd name="connsiteY3" fmla="*/ 0 h 286699"/>
                  <a:gd name="connsiteX4" fmla="*/ 286700 w 286699"/>
                  <a:gd name="connsiteY4" fmla="*/ 143350 h 28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699" h="286699">
                    <a:moveTo>
                      <a:pt x="286700" y="143350"/>
                    </a:moveTo>
                    <a:cubicBezTo>
                      <a:pt x="286700" y="222520"/>
                      <a:pt x="222520" y="286700"/>
                      <a:pt x="143350" y="286700"/>
                    </a:cubicBezTo>
                    <a:cubicBezTo>
                      <a:pt x="64180" y="286700"/>
                      <a:pt x="0" y="222519"/>
                      <a:pt x="0" y="143350"/>
                    </a:cubicBezTo>
                    <a:cubicBezTo>
                      <a:pt x="0" y="64180"/>
                      <a:pt x="64180" y="0"/>
                      <a:pt x="143350" y="0"/>
                    </a:cubicBezTo>
                    <a:cubicBezTo>
                      <a:pt x="222520" y="0"/>
                      <a:pt x="286700" y="64180"/>
                      <a:pt x="286700" y="1433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13CD784C-F988-E4AB-1181-08E8A237F867}"/>
                  </a:ext>
                </a:extLst>
              </p:cNvPr>
              <p:cNvSpPr/>
              <p:nvPr/>
            </p:nvSpPr>
            <p:spPr>
              <a:xfrm>
                <a:off x="2261408" y="3259430"/>
                <a:ext cx="98256" cy="98255"/>
              </a:xfrm>
              <a:custGeom>
                <a:avLst/>
                <a:gdLst>
                  <a:gd name="connsiteX0" fmla="*/ 109918 w 109918"/>
                  <a:gd name="connsiteY0" fmla="*/ 54959 h 109918"/>
                  <a:gd name="connsiteX1" fmla="*/ 54959 w 109918"/>
                  <a:gd name="connsiteY1" fmla="*/ 109918 h 109918"/>
                  <a:gd name="connsiteX2" fmla="*/ 0 w 109918"/>
                  <a:gd name="connsiteY2" fmla="*/ 54959 h 109918"/>
                  <a:gd name="connsiteX3" fmla="*/ 54959 w 109918"/>
                  <a:gd name="connsiteY3" fmla="*/ 0 h 109918"/>
                  <a:gd name="connsiteX4" fmla="*/ 109918 w 109918"/>
                  <a:gd name="connsiteY4" fmla="*/ 54959 h 10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918" h="109918">
                    <a:moveTo>
                      <a:pt x="109918" y="54959"/>
                    </a:moveTo>
                    <a:cubicBezTo>
                      <a:pt x="109918" y="85344"/>
                      <a:pt x="85344" y="109918"/>
                      <a:pt x="54959" y="109918"/>
                    </a:cubicBezTo>
                    <a:cubicBezTo>
                      <a:pt x="24574" y="109918"/>
                      <a:pt x="0" y="85344"/>
                      <a:pt x="0" y="54959"/>
                    </a:cubicBezTo>
                    <a:cubicBezTo>
                      <a:pt x="0" y="24574"/>
                      <a:pt x="24574" y="0"/>
                      <a:pt x="54959" y="0"/>
                    </a:cubicBezTo>
                    <a:cubicBezTo>
                      <a:pt x="85249" y="0"/>
                      <a:pt x="109918" y="24670"/>
                      <a:pt x="109918" y="5495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6861D7B-99A2-5A0E-00D5-2FEBBE1508B5}"/>
                </a:ext>
              </a:extLst>
            </p:cNvPr>
            <p:cNvGrpSpPr/>
            <p:nvPr/>
          </p:nvGrpSpPr>
          <p:grpSpPr>
            <a:xfrm>
              <a:off x="8132936" y="3049755"/>
              <a:ext cx="361094" cy="474761"/>
              <a:chOff x="8132936" y="3049755"/>
              <a:chExt cx="361094" cy="474761"/>
            </a:xfrm>
          </p:grpSpPr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9BEF0400-1028-1291-1A70-0F5FEC55B247}"/>
                  </a:ext>
                </a:extLst>
              </p:cNvPr>
              <p:cNvSpPr/>
              <p:nvPr/>
            </p:nvSpPr>
            <p:spPr>
              <a:xfrm>
                <a:off x="8237322" y="3049755"/>
                <a:ext cx="166200" cy="166200"/>
              </a:xfrm>
              <a:custGeom>
                <a:avLst/>
                <a:gdLst>
                  <a:gd name="connsiteX0" fmla="*/ 185928 w 185927"/>
                  <a:gd name="connsiteY0" fmla="*/ 92964 h 185927"/>
                  <a:gd name="connsiteX1" fmla="*/ 92964 w 185927"/>
                  <a:gd name="connsiteY1" fmla="*/ 185928 h 185927"/>
                  <a:gd name="connsiteX2" fmla="*/ 0 w 185927"/>
                  <a:gd name="connsiteY2" fmla="*/ 92964 h 185927"/>
                  <a:gd name="connsiteX3" fmla="*/ 92964 w 185927"/>
                  <a:gd name="connsiteY3" fmla="*/ 0 h 185927"/>
                  <a:gd name="connsiteX4" fmla="*/ 185928 w 185927"/>
                  <a:gd name="connsiteY4" fmla="*/ 92964 h 18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927" h="185927">
                    <a:moveTo>
                      <a:pt x="185928" y="92964"/>
                    </a:moveTo>
                    <a:cubicBezTo>
                      <a:pt x="185928" y="144306"/>
                      <a:pt x="144306" y="185928"/>
                      <a:pt x="92964" y="185928"/>
                    </a:cubicBezTo>
                    <a:cubicBezTo>
                      <a:pt x="41621" y="185928"/>
                      <a:pt x="0" y="144307"/>
                      <a:pt x="0" y="92964"/>
                    </a:cubicBezTo>
                    <a:cubicBezTo>
                      <a:pt x="0" y="41621"/>
                      <a:pt x="41621" y="0"/>
                      <a:pt x="92964" y="0"/>
                    </a:cubicBezTo>
                    <a:cubicBezTo>
                      <a:pt x="144306" y="0"/>
                      <a:pt x="185928" y="41621"/>
                      <a:pt x="185928" y="9296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9CCC2761-2EBF-664A-397E-456C4C167A4B}"/>
                  </a:ext>
                </a:extLst>
              </p:cNvPr>
              <p:cNvSpPr/>
              <p:nvPr/>
            </p:nvSpPr>
            <p:spPr>
              <a:xfrm>
                <a:off x="8132936" y="3412297"/>
                <a:ext cx="112219" cy="112219"/>
              </a:xfrm>
              <a:custGeom>
                <a:avLst/>
                <a:gdLst>
                  <a:gd name="connsiteX0" fmla="*/ 125540 w 125539"/>
                  <a:gd name="connsiteY0" fmla="*/ 62770 h 125539"/>
                  <a:gd name="connsiteX1" fmla="*/ 62769 w 125539"/>
                  <a:gd name="connsiteY1" fmla="*/ 125539 h 125539"/>
                  <a:gd name="connsiteX2" fmla="*/ -1 w 125539"/>
                  <a:gd name="connsiteY2" fmla="*/ 62770 h 125539"/>
                  <a:gd name="connsiteX3" fmla="*/ 62769 w 125539"/>
                  <a:gd name="connsiteY3" fmla="*/ 0 h 125539"/>
                  <a:gd name="connsiteX4" fmla="*/ 125540 w 125539"/>
                  <a:gd name="connsiteY4" fmla="*/ 62770 h 125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539" h="125539">
                    <a:moveTo>
                      <a:pt x="125540" y="62770"/>
                    </a:moveTo>
                    <a:cubicBezTo>
                      <a:pt x="125540" y="97437"/>
                      <a:pt x="97437" y="125539"/>
                      <a:pt x="62769" y="125539"/>
                    </a:cubicBezTo>
                    <a:cubicBezTo>
                      <a:pt x="28103" y="125539"/>
                      <a:pt x="-1" y="97437"/>
                      <a:pt x="-1" y="62770"/>
                    </a:cubicBezTo>
                    <a:cubicBezTo>
                      <a:pt x="-1" y="28103"/>
                      <a:pt x="28102" y="0"/>
                      <a:pt x="62769" y="0"/>
                    </a:cubicBezTo>
                    <a:cubicBezTo>
                      <a:pt x="97436" y="0"/>
                      <a:pt x="125540" y="28103"/>
                      <a:pt x="125540" y="6277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9EB55414-3FCE-EC1F-BF0C-9A76686F1203}"/>
                  </a:ext>
                </a:extLst>
              </p:cNvPr>
              <p:cNvSpPr/>
              <p:nvPr/>
            </p:nvSpPr>
            <p:spPr>
              <a:xfrm>
                <a:off x="8421829" y="3307571"/>
                <a:ext cx="72201" cy="72202"/>
              </a:xfrm>
              <a:custGeom>
                <a:avLst/>
                <a:gdLst>
                  <a:gd name="connsiteX0" fmla="*/ 80772 w 80771"/>
                  <a:gd name="connsiteY0" fmla="*/ 40386 h 80772"/>
                  <a:gd name="connsiteX1" fmla="*/ 40386 w 80771"/>
                  <a:gd name="connsiteY1" fmla="*/ 80772 h 80772"/>
                  <a:gd name="connsiteX2" fmla="*/ 0 w 80771"/>
                  <a:gd name="connsiteY2" fmla="*/ 40386 h 80772"/>
                  <a:gd name="connsiteX3" fmla="*/ 40386 w 80771"/>
                  <a:gd name="connsiteY3" fmla="*/ 0 h 80772"/>
                  <a:gd name="connsiteX4" fmla="*/ 80772 w 80771"/>
                  <a:gd name="connsiteY4" fmla="*/ 40386 h 8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71" h="80772">
                    <a:moveTo>
                      <a:pt x="80772" y="40386"/>
                    </a:moveTo>
                    <a:cubicBezTo>
                      <a:pt x="80772" y="62675"/>
                      <a:pt x="62675" y="80772"/>
                      <a:pt x="40386" y="80772"/>
                    </a:cubicBezTo>
                    <a:cubicBezTo>
                      <a:pt x="18098" y="80772"/>
                      <a:pt x="0" y="62675"/>
                      <a:pt x="0" y="40386"/>
                    </a:cubicBezTo>
                    <a:cubicBezTo>
                      <a:pt x="0" y="18098"/>
                      <a:pt x="18098" y="0"/>
                      <a:pt x="40386" y="0"/>
                    </a:cubicBezTo>
                    <a:cubicBezTo>
                      <a:pt x="62675" y="0"/>
                      <a:pt x="80772" y="18098"/>
                      <a:pt x="80772" y="4038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AC4FD678-3994-FC03-FE16-7345D907082A}"/>
                </a:ext>
              </a:extLst>
            </p:cNvPr>
            <p:cNvGrpSpPr/>
            <p:nvPr/>
          </p:nvGrpSpPr>
          <p:grpSpPr>
            <a:xfrm>
              <a:off x="2236064" y="2088565"/>
              <a:ext cx="332887" cy="328899"/>
              <a:chOff x="2236064" y="2088565"/>
              <a:chExt cx="332887" cy="328899"/>
            </a:xfrm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3B6E2725-F71B-AE96-E472-0C8A5851AB3E}"/>
                  </a:ext>
                </a:extLst>
              </p:cNvPr>
              <p:cNvSpPr/>
              <p:nvPr/>
            </p:nvSpPr>
            <p:spPr>
              <a:xfrm rot="21221017">
                <a:off x="2269396" y="2088565"/>
                <a:ext cx="200831" cy="227679"/>
              </a:xfrm>
              <a:custGeom>
                <a:avLst/>
                <a:gdLst>
                  <a:gd name="connsiteX0" fmla="*/ 96780 w 224668"/>
                  <a:gd name="connsiteY0" fmla="*/ 171055 h 254703"/>
                  <a:gd name="connsiteX1" fmla="*/ 33439 w 224668"/>
                  <a:gd name="connsiteY1" fmla="*/ 130097 h 254703"/>
                  <a:gd name="connsiteX2" fmla="*/ 7150 w 224668"/>
                  <a:gd name="connsiteY2" fmla="*/ 38753 h 254703"/>
                  <a:gd name="connsiteX3" fmla="*/ 69158 w 224668"/>
                  <a:gd name="connsiteY3" fmla="*/ 176 h 254703"/>
                  <a:gd name="connsiteX4" fmla="*/ 180696 w 224668"/>
                  <a:gd name="connsiteY4" fmla="*/ 71995 h 254703"/>
                  <a:gd name="connsiteX5" fmla="*/ 224606 w 224668"/>
                  <a:gd name="connsiteY5" fmla="*/ 225443 h 254703"/>
                  <a:gd name="connsiteX6" fmla="*/ 175266 w 224668"/>
                  <a:gd name="connsiteY6" fmla="*/ 244302 h 254703"/>
                  <a:gd name="connsiteX7" fmla="*/ 96780 w 224668"/>
                  <a:gd name="connsiteY7" fmla="*/ 171055 h 25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4668" h="254703">
                    <a:moveTo>
                      <a:pt x="96780" y="171055"/>
                    </a:moveTo>
                    <a:cubicBezTo>
                      <a:pt x="75445" y="157720"/>
                      <a:pt x="52584" y="146576"/>
                      <a:pt x="33439" y="130097"/>
                    </a:cubicBezTo>
                    <a:cubicBezTo>
                      <a:pt x="7817" y="107999"/>
                      <a:pt x="-10852" y="73519"/>
                      <a:pt x="7150" y="38753"/>
                    </a:cubicBezTo>
                    <a:cubicBezTo>
                      <a:pt x="19057" y="15702"/>
                      <a:pt x="43250" y="1700"/>
                      <a:pt x="69158" y="176"/>
                    </a:cubicBezTo>
                    <a:cubicBezTo>
                      <a:pt x="117545" y="-2776"/>
                      <a:pt x="157264" y="31799"/>
                      <a:pt x="180696" y="71995"/>
                    </a:cubicBezTo>
                    <a:cubicBezTo>
                      <a:pt x="203365" y="110952"/>
                      <a:pt x="220987" y="170578"/>
                      <a:pt x="224606" y="225443"/>
                    </a:cubicBezTo>
                    <a:cubicBezTo>
                      <a:pt x="226320" y="252303"/>
                      <a:pt x="192221" y="265257"/>
                      <a:pt x="175266" y="244302"/>
                    </a:cubicBezTo>
                    <a:cubicBezTo>
                      <a:pt x="153169" y="216965"/>
                      <a:pt x="129642" y="191629"/>
                      <a:pt x="96780" y="17105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A846D1D4-CB76-4041-9069-FFDCD9D0C25B}"/>
                  </a:ext>
                </a:extLst>
              </p:cNvPr>
              <p:cNvSpPr/>
              <p:nvPr/>
            </p:nvSpPr>
            <p:spPr>
              <a:xfrm rot="21221017">
                <a:off x="2236064" y="2345562"/>
                <a:ext cx="141967" cy="71902"/>
              </a:xfrm>
              <a:custGeom>
                <a:avLst/>
                <a:gdLst>
                  <a:gd name="connsiteX0" fmla="*/ 25766 w 158818"/>
                  <a:gd name="connsiteY0" fmla="*/ 18415 h 80436"/>
                  <a:gd name="connsiteX1" fmla="*/ 4335 w 158818"/>
                  <a:gd name="connsiteY1" fmla="*/ 38703 h 80436"/>
                  <a:gd name="connsiteX2" fmla="*/ 3192 w 158818"/>
                  <a:gd name="connsiteY2" fmla="*/ 67183 h 80436"/>
                  <a:gd name="connsiteX3" fmla="*/ 30815 w 158818"/>
                  <a:gd name="connsiteY3" fmla="*/ 80423 h 80436"/>
                  <a:gd name="connsiteX4" fmla="*/ 61676 w 158818"/>
                  <a:gd name="connsiteY4" fmla="*/ 72232 h 80436"/>
                  <a:gd name="connsiteX5" fmla="*/ 134256 w 158818"/>
                  <a:gd name="connsiteY5" fmla="*/ 43371 h 80436"/>
                  <a:gd name="connsiteX6" fmla="*/ 143972 w 158818"/>
                  <a:gd name="connsiteY6" fmla="*/ 11462 h 80436"/>
                  <a:gd name="connsiteX7" fmla="*/ 25766 w 158818"/>
                  <a:gd name="connsiteY7" fmla="*/ 18415 h 80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8818" h="80436">
                    <a:moveTo>
                      <a:pt x="25766" y="18415"/>
                    </a:moveTo>
                    <a:cubicBezTo>
                      <a:pt x="17289" y="23559"/>
                      <a:pt x="9193" y="30036"/>
                      <a:pt x="4335" y="38703"/>
                    </a:cubicBezTo>
                    <a:cubicBezTo>
                      <a:pt x="-618" y="47371"/>
                      <a:pt x="-1761" y="58611"/>
                      <a:pt x="3192" y="67183"/>
                    </a:cubicBezTo>
                    <a:cubicBezTo>
                      <a:pt x="8622" y="76422"/>
                      <a:pt x="20052" y="80709"/>
                      <a:pt x="30815" y="80423"/>
                    </a:cubicBezTo>
                    <a:cubicBezTo>
                      <a:pt x="41483" y="80137"/>
                      <a:pt x="51770" y="76137"/>
                      <a:pt x="61676" y="72232"/>
                    </a:cubicBezTo>
                    <a:cubicBezTo>
                      <a:pt x="85869" y="62611"/>
                      <a:pt x="110063" y="52991"/>
                      <a:pt x="134256" y="43371"/>
                    </a:cubicBezTo>
                    <a:cubicBezTo>
                      <a:pt x="156164" y="34608"/>
                      <a:pt x="171594" y="25654"/>
                      <a:pt x="143972" y="11462"/>
                    </a:cubicBezTo>
                    <a:cubicBezTo>
                      <a:pt x="108158" y="-7207"/>
                      <a:pt x="59485" y="-1778"/>
                      <a:pt x="25766" y="1841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E27679CE-51F4-7611-F1C5-8DF296975E35}"/>
                  </a:ext>
                </a:extLst>
              </p:cNvPr>
              <p:cNvSpPr/>
              <p:nvPr/>
            </p:nvSpPr>
            <p:spPr>
              <a:xfrm rot="21221017">
                <a:off x="2511069" y="2145690"/>
                <a:ext cx="57882" cy="125625"/>
              </a:xfrm>
              <a:custGeom>
                <a:avLst/>
                <a:gdLst>
                  <a:gd name="connsiteX0" fmla="*/ 542 w 64752"/>
                  <a:gd name="connsiteY0" fmla="*/ 48048 h 140536"/>
                  <a:gd name="connsiteX1" fmla="*/ 13210 w 64752"/>
                  <a:gd name="connsiteY1" fmla="*/ 4138 h 140536"/>
                  <a:gd name="connsiteX2" fmla="*/ 53596 w 64752"/>
                  <a:gd name="connsiteY2" fmla="*/ 12996 h 140536"/>
                  <a:gd name="connsiteX3" fmla="*/ 64645 w 64752"/>
                  <a:gd name="connsiteY3" fmla="*/ 56144 h 140536"/>
                  <a:gd name="connsiteX4" fmla="*/ 28927 w 64752"/>
                  <a:gd name="connsiteY4" fmla="*/ 140536 h 140536"/>
                  <a:gd name="connsiteX5" fmla="*/ 542 w 64752"/>
                  <a:gd name="connsiteY5" fmla="*/ 48048 h 14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52" h="140536">
                    <a:moveTo>
                      <a:pt x="542" y="48048"/>
                    </a:moveTo>
                    <a:cubicBezTo>
                      <a:pt x="-982" y="32046"/>
                      <a:pt x="-29" y="13187"/>
                      <a:pt x="13210" y="4138"/>
                    </a:cubicBezTo>
                    <a:cubicBezTo>
                      <a:pt x="25688" y="-4434"/>
                      <a:pt x="44167" y="1185"/>
                      <a:pt x="53596" y="12996"/>
                    </a:cubicBezTo>
                    <a:cubicBezTo>
                      <a:pt x="63026" y="24903"/>
                      <a:pt x="65312" y="41000"/>
                      <a:pt x="64645" y="56144"/>
                    </a:cubicBezTo>
                    <a:cubicBezTo>
                      <a:pt x="63979" y="71861"/>
                      <a:pt x="52072" y="140441"/>
                      <a:pt x="28927" y="140536"/>
                    </a:cubicBezTo>
                    <a:cubicBezTo>
                      <a:pt x="8638" y="140631"/>
                      <a:pt x="2066" y="64717"/>
                      <a:pt x="542" y="4804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76B8FD8-3E28-2565-C72A-908EBF68603C}"/>
                </a:ext>
              </a:extLst>
            </p:cNvPr>
            <p:cNvGrpSpPr/>
            <p:nvPr/>
          </p:nvGrpSpPr>
          <p:grpSpPr>
            <a:xfrm>
              <a:off x="7770292" y="1776122"/>
              <a:ext cx="354598" cy="268137"/>
              <a:chOff x="7770292" y="1776122"/>
              <a:chExt cx="354598" cy="268137"/>
            </a:xfrm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B6FF075C-A81E-D84F-3917-9856F92D1A8B}"/>
                  </a:ext>
                </a:extLst>
              </p:cNvPr>
              <p:cNvSpPr/>
              <p:nvPr/>
            </p:nvSpPr>
            <p:spPr>
              <a:xfrm rot="20983954">
                <a:off x="7838461" y="1792634"/>
                <a:ext cx="196519" cy="184502"/>
              </a:xfrm>
              <a:custGeom>
                <a:avLst/>
                <a:gdLst>
                  <a:gd name="connsiteX0" fmla="*/ 74173 w 219845"/>
                  <a:gd name="connsiteY0" fmla="*/ 48950 h 206401"/>
                  <a:gd name="connsiteX1" fmla="*/ 170565 w 219845"/>
                  <a:gd name="connsiteY1" fmla="*/ 1325 h 206401"/>
                  <a:gd name="connsiteX2" fmla="*/ 217619 w 219845"/>
                  <a:gd name="connsiteY2" fmla="*/ 79716 h 206401"/>
                  <a:gd name="connsiteX3" fmla="*/ 147705 w 219845"/>
                  <a:gd name="connsiteY3" fmla="*/ 145439 h 206401"/>
                  <a:gd name="connsiteX4" fmla="*/ 2735 w 219845"/>
                  <a:gd name="connsiteY4" fmla="*/ 196493 h 206401"/>
                  <a:gd name="connsiteX5" fmla="*/ 74173 w 219845"/>
                  <a:gd name="connsiteY5" fmla="*/ 48950 h 206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45" h="206401">
                    <a:moveTo>
                      <a:pt x="74173" y="48950"/>
                    </a:moveTo>
                    <a:cubicBezTo>
                      <a:pt x="98461" y="20185"/>
                      <a:pt x="133608" y="-6295"/>
                      <a:pt x="170565" y="1325"/>
                    </a:cubicBezTo>
                    <a:cubicBezTo>
                      <a:pt x="204094" y="8279"/>
                      <a:pt x="227335" y="46855"/>
                      <a:pt x="217619" y="79716"/>
                    </a:cubicBezTo>
                    <a:cubicBezTo>
                      <a:pt x="208380" y="111244"/>
                      <a:pt x="176757" y="129913"/>
                      <a:pt x="147705" y="145439"/>
                    </a:cubicBezTo>
                    <a:cubicBezTo>
                      <a:pt x="123703" y="158297"/>
                      <a:pt x="22928" y="232878"/>
                      <a:pt x="2735" y="196493"/>
                    </a:cubicBezTo>
                    <a:cubicBezTo>
                      <a:pt x="-14601" y="165060"/>
                      <a:pt x="55409" y="71144"/>
                      <a:pt x="74173" y="48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878B7106-891D-3013-BE3E-7183E6201A44}"/>
                  </a:ext>
                </a:extLst>
              </p:cNvPr>
              <p:cNvSpPr/>
              <p:nvPr/>
            </p:nvSpPr>
            <p:spPr>
              <a:xfrm rot="20983954">
                <a:off x="7770292" y="1776122"/>
                <a:ext cx="55595" cy="111294"/>
              </a:xfrm>
              <a:custGeom>
                <a:avLst/>
                <a:gdLst>
                  <a:gd name="connsiteX0" fmla="*/ 579 w 62194"/>
                  <a:gd name="connsiteY0" fmla="*/ 47346 h 124504"/>
                  <a:gd name="connsiteX1" fmla="*/ 11628 w 62194"/>
                  <a:gd name="connsiteY1" fmla="*/ 4864 h 124504"/>
                  <a:gd name="connsiteX2" fmla="*/ 55443 w 62194"/>
                  <a:gd name="connsiteY2" fmla="*/ 16580 h 124504"/>
                  <a:gd name="connsiteX3" fmla="*/ 59063 w 62194"/>
                  <a:gd name="connsiteY3" fmla="*/ 66396 h 124504"/>
                  <a:gd name="connsiteX4" fmla="*/ 21439 w 62194"/>
                  <a:gd name="connsiteY4" fmla="*/ 124403 h 124504"/>
                  <a:gd name="connsiteX5" fmla="*/ 579 w 62194"/>
                  <a:gd name="connsiteY5" fmla="*/ 47346 h 12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94" h="124504">
                    <a:moveTo>
                      <a:pt x="579" y="47346"/>
                    </a:moveTo>
                    <a:cubicBezTo>
                      <a:pt x="-850" y="32106"/>
                      <a:pt x="-468" y="14199"/>
                      <a:pt x="11628" y="4864"/>
                    </a:cubicBezTo>
                    <a:cubicBezTo>
                      <a:pt x="25153" y="-5613"/>
                      <a:pt x="46584" y="2007"/>
                      <a:pt x="55443" y="16580"/>
                    </a:cubicBezTo>
                    <a:cubicBezTo>
                      <a:pt x="64301" y="31248"/>
                      <a:pt x="63253" y="49822"/>
                      <a:pt x="59063" y="66396"/>
                    </a:cubicBezTo>
                    <a:cubicBezTo>
                      <a:pt x="55633" y="79921"/>
                      <a:pt x="41917" y="126975"/>
                      <a:pt x="21439" y="124403"/>
                    </a:cubicBezTo>
                    <a:cubicBezTo>
                      <a:pt x="3246" y="122022"/>
                      <a:pt x="2008" y="62395"/>
                      <a:pt x="579" y="4734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1455D6CD-9722-8B35-DE7E-831A09AA17EB}"/>
                  </a:ext>
                </a:extLst>
              </p:cNvPr>
              <p:cNvSpPr/>
              <p:nvPr/>
            </p:nvSpPr>
            <p:spPr>
              <a:xfrm rot="20983954">
                <a:off x="7998197" y="1971899"/>
                <a:ext cx="126693" cy="72360"/>
              </a:xfrm>
              <a:custGeom>
                <a:avLst/>
                <a:gdLst>
                  <a:gd name="connsiteX0" fmla="*/ 77630 w 141731"/>
                  <a:gd name="connsiteY0" fmla="*/ 508 h 80949"/>
                  <a:gd name="connsiteX1" fmla="*/ 127922 w 141731"/>
                  <a:gd name="connsiteY1" fmla="*/ 17843 h 80949"/>
                  <a:gd name="connsiteX2" fmla="*/ 136114 w 141731"/>
                  <a:gd name="connsiteY2" fmla="*/ 66707 h 80949"/>
                  <a:gd name="connsiteX3" fmla="*/ 106491 w 141731"/>
                  <a:gd name="connsiteY3" fmla="*/ 80899 h 80949"/>
                  <a:gd name="connsiteX4" fmla="*/ 73248 w 141731"/>
                  <a:gd name="connsiteY4" fmla="*/ 74898 h 80949"/>
                  <a:gd name="connsiteX5" fmla="*/ 1 w 141731"/>
                  <a:gd name="connsiteY5" fmla="*/ 28607 h 80949"/>
                  <a:gd name="connsiteX6" fmla="*/ 77630 w 141731"/>
                  <a:gd name="connsiteY6" fmla="*/ 508 h 80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731" h="80949">
                    <a:moveTo>
                      <a:pt x="77630" y="508"/>
                    </a:moveTo>
                    <a:cubicBezTo>
                      <a:pt x="95728" y="1460"/>
                      <a:pt x="114587" y="5651"/>
                      <a:pt x="127922" y="17843"/>
                    </a:cubicBezTo>
                    <a:cubicBezTo>
                      <a:pt x="141257" y="30035"/>
                      <a:pt x="146782" y="52133"/>
                      <a:pt x="136114" y="66707"/>
                    </a:cubicBezTo>
                    <a:cubicBezTo>
                      <a:pt x="129446" y="75851"/>
                      <a:pt x="117826" y="80423"/>
                      <a:pt x="106491" y="80899"/>
                    </a:cubicBezTo>
                    <a:cubicBezTo>
                      <a:pt x="95156" y="81375"/>
                      <a:pt x="84012" y="78422"/>
                      <a:pt x="73248" y="74898"/>
                    </a:cubicBezTo>
                    <a:cubicBezTo>
                      <a:pt x="53055" y="68326"/>
                      <a:pt x="287" y="56134"/>
                      <a:pt x="1" y="28607"/>
                    </a:cubicBezTo>
                    <a:cubicBezTo>
                      <a:pt x="-284" y="-2540"/>
                      <a:pt x="57056" y="-635"/>
                      <a:pt x="77630" y="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B48CEB49-CEFC-6196-0B86-C3EC302ADCC4}"/>
              </a:ext>
            </a:extLst>
          </p:cNvPr>
          <p:cNvSpPr txBox="1"/>
          <p:nvPr/>
        </p:nvSpPr>
        <p:spPr>
          <a:xfrm>
            <a:off x="2673056" y="2075756"/>
            <a:ext cx="5575565" cy="1569660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perspectiveFront" fov="4200000"/>
              <a:lightRig rig="flat" dir="t"/>
            </a:scene3d>
            <a:sp3d extrusionH="635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en-US" altLang="zh-CN" sz="9600" dirty="0"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</a:gradFill>
                <a:effectLst/>
                <a:latin typeface="+mj-ea"/>
                <a:ea typeface="+mj-ea"/>
              </a:rPr>
              <a:t>PART 02</a:t>
            </a:r>
            <a:endParaRPr lang="zh-CN" altLang="en-US" sz="9600" dirty="0"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2700000" scaled="0"/>
              </a:gradFill>
              <a:effectLst/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6FB8BFB-01DA-4947-20DA-97F4DA9F5CE1}"/>
              </a:ext>
            </a:extLst>
          </p:cNvPr>
          <p:cNvSpPr txBox="1"/>
          <p:nvPr/>
        </p:nvSpPr>
        <p:spPr>
          <a:xfrm>
            <a:off x="5345685" y="3850130"/>
            <a:ext cx="4288354" cy="1323439"/>
          </a:xfrm>
          <a:prstGeom prst="rect">
            <a:avLst/>
          </a:prstGeom>
          <a:noFill/>
        </p:spPr>
        <p:txBody>
          <a:bodyPr wrap="none" rtlCol="0">
            <a:noAutofit/>
            <a:scene3d>
              <a:camera prst="orthographicFront"/>
              <a:lightRig rig="flat" dir="t"/>
            </a:scene3d>
            <a:sp3d extrusionH="254000" prstMaterial="powder">
              <a:extrusionClr>
                <a:schemeClr val="accent1">
                  <a:lumMod val="50000"/>
                </a:schemeClr>
              </a:extrusionClr>
            </a:sp3d>
          </a:bodyPr>
          <a:lstStyle/>
          <a:p>
            <a:pPr algn="ctr"/>
            <a:r>
              <a:rPr lang="zh-CN" altLang="en-US" sz="80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2700000" scaled="0"/>
                  <a:tileRect/>
                </a:gradFill>
                <a:effectLst/>
                <a:latin typeface="+mj-ea"/>
                <a:ea typeface="+mj-ea"/>
              </a:rPr>
              <a:t>活动目的</a:t>
            </a:r>
          </a:p>
        </p:txBody>
      </p:sp>
    </p:spTree>
    <p:extLst>
      <p:ext uri="{BB962C8B-B14F-4D97-AF65-F5344CB8AC3E}">
        <p14:creationId xmlns:p14="http://schemas.microsoft.com/office/powerpoint/2010/main" val="14125562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35.2"/>
  <p:tag name="LEFT" val="68.87504"/>
  <p:tag name="WIDTH" val="305.3531"/>
  <p:tag name="HEIGHT" val="94.51409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heme/theme1.xml><?xml version="1.0" encoding="utf-8"?>
<a:theme xmlns:a="http://schemas.openxmlformats.org/drawingml/2006/main" name="Office 主题​​">
  <a:themeElements>
    <a:clrScheme name="主题色1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D5E8AA"/>
      </a:accent1>
      <a:accent2>
        <a:srgbClr val="41604D"/>
      </a:accent2>
      <a:accent3>
        <a:srgbClr val="A3BD78"/>
      </a:accent3>
      <a:accent4>
        <a:srgbClr val="F9FEF9"/>
      </a:accent4>
      <a:accent5>
        <a:srgbClr val="578066"/>
      </a:accent5>
      <a:accent6>
        <a:srgbClr val="DCEADC"/>
      </a:accent6>
      <a:hlink>
        <a:srgbClr val="F49100"/>
      </a:hlink>
      <a:folHlink>
        <a:srgbClr val="85DFD0"/>
      </a:folHlink>
    </a:clrScheme>
    <a:fontScheme name="自定义 1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212E144F-98E4-074F-AB13-A0D581C8B063}" vid="{D8480BA6-E8E1-9048-BA21-220E08CCB30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1383</Words>
  <Application>Microsoft Office PowerPoint</Application>
  <PresentationFormat>宽屏</PresentationFormat>
  <Paragraphs>236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Microsoft YaHei Light</vt:lpstr>
      <vt:lpstr>OPPOSans B</vt:lpstr>
      <vt:lpstr>OPPOSans R</vt:lpstr>
      <vt:lpstr>等线</vt:lpstr>
      <vt:lpstr>Microsoft YaHei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chao zhu</dc:creator>
  <cp:lastModifiedBy>唐 琪</cp:lastModifiedBy>
  <cp:revision>37</cp:revision>
  <dcterms:created xsi:type="dcterms:W3CDTF">2021-06-30T03:49:26Z</dcterms:created>
  <dcterms:modified xsi:type="dcterms:W3CDTF">2022-08-01T04:08:30Z</dcterms:modified>
</cp:coreProperties>
</file>