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rts/chart1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charts/chart2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charts/chart2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charts/chart2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710" r:id="rId3"/>
    <p:sldMasterId id="2147483716" r:id="rId4"/>
  </p:sldMasterIdLst>
  <p:notesMasterIdLst>
    <p:notesMasterId r:id="rId97"/>
  </p:notesMasterIdLst>
  <p:sldIdLst>
    <p:sldId id="1859" r:id="rId5"/>
    <p:sldId id="1902" r:id="rId6"/>
    <p:sldId id="1860" r:id="rId7"/>
    <p:sldId id="1861" r:id="rId8"/>
    <p:sldId id="1862" r:id="rId9"/>
    <p:sldId id="1863" r:id="rId10"/>
    <p:sldId id="1864" r:id="rId11"/>
    <p:sldId id="1865" r:id="rId12"/>
    <p:sldId id="1866" r:id="rId13"/>
    <p:sldId id="1867" r:id="rId14"/>
    <p:sldId id="1868" r:id="rId15"/>
    <p:sldId id="1869" r:id="rId16"/>
    <p:sldId id="1870" r:id="rId17"/>
    <p:sldId id="1871" r:id="rId18"/>
    <p:sldId id="1873" r:id="rId19"/>
    <p:sldId id="1874" r:id="rId20"/>
    <p:sldId id="1875" r:id="rId21"/>
    <p:sldId id="1876" r:id="rId22"/>
    <p:sldId id="1877" r:id="rId23"/>
    <p:sldId id="1878" r:id="rId24"/>
    <p:sldId id="1879" r:id="rId25"/>
    <p:sldId id="1880" r:id="rId26"/>
    <p:sldId id="1881" r:id="rId27"/>
    <p:sldId id="1872" r:id="rId28"/>
    <p:sldId id="1882" r:id="rId29"/>
    <p:sldId id="1883" r:id="rId30"/>
    <p:sldId id="1884" r:id="rId31"/>
    <p:sldId id="1885" r:id="rId32"/>
    <p:sldId id="1886" r:id="rId33"/>
    <p:sldId id="1887" r:id="rId34"/>
    <p:sldId id="1888" r:id="rId35"/>
    <p:sldId id="1889" r:id="rId36"/>
    <p:sldId id="1890" r:id="rId37"/>
    <p:sldId id="1891" r:id="rId38"/>
    <p:sldId id="1892" r:id="rId39"/>
    <p:sldId id="1893" r:id="rId40"/>
    <p:sldId id="1894" r:id="rId41"/>
    <p:sldId id="1895" r:id="rId42"/>
    <p:sldId id="1896" r:id="rId43"/>
    <p:sldId id="1897" r:id="rId44"/>
    <p:sldId id="1898" r:id="rId45"/>
    <p:sldId id="1899" r:id="rId46"/>
    <p:sldId id="1900" r:id="rId47"/>
    <p:sldId id="1901" r:id="rId48"/>
    <p:sldId id="258" r:id="rId49"/>
    <p:sldId id="259" r:id="rId50"/>
    <p:sldId id="337" r:id="rId51"/>
    <p:sldId id="1845" r:id="rId52"/>
    <p:sldId id="1854" r:id="rId53"/>
    <p:sldId id="1844" r:id="rId54"/>
    <p:sldId id="1850" r:id="rId55"/>
    <p:sldId id="1847" r:id="rId56"/>
    <p:sldId id="1851" r:id="rId57"/>
    <p:sldId id="1848" r:id="rId58"/>
    <p:sldId id="1843" r:id="rId59"/>
    <p:sldId id="1849" r:id="rId60"/>
    <p:sldId id="1855" r:id="rId61"/>
    <p:sldId id="274" r:id="rId62"/>
    <p:sldId id="278" r:id="rId63"/>
    <p:sldId id="302" r:id="rId64"/>
    <p:sldId id="289" r:id="rId65"/>
    <p:sldId id="1837" r:id="rId66"/>
    <p:sldId id="300" r:id="rId67"/>
    <p:sldId id="275" r:id="rId68"/>
    <p:sldId id="292" r:id="rId69"/>
    <p:sldId id="295" r:id="rId70"/>
    <p:sldId id="1856" r:id="rId71"/>
    <p:sldId id="1846" r:id="rId72"/>
    <p:sldId id="333" r:id="rId73"/>
    <p:sldId id="285" r:id="rId74"/>
    <p:sldId id="1834" r:id="rId75"/>
    <p:sldId id="282" r:id="rId76"/>
    <p:sldId id="277" r:id="rId77"/>
    <p:sldId id="287" r:id="rId78"/>
    <p:sldId id="311" r:id="rId79"/>
    <p:sldId id="1839" r:id="rId80"/>
    <p:sldId id="1857" r:id="rId81"/>
    <p:sldId id="1852" r:id="rId82"/>
    <p:sldId id="1853" r:id="rId83"/>
    <p:sldId id="327" r:id="rId84"/>
    <p:sldId id="345" r:id="rId85"/>
    <p:sldId id="284" r:id="rId86"/>
    <p:sldId id="331" r:id="rId87"/>
    <p:sldId id="332" r:id="rId88"/>
    <p:sldId id="334" r:id="rId89"/>
    <p:sldId id="1842" r:id="rId90"/>
    <p:sldId id="1858" r:id="rId91"/>
    <p:sldId id="1793" r:id="rId92"/>
    <p:sldId id="1794" r:id="rId93"/>
    <p:sldId id="1795" r:id="rId94"/>
    <p:sldId id="1796" r:id="rId95"/>
    <p:sldId id="1797" r:id="rId9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橙色模板" id="{588AAC05-F352-4829-9048-1B91AD334B5F}">
          <p14:sldIdLst>
            <p14:sldId id="1859"/>
            <p14:sldId id="1902"/>
            <p14:sldId id="1860"/>
            <p14:sldId id="1861"/>
            <p14:sldId id="1862"/>
            <p14:sldId id="1863"/>
            <p14:sldId id="1864"/>
            <p14:sldId id="1865"/>
            <p14:sldId id="1866"/>
            <p14:sldId id="1867"/>
            <p14:sldId id="1868"/>
            <p14:sldId id="1869"/>
            <p14:sldId id="1870"/>
            <p14:sldId id="1871"/>
            <p14:sldId id="1873"/>
            <p14:sldId id="1874"/>
            <p14:sldId id="1875"/>
            <p14:sldId id="1876"/>
            <p14:sldId id="1877"/>
            <p14:sldId id="1878"/>
            <p14:sldId id="1879"/>
            <p14:sldId id="1880"/>
            <p14:sldId id="1881"/>
            <p14:sldId id="1872"/>
            <p14:sldId id="1882"/>
            <p14:sldId id="1883"/>
            <p14:sldId id="1884"/>
            <p14:sldId id="1885"/>
            <p14:sldId id="1886"/>
            <p14:sldId id="1887"/>
            <p14:sldId id="1888"/>
            <p14:sldId id="1889"/>
            <p14:sldId id="1890"/>
            <p14:sldId id="1891"/>
            <p14:sldId id="1892"/>
            <p14:sldId id="1893"/>
            <p14:sldId id="1894"/>
            <p14:sldId id="1895"/>
            <p14:sldId id="1896"/>
            <p14:sldId id="1897"/>
            <p14:sldId id="1898"/>
            <p14:sldId id="1899"/>
            <p14:sldId id="1900"/>
            <p14:sldId id="1901"/>
          </p14:sldIdLst>
        </p14:section>
        <p14:section name="蓝色模板" id="{9471BAA0-5FEC-403A-A7BC-33EDAD33156C}">
          <p14:sldIdLst>
            <p14:sldId id="258"/>
            <p14:sldId id="259"/>
            <p14:sldId id="337"/>
            <p14:sldId id="1845"/>
            <p14:sldId id="1854"/>
            <p14:sldId id="1844"/>
            <p14:sldId id="1850"/>
            <p14:sldId id="1847"/>
            <p14:sldId id="1851"/>
            <p14:sldId id="1848"/>
            <p14:sldId id="1843"/>
            <p14:sldId id="1849"/>
            <p14:sldId id="1855"/>
            <p14:sldId id="274"/>
            <p14:sldId id="278"/>
            <p14:sldId id="302"/>
            <p14:sldId id="289"/>
            <p14:sldId id="1837"/>
            <p14:sldId id="300"/>
            <p14:sldId id="275"/>
            <p14:sldId id="292"/>
            <p14:sldId id="295"/>
            <p14:sldId id="1856"/>
            <p14:sldId id="1846"/>
            <p14:sldId id="333"/>
            <p14:sldId id="285"/>
            <p14:sldId id="1834"/>
            <p14:sldId id="282"/>
            <p14:sldId id="277"/>
            <p14:sldId id="287"/>
            <p14:sldId id="311"/>
            <p14:sldId id="1839"/>
            <p14:sldId id="1857"/>
            <p14:sldId id="1852"/>
            <p14:sldId id="1853"/>
            <p14:sldId id="327"/>
            <p14:sldId id="345"/>
            <p14:sldId id="284"/>
            <p14:sldId id="331"/>
            <p14:sldId id="332"/>
            <p14:sldId id="334"/>
            <p14:sldId id="1842"/>
            <p14:sldId id="1858"/>
          </p14:sldIdLst>
        </p14:section>
        <p14:section name="使用技巧" id="{23AFFF6C-486A-48F5-B7B9-4862CC8DE548}">
          <p14:sldIdLst>
            <p14:sldId id="1793"/>
            <p14:sldId id="1794"/>
            <p14:sldId id="1795"/>
            <p14:sldId id="1796"/>
            <p14:sldId id="1797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435AE5"/>
    <a:srgbClr val="FFFFFF"/>
    <a:srgbClr val="F2631B"/>
    <a:srgbClr val="172A6C"/>
    <a:srgbClr val="162C68"/>
    <a:srgbClr val="0E2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5" autoAdjust="0"/>
    <p:restoredTop sz="94660"/>
  </p:normalViewPr>
  <p:slideViewPr>
    <p:cSldViewPr snapToGrid="0">
      <p:cViewPr>
        <p:scale>
          <a:sx n="75" d="100"/>
          <a:sy n="75" d="100"/>
        </p:scale>
        <p:origin x="1782" y="948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1B-4AAB-96DE-ACECFB2096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1B-4AAB-96DE-ACECFB2096FA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1B-4AAB-96DE-ACECFB209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60561414244485E-3"/>
          <c:y val="0"/>
          <c:w val="0.97443558829622068"/>
          <c:h val="0.948437503171905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tx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3.5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D78-41A2-A913-5926C0B72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656671"/>
        <c:axId val="157657327"/>
      </c:lineChart>
      <c:catAx>
        <c:axId val="1576566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7657327"/>
        <c:crosses val="autoZero"/>
        <c:auto val="1"/>
        <c:lblAlgn val="ctr"/>
        <c:lblOffset val="100"/>
        <c:noMultiLvlLbl val="0"/>
      </c:catAx>
      <c:valAx>
        <c:axId val="1576573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65667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flip="none" rotWithShape="1">
              <a:gsLst>
                <a:gs pos="100000">
                  <a:schemeClr val="accent2">
                    <a:alpha val="12000"/>
                  </a:schemeClr>
                </a:gs>
                <a:gs pos="0">
                  <a:schemeClr val="accent2"/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73-477F-A93C-06BC28183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48107888"/>
        <c:axId val="1248108216"/>
      </c:barChart>
      <c:catAx>
        <c:axId val="1248107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8108216"/>
        <c:crosses val="autoZero"/>
        <c:auto val="1"/>
        <c:lblAlgn val="ctr"/>
        <c:lblOffset val="100"/>
        <c:noMultiLvlLbl val="0"/>
      </c:catAx>
      <c:valAx>
        <c:axId val="1248108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810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1B-4AAB-96DE-ACECFB2096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1B-4AAB-96DE-ACECFB2096FA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1B-4AAB-96DE-ACECFB209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4FA-4314-B8F6-C2F6A944EB4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4FA-4314-B8F6-C2F6A944EB4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4FA-4314-B8F6-C2F6A944EB4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4FA-4314-B8F6-C2F6A944EB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0.43</c:v>
                </c:pt>
                <c:pt idx="1">
                  <c:v>0.25</c:v>
                </c:pt>
                <c:pt idx="2">
                  <c:v>0.35</c:v>
                </c:pt>
                <c:pt idx="3">
                  <c:v>0.45</c:v>
                </c:pt>
                <c:pt idx="4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FA-4314-B8F6-C2F6A944EB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50000"/>
                <a:alpha val="3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0.75</c:v>
                </c:pt>
                <c:pt idx="2">
                  <c:v>0.65</c:v>
                </c:pt>
                <c:pt idx="3">
                  <c:v>0.55000000000000004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4FA-4314-B8F6-C2F6A944E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742512816"/>
        <c:axId val="-742511728"/>
      </c:barChart>
      <c:catAx>
        <c:axId val="-7425128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-742511728"/>
        <c:crosses val="autoZero"/>
        <c:auto val="1"/>
        <c:lblAlgn val="ctr"/>
        <c:lblOffset val="100"/>
        <c:noMultiLvlLbl val="0"/>
      </c:catAx>
      <c:valAx>
        <c:axId val="-742511728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-74251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744-4B35-81E4-30BD60BD545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744-4B35-81E4-30BD60BD545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744-4B35-81E4-30BD60BD545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744-4B35-81E4-30BD60BD54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</c:v>
                </c:pt>
                <c:pt idx="1">
                  <c:v>0.56999999999999995</c:v>
                </c:pt>
                <c:pt idx="2">
                  <c:v>0.45</c:v>
                </c:pt>
                <c:pt idx="3">
                  <c:v>0.4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44-4B35-81E4-30BD60BD54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50000"/>
                <a:alpha val="3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</c:v>
                </c:pt>
                <c:pt idx="1">
                  <c:v>0.43</c:v>
                </c:pt>
                <c:pt idx="2">
                  <c:v>0.55000000000000004</c:v>
                </c:pt>
                <c:pt idx="3">
                  <c:v>0.6</c:v>
                </c:pt>
                <c:pt idx="4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744-4B35-81E4-30BD60BD5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742510640"/>
        <c:axId val="-742509552"/>
      </c:barChart>
      <c:catAx>
        <c:axId val="-7425106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-742509552"/>
        <c:crosses val="autoZero"/>
        <c:auto val="1"/>
        <c:lblAlgn val="ctr"/>
        <c:lblOffset val="100"/>
        <c:noMultiLvlLbl val="0"/>
      </c:catAx>
      <c:valAx>
        <c:axId val="-742509552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-742510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6A6A6"/>
            </a:solidFill>
            <a:effectLst/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35-4AD6-8F83-556A08405AC8}"/>
              </c:ext>
            </c:extLst>
          </c:dPt>
          <c:dPt>
            <c:idx val="1"/>
            <c:bubble3D val="0"/>
            <c:spPr>
              <a:solidFill>
                <a:srgbClr val="A6A6A6">
                  <a:alpha val="3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135-4AD6-8F83-556A08405AC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35-4AD6-8F83-556A08405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EA7F-4BBF-9185-061296B86CB1}"/>
              </c:ext>
            </c:extLst>
          </c:dPt>
          <c:dPt>
            <c:idx val="1"/>
            <c:bubble3D val="0"/>
            <c:spPr>
              <a:solidFill>
                <a:srgbClr val="A6A6A6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EA7F-4BBF-9185-061296B86CB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7F-4BBF-9185-061296B86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6A6A6"/>
            </a:solidFill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AF3-49C5-A736-BD176406005D}"/>
              </c:ext>
            </c:extLst>
          </c:dPt>
          <c:dPt>
            <c:idx val="1"/>
            <c:bubble3D val="0"/>
            <c:spPr>
              <a:solidFill>
                <a:srgbClr val="A6A6A6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8AF3-49C5-A736-BD176406005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F3-49C5-A736-BD1764060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6A6A6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94A-43C2-9EA2-DEF032A3D0AA}"/>
              </c:ext>
            </c:extLst>
          </c:dPt>
          <c:dPt>
            <c:idx val="1"/>
            <c:bubble3D val="0"/>
            <c:spPr>
              <a:solidFill>
                <a:srgbClr val="A6A6A6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694A-43C2-9EA2-DEF032A3D0A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4A-43C2-9EA2-DEF032A3D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1F-4AE5-BDD9-95675B8AE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190319624"/>
        <c:axId val="119031437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11F-4AE5-BDD9-95675B8AE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0319624"/>
        <c:axId val="1190314376"/>
      </c:lineChart>
      <c:catAx>
        <c:axId val="119031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0314376"/>
        <c:crosses val="autoZero"/>
        <c:auto val="1"/>
        <c:lblAlgn val="ctr"/>
        <c:lblOffset val="100"/>
        <c:noMultiLvlLbl val="0"/>
      </c:catAx>
      <c:valAx>
        <c:axId val="119031437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031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4FA-4314-B8F6-C2F6A944EB4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4FA-4314-B8F6-C2F6A944EB4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4FA-4314-B8F6-C2F6A944EB4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4FA-4314-B8F6-C2F6A944EB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0.43</c:v>
                </c:pt>
                <c:pt idx="1">
                  <c:v>0.25</c:v>
                </c:pt>
                <c:pt idx="2">
                  <c:v>0.35</c:v>
                </c:pt>
                <c:pt idx="3">
                  <c:v>0.45</c:v>
                </c:pt>
                <c:pt idx="4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FA-4314-B8F6-C2F6A944EB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50000"/>
                <a:alpha val="3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0.75</c:v>
                </c:pt>
                <c:pt idx="2">
                  <c:v>0.65</c:v>
                </c:pt>
                <c:pt idx="3">
                  <c:v>0.55000000000000004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4FA-4314-B8F6-C2F6A944E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742512816"/>
        <c:axId val="-742511728"/>
      </c:barChart>
      <c:catAx>
        <c:axId val="-7425128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-742511728"/>
        <c:crosses val="autoZero"/>
        <c:auto val="1"/>
        <c:lblAlgn val="ctr"/>
        <c:lblOffset val="100"/>
        <c:noMultiLvlLbl val="0"/>
      </c:catAx>
      <c:valAx>
        <c:axId val="-742511728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-74251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18-4B5C-8D71-EC66C2A43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2"/>
        <c:axId val="1190319624"/>
        <c:axId val="1190314376"/>
      </c:barChart>
      <c:catAx>
        <c:axId val="119031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0314376"/>
        <c:crosses val="autoZero"/>
        <c:auto val="1"/>
        <c:lblAlgn val="ctr"/>
        <c:lblOffset val="100"/>
        <c:noMultiLvlLbl val="0"/>
      </c:catAx>
      <c:valAx>
        <c:axId val="119031437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031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60561414244485E-3"/>
          <c:y val="0"/>
          <c:w val="0.97443558829622068"/>
          <c:h val="0.948437503171905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tx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3.5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D78-41A2-A913-5926C0B72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656671"/>
        <c:axId val="157657327"/>
      </c:lineChart>
      <c:catAx>
        <c:axId val="1576566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7657327"/>
        <c:crosses val="autoZero"/>
        <c:auto val="1"/>
        <c:lblAlgn val="ctr"/>
        <c:lblOffset val="100"/>
        <c:noMultiLvlLbl val="0"/>
      </c:catAx>
      <c:valAx>
        <c:axId val="1576573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65667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flip="none" rotWithShape="1">
              <a:gsLst>
                <a:gs pos="100000">
                  <a:schemeClr val="accent2">
                    <a:alpha val="12000"/>
                  </a:schemeClr>
                </a:gs>
                <a:gs pos="0">
                  <a:schemeClr val="accent2"/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73-477F-A93C-06BC28183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48107888"/>
        <c:axId val="1248108216"/>
      </c:barChart>
      <c:catAx>
        <c:axId val="1248107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8108216"/>
        <c:crosses val="autoZero"/>
        <c:auto val="1"/>
        <c:lblAlgn val="ctr"/>
        <c:lblOffset val="100"/>
        <c:noMultiLvlLbl val="0"/>
      </c:catAx>
      <c:valAx>
        <c:axId val="1248108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810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744-4B35-81E4-30BD60BD545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744-4B35-81E4-30BD60BD545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744-4B35-81E4-30BD60BD545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744-4B35-81E4-30BD60BD54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</c:v>
                </c:pt>
                <c:pt idx="1">
                  <c:v>0.56999999999999995</c:v>
                </c:pt>
                <c:pt idx="2">
                  <c:v>0.45</c:v>
                </c:pt>
                <c:pt idx="3">
                  <c:v>0.4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44-4B35-81E4-30BD60BD54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50000"/>
                <a:alpha val="3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</c:v>
                </c:pt>
                <c:pt idx="1">
                  <c:v>0.43</c:v>
                </c:pt>
                <c:pt idx="2">
                  <c:v>0.55000000000000004</c:v>
                </c:pt>
                <c:pt idx="3">
                  <c:v>0.6</c:v>
                </c:pt>
                <c:pt idx="4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744-4B35-81E4-30BD60BD5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742510640"/>
        <c:axId val="-742509552"/>
      </c:barChart>
      <c:catAx>
        <c:axId val="-7425106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-742509552"/>
        <c:crosses val="autoZero"/>
        <c:auto val="1"/>
        <c:lblAlgn val="ctr"/>
        <c:lblOffset val="100"/>
        <c:noMultiLvlLbl val="0"/>
      </c:catAx>
      <c:valAx>
        <c:axId val="-742509552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-742510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6A6A6"/>
            </a:solidFill>
            <a:effectLst/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35-4AD6-8F83-556A08405AC8}"/>
              </c:ext>
            </c:extLst>
          </c:dPt>
          <c:dPt>
            <c:idx val="1"/>
            <c:bubble3D val="0"/>
            <c:spPr>
              <a:solidFill>
                <a:srgbClr val="A6A6A6">
                  <a:alpha val="3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135-4AD6-8F83-556A08405AC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35-4AD6-8F83-556A08405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EA7F-4BBF-9185-061296B86CB1}"/>
              </c:ext>
            </c:extLst>
          </c:dPt>
          <c:dPt>
            <c:idx val="1"/>
            <c:bubble3D val="0"/>
            <c:spPr>
              <a:solidFill>
                <a:srgbClr val="A6A6A6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EA7F-4BBF-9185-061296B86CB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7F-4BBF-9185-061296B86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6A6A6"/>
            </a:solidFill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AF3-49C5-A736-BD176406005D}"/>
              </c:ext>
            </c:extLst>
          </c:dPt>
          <c:dPt>
            <c:idx val="1"/>
            <c:bubble3D val="0"/>
            <c:spPr>
              <a:solidFill>
                <a:srgbClr val="A6A6A6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8AF3-49C5-A736-BD176406005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F3-49C5-A736-BD1764060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6A6A6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94A-43C2-9EA2-DEF032A3D0AA}"/>
              </c:ext>
            </c:extLst>
          </c:dPt>
          <c:dPt>
            <c:idx val="1"/>
            <c:bubble3D val="0"/>
            <c:spPr>
              <a:solidFill>
                <a:srgbClr val="A6A6A6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694A-43C2-9EA2-DEF032A3D0A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4A-43C2-9EA2-DEF032A3D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1F-4AE5-BDD9-95675B8AE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190319624"/>
        <c:axId val="119031437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11F-4AE5-BDD9-95675B8AE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0319624"/>
        <c:axId val="1190314376"/>
      </c:lineChart>
      <c:catAx>
        <c:axId val="119031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0314376"/>
        <c:crosses val="autoZero"/>
        <c:auto val="1"/>
        <c:lblAlgn val="ctr"/>
        <c:lblOffset val="100"/>
        <c:noMultiLvlLbl val="0"/>
      </c:catAx>
      <c:valAx>
        <c:axId val="119031437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031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18-4B5C-8D71-EC66C2A43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2"/>
        <c:axId val="1190319624"/>
        <c:axId val="1190314376"/>
      </c:barChart>
      <c:catAx>
        <c:axId val="119031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0314376"/>
        <c:crosses val="autoZero"/>
        <c:auto val="1"/>
        <c:lblAlgn val="ctr"/>
        <c:lblOffset val="100"/>
        <c:noMultiLvlLbl val="0"/>
      </c:catAx>
      <c:valAx>
        <c:axId val="119031437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031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57175-1DCF-4F11-A179-ACEF5C900762}" type="datetimeFigureOut">
              <a:rPr lang="zh-CN" altLang="en-US" smtClean="0"/>
              <a:t>2019/10/23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8D7AA-7923-4585-8682-4F15FDC564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02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940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606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996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621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715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405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722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668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010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199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35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671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799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125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03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210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376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9017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7071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0908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263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770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795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0279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4377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8922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7168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4652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0339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3537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9303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9119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16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652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9965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2418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9265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3140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3658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7077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8954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4362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7866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359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1099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6575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8857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5008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8717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6580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454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0677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9736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4315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841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7042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31264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11764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9996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2518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11978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29258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25685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15181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88271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811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21113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5958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57991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73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76447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74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97338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75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35612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76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03931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77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42058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78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56780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79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13415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80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311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58171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81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84145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82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6518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83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40462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84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76759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85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29584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86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29990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87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534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D7AA-7923-4585-8682-4F15FDC5649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98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B5700DF-83D2-4570-80B6-C67CC2659C16}"/>
              </a:ext>
            </a:extLst>
          </p:cNvPr>
          <p:cNvSpPr/>
          <p:nvPr userDrawn="1"/>
        </p:nvSpPr>
        <p:spPr>
          <a:xfrm>
            <a:off x="-14488" y="0"/>
            <a:ext cx="6332040" cy="6838042"/>
          </a:xfrm>
          <a:custGeom>
            <a:avLst/>
            <a:gdLst>
              <a:gd name="connsiteX0" fmla="*/ 0 w 6332040"/>
              <a:gd name="connsiteY0" fmla="*/ 0 h 6838042"/>
              <a:gd name="connsiteX1" fmla="*/ 1189516 w 6332040"/>
              <a:gd name="connsiteY1" fmla="*/ 0 h 6838042"/>
              <a:gd name="connsiteX2" fmla="*/ 1267037 w 6332040"/>
              <a:gd name="connsiteY2" fmla="*/ 9851 h 6838042"/>
              <a:gd name="connsiteX3" fmla="*/ 6332040 w 6332040"/>
              <a:gd name="connsiteY3" fmla="*/ 5915933 h 6838042"/>
              <a:gd name="connsiteX4" fmla="*/ 6263196 w 6332040"/>
              <a:gd name="connsiteY4" fmla="*/ 6825855 h 6838042"/>
              <a:gd name="connsiteX5" fmla="*/ 6261019 w 6332040"/>
              <a:gd name="connsiteY5" fmla="*/ 6838042 h 6838042"/>
              <a:gd name="connsiteX6" fmla="*/ 0 w 6332040"/>
              <a:gd name="connsiteY6" fmla="*/ 6838042 h 683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2040" h="6838042">
                <a:moveTo>
                  <a:pt x="0" y="0"/>
                </a:moveTo>
                <a:lnTo>
                  <a:pt x="1189516" y="0"/>
                </a:lnTo>
                <a:lnTo>
                  <a:pt x="1267037" y="9851"/>
                </a:lnTo>
                <a:cubicBezTo>
                  <a:pt x="4135039" y="448072"/>
                  <a:pt x="6332040" y="2925433"/>
                  <a:pt x="6332040" y="5915933"/>
                </a:cubicBezTo>
                <a:cubicBezTo>
                  <a:pt x="6332040" y="6225294"/>
                  <a:pt x="6308529" y="6529165"/>
                  <a:pt x="6263196" y="6825855"/>
                </a:cubicBezTo>
                <a:lnTo>
                  <a:pt x="6261019" y="6838042"/>
                </a:lnTo>
                <a:lnTo>
                  <a:pt x="0" y="68380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921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CC94328-3C5C-4465-8925-F3DBA8472FF2}"/>
              </a:ext>
            </a:extLst>
          </p:cNvPr>
          <p:cNvGrpSpPr/>
          <p:nvPr userDrawn="1"/>
        </p:nvGrpSpPr>
        <p:grpSpPr>
          <a:xfrm>
            <a:off x="6914461" y="-1521570"/>
            <a:ext cx="6568397" cy="6568397"/>
            <a:chOff x="6914461" y="-1521570"/>
            <a:chExt cx="6568397" cy="6568397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1796D7D6-BB0B-461A-A88F-1DA97AAF3E37}"/>
                </a:ext>
              </a:extLst>
            </p:cNvPr>
            <p:cNvSpPr/>
            <p:nvPr/>
          </p:nvSpPr>
          <p:spPr>
            <a:xfrm>
              <a:off x="6914461" y="-1521570"/>
              <a:ext cx="6568397" cy="656839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226FC42-E57E-438C-AE3B-E4E3C91A419A}"/>
                </a:ext>
              </a:extLst>
            </p:cNvPr>
            <p:cNvSpPr/>
            <p:nvPr/>
          </p:nvSpPr>
          <p:spPr>
            <a:xfrm rot="733804">
              <a:off x="8006581" y="553362"/>
              <a:ext cx="783553" cy="79691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7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88494F5-473C-429A-8620-988729A2AFF5}"/>
                </a:ext>
              </a:extLst>
            </p:cNvPr>
            <p:cNvSpPr/>
            <p:nvPr/>
          </p:nvSpPr>
          <p:spPr>
            <a:xfrm rot="1800000">
              <a:off x="8430696" y="1807877"/>
              <a:ext cx="1924106" cy="1924106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AD064D91-A2C9-4054-847A-D8CAAE6FC010}"/>
                </a:ext>
              </a:extLst>
            </p:cNvPr>
            <p:cNvSpPr/>
            <p:nvPr/>
          </p:nvSpPr>
          <p:spPr>
            <a:xfrm rot="1856923">
              <a:off x="10056959" y="305386"/>
              <a:ext cx="991649" cy="991649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99CC23A7-D320-4313-AFF6-E781F6058C72}"/>
                </a:ext>
              </a:extLst>
            </p:cNvPr>
            <p:cNvSpPr/>
            <p:nvPr/>
          </p:nvSpPr>
          <p:spPr>
            <a:xfrm rot="1907244">
              <a:off x="10642904" y="2376661"/>
              <a:ext cx="595802" cy="59580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883CA4E2-29A4-4B0E-A740-3BEB0582F1A0}"/>
                </a:ext>
              </a:extLst>
            </p:cNvPr>
            <p:cNvSpPr/>
            <p:nvPr/>
          </p:nvSpPr>
          <p:spPr>
            <a:xfrm rot="1800000">
              <a:off x="11652072" y="1450112"/>
              <a:ext cx="173587" cy="17358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2D9E5F29-2192-45CC-8F63-5D624531D803}"/>
                </a:ext>
              </a:extLst>
            </p:cNvPr>
            <p:cNvSpPr/>
            <p:nvPr/>
          </p:nvSpPr>
          <p:spPr>
            <a:xfrm rot="2111184">
              <a:off x="10490882" y="3455703"/>
              <a:ext cx="165952" cy="168781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B286894-A1AF-4756-B927-60492F17E7F9}"/>
                </a:ext>
              </a:extLst>
            </p:cNvPr>
            <p:cNvSpPr/>
            <p:nvPr/>
          </p:nvSpPr>
          <p:spPr>
            <a:xfrm rot="495662">
              <a:off x="9232867" y="1308773"/>
              <a:ext cx="171848" cy="171848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9C8AD633-D745-478D-BB4A-2A9BB43AE2FC}"/>
              </a:ext>
            </a:extLst>
          </p:cNvPr>
          <p:cNvSpPr/>
          <p:nvPr userDrawn="1"/>
        </p:nvSpPr>
        <p:spPr>
          <a:xfrm>
            <a:off x="765723" y="1824829"/>
            <a:ext cx="10660555" cy="2497539"/>
          </a:xfrm>
          <a:prstGeom prst="roundRect">
            <a:avLst>
              <a:gd name="adj" fmla="val 1000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B4523E0C-1014-4012-A054-59B986461626}"/>
              </a:ext>
            </a:extLst>
          </p:cNvPr>
          <p:cNvSpPr/>
          <p:nvPr userDrawn="1"/>
        </p:nvSpPr>
        <p:spPr>
          <a:xfrm>
            <a:off x="4664424" y="5006686"/>
            <a:ext cx="2863153" cy="4826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279400" sx="104000" sy="10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EFAB204F-E662-407B-AB6B-E940F8081C83}"/>
              </a:ext>
            </a:extLst>
          </p:cNvPr>
          <p:cNvCxnSpPr>
            <a:cxnSpLocks/>
          </p:cNvCxnSpPr>
          <p:nvPr userDrawn="1"/>
        </p:nvCxnSpPr>
        <p:spPr>
          <a:xfrm>
            <a:off x="1073955" y="3492807"/>
            <a:ext cx="10044091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99115">
                  <a:schemeClr val="bg1">
                    <a:alpha val="0"/>
                  </a:schemeClr>
                </a:gs>
                <a:gs pos="47000">
                  <a:schemeClr val="bg1">
                    <a:alpha val="91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80345AF-F54E-4CF2-9DFD-6DF2D09EFB86}"/>
              </a:ext>
            </a:extLst>
          </p:cNvPr>
          <p:cNvGrpSpPr/>
          <p:nvPr userDrawn="1"/>
        </p:nvGrpSpPr>
        <p:grpSpPr>
          <a:xfrm>
            <a:off x="511579" y="3730601"/>
            <a:ext cx="870428" cy="870428"/>
            <a:chOff x="40991" y="5195172"/>
            <a:chExt cx="720760" cy="720760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6F396FD7-62A3-46CC-9D20-68EAD529C75C}"/>
                </a:ext>
              </a:extLst>
            </p:cNvPr>
            <p:cNvSpPr/>
            <p:nvPr/>
          </p:nvSpPr>
          <p:spPr>
            <a:xfrm flipV="1">
              <a:off x="40991" y="5195172"/>
              <a:ext cx="720760" cy="720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F3E5E4CC-1BA6-47FC-AB2A-0BEDD71ADF4C}"/>
                </a:ext>
              </a:extLst>
            </p:cNvPr>
            <p:cNvSpPr/>
            <p:nvPr/>
          </p:nvSpPr>
          <p:spPr>
            <a:xfrm flipV="1">
              <a:off x="275069" y="5429250"/>
              <a:ext cx="252604" cy="2526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921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rgbClr val="162C68"/>
                </a:solidFill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DAFA22A-9946-4F34-8519-B6B395719B9F}"/>
              </a:ext>
            </a:extLst>
          </p:cNvPr>
          <p:cNvGrpSpPr/>
          <p:nvPr userDrawn="1"/>
        </p:nvGrpSpPr>
        <p:grpSpPr>
          <a:xfrm>
            <a:off x="6914461" y="-1521570"/>
            <a:ext cx="6568397" cy="6568397"/>
            <a:chOff x="6914461" y="-1521570"/>
            <a:chExt cx="6568397" cy="6568397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F69616EE-5F96-44F0-8B0A-822002C5D8A1}"/>
                </a:ext>
              </a:extLst>
            </p:cNvPr>
            <p:cNvSpPr/>
            <p:nvPr/>
          </p:nvSpPr>
          <p:spPr>
            <a:xfrm>
              <a:off x="6914461" y="-1521570"/>
              <a:ext cx="6568397" cy="656839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F6C0831-A983-416B-B9B9-3C36C94CA876}"/>
                </a:ext>
              </a:extLst>
            </p:cNvPr>
            <p:cNvSpPr/>
            <p:nvPr/>
          </p:nvSpPr>
          <p:spPr>
            <a:xfrm rot="733804">
              <a:off x="8006581" y="553362"/>
              <a:ext cx="783553" cy="79691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7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73B55122-351A-45B4-B67B-740C6BA3ECFE}"/>
                </a:ext>
              </a:extLst>
            </p:cNvPr>
            <p:cNvSpPr/>
            <p:nvPr/>
          </p:nvSpPr>
          <p:spPr>
            <a:xfrm rot="1800000">
              <a:off x="8430696" y="1807877"/>
              <a:ext cx="1924106" cy="1924106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350C5B47-6C7E-4B07-A42A-FB235200D6B5}"/>
                </a:ext>
              </a:extLst>
            </p:cNvPr>
            <p:cNvSpPr/>
            <p:nvPr/>
          </p:nvSpPr>
          <p:spPr>
            <a:xfrm rot="1856923">
              <a:off x="10056959" y="305386"/>
              <a:ext cx="991649" cy="991649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8B69AD27-B97D-4EC7-A517-4E6A8B8AA8A8}"/>
                </a:ext>
              </a:extLst>
            </p:cNvPr>
            <p:cNvSpPr/>
            <p:nvPr/>
          </p:nvSpPr>
          <p:spPr>
            <a:xfrm rot="1907244">
              <a:off x="10642904" y="2376661"/>
              <a:ext cx="595802" cy="59580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31A4C1E4-5B51-47FF-8A6D-4B3ADC0BAC8E}"/>
                </a:ext>
              </a:extLst>
            </p:cNvPr>
            <p:cNvSpPr/>
            <p:nvPr/>
          </p:nvSpPr>
          <p:spPr>
            <a:xfrm rot="1800000">
              <a:off x="11652072" y="1450112"/>
              <a:ext cx="173587" cy="17358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3ED78850-86D4-4CF0-A242-08A5D11C9B6B}"/>
                </a:ext>
              </a:extLst>
            </p:cNvPr>
            <p:cNvSpPr/>
            <p:nvPr/>
          </p:nvSpPr>
          <p:spPr>
            <a:xfrm rot="2111184">
              <a:off x="10490882" y="3455703"/>
              <a:ext cx="165952" cy="168781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1BDC9610-65AD-46EA-A7FC-A2465A219299}"/>
                </a:ext>
              </a:extLst>
            </p:cNvPr>
            <p:cNvSpPr/>
            <p:nvPr/>
          </p:nvSpPr>
          <p:spPr>
            <a:xfrm rot="495662">
              <a:off x="9232867" y="1308773"/>
              <a:ext cx="171848" cy="171848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68E881-4548-4D44-B5F0-C2EF0EA271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7700" y="2354257"/>
            <a:ext cx="10356600" cy="1015663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6000" b="1" kern="1200" spc="600" noProof="0">
                <a:solidFill>
                  <a:srgbClr val="0E2158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60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简约大气年终总结模板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19F3D5-1FBD-4D4F-8A11-99A580582B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7699" y="3408467"/>
            <a:ext cx="10356599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1800" kern="1200" noProof="0">
                <a:solidFill>
                  <a:srgbClr val="0E2158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GENERAL TEMPLATE FOR ANNUAL SUMMARY OF ATMOSPHERE</a:t>
            </a:r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382FF703-2466-4D1E-B115-F20DFA7C3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5353" y="5078099"/>
            <a:ext cx="2661295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1800" b="1" kern="1200" noProof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</a:p>
        </p:txBody>
      </p:sp>
    </p:spTree>
    <p:extLst>
      <p:ext uri="{BB962C8B-B14F-4D97-AF65-F5344CB8AC3E}">
        <p14:creationId xmlns:p14="http://schemas.microsoft.com/office/powerpoint/2010/main" val="172247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3F97C1A4-51E1-4517-9E00-0A0F0D20E5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92005" y="4474143"/>
            <a:ext cx="827774" cy="827774"/>
          </a:xfrm>
          <a:custGeom>
            <a:avLst/>
            <a:gdLst>
              <a:gd name="connsiteX0" fmla="*/ 413887 w 827774"/>
              <a:gd name="connsiteY0" fmla="*/ 0 h 827774"/>
              <a:gd name="connsiteX1" fmla="*/ 827774 w 827774"/>
              <a:gd name="connsiteY1" fmla="*/ 413887 h 827774"/>
              <a:gd name="connsiteX2" fmla="*/ 413887 w 827774"/>
              <a:gd name="connsiteY2" fmla="*/ 827774 h 827774"/>
              <a:gd name="connsiteX3" fmla="*/ 0 w 827774"/>
              <a:gd name="connsiteY3" fmla="*/ 413887 h 827774"/>
              <a:gd name="connsiteX4" fmla="*/ 413887 w 827774"/>
              <a:gd name="connsiteY4" fmla="*/ 0 h 8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774" h="827774">
                <a:moveTo>
                  <a:pt x="413887" y="0"/>
                </a:moveTo>
                <a:cubicBezTo>
                  <a:pt x="642470" y="0"/>
                  <a:pt x="827774" y="185304"/>
                  <a:pt x="827774" y="413887"/>
                </a:cubicBezTo>
                <a:cubicBezTo>
                  <a:pt x="827774" y="642470"/>
                  <a:pt x="642470" y="827774"/>
                  <a:pt x="413887" y="827774"/>
                </a:cubicBezTo>
                <a:cubicBezTo>
                  <a:pt x="185304" y="827774"/>
                  <a:pt x="0" y="642470"/>
                  <a:pt x="0" y="413887"/>
                </a:cubicBezTo>
                <a:cubicBezTo>
                  <a:pt x="0" y="185304"/>
                  <a:pt x="185304" y="0"/>
                  <a:pt x="41388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4A8A90EB-6D0E-4405-A720-37C0AE586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19883" y="4474143"/>
            <a:ext cx="827774" cy="827774"/>
          </a:xfrm>
          <a:custGeom>
            <a:avLst/>
            <a:gdLst>
              <a:gd name="connsiteX0" fmla="*/ 413887 w 827774"/>
              <a:gd name="connsiteY0" fmla="*/ 0 h 827774"/>
              <a:gd name="connsiteX1" fmla="*/ 827774 w 827774"/>
              <a:gd name="connsiteY1" fmla="*/ 413887 h 827774"/>
              <a:gd name="connsiteX2" fmla="*/ 413887 w 827774"/>
              <a:gd name="connsiteY2" fmla="*/ 827774 h 827774"/>
              <a:gd name="connsiteX3" fmla="*/ 0 w 827774"/>
              <a:gd name="connsiteY3" fmla="*/ 413887 h 827774"/>
              <a:gd name="connsiteX4" fmla="*/ 413887 w 827774"/>
              <a:gd name="connsiteY4" fmla="*/ 0 h 8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774" h="827774">
                <a:moveTo>
                  <a:pt x="413887" y="0"/>
                </a:moveTo>
                <a:cubicBezTo>
                  <a:pt x="642470" y="0"/>
                  <a:pt x="827774" y="185304"/>
                  <a:pt x="827774" y="413887"/>
                </a:cubicBezTo>
                <a:cubicBezTo>
                  <a:pt x="827774" y="642470"/>
                  <a:pt x="642470" y="827774"/>
                  <a:pt x="413887" y="827774"/>
                </a:cubicBezTo>
                <a:cubicBezTo>
                  <a:pt x="185304" y="827774"/>
                  <a:pt x="0" y="642470"/>
                  <a:pt x="0" y="413887"/>
                </a:cubicBezTo>
                <a:cubicBezTo>
                  <a:pt x="0" y="185304"/>
                  <a:pt x="185304" y="0"/>
                  <a:pt x="41388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7C5621C0-F005-4A65-83CB-CC1E2BAF4B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4127" y="4474143"/>
            <a:ext cx="827774" cy="827774"/>
          </a:xfrm>
          <a:custGeom>
            <a:avLst/>
            <a:gdLst>
              <a:gd name="connsiteX0" fmla="*/ 413887 w 827774"/>
              <a:gd name="connsiteY0" fmla="*/ 0 h 827774"/>
              <a:gd name="connsiteX1" fmla="*/ 827774 w 827774"/>
              <a:gd name="connsiteY1" fmla="*/ 413887 h 827774"/>
              <a:gd name="connsiteX2" fmla="*/ 413887 w 827774"/>
              <a:gd name="connsiteY2" fmla="*/ 827774 h 827774"/>
              <a:gd name="connsiteX3" fmla="*/ 0 w 827774"/>
              <a:gd name="connsiteY3" fmla="*/ 413887 h 827774"/>
              <a:gd name="connsiteX4" fmla="*/ 413887 w 827774"/>
              <a:gd name="connsiteY4" fmla="*/ 0 h 8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774" h="827774">
                <a:moveTo>
                  <a:pt x="413887" y="0"/>
                </a:moveTo>
                <a:cubicBezTo>
                  <a:pt x="642470" y="0"/>
                  <a:pt x="827774" y="185304"/>
                  <a:pt x="827774" y="413887"/>
                </a:cubicBezTo>
                <a:cubicBezTo>
                  <a:pt x="827774" y="642470"/>
                  <a:pt x="642470" y="827774"/>
                  <a:pt x="413887" y="827774"/>
                </a:cubicBezTo>
                <a:cubicBezTo>
                  <a:pt x="185304" y="827774"/>
                  <a:pt x="0" y="642470"/>
                  <a:pt x="0" y="413887"/>
                </a:cubicBezTo>
                <a:cubicBezTo>
                  <a:pt x="0" y="185304"/>
                  <a:pt x="185304" y="0"/>
                  <a:pt x="41388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F5D1423-64C1-4E99-8F94-C0A6E435F5F0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占位符 11">
            <a:extLst>
              <a:ext uri="{FF2B5EF4-FFF2-40B4-BE49-F238E27FC236}">
                <a16:creationId xmlns:a16="http://schemas.microsoft.com/office/drawing/2014/main" id="{9848FAAE-E8D3-48D5-B780-FBC0539311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F043732-5661-48C9-8AAB-9CF6365F5C1F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80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EB27C896-6D30-4ED7-852E-D76B823AF4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91199" y="1456645"/>
            <a:ext cx="5820229" cy="4465184"/>
          </a:xfrm>
          <a:custGeom>
            <a:avLst/>
            <a:gdLst>
              <a:gd name="connsiteX0" fmla="*/ 178072 w 5820229"/>
              <a:gd name="connsiteY0" fmla="*/ 0 h 4465184"/>
              <a:gd name="connsiteX1" fmla="*/ 5642157 w 5820229"/>
              <a:gd name="connsiteY1" fmla="*/ 0 h 4465184"/>
              <a:gd name="connsiteX2" fmla="*/ 5820229 w 5820229"/>
              <a:gd name="connsiteY2" fmla="*/ 178072 h 4465184"/>
              <a:gd name="connsiteX3" fmla="*/ 5820229 w 5820229"/>
              <a:gd name="connsiteY3" fmla="*/ 4287112 h 4465184"/>
              <a:gd name="connsiteX4" fmla="*/ 5642157 w 5820229"/>
              <a:gd name="connsiteY4" fmla="*/ 4465184 h 4465184"/>
              <a:gd name="connsiteX5" fmla="*/ 178072 w 5820229"/>
              <a:gd name="connsiteY5" fmla="*/ 4465184 h 4465184"/>
              <a:gd name="connsiteX6" fmla="*/ 0 w 5820229"/>
              <a:gd name="connsiteY6" fmla="*/ 4287112 h 4465184"/>
              <a:gd name="connsiteX7" fmla="*/ 0 w 5820229"/>
              <a:gd name="connsiteY7" fmla="*/ 178072 h 4465184"/>
              <a:gd name="connsiteX8" fmla="*/ 178072 w 5820229"/>
              <a:gd name="connsiteY8" fmla="*/ 0 h 44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0229" h="4465184">
                <a:moveTo>
                  <a:pt x="178072" y="0"/>
                </a:moveTo>
                <a:lnTo>
                  <a:pt x="5642157" y="0"/>
                </a:lnTo>
                <a:cubicBezTo>
                  <a:pt x="5740503" y="0"/>
                  <a:pt x="5820229" y="79726"/>
                  <a:pt x="5820229" y="178072"/>
                </a:cubicBezTo>
                <a:lnTo>
                  <a:pt x="5820229" y="4287112"/>
                </a:lnTo>
                <a:cubicBezTo>
                  <a:pt x="5820229" y="4385458"/>
                  <a:pt x="5740503" y="4465184"/>
                  <a:pt x="5642157" y="4465184"/>
                </a:cubicBezTo>
                <a:lnTo>
                  <a:pt x="178072" y="4465184"/>
                </a:lnTo>
                <a:cubicBezTo>
                  <a:pt x="79726" y="4465184"/>
                  <a:pt x="0" y="4385458"/>
                  <a:pt x="0" y="4287112"/>
                </a:cubicBezTo>
                <a:lnTo>
                  <a:pt x="0" y="178072"/>
                </a:lnTo>
                <a:cubicBezTo>
                  <a:pt x="0" y="79726"/>
                  <a:pt x="79726" y="0"/>
                  <a:pt x="17807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5057CBA-DD81-4396-BE78-359F2D45D10F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11">
            <a:extLst>
              <a:ext uri="{FF2B5EF4-FFF2-40B4-BE49-F238E27FC236}">
                <a16:creationId xmlns:a16="http://schemas.microsoft.com/office/drawing/2014/main" id="{0833A577-C64F-4312-B51B-3E15807F3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BF6FC61-EF6B-4DA5-918B-551B4BDC6860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095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3CC94328-3C5C-4465-8925-F3DBA8472FF2}"/>
              </a:ext>
            </a:extLst>
          </p:cNvPr>
          <p:cNvGrpSpPr/>
          <p:nvPr userDrawn="1"/>
        </p:nvGrpSpPr>
        <p:grpSpPr>
          <a:xfrm>
            <a:off x="6914461" y="-1521570"/>
            <a:ext cx="6568397" cy="6568397"/>
            <a:chOff x="6914461" y="-1521570"/>
            <a:chExt cx="6568397" cy="6568397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1796D7D6-BB0B-461A-A88F-1DA97AAF3E37}"/>
                </a:ext>
              </a:extLst>
            </p:cNvPr>
            <p:cNvSpPr/>
            <p:nvPr/>
          </p:nvSpPr>
          <p:spPr>
            <a:xfrm>
              <a:off x="6914461" y="-1521570"/>
              <a:ext cx="6568397" cy="656839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226FC42-E57E-438C-AE3B-E4E3C91A419A}"/>
                </a:ext>
              </a:extLst>
            </p:cNvPr>
            <p:cNvSpPr/>
            <p:nvPr/>
          </p:nvSpPr>
          <p:spPr>
            <a:xfrm rot="733804">
              <a:off x="8006581" y="553362"/>
              <a:ext cx="783553" cy="79691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7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88494F5-473C-429A-8620-988729A2AFF5}"/>
                </a:ext>
              </a:extLst>
            </p:cNvPr>
            <p:cNvSpPr/>
            <p:nvPr/>
          </p:nvSpPr>
          <p:spPr>
            <a:xfrm rot="1800000">
              <a:off x="8430696" y="1807877"/>
              <a:ext cx="1924106" cy="1924106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AD064D91-A2C9-4054-847A-D8CAAE6FC010}"/>
                </a:ext>
              </a:extLst>
            </p:cNvPr>
            <p:cNvSpPr/>
            <p:nvPr/>
          </p:nvSpPr>
          <p:spPr>
            <a:xfrm rot="1856923">
              <a:off x="10056959" y="305386"/>
              <a:ext cx="991649" cy="991649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99CC23A7-D320-4313-AFF6-E781F6058C72}"/>
                </a:ext>
              </a:extLst>
            </p:cNvPr>
            <p:cNvSpPr/>
            <p:nvPr/>
          </p:nvSpPr>
          <p:spPr>
            <a:xfrm rot="1907244">
              <a:off x="10642904" y="2376661"/>
              <a:ext cx="595802" cy="59580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883CA4E2-29A4-4B0E-A740-3BEB0582F1A0}"/>
                </a:ext>
              </a:extLst>
            </p:cNvPr>
            <p:cNvSpPr/>
            <p:nvPr/>
          </p:nvSpPr>
          <p:spPr>
            <a:xfrm rot="1800000">
              <a:off x="11652072" y="1450112"/>
              <a:ext cx="173587" cy="17358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2D9E5F29-2192-45CC-8F63-5D624531D803}"/>
                </a:ext>
              </a:extLst>
            </p:cNvPr>
            <p:cNvSpPr/>
            <p:nvPr/>
          </p:nvSpPr>
          <p:spPr>
            <a:xfrm rot="2111184">
              <a:off x="10490882" y="3455703"/>
              <a:ext cx="165952" cy="168781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B286894-A1AF-4756-B927-60492F17E7F9}"/>
                </a:ext>
              </a:extLst>
            </p:cNvPr>
            <p:cNvSpPr/>
            <p:nvPr/>
          </p:nvSpPr>
          <p:spPr>
            <a:xfrm rot="495662">
              <a:off x="9232867" y="1308773"/>
              <a:ext cx="171848" cy="171848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5" name="椭圆 44">
            <a:extLst>
              <a:ext uri="{FF2B5EF4-FFF2-40B4-BE49-F238E27FC236}">
                <a16:creationId xmlns:a16="http://schemas.microsoft.com/office/drawing/2014/main" id="{20F919C2-287E-4F89-9B71-1630E31578B8}"/>
              </a:ext>
            </a:extLst>
          </p:cNvPr>
          <p:cNvSpPr/>
          <p:nvPr userDrawn="1"/>
        </p:nvSpPr>
        <p:spPr>
          <a:xfrm flipV="1">
            <a:off x="3457971" y="1639716"/>
            <a:ext cx="3669022" cy="36690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921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F2CD472F-95C6-47D6-8D11-9515F72E5377}"/>
              </a:ext>
            </a:extLst>
          </p:cNvPr>
          <p:cNvSpPr/>
          <p:nvPr userDrawn="1"/>
        </p:nvSpPr>
        <p:spPr>
          <a:xfrm flipV="1">
            <a:off x="4197266" y="2379011"/>
            <a:ext cx="2190432" cy="21904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921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B5700DF-83D2-4570-80B6-C67CC2659C16}"/>
              </a:ext>
            </a:extLst>
          </p:cNvPr>
          <p:cNvSpPr/>
          <p:nvPr userDrawn="1"/>
        </p:nvSpPr>
        <p:spPr>
          <a:xfrm>
            <a:off x="-14488" y="0"/>
            <a:ext cx="6332040" cy="6838042"/>
          </a:xfrm>
          <a:custGeom>
            <a:avLst/>
            <a:gdLst>
              <a:gd name="connsiteX0" fmla="*/ 0 w 6332040"/>
              <a:gd name="connsiteY0" fmla="*/ 0 h 6838042"/>
              <a:gd name="connsiteX1" fmla="*/ 1189516 w 6332040"/>
              <a:gd name="connsiteY1" fmla="*/ 0 h 6838042"/>
              <a:gd name="connsiteX2" fmla="*/ 1267037 w 6332040"/>
              <a:gd name="connsiteY2" fmla="*/ 9851 h 6838042"/>
              <a:gd name="connsiteX3" fmla="*/ 6332040 w 6332040"/>
              <a:gd name="connsiteY3" fmla="*/ 5915933 h 6838042"/>
              <a:gd name="connsiteX4" fmla="*/ 6263196 w 6332040"/>
              <a:gd name="connsiteY4" fmla="*/ 6825855 h 6838042"/>
              <a:gd name="connsiteX5" fmla="*/ 6261019 w 6332040"/>
              <a:gd name="connsiteY5" fmla="*/ 6838042 h 6838042"/>
              <a:gd name="connsiteX6" fmla="*/ 0 w 6332040"/>
              <a:gd name="connsiteY6" fmla="*/ 6838042 h 683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2040" h="6838042">
                <a:moveTo>
                  <a:pt x="0" y="0"/>
                </a:moveTo>
                <a:lnTo>
                  <a:pt x="1189516" y="0"/>
                </a:lnTo>
                <a:lnTo>
                  <a:pt x="1267037" y="9851"/>
                </a:lnTo>
                <a:cubicBezTo>
                  <a:pt x="4135039" y="448072"/>
                  <a:pt x="6332040" y="2925433"/>
                  <a:pt x="6332040" y="5915933"/>
                </a:cubicBezTo>
                <a:cubicBezTo>
                  <a:pt x="6332040" y="6225294"/>
                  <a:pt x="6308529" y="6529165"/>
                  <a:pt x="6263196" y="6825855"/>
                </a:cubicBezTo>
                <a:lnTo>
                  <a:pt x="6261019" y="6838042"/>
                </a:lnTo>
                <a:lnTo>
                  <a:pt x="0" y="68380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921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B4523E0C-1014-4012-A054-59B986461626}"/>
              </a:ext>
            </a:extLst>
          </p:cNvPr>
          <p:cNvSpPr/>
          <p:nvPr userDrawn="1"/>
        </p:nvSpPr>
        <p:spPr>
          <a:xfrm>
            <a:off x="867970" y="4799668"/>
            <a:ext cx="2863153" cy="4826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279400" sx="104000" sy="10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DAFA22A-9946-4F34-8519-B6B395719B9F}"/>
              </a:ext>
            </a:extLst>
          </p:cNvPr>
          <p:cNvGrpSpPr/>
          <p:nvPr userDrawn="1"/>
        </p:nvGrpSpPr>
        <p:grpSpPr>
          <a:xfrm>
            <a:off x="6914460" y="-1521571"/>
            <a:ext cx="6568397" cy="6568397"/>
            <a:chOff x="6914461" y="-1521570"/>
            <a:chExt cx="6568397" cy="6568397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F69616EE-5F96-44F0-8B0A-822002C5D8A1}"/>
                </a:ext>
              </a:extLst>
            </p:cNvPr>
            <p:cNvSpPr/>
            <p:nvPr/>
          </p:nvSpPr>
          <p:spPr>
            <a:xfrm>
              <a:off x="6914461" y="-1521570"/>
              <a:ext cx="6568397" cy="656839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F6C0831-A983-416B-B9B9-3C36C94CA876}"/>
                </a:ext>
              </a:extLst>
            </p:cNvPr>
            <p:cNvSpPr/>
            <p:nvPr/>
          </p:nvSpPr>
          <p:spPr>
            <a:xfrm rot="733804">
              <a:off x="8006581" y="553362"/>
              <a:ext cx="783553" cy="79691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7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73B55122-351A-45B4-B67B-740C6BA3ECFE}"/>
                </a:ext>
              </a:extLst>
            </p:cNvPr>
            <p:cNvSpPr/>
            <p:nvPr/>
          </p:nvSpPr>
          <p:spPr>
            <a:xfrm rot="1800000">
              <a:off x="8430696" y="1807877"/>
              <a:ext cx="1924106" cy="1924106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350C5B47-6C7E-4B07-A42A-FB235200D6B5}"/>
                </a:ext>
              </a:extLst>
            </p:cNvPr>
            <p:cNvSpPr/>
            <p:nvPr/>
          </p:nvSpPr>
          <p:spPr>
            <a:xfrm rot="1856923">
              <a:off x="10056959" y="305386"/>
              <a:ext cx="991649" cy="991649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8B69AD27-B97D-4EC7-A517-4E6A8B8AA8A8}"/>
                </a:ext>
              </a:extLst>
            </p:cNvPr>
            <p:cNvSpPr/>
            <p:nvPr/>
          </p:nvSpPr>
          <p:spPr>
            <a:xfrm rot="1907244">
              <a:off x="10642904" y="2376661"/>
              <a:ext cx="595802" cy="59580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31A4C1E4-5B51-47FF-8A6D-4B3ADC0BAC8E}"/>
                </a:ext>
              </a:extLst>
            </p:cNvPr>
            <p:cNvSpPr/>
            <p:nvPr/>
          </p:nvSpPr>
          <p:spPr>
            <a:xfrm rot="1800000">
              <a:off x="11652072" y="1450112"/>
              <a:ext cx="173587" cy="17358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3ED78850-86D4-4CF0-A242-08A5D11C9B6B}"/>
                </a:ext>
              </a:extLst>
            </p:cNvPr>
            <p:cNvSpPr/>
            <p:nvPr/>
          </p:nvSpPr>
          <p:spPr>
            <a:xfrm rot="2111184">
              <a:off x="10490882" y="3455703"/>
              <a:ext cx="165952" cy="168781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1BDC9610-65AD-46EA-A7FC-A2465A219299}"/>
                </a:ext>
              </a:extLst>
            </p:cNvPr>
            <p:cNvSpPr/>
            <p:nvPr/>
          </p:nvSpPr>
          <p:spPr>
            <a:xfrm rot="495662">
              <a:off x="9232867" y="1308773"/>
              <a:ext cx="171848" cy="171848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382FF703-2466-4D1E-B115-F20DFA7C3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9801" y="4862161"/>
            <a:ext cx="2661295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1800" b="1" kern="1200" noProof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</a:p>
        </p:txBody>
      </p:sp>
      <p:sp>
        <p:nvSpPr>
          <p:cNvPr id="41" name="文本占位符 40">
            <a:extLst>
              <a:ext uri="{FF2B5EF4-FFF2-40B4-BE49-F238E27FC236}">
                <a16:creationId xmlns:a16="http://schemas.microsoft.com/office/drawing/2014/main" id="{F7F1AFE9-4936-4A9E-A7E6-FFCF1937B5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5480" y="2716427"/>
            <a:ext cx="3645951" cy="178435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11500" b="1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1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谢谢</a:t>
            </a:r>
          </a:p>
        </p:txBody>
      </p:sp>
    </p:spTree>
    <p:extLst>
      <p:ext uri="{BB962C8B-B14F-4D97-AF65-F5344CB8AC3E}">
        <p14:creationId xmlns:p14="http://schemas.microsoft.com/office/powerpoint/2010/main" val="2703596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B5700DF-83D2-4570-80B6-C67CC2659C16}"/>
              </a:ext>
            </a:extLst>
          </p:cNvPr>
          <p:cNvSpPr/>
          <p:nvPr userDrawn="1"/>
        </p:nvSpPr>
        <p:spPr>
          <a:xfrm>
            <a:off x="-14488" y="0"/>
            <a:ext cx="6332040" cy="6838042"/>
          </a:xfrm>
          <a:custGeom>
            <a:avLst/>
            <a:gdLst>
              <a:gd name="connsiteX0" fmla="*/ 0 w 6332040"/>
              <a:gd name="connsiteY0" fmla="*/ 0 h 6838042"/>
              <a:gd name="connsiteX1" fmla="*/ 1189516 w 6332040"/>
              <a:gd name="connsiteY1" fmla="*/ 0 h 6838042"/>
              <a:gd name="connsiteX2" fmla="*/ 1267037 w 6332040"/>
              <a:gd name="connsiteY2" fmla="*/ 9851 h 6838042"/>
              <a:gd name="connsiteX3" fmla="*/ 6332040 w 6332040"/>
              <a:gd name="connsiteY3" fmla="*/ 5915933 h 6838042"/>
              <a:gd name="connsiteX4" fmla="*/ 6263196 w 6332040"/>
              <a:gd name="connsiteY4" fmla="*/ 6825855 h 6838042"/>
              <a:gd name="connsiteX5" fmla="*/ 6261019 w 6332040"/>
              <a:gd name="connsiteY5" fmla="*/ 6838042 h 6838042"/>
              <a:gd name="connsiteX6" fmla="*/ 0 w 6332040"/>
              <a:gd name="connsiteY6" fmla="*/ 6838042 h 683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2040" h="6838042">
                <a:moveTo>
                  <a:pt x="0" y="0"/>
                </a:moveTo>
                <a:lnTo>
                  <a:pt x="1189516" y="0"/>
                </a:lnTo>
                <a:lnTo>
                  <a:pt x="1267037" y="9851"/>
                </a:lnTo>
                <a:cubicBezTo>
                  <a:pt x="4135039" y="448072"/>
                  <a:pt x="6332040" y="2925433"/>
                  <a:pt x="6332040" y="5915933"/>
                </a:cubicBezTo>
                <a:cubicBezTo>
                  <a:pt x="6332040" y="6225294"/>
                  <a:pt x="6308529" y="6529165"/>
                  <a:pt x="6263196" y="6825855"/>
                </a:cubicBezTo>
                <a:lnTo>
                  <a:pt x="6261019" y="6838042"/>
                </a:lnTo>
                <a:lnTo>
                  <a:pt x="0" y="68380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921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CC94328-3C5C-4465-8925-F3DBA8472FF2}"/>
              </a:ext>
            </a:extLst>
          </p:cNvPr>
          <p:cNvGrpSpPr/>
          <p:nvPr userDrawn="1"/>
        </p:nvGrpSpPr>
        <p:grpSpPr>
          <a:xfrm>
            <a:off x="6914461" y="-1521570"/>
            <a:ext cx="6568397" cy="6568397"/>
            <a:chOff x="6914461" y="-1521570"/>
            <a:chExt cx="6568397" cy="6568397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1796D7D6-BB0B-461A-A88F-1DA97AAF3E37}"/>
                </a:ext>
              </a:extLst>
            </p:cNvPr>
            <p:cNvSpPr/>
            <p:nvPr/>
          </p:nvSpPr>
          <p:spPr>
            <a:xfrm>
              <a:off x="6914461" y="-1521570"/>
              <a:ext cx="6568397" cy="656839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226FC42-E57E-438C-AE3B-E4E3C91A419A}"/>
                </a:ext>
              </a:extLst>
            </p:cNvPr>
            <p:cNvSpPr/>
            <p:nvPr/>
          </p:nvSpPr>
          <p:spPr>
            <a:xfrm rot="733804">
              <a:off x="8006581" y="553362"/>
              <a:ext cx="783553" cy="79691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7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88494F5-473C-429A-8620-988729A2AFF5}"/>
                </a:ext>
              </a:extLst>
            </p:cNvPr>
            <p:cNvSpPr/>
            <p:nvPr/>
          </p:nvSpPr>
          <p:spPr>
            <a:xfrm rot="1800000">
              <a:off x="8430696" y="1807877"/>
              <a:ext cx="1924106" cy="1924106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AD064D91-A2C9-4054-847A-D8CAAE6FC010}"/>
                </a:ext>
              </a:extLst>
            </p:cNvPr>
            <p:cNvSpPr/>
            <p:nvPr/>
          </p:nvSpPr>
          <p:spPr>
            <a:xfrm rot="1856923">
              <a:off x="10056959" y="305386"/>
              <a:ext cx="991649" cy="991649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99CC23A7-D320-4313-AFF6-E781F6058C72}"/>
                </a:ext>
              </a:extLst>
            </p:cNvPr>
            <p:cNvSpPr/>
            <p:nvPr/>
          </p:nvSpPr>
          <p:spPr>
            <a:xfrm rot="1907244">
              <a:off x="10642904" y="2376661"/>
              <a:ext cx="595802" cy="59580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883CA4E2-29A4-4B0E-A740-3BEB0582F1A0}"/>
                </a:ext>
              </a:extLst>
            </p:cNvPr>
            <p:cNvSpPr/>
            <p:nvPr/>
          </p:nvSpPr>
          <p:spPr>
            <a:xfrm rot="1800000">
              <a:off x="11652072" y="1450112"/>
              <a:ext cx="173587" cy="17358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2D9E5F29-2192-45CC-8F63-5D624531D803}"/>
                </a:ext>
              </a:extLst>
            </p:cNvPr>
            <p:cNvSpPr/>
            <p:nvPr/>
          </p:nvSpPr>
          <p:spPr>
            <a:xfrm rot="2111184">
              <a:off x="10490882" y="3455703"/>
              <a:ext cx="165952" cy="168781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B286894-A1AF-4756-B927-60492F17E7F9}"/>
                </a:ext>
              </a:extLst>
            </p:cNvPr>
            <p:cNvSpPr/>
            <p:nvPr/>
          </p:nvSpPr>
          <p:spPr>
            <a:xfrm rot="495662">
              <a:off x="9232867" y="1308773"/>
              <a:ext cx="171848" cy="171848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9C8AD633-D745-478D-BB4A-2A9BB43AE2FC}"/>
              </a:ext>
            </a:extLst>
          </p:cNvPr>
          <p:cNvSpPr/>
          <p:nvPr userDrawn="1"/>
        </p:nvSpPr>
        <p:spPr>
          <a:xfrm>
            <a:off x="765723" y="1824829"/>
            <a:ext cx="10660555" cy="2497539"/>
          </a:xfrm>
          <a:prstGeom prst="roundRect">
            <a:avLst>
              <a:gd name="adj" fmla="val 1000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B4523E0C-1014-4012-A054-59B986461626}"/>
              </a:ext>
            </a:extLst>
          </p:cNvPr>
          <p:cNvSpPr/>
          <p:nvPr userDrawn="1"/>
        </p:nvSpPr>
        <p:spPr>
          <a:xfrm>
            <a:off x="4664424" y="5006686"/>
            <a:ext cx="2863153" cy="4826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279400" sx="104000" sy="10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EFAB204F-E662-407B-AB6B-E940F8081C83}"/>
              </a:ext>
            </a:extLst>
          </p:cNvPr>
          <p:cNvCxnSpPr>
            <a:cxnSpLocks/>
          </p:cNvCxnSpPr>
          <p:nvPr userDrawn="1"/>
        </p:nvCxnSpPr>
        <p:spPr>
          <a:xfrm>
            <a:off x="1073955" y="3492807"/>
            <a:ext cx="10044091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99115">
                  <a:schemeClr val="bg1">
                    <a:alpha val="0"/>
                  </a:schemeClr>
                </a:gs>
                <a:gs pos="47000">
                  <a:schemeClr val="bg1">
                    <a:alpha val="91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80345AF-F54E-4CF2-9DFD-6DF2D09EFB86}"/>
              </a:ext>
            </a:extLst>
          </p:cNvPr>
          <p:cNvGrpSpPr/>
          <p:nvPr userDrawn="1"/>
        </p:nvGrpSpPr>
        <p:grpSpPr>
          <a:xfrm>
            <a:off x="511579" y="3730601"/>
            <a:ext cx="870428" cy="870428"/>
            <a:chOff x="40991" y="5195172"/>
            <a:chExt cx="720760" cy="720760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6F396FD7-62A3-46CC-9D20-68EAD529C75C}"/>
                </a:ext>
              </a:extLst>
            </p:cNvPr>
            <p:cNvSpPr/>
            <p:nvPr/>
          </p:nvSpPr>
          <p:spPr>
            <a:xfrm flipV="1">
              <a:off x="40991" y="5195172"/>
              <a:ext cx="720760" cy="720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F3E5E4CC-1BA6-47FC-AB2A-0BEDD71ADF4C}"/>
                </a:ext>
              </a:extLst>
            </p:cNvPr>
            <p:cNvSpPr/>
            <p:nvPr/>
          </p:nvSpPr>
          <p:spPr>
            <a:xfrm flipV="1">
              <a:off x="275069" y="5429250"/>
              <a:ext cx="252604" cy="2526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921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rgbClr val="162C68"/>
                </a:solidFill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DAFA22A-9946-4F34-8519-B6B395719B9F}"/>
              </a:ext>
            </a:extLst>
          </p:cNvPr>
          <p:cNvGrpSpPr/>
          <p:nvPr userDrawn="1"/>
        </p:nvGrpSpPr>
        <p:grpSpPr>
          <a:xfrm>
            <a:off x="6914461" y="-1521570"/>
            <a:ext cx="6568397" cy="6568397"/>
            <a:chOff x="6914461" y="-1521570"/>
            <a:chExt cx="6568397" cy="6568397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F69616EE-5F96-44F0-8B0A-822002C5D8A1}"/>
                </a:ext>
              </a:extLst>
            </p:cNvPr>
            <p:cNvSpPr/>
            <p:nvPr/>
          </p:nvSpPr>
          <p:spPr>
            <a:xfrm>
              <a:off x="6914461" y="-1521570"/>
              <a:ext cx="6568397" cy="656839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F6C0831-A983-416B-B9B9-3C36C94CA876}"/>
                </a:ext>
              </a:extLst>
            </p:cNvPr>
            <p:cNvSpPr/>
            <p:nvPr/>
          </p:nvSpPr>
          <p:spPr>
            <a:xfrm rot="733804">
              <a:off x="8006581" y="553362"/>
              <a:ext cx="783553" cy="79691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7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73B55122-351A-45B4-B67B-740C6BA3ECFE}"/>
                </a:ext>
              </a:extLst>
            </p:cNvPr>
            <p:cNvSpPr/>
            <p:nvPr/>
          </p:nvSpPr>
          <p:spPr>
            <a:xfrm rot="1800000">
              <a:off x="8430696" y="1807877"/>
              <a:ext cx="1924106" cy="1924106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350C5B47-6C7E-4B07-A42A-FB235200D6B5}"/>
                </a:ext>
              </a:extLst>
            </p:cNvPr>
            <p:cNvSpPr/>
            <p:nvPr/>
          </p:nvSpPr>
          <p:spPr>
            <a:xfrm rot="1856923">
              <a:off x="10056959" y="305386"/>
              <a:ext cx="991649" cy="991649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8B69AD27-B97D-4EC7-A517-4E6A8B8AA8A8}"/>
                </a:ext>
              </a:extLst>
            </p:cNvPr>
            <p:cNvSpPr/>
            <p:nvPr/>
          </p:nvSpPr>
          <p:spPr>
            <a:xfrm rot="1907244">
              <a:off x="10642904" y="2376661"/>
              <a:ext cx="595802" cy="59580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31A4C1E4-5B51-47FF-8A6D-4B3ADC0BAC8E}"/>
                </a:ext>
              </a:extLst>
            </p:cNvPr>
            <p:cNvSpPr/>
            <p:nvPr/>
          </p:nvSpPr>
          <p:spPr>
            <a:xfrm rot="1800000">
              <a:off x="11652072" y="1450112"/>
              <a:ext cx="173587" cy="17358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3ED78850-86D4-4CF0-A242-08A5D11C9B6B}"/>
                </a:ext>
              </a:extLst>
            </p:cNvPr>
            <p:cNvSpPr/>
            <p:nvPr/>
          </p:nvSpPr>
          <p:spPr>
            <a:xfrm rot="2111184">
              <a:off x="10490882" y="3455703"/>
              <a:ext cx="165952" cy="168781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1BDC9610-65AD-46EA-A7FC-A2465A219299}"/>
                </a:ext>
              </a:extLst>
            </p:cNvPr>
            <p:cNvSpPr/>
            <p:nvPr/>
          </p:nvSpPr>
          <p:spPr>
            <a:xfrm rot="495662">
              <a:off x="9232867" y="1308773"/>
              <a:ext cx="171848" cy="171848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68E881-4548-4D44-B5F0-C2EF0EA271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7700" y="2354257"/>
            <a:ext cx="10356600" cy="1015663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6000" b="1" kern="1200" spc="600" noProof="0">
                <a:solidFill>
                  <a:srgbClr val="0E2158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60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简约大气年终总结模板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19F3D5-1FBD-4D4F-8A11-99A580582B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7699" y="3408467"/>
            <a:ext cx="10356599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1800" kern="1200" noProof="0">
                <a:solidFill>
                  <a:srgbClr val="0E2158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GENERAL TEMPLATE FOR ANNUAL SUMMARY OF ATMOSPHERE</a:t>
            </a:r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382FF703-2466-4D1E-B115-F20DFA7C3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5353" y="5078099"/>
            <a:ext cx="2661295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1800" b="1" kern="1200" noProof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</a:p>
        </p:txBody>
      </p:sp>
    </p:spTree>
    <p:extLst>
      <p:ext uri="{BB962C8B-B14F-4D97-AF65-F5344CB8AC3E}">
        <p14:creationId xmlns:p14="http://schemas.microsoft.com/office/powerpoint/2010/main" val="1548682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DD80FA5A-ED57-4DAD-9DE4-7AA2EB86F48B}"/>
              </a:ext>
            </a:extLst>
          </p:cNvPr>
          <p:cNvGrpSpPr/>
          <p:nvPr userDrawn="1"/>
        </p:nvGrpSpPr>
        <p:grpSpPr>
          <a:xfrm>
            <a:off x="6914461" y="-1521570"/>
            <a:ext cx="6568397" cy="6568397"/>
            <a:chOff x="6914461" y="-1521570"/>
            <a:chExt cx="6568397" cy="6568397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0A8843E2-A0D4-4C9B-9038-298A8536DE8F}"/>
                </a:ext>
              </a:extLst>
            </p:cNvPr>
            <p:cNvSpPr/>
            <p:nvPr/>
          </p:nvSpPr>
          <p:spPr>
            <a:xfrm>
              <a:off x="6914461" y="-1521570"/>
              <a:ext cx="6568397" cy="656839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534603AF-C494-493D-8FD8-55ED84E330CF}"/>
                </a:ext>
              </a:extLst>
            </p:cNvPr>
            <p:cNvSpPr/>
            <p:nvPr/>
          </p:nvSpPr>
          <p:spPr>
            <a:xfrm rot="733804">
              <a:off x="8006581" y="553362"/>
              <a:ext cx="783553" cy="79691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7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DE9FCFAB-2217-4135-BD16-3A36C9B1E40B}"/>
                </a:ext>
              </a:extLst>
            </p:cNvPr>
            <p:cNvSpPr/>
            <p:nvPr/>
          </p:nvSpPr>
          <p:spPr>
            <a:xfrm rot="1800000">
              <a:off x="8430696" y="1807877"/>
              <a:ext cx="1924106" cy="1924106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9C15BA1E-D5ED-4211-8C60-868F4540419B}"/>
                </a:ext>
              </a:extLst>
            </p:cNvPr>
            <p:cNvSpPr/>
            <p:nvPr/>
          </p:nvSpPr>
          <p:spPr>
            <a:xfrm rot="1856923">
              <a:off x="10056959" y="305386"/>
              <a:ext cx="991649" cy="991649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F522461D-EA11-452B-BBC6-FAB0463A1CDD}"/>
                </a:ext>
              </a:extLst>
            </p:cNvPr>
            <p:cNvSpPr/>
            <p:nvPr/>
          </p:nvSpPr>
          <p:spPr>
            <a:xfrm rot="1907244">
              <a:off x="10642904" y="2376661"/>
              <a:ext cx="595802" cy="59580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FF07D7EF-981A-4C9B-8E51-DF8DC6B18149}"/>
                </a:ext>
              </a:extLst>
            </p:cNvPr>
            <p:cNvSpPr/>
            <p:nvPr/>
          </p:nvSpPr>
          <p:spPr>
            <a:xfrm rot="1800000">
              <a:off x="11652072" y="1450112"/>
              <a:ext cx="173587" cy="17358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1054799F-6242-439E-8CEA-06FED91EEBA5}"/>
                </a:ext>
              </a:extLst>
            </p:cNvPr>
            <p:cNvSpPr/>
            <p:nvPr/>
          </p:nvSpPr>
          <p:spPr>
            <a:xfrm rot="2111184">
              <a:off x="10490882" y="3455703"/>
              <a:ext cx="165952" cy="168781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4F5E2DD9-759D-4913-B468-08A23D599BCA}"/>
                </a:ext>
              </a:extLst>
            </p:cNvPr>
            <p:cNvSpPr/>
            <p:nvPr/>
          </p:nvSpPr>
          <p:spPr>
            <a:xfrm rot="495662">
              <a:off x="9232867" y="1308773"/>
              <a:ext cx="171848" cy="171848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C944EE66-480F-4E72-9B65-380536D0C68B}"/>
              </a:ext>
            </a:extLst>
          </p:cNvPr>
          <p:cNvSpPr/>
          <p:nvPr userDrawn="1"/>
        </p:nvSpPr>
        <p:spPr>
          <a:xfrm>
            <a:off x="1233306" y="2237187"/>
            <a:ext cx="4421321" cy="1368000"/>
          </a:xfrm>
          <a:prstGeom prst="roundRect">
            <a:avLst>
              <a:gd name="adj" fmla="val 1000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5C79B7F2-37E2-4EE4-8A77-E70CCE6CFC86}"/>
              </a:ext>
            </a:extLst>
          </p:cNvPr>
          <p:cNvSpPr/>
          <p:nvPr userDrawn="1"/>
        </p:nvSpPr>
        <p:spPr>
          <a:xfrm>
            <a:off x="6580918" y="2237187"/>
            <a:ext cx="4421321" cy="1368000"/>
          </a:xfrm>
          <a:prstGeom prst="roundRect">
            <a:avLst>
              <a:gd name="adj" fmla="val 1000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161CCEA8-CEF1-4A8E-AAAE-D578871BB994}"/>
              </a:ext>
            </a:extLst>
          </p:cNvPr>
          <p:cNvSpPr/>
          <p:nvPr userDrawn="1"/>
        </p:nvSpPr>
        <p:spPr>
          <a:xfrm>
            <a:off x="1233306" y="4129661"/>
            <a:ext cx="4421321" cy="1368000"/>
          </a:xfrm>
          <a:prstGeom prst="roundRect">
            <a:avLst>
              <a:gd name="adj" fmla="val 1000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1A19DBB2-6385-49B1-8661-EEFB78CF1DC2}"/>
              </a:ext>
            </a:extLst>
          </p:cNvPr>
          <p:cNvSpPr/>
          <p:nvPr userDrawn="1"/>
        </p:nvSpPr>
        <p:spPr>
          <a:xfrm>
            <a:off x="6580918" y="4129661"/>
            <a:ext cx="4421321" cy="1368000"/>
          </a:xfrm>
          <a:prstGeom prst="roundRect">
            <a:avLst>
              <a:gd name="adj" fmla="val 1000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FD73F90-0606-4908-ABFA-812052F2FA14}"/>
              </a:ext>
            </a:extLst>
          </p:cNvPr>
          <p:cNvSpPr/>
          <p:nvPr userDrawn="1"/>
        </p:nvSpPr>
        <p:spPr>
          <a:xfrm>
            <a:off x="5335219" y="1388817"/>
            <a:ext cx="1638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spc="3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1600" b="1" spc="30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09D598D-8C80-409F-AF3D-FE5050423840}"/>
              </a:ext>
            </a:extLst>
          </p:cNvPr>
          <p:cNvSpPr txBox="1"/>
          <p:nvPr userDrawn="1"/>
        </p:nvSpPr>
        <p:spPr>
          <a:xfrm>
            <a:off x="4930454" y="515787"/>
            <a:ext cx="2329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2AD5E4E-D8C0-457C-9C6B-323CFA025CBF}"/>
              </a:ext>
            </a:extLst>
          </p:cNvPr>
          <p:cNvCxnSpPr/>
          <p:nvPr userDrawn="1"/>
        </p:nvCxnSpPr>
        <p:spPr>
          <a:xfrm>
            <a:off x="5492252" y="1329454"/>
            <a:ext cx="1313398" cy="0"/>
          </a:xfrm>
          <a:prstGeom prst="line">
            <a:avLst/>
          </a:prstGeom>
          <a:ln w="635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10C0CE59-856D-46FF-A76B-614E58B2E298}"/>
              </a:ext>
            </a:extLst>
          </p:cNvPr>
          <p:cNvSpPr txBox="1"/>
          <p:nvPr userDrawn="1"/>
        </p:nvSpPr>
        <p:spPr>
          <a:xfrm>
            <a:off x="1512915" y="4223413"/>
            <a:ext cx="1289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i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000" i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1961855-67FD-4D32-B9D3-D1C2E7580852}"/>
              </a:ext>
            </a:extLst>
          </p:cNvPr>
          <p:cNvCxnSpPr>
            <a:cxnSpLocks/>
          </p:cNvCxnSpPr>
          <p:nvPr userDrawn="1"/>
        </p:nvCxnSpPr>
        <p:spPr>
          <a:xfrm>
            <a:off x="1774170" y="3334287"/>
            <a:ext cx="328926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77B15D3-1F3D-4047-933A-CBBD6BF85091}"/>
              </a:ext>
            </a:extLst>
          </p:cNvPr>
          <p:cNvCxnSpPr>
            <a:cxnSpLocks/>
          </p:cNvCxnSpPr>
          <p:nvPr userDrawn="1"/>
        </p:nvCxnSpPr>
        <p:spPr>
          <a:xfrm>
            <a:off x="1774170" y="5241606"/>
            <a:ext cx="328926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F703B8-94D3-418D-AB2F-169A62CB30B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733762" y="2692581"/>
            <a:ext cx="2329673" cy="461665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849082F-B449-494C-8F37-DBDE10876644}"/>
              </a:ext>
            </a:extLst>
          </p:cNvPr>
          <p:cNvSpPr/>
          <p:nvPr userDrawn="1"/>
        </p:nvSpPr>
        <p:spPr>
          <a:xfrm>
            <a:off x="1662314" y="2309627"/>
            <a:ext cx="10855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6000" b="0" i="1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文本占位符 4">
            <a:extLst>
              <a:ext uri="{FF2B5EF4-FFF2-40B4-BE49-F238E27FC236}">
                <a16:creationId xmlns:a16="http://schemas.microsoft.com/office/drawing/2014/main" id="{F3429432-D7D8-46F0-8F61-D68185690F9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728820" y="4500220"/>
            <a:ext cx="2329673" cy="461665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120BC1A9-27DF-43AB-BD69-4D8EAB7275C6}"/>
              </a:ext>
            </a:extLst>
          </p:cNvPr>
          <p:cNvGrpSpPr/>
          <p:nvPr userDrawn="1"/>
        </p:nvGrpSpPr>
        <p:grpSpPr>
          <a:xfrm>
            <a:off x="6914461" y="-1498047"/>
            <a:ext cx="6568397" cy="6568397"/>
            <a:chOff x="6914461" y="-1521570"/>
            <a:chExt cx="6568397" cy="6568397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ED14F093-8F08-43A3-892D-8276C57CAE1A}"/>
                </a:ext>
              </a:extLst>
            </p:cNvPr>
            <p:cNvSpPr/>
            <p:nvPr/>
          </p:nvSpPr>
          <p:spPr>
            <a:xfrm>
              <a:off x="6914461" y="-1521570"/>
              <a:ext cx="6568397" cy="656839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35ADF43-1333-49A0-A2A0-D3F69734A760}"/>
                </a:ext>
              </a:extLst>
            </p:cNvPr>
            <p:cNvSpPr/>
            <p:nvPr/>
          </p:nvSpPr>
          <p:spPr>
            <a:xfrm rot="733804">
              <a:off x="8006581" y="553362"/>
              <a:ext cx="783553" cy="79691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7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ADFEA69D-2A93-4A77-BB50-B2E288F8E98B}"/>
                </a:ext>
              </a:extLst>
            </p:cNvPr>
            <p:cNvSpPr/>
            <p:nvPr/>
          </p:nvSpPr>
          <p:spPr>
            <a:xfrm rot="1800000">
              <a:off x="8430696" y="1807877"/>
              <a:ext cx="1924106" cy="1924106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039CF8A4-1173-4D36-B776-F58B6E5E414E}"/>
                </a:ext>
              </a:extLst>
            </p:cNvPr>
            <p:cNvSpPr/>
            <p:nvPr/>
          </p:nvSpPr>
          <p:spPr>
            <a:xfrm rot="1856923">
              <a:off x="10056959" y="305386"/>
              <a:ext cx="991649" cy="991649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BCDA65C-7282-45D8-B0AD-1BDA2151411F}"/>
                </a:ext>
              </a:extLst>
            </p:cNvPr>
            <p:cNvSpPr/>
            <p:nvPr/>
          </p:nvSpPr>
          <p:spPr>
            <a:xfrm rot="1907244">
              <a:off x="10642904" y="2376661"/>
              <a:ext cx="595802" cy="59580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34EAD297-F47C-47F5-8988-AF3C6F4DF976}"/>
                </a:ext>
              </a:extLst>
            </p:cNvPr>
            <p:cNvSpPr/>
            <p:nvPr/>
          </p:nvSpPr>
          <p:spPr>
            <a:xfrm rot="1800000">
              <a:off x="11652072" y="1450112"/>
              <a:ext cx="173587" cy="17358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CAFE6882-D7BF-4386-8D8F-675B76000A0D}"/>
                </a:ext>
              </a:extLst>
            </p:cNvPr>
            <p:cNvSpPr/>
            <p:nvPr/>
          </p:nvSpPr>
          <p:spPr>
            <a:xfrm rot="2111184">
              <a:off x="10490882" y="3455703"/>
              <a:ext cx="165952" cy="168781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6979428F-E83A-45D5-900C-07FDF4ADA539}"/>
                </a:ext>
              </a:extLst>
            </p:cNvPr>
            <p:cNvSpPr/>
            <p:nvPr/>
          </p:nvSpPr>
          <p:spPr>
            <a:xfrm rot="495662">
              <a:off x="9232867" y="1308773"/>
              <a:ext cx="171848" cy="171848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E227FD7D-7957-4667-B4C7-C2AC84210FA1}"/>
              </a:ext>
            </a:extLst>
          </p:cNvPr>
          <p:cNvSpPr txBox="1"/>
          <p:nvPr userDrawn="1"/>
        </p:nvSpPr>
        <p:spPr>
          <a:xfrm>
            <a:off x="6810058" y="2309627"/>
            <a:ext cx="1289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i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000" i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6518650-1391-41AC-BB47-99386EB203D2}"/>
              </a:ext>
            </a:extLst>
          </p:cNvPr>
          <p:cNvSpPr txBox="1"/>
          <p:nvPr userDrawn="1"/>
        </p:nvSpPr>
        <p:spPr>
          <a:xfrm>
            <a:off x="6810058" y="4178897"/>
            <a:ext cx="1289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i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6000" i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6E7152E-CC43-4A35-83C3-13D656358D8A}"/>
              </a:ext>
            </a:extLst>
          </p:cNvPr>
          <p:cNvCxnSpPr>
            <a:cxnSpLocks/>
          </p:cNvCxnSpPr>
          <p:nvPr userDrawn="1"/>
        </p:nvCxnSpPr>
        <p:spPr>
          <a:xfrm>
            <a:off x="7128566" y="3334287"/>
            <a:ext cx="328926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8659376A-3983-4EE7-B0FE-9F89949B3352}"/>
              </a:ext>
            </a:extLst>
          </p:cNvPr>
          <p:cNvCxnSpPr>
            <a:cxnSpLocks/>
          </p:cNvCxnSpPr>
          <p:nvPr userDrawn="1"/>
        </p:nvCxnSpPr>
        <p:spPr>
          <a:xfrm>
            <a:off x="7128566" y="5241606"/>
            <a:ext cx="328926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占位符 4">
            <a:extLst>
              <a:ext uri="{FF2B5EF4-FFF2-40B4-BE49-F238E27FC236}">
                <a16:creationId xmlns:a16="http://schemas.microsoft.com/office/drawing/2014/main" id="{C63C83ED-44BE-4884-9E5B-935AABC4083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083901" y="2694100"/>
            <a:ext cx="2329673" cy="461665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3" name="文本占位符 4">
            <a:extLst>
              <a:ext uri="{FF2B5EF4-FFF2-40B4-BE49-F238E27FC236}">
                <a16:creationId xmlns:a16="http://schemas.microsoft.com/office/drawing/2014/main" id="{2CCA0F2B-321B-4F62-AABC-C4566577C04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078959" y="4501739"/>
            <a:ext cx="2329673" cy="461665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423902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DD67FAEC-16F9-4C7C-9978-ADACBB680D26}"/>
              </a:ext>
            </a:extLst>
          </p:cNvPr>
          <p:cNvSpPr/>
          <p:nvPr userDrawn="1"/>
        </p:nvSpPr>
        <p:spPr>
          <a:xfrm>
            <a:off x="-14488" y="0"/>
            <a:ext cx="6332040" cy="6838042"/>
          </a:xfrm>
          <a:custGeom>
            <a:avLst/>
            <a:gdLst>
              <a:gd name="connsiteX0" fmla="*/ 0 w 6332040"/>
              <a:gd name="connsiteY0" fmla="*/ 0 h 6838042"/>
              <a:gd name="connsiteX1" fmla="*/ 1189516 w 6332040"/>
              <a:gd name="connsiteY1" fmla="*/ 0 h 6838042"/>
              <a:gd name="connsiteX2" fmla="*/ 1267037 w 6332040"/>
              <a:gd name="connsiteY2" fmla="*/ 9851 h 6838042"/>
              <a:gd name="connsiteX3" fmla="*/ 6332040 w 6332040"/>
              <a:gd name="connsiteY3" fmla="*/ 5915933 h 6838042"/>
              <a:gd name="connsiteX4" fmla="*/ 6263196 w 6332040"/>
              <a:gd name="connsiteY4" fmla="*/ 6825855 h 6838042"/>
              <a:gd name="connsiteX5" fmla="*/ 6261019 w 6332040"/>
              <a:gd name="connsiteY5" fmla="*/ 6838042 h 6838042"/>
              <a:gd name="connsiteX6" fmla="*/ 0 w 6332040"/>
              <a:gd name="connsiteY6" fmla="*/ 6838042 h 683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2040" h="6838042">
                <a:moveTo>
                  <a:pt x="0" y="0"/>
                </a:moveTo>
                <a:lnTo>
                  <a:pt x="1189516" y="0"/>
                </a:lnTo>
                <a:lnTo>
                  <a:pt x="1267037" y="9851"/>
                </a:lnTo>
                <a:cubicBezTo>
                  <a:pt x="4135039" y="448072"/>
                  <a:pt x="6332040" y="2925433"/>
                  <a:pt x="6332040" y="5915933"/>
                </a:cubicBezTo>
                <a:cubicBezTo>
                  <a:pt x="6332040" y="6225294"/>
                  <a:pt x="6308529" y="6529165"/>
                  <a:pt x="6263196" y="6825855"/>
                </a:cubicBezTo>
                <a:lnTo>
                  <a:pt x="6261019" y="6838042"/>
                </a:lnTo>
                <a:lnTo>
                  <a:pt x="0" y="68380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921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5357BADB-DEA2-4CC4-92E7-07CC85571BCC}"/>
              </a:ext>
            </a:extLst>
          </p:cNvPr>
          <p:cNvSpPr/>
          <p:nvPr userDrawn="1"/>
        </p:nvSpPr>
        <p:spPr>
          <a:xfrm>
            <a:off x="5343949" y="-3316296"/>
            <a:ext cx="9561449" cy="9561445"/>
          </a:xfrm>
          <a:prstGeom prst="ellipse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58B2611-5D71-4B6B-94CB-F4401B91E93F}"/>
              </a:ext>
            </a:extLst>
          </p:cNvPr>
          <p:cNvGrpSpPr/>
          <p:nvPr userDrawn="1"/>
        </p:nvGrpSpPr>
        <p:grpSpPr>
          <a:xfrm>
            <a:off x="7800975" y="-1486497"/>
            <a:ext cx="5413792" cy="5413790"/>
            <a:chOff x="6859491" y="-1747294"/>
            <a:chExt cx="6568397" cy="6568397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B5326CE-1E33-4B64-BE2C-5884CE97109A}"/>
                </a:ext>
              </a:extLst>
            </p:cNvPr>
            <p:cNvSpPr/>
            <p:nvPr/>
          </p:nvSpPr>
          <p:spPr>
            <a:xfrm>
              <a:off x="6859491" y="-1747294"/>
              <a:ext cx="6568397" cy="656839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A7472B87-CB4A-44BB-A433-D5878AAD799E}"/>
                </a:ext>
              </a:extLst>
            </p:cNvPr>
            <p:cNvSpPr/>
            <p:nvPr/>
          </p:nvSpPr>
          <p:spPr>
            <a:xfrm rot="733804">
              <a:off x="8006581" y="553362"/>
              <a:ext cx="783553" cy="79691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7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4EF77D2-F1B1-4A3A-8025-9FD24B83F888}"/>
                </a:ext>
              </a:extLst>
            </p:cNvPr>
            <p:cNvSpPr/>
            <p:nvPr/>
          </p:nvSpPr>
          <p:spPr>
            <a:xfrm rot="1800000">
              <a:off x="8454117" y="1516272"/>
              <a:ext cx="1924106" cy="1924106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BB6AA2-BAB5-48E4-9757-1DC9983FA8CF}"/>
                </a:ext>
              </a:extLst>
            </p:cNvPr>
            <p:cNvSpPr/>
            <p:nvPr/>
          </p:nvSpPr>
          <p:spPr>
            <a:xfrm rot="1856923">
              <a:off x="10056959" y="305386"/>
              <a:ext cx="991649" cy="991649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72E4A96-041A-44E1-9041-28668CC5F045}"/>
                </a:ext>
              </a:extLst>
            </p:cNvPr>
            <p:cNvSpPr/>
            <p:nvPr/>
          </p:nvSpPr>
          <p:spPr>
            <a:xfrm rot="1907244">
              <a:off x="10642904" y="2376661"/>
              <a:ext cx="595802" cy="59580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484B543B-A1B6-4C4C-A3B9-9CD2311B09B7}"/>
                </a:ext>
              </a:extLst>
            </p:cNvPr>
            <p:cNvSpPr/>
            <p:nvPr/>
          </p:nvSpPr>
          <p:spPr>
            <a:xfrm rot="1800000">
              <a:off x="11652072" y="1450112"/>
              <a:ext cx="173587" cy="17358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43D5E2B-5CD9-4259-BA68-D28C6141E3B2}"/>
                </a:ext>
              </a:extLst>
            </p:cNvPr>
            <p:cNvSpPr/>
            <p:nvPr/>
          </p:nvSpPr>
          <p:spPr>
            <a:xfrm rot="2111184">
              <a:off x="10490882" y="3455703"/>
              <a:ext cx="165952" cy="168781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55A4D7AC-BF45-4ADD-98A1-945A39B5F6CB}"/>
                </a:ext>
              </a:extLst>
            </p:cNvPr>
            <p:cNvSpPr/>
            <p:nvPr/>
          </p:nvSpPr>
          <p:spPr>
            <a:xfrm rot="495662">
              <a:off x="9232867" y="1308773"/>
              <a:ext cx="171848" cy="171848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58EA0B9E-A7DC-4E67-8F47-55AB0D306B66}"/>
              </a:ext>
            </a:extLst>
          </p:cNvPr>
          <p:cNvSpPr/>
          <p:nvPr userDrawn="1"/>
        </p:nvSpPr>
        <p:spPr>
          <a:xfrm>
            <a:off x="2994293" y="3686800"/>
            <a:ext cx="6203414" cy="13509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9182188C-C240-44CD-AC8B-4343170F8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3375" y="1080698"/>
            <a:ext cx="3905250" cy="2646878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16600" b="1" i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1" u="none" strike="noStrike" kern="1200" cap="none" spc="0" normalizeH="0" baseline="0" noProof="0">
                <a:ln>
                  <a:noFill/>
                </a:ln>
                <a:solidFill>
                  <a:srgbClr val="F2631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16600" b="1" i="1" u="none" strike="noStrike" kern="1200" cap="none" spc="0" normalizeH="0" baseline="0" noProof="0">
              <a:ln>
                <a:noFill/>
              </a:ln>
              <a:solidFill>
                <a:srgbClr val="F2631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B746B37-BF8F-4C5B-9A06-C9F4C11830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2237" y="3825824"/>
            <a:ext cx="6867526" cy="1107996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6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6600" b="1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535F4DC-9F4A-4565-BB1A-2E2FFC2A45E8}"/>
              </a:ext>
            </a:extLst>
          </p:cNvPr>
          <p:cNvGrpSpPr/>
          <p:nvPr userDrawn="1"/>
        </p:nvGrpSpPr>
        <p:grpSpPr>
          <a:xfrm>
            <a:off x="2848737" y="4677381"/>
            <a:ext cx="425212" cy="425212"/>
            <a:chOff x="40991" y="5195172"/>
            <a:chExt cx="720760" cy="720760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2791E69A-D7FE-42ED-9022-EFE2DD714A01}"/>
                </a:ext>
              </a:extLst>
            </p:cNvPr>
            <p:cNvSpPr/>
            <p:nvPr/>
          </p:nvSpPr>
          <p:spPr>
            <a:xfrm flipV="1">
              <a:off x="40991" y="5195172"/>
              <a:ext cx="720760" cy="720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6725286B-BF77-4C89-BC12-0DE030D79C93}"/>
                </a:ext>
              </a:extLst>
            </p:cNvPr>
            <p:cNvSpPr/>
            <p:nvPr/>
          </p:nvSpPr>
          <p:spPr>
            <a:xfrm flipV="1">
              <a:off x="275069" y="5429250"/>
              <a:ext cx="252604" cy="2526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921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rgbClr val="162C6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702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AD5DC3C-3A08-4750-A28F-98F1D1FAEEC9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11">
            <a:extLst>
              <a:ext uri="{FF2B5EF4-FFF2-40B4-BE49-F238E27FC236}">
                <a16:creationId xmlns:a16="http://schemas.microsoft.com/office/drawing/2014/main" id="{D51A6A5A-A8F4-4705-8F9D-1384F12E8A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2A0D51C-FC4A-4527-8277-AF8ED67B8DC4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802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0873DE6B-C1B6-4A8E-81EC-BCE1E05FA0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535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9E88FB8D-788B-421E-8EEB-BDCA2706B9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4187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81A274B5-2A0E-42E8-8231-95B6015C59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1A7C644C-37FE-472B-931F-011A71C888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8241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C0BB840-3C16-4D50-BBDF-394181E69D5C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11">
            <a:extLst>
              <a:ext uri="{FF2B5EF4-FFF2-40B4-BE49-F238E27FC236}">
                <a16:creationId xmlns:a16="http://schemas.microsoft.com/office/drawing/2014/main" id="{0DB55860-5447-4A7F-B811-EDF296E8F1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A1CD957-0632-4623-A971-4E89463B20A8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960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9E96E817-4586-4443-BDC9-4E3ABD911F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1452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6D97D1A5-BA96-4BD9-8E1B-05ED15BCA5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0235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58A3836B-914D-420F-A2F1-442966187D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9018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17772CD9-C0E5-4A31-91E7-02E042FFD1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97801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C152BF2-CCA5-49FC-9487-5EC7C4F5F2CD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11">
            <a:extLst>
              <a:ext uri="{FF2B5EF4-FFF2-40B4-BE49-F238E27FC236}">
                <a16:creationId xmlns:a16="http://schemas.microsoft.com/office/drawing/2014/main" id="{16812459-4FC2-4F06-9629-A190123AB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8FF2DF9-DEF5-4D96-B10E-0E32CDD4A2AE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865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2B27DF08-95D8-450F-AAE7-B6CB60FD49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052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B261A416-E7E8-498B-8702-C610A128F8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27535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DE5B100C-500D-4EAC-9ACA-0ECACB061B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9018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D8A94565-B639-43A7-8218-D4E8A23A1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10501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4F03D05-666A-4A75-B878-CEE396EABB54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11">
            <a:extLst>
              <a:ext uri="{FF2B5EF4-FFF2-40B4-BE49-F238E27FC236}">
                <a16:creationId xmlns:a16="http://schemas.microsoft.com/office/drawing/2014/main" id="{6A17DADC-E1FF-435A-B1B5-93221A0C78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C9E47D3-C499-4F04-8DCF-3A555F6F996F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94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DD80FA5A-ED57-4DAD-9DE4-7AA2EB86F48B}"/>
              </a:ext>
            </a:extLst>
          </p:cNvPr>
          <p:cNvGrpSpPr/>
          <p:nvPr userDrawn="1"/>
        </p:nvGrpSpPr>
        <p:grpSpPr>
          <a:xfrm>
            <a:off x="6914461" y="-1521570"/>
            <a:ext cx="6568397" cy="6568397"/>
            <a:chOff x="6914461" y="-1521570"/>
            <a:chExt cx="6568397" cy="6568397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0A8843E2-A0D4-4C9B-9038-298A8536DE8F}"/>
                </a:ext>
              </a:extLst>
            </p:cNvPr>
            <p:cNvSpPr/>
            <p:nvPr/>
          </p:nvSpPr>
          <p:spPr>
            <a:xfrm>
              <a:off x="6914461" y="-1521570"/>
              <a:ext cx="6568397" cy="656839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534603AF-C494-493D-8FD8-55ED84E330CF}"/>
                </a:ext>
              </a:extLst>
            </p:cNvPr>
            <p:cNvSpPr/>
            <p:nvPr/>
          </p:nvSpPr>
          <p:spPr>
            <a:xfrm rot="733804">
              <a:off x="8006581" y="553362"/>
              <a:ext cx="783553" cy="79691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7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DE9FCFAB-2217-4135-BD16-3A36C9B1E40B}"/>
                </a:ext>
              </a:extLst>
            </p:cNvPr>
            <p:cNvSpPr/>
            <p:nvPr/>
          </p:nvSpPr>
          <p:spPr>
            <a:xfrm rot="1800000">
              <a:off x="8430696" y="1807877"/>
              <a:ext cx="1924106" cy="1924106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9C15BA1E-D5ED-4211-8C60-868F4540419B}"/>
                </a:ext>
              </a:extLst>
            </p:cNvPr>
            <p:cNvSpPr/>
            <p:nvPr/>
          </p:nvSpPr>
          <p:spPr>
            <a:xfrm rot="1856923">
              <a:off x="10056959" y="305386"/>
              <a:ext cx="991649" cy="991649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F522461D-EA11-452B-BBC6-FAB0463A1CDD}"/>
                </a:ext>
              </a:extLst>
            </p:cNvPr>
            <p:cNvSpPr/>
            <p:nvPr/>
          </p:nvSpPr>
          <p:spPr>
            <a:xfrm rot="1907244">
              <a:off x="10642904" y="2376661"/>
              <a:ext cx="595802" cy="59580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FF07D7EF-981A-4C9B-8E51-DF8DC6B18149}"/>
                </a:ext>
              </a:extLst>
            </p:cNvPr>
            <p:cNvSpPr/>
            <p:nvPr/>
          </p:nvSpPr>
          <p:spPr>
            <a:xfrm rot="1800000">
              <a:off x="11652072" y="1450112"/>
              <a:ext cx="173587" cy="17358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1054799F-6242-439E-8CEA-06FED91EEBA5}"/>
                </a:ext>
              </a:extLst>
            </p:cNvPr>
            <p:cNvSpPr/>
            <p:nvPr/>
          </p:nvSpPr>
          <p:spPr>
            <a:xfrm rot="2111184">
              <a:off x="10490882" y="3455703"/>
              <a:ext cx="165952" cy="168781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4F5E2DD9-759D-4913-B468-08A23D599BCA}"/>
                </a:ext>
              </a:extLst>
            </p:cNvPr>
            <p:cNvSpPr/>
            <p:nvPr/>
          </p:nvSpPr>
          <p:spPr>
            <a:xfrm rot="495662">
              <a:off x="9232867" y="1308773"/>
              <a:ext cx="171848" cy="171848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C944EE66-480F-4E72-9B65-380536D0C68B}"/>
              </a:ext>
            </a:extLst>
          </p:cNvPr>
          <p:cNvSpPr/>
          <p:nvPr userDrawn="1"/>
        </p:nvSpPr>
        <p:spPr>
          <a:xfrm>
            <a:off x="1233306" y="2237187"/>
            <a:ext cx="4421321" cy="1368000"/>
          </a:xfrm>
          <a:prstGeom prst="roundRect">
            <a:avLst>
              <a:gd name="adj" fmla="val 1000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5C79B7F2-37E2-4EE4-8A77-E70CCE6CFC86}"/>
              </a:ext>
            </a:extLst>
          </p:cNvPr>
          <p:cNvSpPr/>
          <p:nvPr userDrawn="1"/>
        </p:nvSpPr>
        <p:spPr>
          <a:xfrm>
            <a:off x="6580918" y="2237187"/>
            <a:ext cx="4421321" cy="1368000"/>
          </a:xfrm>
          <a:prstGeom prst="roundRect">
            <a:avLst>
              <a:gd name="adj" fmla="val 1000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161CCEA8-CEF1-4A8E-AAAE-D578871BB994}"/>
              </a:ext>
            </a:extLst>
          </p:cNvPr>
          <p:cNvSpPr/>
          <p:nvPr userDrawn="1"/>
        </p:nvSpPr>
        <p:spPr>
          <a:xfrm>
            <a:off x="1233306" y="4129661"/>
            <a:ext cx="4421321" cy="1368000"/>
          </a:xfrm>
          <a:prstGeom prst="roundRect">
            <a:avLst>
              <a:gd name="adj" fmla="val 1000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1A19DBB2-6385-49B1-8661-EEFB78CF1DC2}"/>
              </a:ext>
            </a:extLst>
          </p:cNvPr>
          <p:cNvSpPr/>
          <p:nvPr userDrawn="1"/>
        </p:nvSpPr>
        <p:spPr>
          <a:xfrm>
            <a:off x="6580918" y="4129661"/>
            <a:ext cx="4421321" cy="1368000"/>
          </a:xfrm>
          <a:prstGeom prst="roundRect">
            <a:avLst>
              <a:gd name="adj" fmla="val 1000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FD73F90-0606-4908-ABFA-812052F2FA14}"/>
              </a:ext>
            </a:extLst>
          </p:cNvPr>
          <p:cNvSpPr/>
          <p:nvPr userDrawn="1"/>
        </p:nvSpPr>
        <p:spPr>
          <a:xfrm>
            <a:off x="5335219" y="1388817"/>
            <a:ext cx="1638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spc="3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1600" b="1" spc="30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09D598D-8C80-409F-AF3D-FE5050423840}"/>
              </a:ext>
            </a:extLst>
          </p:cNvPr>
          <p:cNvSpPr txBox="1"/>
          <p:nvPr userDrawn="1"/>
        </p:nvSpPr>
        <p:spPr>
          <a:xfrm>
            <a:off x="4930454" y="515787"/>
            <a:ext cx="2329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2AD5E4E-D8C0-457C-9C6B-323CFA025CBF}"/>
              </a:ext>
            </a:extLst>
          </p:cNvPr>
          <p:cNvCxnSpPr/>
          <p:nvPr userDrawn="1"/>
        </p:nvCxnSpPr>
        <p:spPr>
          <a:xfrm>
            <a:off x="5492252" y="1329454"/>
            <a:ext cx="1313398" cy="0"/>
          </a:xfrm>
          <a:prstGeom prst="line">
            <a:avLst/>
          </a:prstGeom>
          <a:ln w="635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10C0CE59-856D-46FF-A76B-614E58B2E298}"/>
              </a:ext>
            </a:extLst>
          </p:cNvPr>
          <p:cNvSpPr txBox="1"/>
          <p:nvPr userDrawn="1"/>
        </p:nvSpPr>
        <p:spPr>
          <a:xfrm>
            <a:off x="1512915" y="4223413"/>
            <a:ext cx="1289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i="1">
                <a:solidFill>
                  <a:srgbClr val="435AE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000" i="1">
              <a:solidFill>
                <a:srgbClr val="435AE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1961855-67FD-4D32-B9D3-D1C2E7580852}"/>
              </a:ext>
            </a:extLst>
          </p:cNvPr>
          <p:cNvCxnSpPr>
            <a:cxnSpLocks/>
          </p:cNvCxnSpPr>
          <p:nvPr userDrawn="1"/>
        </p:nvCxnSpPr>
        <p:spPr>
          <a:xfrm>
            <a:off x="1774170" y="3334287"/>
            <a:ext cx="328926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77B15D3-1F3D-4047-933A-CBBD6BF85091}"/>
              </a:ext>
            </a:extLst>
          </p:cNvPr>
          <p:cNvCxnSpPr>
            <a:cxnSpLocks/>
          </p:cNvCxnSpPr>
          <p:nvPr userDrawn="1"/>
        </p:nvCxnSpPr>
        <p:spPr>
          <a:xfrm>
            <a:off x="1774170" y="5241606"/>
            <a:ext cx="328926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F703B8-94D3-418D-AB2F-169A62CB30B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733762" y="2692581"/>
            <a:ext cx="2329673" cy="461665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849082F-B449-494C-8F37-DBDE10876644}"/>
              </a:ext>
            </a:extLst>
          </p:cNvPr>
          <p:cNvSpPr/>
          <p:nvPr userDrawn="1"/>
        </p:nvSpPr>
        <p:spPr>
          <a:xfrm>
            <a:off x="1662314" y="2309627"/>
            <a:ext cx="10855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1" u="none" strike="noStrike" kern="1200" cap="none" spc="0" normalizeH="0" baseline="0" noProof="0">
                <a:ln>
                  <a:noFill/>
                </a:ln>
                <a:solidFill>
                  <a:srgbClr val="435AE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6000" b="0" i="1" u="none" strike="noStrike" kern="1200" cap="none" spc="0" normalizeH="0" baseline="0" noProof="0">
              <a:ln>
                <a:noFill/>
              </a:ln>
              <a:solidFill>
                <a:srgbClr val="435AE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文本占位符 4">
            <a:extLst>
              <a:ext uri="{FF2B5EF4-FFF2-40B4-BE49-F238E27FC236}">
                <a16:creationId xmlns:a16="http://schemas.microsoft.com/office/drawing/2014/main" id="{F3429432-D7D8-46F0-8F61-D68185690F9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728820" y="4500220"/>
            <a:ext cx="2329673" cy="461665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120BC1A9-27DF-43AB-BD69-4D8EAB7275C6}"/>
              </a:ext>
            </a:extLst>
          </p:cNvPr>
          <p:cNvGrpSpPr/>
          <p:nvPr userDrawn="1"/>
        </p:nvGrpSpPr>
        <p:grpSpPr>
          <a:xfrm>
            <a:off x="6914461" y="-1498047"/>
            <a:ext cx="6568397" cy="6568397"/>
            <a:chOff x="6914461" y="-1521570"/>
            <a:chExt cx="6568397" cy="6568397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ED14F093-8F08-43A3-892D-8276C57CAE1A}"/>
                </a:ext>
              </a:extLst>
            </p:cNvPr>
            <p:cNvSpPr/>
            <p:nvPr/>
          </p:nvSpPr>
          <p:spPr>
            <a:xfrm>
              <a:off x="6914461" y="-1521570"/>
              <a:ext cx="6568397" cy="656839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35ADF43-1333-49A0-A2A0-D3F69734A760}"/>
                </a:ext>
              </a:extLst>
            </p:cNvPr>
            <p:cNvSpPr/>
            <p:nvPr/>
          </p:nvSpPr>
          <p:spPr>
            <a:xfrm rot="733804">
              <a:off x="8006581" y="553362"/>
              <a:ext cx="783553" cy="79691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7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ADFEA69D-2A93-4A77-BB50-B2E288F8E98B}"/>
                </a:ext>
              </a:extLst>
            </p:cNvPr>
            <p:cNvSpPr/>
            <p:nvPr/>
          </p:nvSpPr>
          <p:spPr>
            <a:xfrm rot="1800000">
              <a:off x="8430696" y="1807877"/>
              <a:ext cx="1924106" cy="1924106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039CF8A4-1173-4D36-B776-F58B6E5E414E}"/>
                </a:ext>
              </a:extLst>
            </p:cNvPr>
            <p:cNvSpPr/>
            <p:nvPr/>
          </p:nvSpPr>
          <p:spPr>
            <a:xfrm rot="1856923">
              <a:off x="10056959" y="305386"/>
              <a:ext cx="991649" cy="991649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BCDA65C-7282-45D8-B0AD-1BDA2151411F}"/>
                </a:ext>
              </a:extLst>
            </p:cNvPr>
            <p:cNvSpPr/>
            <p:nvPr/>
          </p:nvSpPr>
          <p:spPr>
            <a:xfrm rot="1907244">
              <a:off x="10642904" y="2376661"/>
              <a:ext cx="595802" cy="59580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34EAD297-F47C-47F5-8988-AF3C6F4DF976}"/>
                </a:ext>
              </a:extLst>
            </p:cNvPr>
            <p:cNvSpPr/>
            <p:nvPr/>
          </p:nvSpPr>
          <p:spPr>
            <a:xfrm rot="1800000">
              <a:off x="11652072" y="1450112"/>
              <a:ext cx="173587" cy="17358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CAFE6882-D7BF-4386-8D8F-675B76000A0D}"/>
                </a:ext>
              </a:extLst>
            </p:cNvPr>
            <p:cNvSpPr/>
            <p:nvPr/>
          </p:nvSpPr>
          <p:spPr>
            <a:xfrm rot="2111184">
              <a:off x="10490882" y="3455703"/>
              <a:ext cx="165952" cy="168781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6979428F-E83A-45D5-900C-07FDF4ADA539}"/>
                </a:ext>
              </a:extLst>
            </p:cNvPr>
            <p:cNvSpPr/>
            <p:nvPr/>
          </p:nvSpPr>
          <p:spPr>
            <a:xfrm rot="495662">
              <a:off x="9232867" y="1308773"/>
              <a:ext cx="171848" cy="171848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E227FD7D-7957-4667-B4C7-C2AC84210FA1}"/>
              </a:ext>
            </a:extLst>
          </p:cNvPr>
          <p:cNvSpPr txBox="1"/>
          <p:nvPr userDrawn="1"/>
        </p:nvSpPr>
        <p:spPr>
          <a:xfrm>
            <a:off x="6810058" y="2309627"/>
            <a:ext cx="1289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i="1">
                <a:solidFill>
                  <a:srgbClr val="435AE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000" i="1">
              <a:solidFill>
                <a:srgbClr val="435AE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6518650-1391-41AC-BB47-99386EB203D2}"/>
              </a:ext>
            </a:extLst>
          </p:cNvPr>
          <p:cNvSpPr txBox="1"/>
          <p:nvPr userDrawn="1"/>
        </p:nvSpPr>
        <p:spPr>
          <a:xfrm>
            <a:off x="6810058" y="4178897"/>
            <a:ext cx="1289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i="1">
                <a:solidFill>
                  <a:srgbClr val="435AE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6000" i="1">
              <a:solidFill>
                <a:srgbClr val="435AE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6E7152E-CC43-4A35-83C3-13D656358D8A}"/>
              </a:ext>
            </a:extLst>
          </p:cNvPr>
          <p:cNvCxnSpPr>
            <a:cxnSpLocks/>
          </p:cNvCxnSpPr>
          <p:nvPr userDrawn="1"/>
        </p:nvCxnSpPr>
        <p:spPr>
          <a:xfrm>
            <a:off x="7128566" y="3334287"/>
            <a:ext cx="328926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8659376A-3983-4EE7-B0FE-9F89949B3352}"/>
              </a:ext>
            </a:extLst>
          </p:cNvPr>
          <p:cNvCxnSpPr>
            <a:cxnSpLocks/>
          </p:cNvCxnSpPr>
          <p:nvPr userDrawn="1"/>
        </p:nvCxnSpPr>
        <p:spPr>
          <a:xfrm>
            <a:off x="7128566" y="5241606"/>
            <a:ext cx="328926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占位符 4">
            <a:extLst>
              <a:ext uri="{FF2B5EF4-FFF2-40B4-BE49-F238E27FC236}">
                <a16:creationId xmlns:a16="http://schemas.microsoft.com/office/drawing/2014/main" id="{C63C83ED-44BE-4884-9E5B-935AABC4083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083901" y="2694100"/>
            <a:ext cx="2329673" cy="461665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3" name="文本占位符 4">
            <a:extLst>
              <a:ext uri="{FF2B5EF4-FFF2-40B4-BE49-F238E27FC236}">
                <a16:creationId xmlns:a16="http://schemas.microsoft.com/office/drawing/2014/main" id="{2CCA0F2B-321B-4F62-AABC-C4566577C04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078959" y="4501739"/>
            <a:ext cx="2329673" cy="461665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734684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6044F544-7417-4778-8557-6AA82952A1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19809" y="1574800"/>
            <a:ext cx="3152381" cy="1977909"/>
          </a:xfrm>
          <a:custGeom>
            <a:avLst/>
            <a:gdLst>
              <a:gd name="connsiteX0" fmla="*/ 78879 w 3152381"/>
              <a:gd name="connsiteY0" fmla="*/ 0 h 1977909"/>
              <a:gd name="connsiteX1" fmla="*/ 3073502 w 3152381"/>
              <a:gd name="connsiteY1" fmla="*/ 0 h 1977909"/>
              <a:gd name="connsiteX2" fmla="*/ 3152381 w 3152381"/>
              <a:gd name="connsiteY2" fmla="*/ 78879 h 1977909"/>
              <a:gd name="connsiteX3" fmla="*/ 3152381 w 3152381"/>
              <a:gd name="connsiteY3" fmla="*/ 1899030 h 1977909"/>
              <a:gd name="connsiteX4" fmla="*/ 3073502 w 3152381"/>
              <a:gd name="connsiteY4" fmla="*/ 1977909 h 1977909"/>
              <a:gd name="connsiteX5" fmla="*/ 78879 w 3152381"/>
              <a:gd name="connsiteY5" fmla="*/ 1977909 h 1977909"/>
              <a:gd name="connsiteX6" fmla="*/ 0 w 3152381"/>
              <a:gd name="connsiteY6" fmla="*/ 1899030 h 1977909"/>
              <a:gd name="connsiteX7" fmla="*/ 0 w 3152381"/>
              <a:gd name="connsiteY7" fmla="*/ 78879 h 1977909"/>
              <a:gd name="connsiteX8" fmla="*/ 78879 w 3152381"/>
              <a:gd name="connsiteY8" fmla="*/ 0 h 19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381" h="1977909">
                <a:moveTo>
                  <a:pt x="78879" y="0"/>
                </a:moveTo>
                <a:lnTo>
                  <a:pt x="3073502" y="0"/>
                </a:lnTo>
                <a:cubicBezTo>
                  <a:pt x="3117066" y="0"/>
                  <a:pt x="3152381" y="35315"/>
                  <a:pt x="3152381" y="78879"/>
                </a:cubicBezTo>
                <a:lnTo>
                  <a:pt x="3152381" y="1899030"/>
                </a:lnTo>
                <a:cubicBezTo>
                  <a:pt x="3152381" y="1942594"/>
                  <a:pt x="3117066" y="1977909"/>
                  <a:pt x="3073502" y="1977909"/>
                </a:cubicBezTo>
                <a:lnTo>
                  <a:pt x="78879" y="1977909"/>
                </a:lnTo>
                <a:cubicBezTo>
                  <a:pt x="35315" y="1977909"/>
                  <a:pt x="0" y="1942594"/>
                  <a:pt x="0" y="1899030"/>
                </a:cubicBezTo>
                <a:lnTo>
                  <a:pt x="0" y="78879"/>
                </a:lnTo>
                <a:cubicBezTo>
                  <a:pt x="0" y="35315"/>
                  <a:pt x="35315" y="0"/>
                  <a:pt x="78879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31436DBC-A6EE-4CFB-B93B-8D0150213E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7108" y="1574800"/>
            <a:ext cx="3152381" cy="1977909"/>
          </a:xfrm>
          <a:custGeom>
            <a:avLst/>
            <a:gdLst>
              <a:gd name="connsiteX0" fmla="*/ 78879 w 3152381"/>
              <a:gd name="connsiteY0" fmla="*/ 0 h 1977909"/>
              <a:gd name="connsiteX1" fmla="*/ 3073502 w 3152381"/>
              <a:gd name="connsiteY1" fmla="*/ 0 h 1977909"/>
              <a:gd name="connsiteX2" fmla="*/ 3152381 w 3152381"/>
              <a:gd name="connsiteY2" fmla="*/ 78879 h 1977909"/>
              <a:gd name="connsiteX3" fmla="*/ 3152381 w 3152381"/>
              <a:gd name="connsiteY3" fmla="*/ 1899030 h 1977909"/>
              <a:gd name="connsiteX4" fmla="*/ 3073502 w 3152381"/>
              <a:gd name="connsiteY4" fmla="*/ 1977909 h 1977909"/>
              <a:gd name="connsiteX5" fmla="*/ 78879 w 3152381"/>
              <a:gd name="connsiteY5" fmla="*/ 1977909 h 1977909"/>
              <a:gd name="connsiteX6" fmla="*/ 0 w 3152381"/>
              <a:gd name="connsiteY6" fmla="*/ 1899030 h 1977909"/>
              <a:gd name="connsiteX7" fmla="*/ 0 w 3152381"/>
              <a:gd name="connsiteY7" fmla="*/ 78879 h 1977909"/>
              <a:gd name="connsiteX8" fmla="*/ 78879 w 3152381"/>
              <a:gd name="connsiteY8" fmla="*/ 0 h 19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381" h="1977909">
                <a:moveTo>
                  <a:pt x="78879" y="0"/>
                </a:moveTo>
                <a:lnTo>
                  <a:pt x="3073502" y="0"/>
                </a:lnTo>
                <a:cubicBezTo>
                  <a:pt x="3117066" y="0"/>
                  <a:pt x="3152381" y="35315"/>
                  <a:pt x="3152381" y="78879"/>
                </a:cubicBezTo>
                <a:lnTo>
                  <a:pt x="3152381" y="1899030"/>
                </a:lnTo>
                <a:cubicBezTo>
                  <a:pt x="3152381" y="1942594"/>
                  <a:pt x="3117066" y="1977909"/>
                  <a:pt x="3073502" y="1977909"/>
                </a:cubicBezTo>
                <a:lnTo>
                  <a:pt x="78879" y="1977909"/>
                </a:lnTo>
                <a:cubicBezTo>
                  <a:pt x="35315" y="1977909"/>
                  <a:pt x="0" y="1942594"/>
                  <a:pt x="0" y="1899030"/>
                </a:cubicBezTo>
                <a:lnTo>
                  <a:pt x="0" y="78879"/>
                </a:lnTo>
                <a:cubicBezTo>
                  <a:pt x="0" y="35315"/>
                  <a:pt x="35315" y="0"/>
                  <a:pt x="78879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A599EE02-986F-4016-AEC3-ABBD67BC49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2510" y="1574800"/>
            <a:ext cx="3152381" cy="1977909"/>
          </a:xfrm>
          <a:custGeom>
            <a:avLst/>
            <a:gdLst>
              <a:gd name="connsiteX0" fmla="*/ 78879 w 3152381"/>
              <a:gd name="connsiteY0" fmla="*/ 0 h 1977909"/>
              <a:gd name="connsiteX1" fmla="*/ 3073502 w 3152381"/>
              <a:gd name="connsiteY1" fmla="*/ 0 h 1977909"/>
              <a:gd name="connsiteX2" fmla="*/ 3152381 w 3152381"/>
              <a:gd name="connsiteY2" fmla="*/ 78879 h 1977909"/>
              <a:gd name="connsiteX3" fmla="*/ 3152381 w 3152381"/>
              <a:gd name="connsiteY3" fmla="*/ 1899030 h 1977909"/>
              <a:gd name="connsiteX4" fmla="*/ 3073502 w 3152381"/>
              <a:gd name="connsiteY4" fmla="*/ 1977909 h 1977909"/>
              <a:gd name="connsiteX5" fmla="*/ 78879 w 3152381"/>
              <a:gd name="connsiteY5" fmla="*/ 1977909 h 1977909"/>
              <a:gd name="connsiteX6" fmla="*/ 0 w 3152381"/>
              <a:gd name="connsiteY6" fmla="*/ 1899030 h 1977909"/>
              <a:gd name="connsiteX7" fmla="*/ 0 w 3152381"/>
              <a:gd name="connsiteY7" fmla="*/ 78879 h 1977909"/>
              <a:gd name="connsiteX8" fmla="*/ 78879 w 3152381"/>
              <a:gd name="connsiteY8" fmla="*/ 0 h 19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381" h="1977909">
                <a:moveTo>
                  <a:pt x="78879" y="0"/>
                </a:moveTo>
                <a:lnTo>
                  <a:pt x="3073502" y="0"/>
                </a:lnTo>
                <a:cubicBezTo>
                  <a:pt x="3117066" y="0"/>
                  <a:pt x="3152381" y="35315"/>
                  <a:pt x="3152381" y="78879"/>
                </a:cubicBezTo>
                <a:lnTo>
                  <a:pt x="3152381" y="1899030"/>
                </a:lnTo>
                <a:cubicBezTo>
                  <a:pt x="3152381" y="1942594"/>
                  <a:pt x="3117066" y="1977909"/>
                  <a:pt x="3073502" y="1977909"/>
                </a:cubicBezTo>
                <a:lnTo>
                  <a:pt x="78879" y="1977909"/>
                </a:lnTo>
                <a:cubicBezTo>
                  <a:pt x="35315" y="1977909"/>
                  <a:pt x="0" y="1942594"/>
                  <a:pt x="0" y="1899030"/>
                </a:cubicBezTo>
                <a:lnTo>
                  <a:pt x="0" y="78879"/>
                </a:lnTo>
                <a:cubicBezTo>
                  <a:pt x="0" y="35315"/>
                  <a:pt x="35315" y="0"/>
                  <a:pt x="78879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EFCD2DA-B309-49E6-BD32-01A6749ACB16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占位符 11">
            <a:extLst>
              <a:ext uri="{FF2B5EF4-FFF2-40B4-BE49-F238E27FC236}">
                <a16:creationId xmlns:a16="http://schemas.microsoft.com/office/drawing/2014/main" id="{A4B62829-E792-47CE-BED3-4A96046FE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EE343F7-8260-4E73-9B55-FD89F1A75E45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10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3F97C1A4-51E1-4517-9E00-0A0F0D20E5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92005" y="4474143"/>
            <a:ext cx="827774" cy="827774"/>
          </a:xfrm>
          <a:custGeom>
            <a:avLst/>
            <a:gdLst>
              <a:gd name="connsiteX0" fmla="*/ 413887 w 827774"/>
              <a:gd name="connsiteY0" fmla="*/ 0 h 827774"/>
              <a:gd name="connsiteX1" fmla="*/ 827774 w 827774"/>
              <a:gd name="connsiteY1" fmla="*/ 413887 h 827774"/>
              <a:gd name="connsiteX2" fmla="*/ 413887 w 827774"/>
              <a:gd name="connsiteY2" fmla="*/ 827774 h 827774"/>
              <a:gd name="connsiteX3" fmla="*/ 0 w 827774"/>
              <a:gd name="connsiteY3" fmla="*/ 413887 h 827774"/>
              <a:gd name="connsiteX4" fmla="*/ 413887 w 827774"/>
              <a:gd name="connsiteY4" fmla="*/ 0 h 8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774" h="827774">
                <a:moveTo>
                  <a:pt x="413887" y="0"/>
                </a:moveTo>
                <a:cubicBezTo>
                  <a:pt x="642470" y="0"/>
                  <a:pt x="827774" y="185304"/>
                  <a:pt x="827774" y="413887"/>
                </a:cubicBezTo>
                <a:cubicBezTo>
                  <a:pt x="827774" y="642470"/>
                  <a:pt x="642470" y="827774"/>
                  <a:pt x="413887" y="827774"/>
                </a:cubicBezTo>
                <a:cubicBezTo>
                  <a:pt x="185304" y="827774"/>
                  <a:pt x="0" y="642470"/>
                  <a:pt x="0" y="413887"/>
                </a:cubicBezTo>
                <a:cubicBezTo>
                  <a:pt x="0" y="185304"/>
                  <a:pt x="185304" y="0"/>
                  <a:pt x="41388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4A8A90EB-6D0E-4405-A720-37C0AE586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19883" y="4474143"/>
            <a:ext cx="827774" cy="827774"/>
          </a:xfrm>
          <a:custGeom>
            <a:avLst/>
            <a:gdLst>
              <a:gd name="connsiteX0" fmla="*/ 413887 w 827774"/>
              <a:gd name="connsiteY0" fmla="*/ 0 h 827774"/>
              <a:gd name="connsiteX1" fmla="*/ 827774 w 827774"/>
              <a:gd name="connsiteY1" fmla="*/ 413887 h 827774"/>
              <a:gd name="connsiteX2" fmla="*/ 413887 w 827774"/>
              <a:gd name="connsiteY2" fmla="*/ 827774 h 827774"/>
              <a:gd name="connsiteX3" fmla="*/ 0 w 827774"/>
              <a:gd name="connsiteY3" fmla="*/ 413887 h 827774"/>
              <a:gd name="connsiteX4" fmla="*/ 413887 w 827774"/>
              <a:gd name="connsiteY4" fmla="*/ 0 h 8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774" h="827774">
                <a:moveTo>
                  <a:pt x="413887" y="0"/>
                </a:moveTo>
                <a:cubicBezTo>
                  <a:pt x="642470" y="0"/>
                  <a:pt x="827774" y="185304"/>
                  <a:pt x="827774" y="413887"/>
                </a:cubicBezTo>
                <a:cubicBezTo>
                  <a:pt x="827774" y="642470"/>
                  <a:pt x="642470" y="827774"/>
                  <a:pt x="413887" y="827774"/>
                </a:cubicBezTo>
                <a:cubicBezTo>
                  <a:pt x="185304" y="827774"/>
                  <a:pt x="0" y="642470"/>
                  <a:pt x="0" y="413887"/>
                </a:cubicBezTo>
                <a:cubicBezTo>
                  <a:pt x="0" y="185304"/>
                  <a:pt x="185304" y="0"/>
                  <a:pt x="41388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7C5621C0-F005-4A65-83CB-CC1E2BAF4B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4127" y="4474143"/>
            <a:ext cx="827774" cy="827774"/>
          </a:xfrm>
          <a:custGeom>
            <a:avLst/>
            <a:gdLst>
              <a:gd name="connsiteX0" fmla="*/ 413887 w 827774"/>
              <a:gd name="connsiteY0" fmla="*/ 0 h 827774"/>
              <a:gd name="connsiteX1" fmla="*/ 827774 w 827774"/>
              <a:gd name="connsiteY1" fmla="*/ 413887 h 827774"/>
              <a:gd name="connsiteX2" fmla="*/ 413887 w 827774"/>
              <a:gd name="connsiteY2" fmla="*/ 827774 h 827774"/>
              <a:gd name="connsiteX3" fmla="*/ 0 w 827774"/>
              <a:gd name="connsiteY3" fmla="*/ 413887 h 827774"/>
              <a:gd name="connsiteX4" fmla="*/ 413887 w 827774"/>
              <a:gd name="connsiteY4" fmla="*/ 0 h 8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774" h="827774">
                <a:moveTo>
                  <a:pt x="413887" y="0"/>
                </a:moveTo>
                <a:cubicBezTo>
                  <a:pt x="642470" y="0"/>
                  <a:pt x="827774" y="185304"/>
                  <a:pt x="827774" y="413887"/>
                </a:cubicBezTo>
                <a:cubicBezTo>
                  <a:pt x="827774" y="642470"/>
                  <a:pt x="642470" y="827774"/>
                  <a:pt x="413887" y="827774"/>
                </a:cubicBezTo>
                <a:cubicBezTo>
                  <a:pt x="185304" y="827774"/>
                  <a:pt x="0" y="642470"/>
                  <a:pt x="0" y="413887"/>
                </a:cubicBezTo>
                <a:cubicBezTo>
                  <a:pt x="0" y="185304"/>
                  <a:pt x="185304" y="0"/>
                  <a:pt x="41388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F5D1423-64C1-4E99-8F94-C0A6E435F5F0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占位符 11">
            <a:extLst>
              <a:ext uri="{FF2B5EF4-FFF2-40B4-BE49-F238E27FC236}">
                <a16:creationId xmlns:a16="http://schemas.microsoft.com/office/drawing/2014/main" id="{9848FAAE-E8D3-48D5-B780-FBC0539311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F043732-5661-48C9-8AAB-9CF6365F5C1F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880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EB27C896-6D30-4ED7-852E-D76B823AF4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91199" y="1456645"/>
            <a:ext cx="5820229" cy="4465184"/>
          </a:xfrm>
          <a:custGeom>
            <a:avLst/>
            <a:gdLst>
              <a:gd name="connsiteX0" fmla="*/ 178072 w 5820229"/>
              <a:gd name="connsiteY0" fmla="*/ 0 h 4465184"/>
              <a:gd name="connsiteX1" fmla="*/ 5642157 w 5820229"/>
              <a:gd name="connsiteY1" fmla="*/ 0 h 4465184"/>
              <a:gd name="connsiteX2" fmla="*/ 5820229 w 5820229"/>
              <a:gd name="connsiteY2" fmla="*/ 178072 h 4465184"/>
              <a:gd name="connsiteX3" fmla="*/ 5820229 w 5820229"/>
              <a:gd name="connsiteY3" fmla="*/ 4287112 h 4465184"/>
              <a:gd name="connsiteX4" fmla="*/ 5642157 w 5820229"/>
              <a:gd name="connsiteY4" fmla="*/ 4465184 h 4465184"/>
              <a:gd name="connsiteX5" fmla="*/ 178072 w 5820229"/>
              <a:gd name="connsiteY5" fmla="*/ 4465184 h 4465184"/>
              <a:gd name="connsiteX6" fmla="*/ 0 w 5820229"/>
              <a:gd name="connsiteY6" fmla="*/ 4287112 h 4465184"/>
              <a:gd name="connsiteX7" fmla="*/ 0 w 5820229"/>
              <a:gd name="connsiteY7" fmla="*/ 178072 h 4465184"/>
              <a:gd name="connsiteX8" fmla="*/ 178072 w 5820229"/>
              <a:gd name="connsiteY8" fmla="*/ 0 h 44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0229" h="4465184">
                <a:moveTo>
                  <a:pt x="178072" y="0"/>
                </a:moveTo>
                <a:lnTo>
                  <a:pt x="5642157" y="0"/>
                </a:lnTo>
                <a:cubicBezTo>
                  <a:pt x="5740503" y="0"/>
                  <a:pt x="5820229" y="79726"/>
                  <a:pt x="5820229" y="178072"/>
                </a:cubicBezTo>
                <a:lnTo>
                  <a:pt x="5820229" y="4287112"/>
                </a:lnTo>
                <a:cubicBezTo>
                  <a:pt x="5820229" y="4385458"/>
                  <a:pt x="5740503" y="4465184"/>
                  <a:pt x="5642157" y="4465184"/>
                </a:cubicBezTo>
                <a:lnTo>
                  <a:pt x="178072" y="4465184"/>
                </a:lnTo>
                <a:cubicBezTo>
                  <a:pt x="79726" y="4465184"/>
                  <a:pt x="0" y="4385458"/>
                  <a:pt x="0" y="4287112"/>
                </a:cubicBezTo>
                <a:lnTo>
                  <a:pt x="0" y="178072"/>
                </a:lnTo>
                <a:cubicBezTo>
                  <a:pt x="0" y="79726"/>
                  <a:pt x="79726" y="0"/>
                  <a:pt x="17807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5057CBA-DD81-4396-BE78-359F2D45D10F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11">
            <a:extLst>
              <a:ext uri="{FF2B5EF4-FFF2-40B4-BE49-F238E27FC236}">
                <a16:creationId xmlns:a16="http://schemas.microsoft.com/office/drawing/2014/main" id="{0833A577-C64F-4312-B51B-3E15807F3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BF6FC61-EF6B-4DA5-918B-551B4BDC6860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810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3CC94328-3C5C-4465-8925-F3DBA8472FF2}"/>
              </a:ext>
            </a:extLst>
          </p:cNvPr>
          <p:cNvGrpSpPr/>
          <p:nvPr userDrawn="1"/>
        </p:nvGrpSpPr>
        <p:grpSpPr>
          <a:xfrm>
            <a:off x="6914461" y="-1521570"/>
            <a:ext cx="6568397" cy="6568397"/>
            <a:chOff x="6914461" y="-1521570"/>
            <a:chExt cx="6568397" cy="6568397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1796D7D6-BB0B-461A-A88F-1DA97AAF3E37}"/>
                </a:ext>
              </a:extLst>
            </p:cNvPr>
            <p:cNvSpPr/>
            <p:nvPr/>
          </p:nvSpPr>
          <p:spPr>
            <a:xfrm>
              <a:off x="6914461" y="-1521570"/>
              <a:ext cx="6568397" cy="656839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226FC42-E57E-438C-AE3B-E4E3C91A419A}"/>
                </a:ext>
              </a:extLst>
            </p:cNvPr>
            <p:cNvSpPr/>
            <p:nvPr/>
          </p:nvSpPr>
          <p:spPr>
            <a:xfrm rot="733804">
              <a:off x="8006581" y="553362"/>
              <a:ext cx="783553" cy="79691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7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88494F5-473C-429A-8620-988729A2AFF5}"/>
                </a:ext>
              </a:extLst>
            </p:cNvPr>
            <p:cNvSpPr/>
            <p:nvPr/>
          </p:nvSpPr>
          <p:spPr>
            <a:xfrm rot="1800000">
              <a:off x="8430696" y="1807877"/>
              <a:ext cx="1924106" cy="1924106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AD064D91-A2C9-4054-847A-D8CAAE6FC010}"/>
                </a:ext>
              </a:extLst>
            </p:cNvPr>
            <p:cNvSpPr/>
            <p:nvPr/>
          </p:nvSpPr>
          <p:spPr>
            <a:xfrm rot="1856923">
              <a:off x="10056959" y="305386"/>
              <a:ext cx="991649" cy="991649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99CC23A7-D320-4313-AFF6-E781F6058C72}"/>
                </a:ext>
              </a:extLst>
            </p:cNvPr>
            <p:cNvSpPr/>
            <p:nvPr/>
          </p:nvSpPr>
          <p:spPr>
            <a:xfrm rot="1907244">
              <a:off x="10642904" y="2376661"/>
              <a:ext cx="595802" cy="59580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883CA4E2-29A4-4B0E-A740-3BEB0582F1A0}"/>
                </a:ext>
              </a:extLst>
            </p:cNvPr>
            <p:cNvSpPr/>
            <p:nvPr/>
          </p:nvSpPr>
          <p:spPr>
            <a:xfrm rot="1800000">
              <a:off x="11652072" y="1450112"/>
              <a:ext cx="173587" cy="17358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2D9E5F29-2192-45CC-8F63-5D624531D803}"/>
                </a:ext>
              </a:extLst>
            </p:cNvPr>
            <p:cNvSpPr/>
            <p:nvPr/>
          </p:nvSpPr>
          <p:spPr>
            <a:xfrm rot="2111184">
              <a:off x="10490882" y="3455703"/>
              <a:ext cx="165952" cy="168781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B286894-A1AF-4756-B927-60492F17E7F9}"/>
                </a:ext>
              </a:extLst>
            </p:cNvPr>
            <p:cNvSpPr/>
            <p:nvPr/>
          </p:nvSpPr>
          <p:spPr>
            <a:xfrm rot="495662">
              <a:off x="9232867" y="1308773"/>
              <a:ext cx="171848" cy="171848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5" name="椭圆 44">
            <a:extLst>
              <a:ext uri="{FF2B5EF4-FFF2-40B4-BE49-F238E27FC236}">
                <a16:creationId xmlns:a16="http://schemas.microsoft.com/office/drawing/2014/main" id="{20F919C2-287E-4F89-9B71-1630E31578B8}"/>
              </a:ext>
            </a:extLst>
          </p:cNvPr>
          <p:cNvSpPr/>
          <p:nvPr userDrawn="1"/>
        </p:nvSpPr>
        <p:spPr>
          <a:xfrm flipV="1">
            <a:off x="3457971" y="1639716"/>
            <a:ext cx="3669022" cy="36690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921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F2CD472F-95C6-47D6-8D11-9515F72E5377}"/>
              </a:ext>
            </a:extLst>
          </p:cNvPr>
          <p:cNvSpPr/>
          <p:nvPr userDrawn="1"/>
        </p:nvSpPr>
        <p:spPr>
          <a:xfrm flipV="1">
            <a:off x="4197266" y="2379011"/>
            <a:ext cx="2190432" cy="21904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921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B5700DF-83D2-4570-80B6-C67CC2659C16}"/>
              </a:ext>
            </a:extLst>
          </p:cNvPr>
          <p:cNvSpPr/>
          <p:nvPr userDrawn="1"/>
        </p:nvSpPr>
        <p:spPr>
          <a:xfrm>
            <a:off x="-14488" y="0"/>
            <a:ext cx="6332040" cy="6838042"/>
          </a:xfrm>
          <a:custGeom>
            <a:avLst/>
            <a:gdLst>
              <a:gd name="connsiteX0" fmla="*/ 0 w 6332040"/>
              <a:gd name="connsiteY0" fmla="*/ 0 h 6838042"/>
              <a:gd name="connsiteX1" fmla="*/ 1189516 w 6332040"/>
              <a:gd name="connsiteY1" fmla="*/ 0 h 6838042"/>
              <a:gd name="connsiteX2" fmla="*/ 1267037 w 6332040"/>
              <a:gd name="connsiteY2" fmla="*/ 9851 h 6838042"/>
              <a:gd name="connsiteX3" fmla="*/ 6332040 w 6332040"/>
              <a:gd name="connsiteY3" fmla="*/ 5915933 h 6838042"/>
              <a:gd name="connsiteX4" fmla="*/ 6263196 w 6332040"/>
              <a:gd name="connsiteY4" fmla="*/ 6825855 h 6838042"/>
              <a:gd name="connsiteX5" fmla="*/ 6261019 w 6332040"/>
              <a:gd name="connsiteY5" fmla="*/ 6838042 h 6838042"/>
              <a:gd name="connsiteX6" fmla="*/ 0 w 6332040"/>
              <a:gd name="connsiteY6" fmla="*/ 6838042 h 683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2040" h="6838042">
                <a:moveTo>
                  <a:pt x="0" y="0"/>
                </a:moveTo>
                <a:lnTo>
                  <a:pt x="1189516" y="0"/>
                </a:lnTo>
                <a:lnTo>
                  <a:pt x="1267037" y="9851"/>
                </a:lnTo>
                <a:cubicBezTo>
                  <a:pt x="4135039" y="448072"/>
                  <a:pt x="6332040" y="2925433"/>
                  <a:pt x="6332040" y="5915933"/>
                </a:cubicBezTo>
                <a:cubicBezTo>
                  <a:pt x="6332040" y="6225294"/>
                  <a:pt x="6308529" y="6529165"/>
                  <a:pt x="6263196" y="6825855"/>
                </a:cubicBezTo>
                <a:lnTo>
                  <a:pt x="6261019" y="6838042"/>
                </a:lnTo>
                <a:lnTo>
                  <a:pt x="0" y="68380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921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B4523E0C-1014-4012-A054-59B986461626}"/>
              </a:ext>
            </a:extLst>
          </p:cNvPr>
          <p:cNvSpPr/>
          <p:nvPr userDrawn="1"/>
        </p:nvSpPr>
        <p:spPr>
          <a:xfrm>
            <a:off x="867970" y="4799668"/>
            <a:ext cx="2863153" cy="4826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279400" sx="104000" sy="10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DAFA22A-9946-4F34-8519-B6B395719B9F}"/>
              </a:ext>
            </a:extLst>
          </p:cNvPr>
          <p:cNvGrpSpPr/>
          <p:nvPr userDrawn="1"/>
        </p:nvGrpSpPr>
        <p:grpSpPr>
          <a:xfrm>
            <a:off x="6914460" y="-1521571"/>
            <a:ext cx="6568397" cy="6568397"/>
            <a:chOff x="6914461" y="-1521570"/>
            <a:chExt cx="6568397" cy="6568397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F69616EE-5F96-44F0-8B0A-822002C5D8A1}"/>
                </a:ext>
              </a:extLst>
            </p:cNvPr>
            <p:cNvSpPr/>
            <p:nvPr/>
          </p:nvSpPr>
          <p:spPr>
            <a:xfrm>
              <a:off x="6914461" y="-1521570"/>
              <a:ext cx="6568397" cy="656839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F6C0831-A983-416B-B9B9-3C36C94CA876}"/>
                </a:ext>
              </a:extLst>
            </p:cNvPr>
            <p:cNvSpPr/>
            <p:nvPr/>
          </p:nvSpPr>
          <p:spPr>
            <a:xfrm rot="733804">
              <a:off x="8006581" y="553362"/>
              <a:ext cx="783553" cy="79691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7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73B55122-351A-45B4-B67B-740C6BA3ECFE}"/>
                </a:ext>
              </a:extLst>
            </p:cNvPr>
            <p:cNvSpPr/>
            <p:nvPr/>
          </p:nvSpPr>
          <p:spPr>
            <a:xfrm rot="1800000">
              <a:off x="8430696" y="1807877"/>
              <a:ext cx="1924106" cy="1924106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350C5B47-6C7E-4B07-A42A-FB235200D6B5}"/>
                </a:ext>
              </a:extLst>
            </p:cNvPr>
            <p:cNvSpPr/>
            <p:nvPr/>
          </p:nvSpPr>
          <p:spPr>
            <a:xfrm rot="1856923">
              <a:off x="10056959" y="305386"/>
              <a:ext cx="991649" cy="991649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8B69AD27-B97D-4EC7-A517-4E6A8B8AA8A8}"/>
                </a:ext>
              </a:extLst>
            </p:cNvPr>
            <p:cNvSpPr/>
            <p:nvPr/>
          </p:nvSpPr>
          <p:spPr>
            <a:xfrm rot="1907244">
              <a:off x="10642904" y="2376661"/>
              <a:ext cx="595802" cy="59580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31A4C1E4-5B51-47FF-8A6D-4B3ADC0BAC8E}"/>
                </a:ext>
              </a:extLst>
            </p:cNvPr>
            <p:cNvSpPr/>
            <p:nvPr/>
          </p:nvSpPr>
          <p:spPr>
            <a:xfrm rot="1800000">
              <a:off x="11652072" y="1450112"/>
              <a:ext cx="173587" cy="17358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3ED78850-86D4-4CF0-A242-08A5D11C9B6B}"/>
                </a:ext>
              </a:extLst>
            </p:cNvPr>
            <p:cNvSpPr/>
            <p:nvPr/>
          </p:nvSpPr>
          <p:spPr>
            <a:xfrm rot="2111184">
              <a:off x="10490882" y="3455703"/>
              <a:ext cx="165952" cy="168781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1BDC9610-65AD-46EA-A7FC-A2465A219299}"/>
                </a:ext>
              </a:extLst>
            </p:cNvPr>
            <p:cNvSpPr/>
            <p:nvPr/>
          </p:nvSpPr>
          <p:spPr>
            <a:xfrm rot="495662">
              <a:off x="9232867" y="1308773"/>
              <a:ext cx="171848" cy="171848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382FF703-2466-4D1E-B115-F20DFA7C3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9801" y="4862161"/>
            <a:ext cx="2661295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1800" b="1" kern="1200" noProof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</a:p>
        </p:txBody>
      </p:sp>
      <p:sp>
        <p:nvSpPr>
          <p:cNvPr id="41" name="文本占位符 40">
            <a:extLst>
              <a:ext uri="{FF2B5EF4-FFF2-40B4-BE49-F238E27FC236}">
                <a16:creationId xmlns:a16="http://schemas.microsoft.com/office/drawing/2014/main" id="{F7F1AFE9-4936-4A9E-A7E6-FFCF1937B5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5480" y="2716427"/>
            <a:ext cx="3645951" cy="178435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11500" b="1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1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谢谢</a:t>
            </a:r>
          </a:p>
        </p:txBody>
      </p:sp>
    </p:spTree>
    <p:extLst>
      <p:ext uri="{BB962C8B-B14F-4D97-AF65-F5344CB8AC3E}">
        <p14:creationId xmlns:p14="http://schemas.microsoft.com/office/powerpoint/2010/main" val="1998523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 charset="0"/>
                <a:cs typeface="Segoe UI Light"/>
              </a:rPr>
              <a:t>Arial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400" dirty="0" err="1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28758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3043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8771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>
            <a:extLst>
              <a:ext uri="{FF2B5EF4-FFF2-40B4-BE49-F238E27FC236}">
                <a16:creationId xmlns:a16="http://schemas.microsoft.com/office/drawing/2014/main" id="{2C93A5A6-170C-429C-ADC7-10414B48EC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90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7F32EC9-ED26-45EE-9DC4-21C3241FF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84124-CE71-4190-B92C-B61E496F7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9B45288-397E-405A-A715-DCD4FE40DCE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D72D1F-1C41-4550-9EC8-2C2B6EE86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331734-7D13-4F83-B8B2-640F5557B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9B38B3-1DC5-4E57-BCB1-63E09702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7A4-1FE5-419A-B848-F22D7B460099}" type="datetimeFigureOut">
              <a:rPr lang="zh-CN" altLang="en-US" smtClean="0"/>
              <a:t>2019/10/23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33E8EF-AFB7-42A9-95CA-AF7BF92FD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90711A-60CD-4AE8-87D7-C0EA5C26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CE7E-9A1D-45F9-9098-FB9F2FBD6A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30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转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DD67FAEC-16F9-4C7C-9978-ADACBB680D26}"/>
              </a:ext>
            </a:extLst>
          </p:cNvPr>
          <p:cNvSpPr/>
          <p:nvPr userDrawn="1"/>
        </p:nvSpPr>
        <p:spPr>
          <a:xfrm>
            <a:off x="-14488" y="0"/>
            <a:ext cx="6332040" cy="6838042"/>
          </a:xfrm>
          <a:custGeom>
            <a:avLst/>
            <a:gdLst>
              <a:gd name="connsiteX0" fmla="*/ 0 w 6332040"/>
              <a:gd name="connsiteY0" fmla="*/ 0 h 6838042"/>
              <a:gd name="connsiteX1" fmla="*/ 1189516 w 6332040"/>
              <a:gd name="connsiteY1" fmla="*/ 0 h 6838042"/>
              <a:gd name="connsiteX2" fmla="*/ 1267037 w 6332040"/>
              <a:gd name="connsiteY2" fmla="*/ 9851 h 6838042"/>
              <a:gd name="connsiteX3" fmla="*/ 6332040 w 6332040"/>
              <a:gd name="connsiteY3" fmla="*/ 5915933 h 6838042"/>
              <a:gd name="connsiteX4" fmla="*/ 6263196 w 6332040"/>
              <a:gd name="connsiteY4" fmla="*/ 6825855 h 6838042"/>
              <a:gd name="connsiteX5" fmla="*/ 6261019 w 6332040"/>
              <a:gd name="connsiteY5" fmla="*/ 6838042 h 6838042"/>
              <a:gd name="connsiteX6" fmla="*/ 0 w 6332040"/>
              <a:gd name="connsiteY6" fmla="*/ 6838042 h 683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2040" h="6838042">
                <a:moveTo>
                  <a:pt x="0" y="0"/>
                </a:moveTo>
                <a:lnTo>
                  <a:pt x="1189516" y="0"/>
                </a:lnTo>
                <a:lnTo>
                  <a:pt x="1267037" y="9851"/>
                </a:lnTo>
                <a:cubicBezTo>
                  <a:pt x="4135039" y="448072"/>
                  <a:pt x="6332040" y="2925433"/>
                  <a:pt x="6332040" y="5915933"/>
                </a:cubicBezTo>
                <a:cubicBezTo>
                  <a:pt x="6332040" y="6225294"/>
                  <a:pt x="6308529" y="6529165"/>
                  <a:pt x="6263196" y="6825855"/>
                </a:cubicBezTo>
                <a:lnTo>
                  <a:pt x="6261019" y="6838042"/>
                </a:lnTo>
                <a:lnTo>
                  <a:pt x="0" y="68380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921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5357BADB-DEA2-4CC4-92E7-07CC85571BCC}"/>
              </a:ext>
            </a:extLst>
          </p:cNvPr>
          <p:cNvSpPr/>
          <p:nvPr userDrawn="1"/>
        </p:nvSpPr>
        <p:spPr>
          <a:xfrm>
            <a:off x="5343949" y="-3316296"/>
            <a:ext cx="9561449" cy="9561445"/>
          </a:xfrm>
          <a:prstGeom prst="ellipse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58B2611-5D71-4B6B-94CB-F4401B91E93F}"/>
              </a:ext>
            </a:extLst>
          </p:cNvPr>
          <p:cNvGrpSpPr/>
          <p:nvPr userDrawn="1"/>
        </p:nvGrpSpPr>
        <p:grpSpPr>
          <a:xfrm>
            <a:off x="7800975" y="-1486497"/>
            <a:ext cx="5413792" cy="5413790"/>
            <a:chOff x="6859491" y="-1747294"/>
            <a:chExt cx="6568397" cy="6568397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B5326CE-1E33-4B64-BE2C-5884CE97109A}"/>
                </a:ext>
              </a:extLst>
            </p:cNvPr>
            <p:cNvSpPr/>
            <p:nvPr/>
          </p:nvSpPr>
          <p:spPr>
            <a:xfrm>
              <a:off x="6859491" y="-1747294"/>
              <a:ext cx="6568397" cy="656839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A7472B87-CB4A-44BB-A433-D5878AAD799E}"/>
                </a:ext>
              </a:extLst>
            </p:cNvPr>
            <p:cNvSpPr/>
            <p:nvPr/>
          </p:nvSpPr>
          <p:spPr>
            <a:xfrm rot="733804">
              <a:off x="8006581" y="553362"/>
              <a:ext cx="783553" cy="79691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7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4EF77D2-F1B1-4A3A-8025-9FD24B83F888}"/>
                </a:ext>
              </a:extLst>
            </p:cNvPr>
            <p:cNvSpPr/>
            <p:nvPr/>
          </p:nvSpPr>
          <p:spPr>
            <a:xfrm rot="1800000">
              <a:off x="8454117" y="1516272"/>
              <a:ext cx="1924106" cy="1924106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BB6AA2-BAB5-48E4-9757-1DC9983FA8CF}"/>
                </a:ext>
              </a:extLst>
            </p:cNvPr>
            <p:cNvSpPr/>
            <p:nvPr/>
          </p:nvSpPr>
          <p:spPr>
            <a:xfrm rot="1856923">
              <a:off x="10056959" y="305386"/>
              <a:ext cx="991649" cy="991649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72E4A96-041A-44E1-9041-28668CC5F045}"/>
                </a:ext>
              </a:extLst>
            </p:cNvPr>
            <p:cNvSpPr/>
            <p:nvPr/>
          </p:nvSpPr>
          <p:spPr>
            <a:xfrm rot="1907244">
              <a:off x="10642904" y="2376661"/>
              <a:ext cx="595802" cy="595802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484B543B-A1B6-4C4C-A3B9-9CD2311B09B7}"/>
                </a:ext>
              </a:extLst>
            </p:cNvPr>
            <p:cNvSpPr/>
            <p:nvPr/>
          </p:nvSpPr>
          <p:spPr>
            <a:xfrm rot="1800000">
              <a:off x="11652072" y="1450112"/>
              <a:ext cx="173587" cy="173587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43D5E2B-5CD9-4259-BA68-D28C6141E3B2}"/>
                </a:ext>
              </a:extLst>
            </p:cNvPr>
            <p:cNvSpPr/>
            <p:nvPr/>
          </p:nvSpPr>
          <p:spPr>
            <a:xfrm rot="2111184">
              <a:off x="10490882" y="3455703"/>
              <a:ext cx="165952" cy="168781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55A4D7AC-BF45-4ADD-98A1-945A39B5F6CB}"/>
                </a:ext>
              </a:extLst>
            </p:cNvPr>
            <p:cNvSpPr/>
            <p:nvPr/>
          </p:nvSpPr>
          <p:spPr>
            <a:xfrm rot="495662">
              <a:off x="9232867" y="1308773"/>
              <a:ext cx="171848" cy="171848"/>
            </a:xfrm>
            <a:prstGeom prst="ellips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58EA0B9E-A7DC-4E67-8F47-55AB0D306B66}"/>
              </a:ext>
            </a:extLst>
          </p:cNvPr>
          <p:cNvSpPr/>
          <p:nvPr userDrawn="1"/>
        </p:nvSpPr>
        <p:spPr>
          <a:xfrm>
            <a:off x="2994293" y="3686800"/>
            <a:ext cx="6203414" cy="13509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9182188C-C240-44CD-AC8B-4343170F8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3375" y="1080698"/>
            <a:ext cx="3905250" cy="2646878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16600" b="1" i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1" u="none" strike="noStrike" kern="1200" cap="none" spc="0" normalizeH="0" baseline="0" noProof="0">
                <a:ln>
                  <a:noFill/>
                </a:ln>
                <a:solidFill>
                  <a:srgbClr val="435AE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16600" b="1" i="1" u="none" strike="noStrike" kern="1200" cap="none" spc="0" normalizeH="0" baseline="0" noProof="0">
              <a:ln>
                <a:noFill/>
              </a:ln>
              <a:solidFill>
                <a:srgbClr val="435AE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B746B37-BF8F-4C5B-9A06-C9F4C11830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2237" y="3825824"/>
            <a:ext cx="6867526" cy="1107996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6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6600" b="1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535F4DC-9F4A-4565-BB1A-2E2FFC2A45E8}"/>
              </a:ext>
            </a:extLst>
          </p:cNvPr>
          <p:cNvGrpSpPr/>
          <p:nvPr userDrawn="1"/>
        </p:nvGrpSpPr>
        <p:grpSpPr>
          <a:xfrm>
            <a:off x="2848737" y="4677381"/>
            <a:ext cx="425212" cy="425212"/>
            <a:chOff x="40991" y="5195172"/>
            <a:chExt cx="720760" cy="720760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2791E69A-D7FE-42ED-9022-EFE2DD714A01}"/>
                </a:ext>
              </a:extLst>
            </p:cNvPr>
            <p:cNvSpPr/>
            <p:nvPr/>
          </p:nvSpPr>
          <p:spPr>
            <a:xfrm flipV="1">
              <a:off x="40991" y="5195172"/>
              <a:ext cx="720760" cy="720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6725286B-BF77-4C89-BC12-0DE030D79C93}"/>
                </a:ext>
              </a:extLst>
            </p:cNvPr>
            <p:cNvSpPr/>
            <p:nvPr/>
          </p:nvSpPr>
          <p:spPr>
            <a:xfrm flipV="1">
              <a:off x="275069" y="5429250"/>
              <a:ext cx="252604" cy="2526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921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rgbClr val="162C6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06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C0FBFBD-6B3F-4A71-B6F5-F6E121BF4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1272" y="-165"/>
            <a:ext cx="12193272" cy="6858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85D9E87-AB50-46C7-ABAC-E98DDAC8DB91}"/>
              </a:ext>
            </a:extLst>
          </p:cNvPr>
          <p:cNvGrpSpPr/>
          <p:nvPr userDrawn="1"/>
        </p:nvGrpSpPr>
        <p:grpSpPr>
          <a:xfrm>
            <a:off x="8922881" y="3459700"/>
            <a:ext cx="3082306" cy="2768712"/>
            <a:chOff x="5361651" y="1304562"/>
            <a:chExt cx="593384" cy="533015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8CDCDD9-02C0-4698-AA66-95EB3FE837E7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32E077D-2F44-4F57-BC9A-08384B13C49E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0179C31C-0F06-479D-BB61-1460784FE9E9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4A623C7-FE7F-499A-8F07-40327BF009C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C33A5A0-BD76-4842-8DC5-672D52703CF6}"/>
              </a:ext>
            </a:extLst>
          </p:cNvPr>
          <p:cNvGrpSpPr/>
          <p:nvPr userDrawn="1"/>
        </p:nvGrpSpPr>
        <p:grpSpPr>
          <a:xfrm>
            <a:off x="10100201" y="2910770"/>
            <a:ext cx="506396" cy="446519"/>
            <a:chOff x="5345632" y="1300230"/>
            <a:chExt cx="609403" cy="53734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BE5AEDB-0B22-4E50-B1E8-AD832AF0582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3695A34-5011-4347-AAB6-49CC92204715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8F0B5EF-0E75-4B88-9B3F-2A457007A1A9}"/>
              </a:ext>
            </a:extLst>
          </p:cNvPr>
          <p:cNvGrpSpPr/>
          <p:nvPr userDrawn="1"/>
        </p:nvGrpSpPr>
        <p:grpSpPr>
          <a:xfrm>
            <a:off x="6821636" y="4801161"/>
            <a:ext cx="488940" cy="468146"/>
            <a:chOff x="5386625" y="1332586"/>
            <a:chExt cx="568410" cy="504991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FD3B6BC-DDF5-42F5-AB70-82123D35EA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50F7402-0744-40FF-B0EE-650E8AE9914B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DDCE93D-47F4-43C9-9E02-77B9E27B5740}"/>
              </a:ext>
            </a:extLst>
          </p:cNvPr>
          <p:cNvGrpSpPr/>
          <p:nvPr userDrawn="1"/>
        </p:nvGrpSpPr>
        <p:grpSpPr>
          <a:xfrm>
            <a:off x="9426451" y="706385"/>
            <a:ext cx="1018385" cy="914776"/>
            <a:chOff x="5361651" y="1304562"/>
            <a:chExt cx="593384" cy="53301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FBFF24D-6FF7-4C63-8726-F610394FE3F2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282DAD0-FDBF-4CC2-9A4F-500288C31ADD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356C1A6-1946-4EA9-ACA0-6C049EB6DD51}"/>
              </a:ext>
            </a:extLst>
          </p:cNvPr>
          <p:cNvGrpSpPr/>
          <p:nvPr userDrawn="1"/>
        </p:nvGrpSpPr>
        <p:grpSpPr>
          <a:xfrm>
            <a:off x="1445256" y="4651668"/>
            <a:ext cx="808866" cy="718618"/>
            <a:chOff x="5386625" y="1332586"/>
            <a:chExt cx="568410" cy="504991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0FB8B837-B89B-45FE-ABC2-F3288C1B7A38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4D1E8DC9-BFC3-4518-9A30-F266C92FFC93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7FD1651-19AA-46F7-8484-2F2B566BCB10}"/>
              </a:ext>
            </a:extLst>
          </p:cNvPr>
          <p:cNvGrpSpPr/>
          <p:nvPr userDrawn="1"/>
        </p:nvGrpSpPr>
        <p:grpSpPr>
          <a:xfrm>
            <a:off x="6770332" y="1550343"/>
            <a:ext cx="331586" cy="294590"/>
            <a:chOff x="5386625" y="1332586"/>
            <a:chExt cx="568410" cy="504991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DDABB85-3D7A-4EF7-9303-BEDC3DA100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FFBA5BD-6C19-4797-AF82-E88819BBDA5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8CE416C-B44D-4FFC-9289-1941E7A9B979}"/>
              </a:ext>
            </a:extLst>
          </p:cNvPr>
          <p:cNvGrpSpPr/>
          <p:nvPr userDrawn="1"/>
        </p:nvGrpSpPr>
        <p:grpSpPr>
          <a:xfrm>
            <a:off x="5151824" y="5045145"/>
            <a:ext cx="139670" cy="124086"/>
            <a:chOff x="5386625" y="1332586"/>
            <a:chExt cx="568410" cy="504991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F094FBE8-64FB-4A0A-86D0-CD64BE000B3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6F40CA46-5F8C-4DC9-AFFB-90E5B624C0F8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AEF4C8C-B578-4DB9-8D54-0167D2186E55}"/>
              </a:ext>
            </a:extLst>
          </p:cNvPr>
          <p:cNvGrpSpPr/>
          <p:nvPr userDrawn="1"/>
        </p:nvGrpSpPr>
        <p:grpSpPr>
          <a:xfrm>
            <a:off x="3772743" y="4576323"/>
            <a:ext cx="246180" cy="224838"/>
            <a:chOff x="5386625" y="1332586"/>
            <a:chExt cx="568410" cy="504991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4BBBCCF7-C634-4EB2-9640-E3DB75A575B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1EA740A0-3932-4D0D-9130-3379DB876A6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FF719E7-8538-4413-A6F1-300FA4FC55F7}"/>
              </a:ext>
            </a:extLst>
          </p:cNvPr>
          <p:cNvGrpSpPr/>
          <p:nvPr userDrawn="1"/>
        </p:nvGrpSpPr>
        <p:grpSpPr>
          <a:xfrm>
            <a:off x="4081432" y="928181"/>
            <a:ext cx="452286" cy="401821"/>
            <a:chOff x="5386625" y="1332586"/>
            <a:chExt cx="568410" cy="504991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7E85F33-FEC1-41A3-AC07-FB1F0FF5F69A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082B591-225A-4A89-80EC-AE116590B99E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023BF652-A6FD-4679-9E9E-4C6E6C7B3C58}"/>
              </a:ext>
            </a:extLst>
          </p:cNvPr>
          <p:cNvCxnSpPr>
            <a:cxnSpLocks/>
          </p:cNvCxnSpPr>
          <p:nvPr userDrawn="1"/>
        </p:nvCxnSpPr>
        <p:spPr>
          <a:xfrm>
            <a:off x="5841364" y="3443441"/>
            <a:ext cx="389772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CA40C9C-0D1D-4E3A-9377-95223312FF2C}"/>
              </a:ext>
            </a:extLst>
          </p:cNvPr>
          <p:cNvGrpSpPr/>
          <p:nvPr userDrawn="1"/>
        </p:nvGrpSpPr>
        <p:grpSpPr>
          <a:xfrm>
            <a:off x="661024" y="406521"/>
            <a:ext cx="1550268" cy="1392544"/>
            <a:chOff x="5361651" y="1304562"/>
            <a:chExt cx="593384" cy="533015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22D846C1-0979-4EF1-BD37-88AB0116AC7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7F397951-730B-47E3-9E7F-23CF189BDCEF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文本占位符 44">
            <a:extLst>
              <a:ext uri="{FF2B5EF4-FFF2-40B4-BE49-F238E27FC236}">
                <a16:creationId xmlns:a16="http://schemas.microsoft.com/office/drawing/2014/main" id="{47CAD3B1-F57F-40DC-B067-F96291F9D3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68886" y="1147500"/>
            <a:ext cx="3795574" cy="377026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23900" b="1" i="1" kern="1200" spc="600" noProof="0">
                <a:solidFill>
                  <a:schemeClr val="accent1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3900" i="1" dirty="0">
                <a:solidFill>
                  <a:schemeClr val="accent1"/>
                </a:solidFill>
                <a:effectLst/>
                <a:latin typeface="Arial"/>
                <a:ea typeface="微软雅黑"/>
              </a:rPr>
              <a:t>01</a:t>
            </a:r>
            <a:endParaRPr lang="zh-CN" altLang="en-US" sz="23900" i="1" dirty="0">
              <a:solidFill>
                <a:schemeClr val="accent1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8AC408FE-39D6-43C5-8C71-DB30EFBEE4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0314" y="2297776"/>
            <a:ext cx="3998772" cy="1015663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lang="zh-CN" altLang="en-US" sz="6000" b="1" kern="1200" spc="600" noProof="0">
                <a:solidFill>
                  <a:schemeClr val="accent2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dirty="0">
                <a:solidFill>
                  <a:schemeClr val="accent2"/>
                </a:solidFill>
                <a:effectLst/>
                <a:latin typeface="Arial"/>
                <a:ea typeface="微软雅黑"/>
              </a:rPr>
              <a:t>工作回顾</a:t>
            </a:r>
          </a:p>
        </p:txBody>
      </p:sp>
      <p:sp>
        <p:nvSpPr>
          <p:cNvPr id="53" name="文本占位符 52">
            <a:extLst>
              <a:ext uri="{FF2B5EF4-FFF2-40B4-BE49-F238E27FC236}">
                <a16:creationId xmlns:a16="http://schemas.microsoft.com/office/drawing/2014/main" id="{F2EC19E0-239B-4B72-A470-9C7BB447E9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0314" y="3578337"/>
            <a:ext cx="3998772" cy="480131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FontTx/>
              <a:buNone/>
              <a:defRPr lang="en-US" alt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z="2800"/>
              <a:t>Please Add Text Herea</a:t>
            </a:r>
          </a:p>
        </p:txBody>
      </p:sp>
    </p:spTree>
    <p:extLst>
      <p:ext uri="{BB962C8B-B14F-4D97-AF65-F5344CB8AC3E}">
        <p14:creationId xmlns:p14="http://schemas.microsoft.com/office/powerpoint/2010/main" val="214400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5CFD03-1504-4BFF-B6A7-34E9DA384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5B70A7-B0F5-45DF-8916-8AB6839AA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F18239-2EF0-4D22-86D0-892F6E82D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7A4-1FE5-419A-B848-F22D7B460099}" type="datetimeFigureOut">
              <a:rPr lang="zh-CN" altLang="en-US" smtClean="0"/>
              <a:t>2019/10/23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15D085-D26C-4F4C-B0C7-7180BF50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50649B-F8E2-4906-A3F7-BCEF185B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CE7E-9A1D-45F9-9098-FB9F2FBD6A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646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5A338F-FC3C-4EED-9201-699B7181B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DAEF27-1513-4DA2-8968-29A4D42D4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7B4B15-4794-416E-B97E-5CA49E64E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256B5-F9A7-4E73-AC49-688388DC5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7A4-1FE5-419A-B848-F22D7B460099}" type="datetimeFigureOut">
              <a:rPr lang="zh-CN" altLang="en-US" smtClean="0"/>
              <a:t>2019/10/23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DF75DD-8692-4B03-A79D-9DF3BEE4C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C6550DF-AB0A-40B3-953B-8346391E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CE7E-9A1D-45F9-9098-FB9F2FBD6A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963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9A573C-4E48-4EE6-99AC-C2989E15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AFC5F6-4C89-40BD-802B-373213AC9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DA55F50-0F6A-461A-846D-EF80CD6A6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D9302C0-8F66-42C7-A825-338C2E8DD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227908B-4582-4FF1-8A64-7E38AA8EE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0FC9B12-2F65-44BD-9B87-5E2F2EDC0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7A4-1FE5-419A-B848-F22D7B460099}" type="datetimeFigureOut">
              <a:rPr lang="zh-CN" altLang="en-US" smtClean="0"/>
              <a:t>2019/10/23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E3FF99-2902-4960-84D1-D09AC2AC9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56E5E43-E354-498F-941B-AE8C6024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CE7E-9A1D-45F9-9098-FB9F2FBD6A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735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931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34DFF6A-3389-4EF4-8B79-FA5F98336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DE54DAA0-DE0E-4A5B-BE6A-35F37E800A89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2F4AC827-D731-4E1F-BF6A-796333B07DF7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97912679-E8F4-47FC-BB94-0FF8D9892D3F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5D54897-4800-4934-9115-4DBBBF98F48C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8ED72EF-A180-4CC3-8E7A-B7463D00304E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7168EF7A-6982-4D40-978F-57EB546B47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27620247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B7CB034-F3F7-4E85-95EF-C52425FBE2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43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6B8187-D2F3-4285-8915-A8D284F3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011CE-3D39-44DE-9DB5-379C1664A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4107FF-1E3F-440C-BF68-4D03448FB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1E9DF8-2350-44E8-B674-C5FCC0001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7A4-1FE5-419A-B848-F22D7B460099}" type="datetimeFigureOut">
              <a:rPr lang="zh-CN" altLang="en-US" smtClean="0"/>
              <a:t>2019/10/23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C76015-B451-429B-B52E-AAA977A2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BA046D-F250-48B9-AD09-2477AD9C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CE7E-9A1D-45F9-9098-FB9F2FBD6A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468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D63F3-7F17-47F2-923C-99DE7D1B0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B1EF637-506B-468A-8E26-D1DD3479B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A683AC-606C-4A4F-B11F-A407E8378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040EA2-74D7-4175-BD51-A33ED6E3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7A4-1FE5-419A-B848-F22D7B460099}" type="datetimeFigureOut">
              <a:rPr lang="zh-CN" altLang="en-US" smtClean="0"/>
              <a:t>2019/10/23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3CC49D-CEF5-49BB-B768-A6156A69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BF18AC-6D98-44DE-8B4D-98BA1BE8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CE7E-9A1D-45F9-9098-FB9F2FBD6A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9528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020342-4CEB-4D89-9D1F-3B5B491D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71AC24-7B44-4288-8B97-574486862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D1D7FE-7B0B-4B4C-BD70-407438CCC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7A4-1FE5-419A-B848-F22D7B460099}" type="datetimeFigureOut">
              <a:rPr lang="zh-CN" altLang="en-US" smtClean="0"/>
              <a:t>2019/10/23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3A3CC1-7996-4442-BDA0-686BD1301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81EED7-390C-4E42-99A1-1F7837DD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CE7E-9A1D-45F9-9098-FB9F2FBD6A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48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BCD212C-EC0C-441F-8D1D-5309D9DCCD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C2C71E10-6969-4DE6-ADAA-18F891A0F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76CEB83-52D0-4C35-B39F-58B8958F0B9E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323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329764E-DD6D-418A-BFCF-1B1D82CA6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B70872-6F4B-47A6-9583-BC58D9CE8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5ECEBD-6599-4B27-8E53-DD951B1A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7A4-1FE5-419A-B848-F22D7B460099}" type="datetimeFigureOut">
              <a:rPr lang="zh-CN" altLang="en-US" smtClean="0"/>
              <a:t>2019/10/23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C3A2F2-31B4-47A9-B64D-83D61B57E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22B9B3-9F09-443E-831A-0DBD9210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CE7E-9A1D-45F9-9098-FB9F2FBD6A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197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800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0873DE6B-C1B6-4A8E-81EC-BCE1E05FA0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535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9E88FB8D-788B-421E-8EEB-BDCA2706B9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4187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81A274B5-2A0E-42E8-8231-95B6015C59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1A7C644C-37FE-472B-931F-011A71C888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8241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131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9E96E817-4586-4443-BDC9-4E3ABD911F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1452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6D97D1A5-BA96-4BD9-8E1B-05ED15BCA5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0235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58A3836B-914D-420F-A2F1-442966187D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9018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17772CD9-C0E5-4A31-91E7-02E042FFD1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97801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7155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2B27DF08-95D8-450F-AAE7-B6CB60FD49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052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B261A416-E7E8-498B-8702-C610A128F8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27535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DE5B100C-500D-4EAC-9ACA-0ECACB061B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9018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D8A94565-B639-43A7-8218-D4E8A23A1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10501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2756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6044F544-7417-4778-8557-6AA82952A1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19809" y="1574800"/>
            <a:ext cx="3152381" cy="1977909"/>
          </a:xfrm>
          <a:custGeom>
            <a:avLst/>
            <a:gdLst>
              <a:gd name="connsiteX0" fmla="*/ 78879 w 3152381"/>
              <a:gd name="connsiteY0" fmla="*/ 0 h 1977909"/>
              <a:gd name="connsiteX1" fmla="*/ 3073502 w 3152381"/>
              <a:gd name="connsiteY1" fmla="*/ 0 h 1977909"/>
              <a:gd name="connsiteX2" fmla="*/ 3152381 w 3152381"/>
              <a:gd name="connsiteY2" fmla="*/ 78879 h 1977909"/>
              <a:gd name="connsiteX3" fmla="*/ 3152381 w 3152381"/>
              <a:gd name="connsiteY3" fmla="*/ 1899030 h 1977909"/>
              <a:gd name="connsiteX4" fmla="*/ 3073502 w 3152381"/>
              <a:gd name="connsiteY4" fmla="*/ 1977909 h 1977909"/>
              <a:gd name="connsiteX5" fmla="*/ 78879 w 3152381"/>
              <a:gd name="connsiteY5" fmla="*/ 1977909 h 1977909"/>
              <a:gd name="connsiteX6" fmla="*/ 0 w 3152381"/>
              <a:gd name="connsiteY6" fmla="*/ 1899030 h 1977909"/>
              <a:gd name="connsiteX7" fmla="*/ 0 w 3152381"/>
              <a:gd name="connsiteY7" fmla="*/ 78879 h 1977909"/>
              <a:gd name="connsiteX8" fmla="*/ 78879 w 3152381"/>
              <a:gd name="connsiteY8" fmla="*/ 0 h 19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381" h="1977909">
                <a:moveTo>
                  <a:pt x="78879" y="0"/>
                </a:moveTo>
                <a:lnTo>
                  <a:pt x="3073502" y="0"/>
                </a:lnTo>
                <a:cubicBezTo>
                  <a:pt x="3117066" y="0"/>
                  <a:pt x="3152381" y="35315"/>
                  <a:pt x="3152381" y="78879"/>
                </a:cubicBezTo>
                <a:lnTo>
                  <a:pt x="3152381" y="1899030"/>
                </a:lnTo>
                <a:cubicBezTo>
                  <a:pt x="3152381" y="1942594"/>
                  <a:pt x="3117066" y="1977909"/>
                  <a:pt x="3073502" y="1977909"/>
                </a:cubicBezTo>
                <a:lnTo>
                  <a:pt x="78879" y="1977909"/>
                </a:lnTo>
                <a:cubicBezTo>
                  <a:pt x="35315" y="1977909"/>
                  <a:pt x="0" y="1942594"/>
                  <a:pt x="0" y="1899030"/>
                </a:cubicBezTo>
                <a:lnTo>
                  <a:pt x="0" y="78879"/>
                </a:lnTo>
                <a:cubicBezTo>
                  <a:pt x="0" y="35315"/>
                  <a:pt x="35315" y="0"/>
                  <a:pt x="78879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31436DBC-A6EE-4CFB-B93B-8D0150213E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7108" y="1574800"/>
            <a:ext cx="3152381" cy="1977909"/>
          </a:xfrm>
          <a:custGeom>
            <a:avLst/>
            <a:gdLst>
              <a:gd name="connsiteX0" fmla="*/ 78879 w 3152381"/>
              <a:gd name="connsiteY0" fmla="*/ 0 h 1977909"/>
              <a:gd name="connsiteX1" fmla="*/ 3073502 w 3152381"/>
              <a:gd name="connsiteY1" fmla="*/ 0 h 1977909"/>
              <a:gd name="connsiteX2" fmla="*/ 3152381 w 3152381"/>
              <a:gd name="connsiteY2" fmla="*/ 78879 h 1977909"/>
              <a:gd name="connsiteX3" fmla="*/ 3152381 w 3152381"/>
              <a:gd name="connsiteY3" fmla="*/ 1899030 h 1977909"/>
              <a:gd name="connsiteX4" fmla="*/ 3073502 w 3152381"/>
              <a:gd name="connsiteY4" fmla="*/ 1977909 h 1977909"/>
              <a:gd name="connsiteX5" fmla="*/ 78879 w 3152381"/>
              <a:gd name="connsiteY5" fmla="*/ 1977909 h 1977909"/>
              <a:gd name="connsiteX6" fmla="*/ 0 w 3152381"/>
              <a:gd name="connsiteY6" fmla="*/ 1899030 h 1977909"/>
              <a:gd name="connsiteX7" fmla="*/ 0 w 3152381"/>
              <a:gd name="connsiteY7" fmla="*/ 78879 h 1977909"/>
              <a:gd name="connsiteX8" fmla="*/ 78879 w 3152381"/>
              <a:gd name="connsiteY8" fmla="*/ 0 h 19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381" h="1977909">
                <a:moveTo>
                  <a:pt x="78879" y="0"/>
                </a:moveTo>
                <a:lnTo>
                  <a:pt x="3073502" y="0"/>
                </a:lnTo>
                <a:cubicBezTo>
                  <a:pt x="3117066" y="0"/>
                  <a:pt x="3152381" y="35315"/>
                  <a:pt x="3152381" y="78879"/>
                </a:cubicBezTo>
                <a:lnTo>
                  <a:pt x="3152381" y="1899030"/>
                </a:lnTo>
                <a:cubicBezTo>
                  <a:pt x="3152381" y="1942594"/>
                  <a:pt x="3117066" y="1977909"/>
                  <a:pt x="3073502" y="1977909"/>
                </a:cubicBezTo>
                <a:lnTo>
                  <a:pt x="78879" y="1977909"/>
                </a:lnTo>
                <a:cubicBezTo>
                  <a:pt x="35315" y="1977909"/>
                  <a:pt x="0" y="1942594"/>
                  <a:pt x="0" y="1899030"/>
                </a:cubicBezTo>
                <a:lnTo>
                  <a:pt x="0" y="78879"/>
                </a:lnTo>
                <a:cubicBezTo>
                  <a:pt x="0" y="35315"/>
                  <a:pt x="35315" y="0"/>
                  <a:pt x="78879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A599EE02-986F-4016-AEC3-ABBD67BC49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2510" y="1574800"/>
            <a:ext cx="3152381" cy="1977909"/>
          </a:xfrm>
          <a:custGeom>
            <a:avLst/>
            <a:gdLst>
              <a:gd name="connsiteX0" fmla="*/ 78879 w 3152381"/>
              <a:gd name="connsiteY0" fmla="*/ 0 h 1977909"/>
              <a:gd name="connsiteX1" fmla="*/ 3073502 w 3152381"/>
              <a:gd name="connsiteY1" fmla="*/ 0 h 1977909"/>
              <a:gd name="connsiteX2" fmla="*/ 3152381 w 3152381"/>
              <a:gd name="connsiteY2" fmla="*/ 78879 h 1977909"/>
              <a:gd name="connsiteX3" fmla="*/ 3152381 w 3152381"/>
              <a:gd name="connsiteY3" fmla="*/ 1899030 h 1977909"/>
              <a:gd name="connsiteX4" fmla="*/ 3073502 w 3152381"/>
              <a:gd name="connsiteY4" fmla="*/ 1977909 h 1977909"/>
              <a:gd name="connsiteX5" fmla="*/ 78879 w 3152381"/>
              <a:gd name="connsiteY5" fmla="*/ 1977909 h 1977909"/>
              <a:gd name="connsiteX6" fmla="*/ 0 w 3152381"/>
              <a:gd name="connsiteY6" fmla="*/ 1899030 h 1977909"/>
              <a:gd name="connsiteX7" fmla="*/ 0 w 3152381"/>
              <a:gd name="connsiteY7" fmla="*/ 78879 h 1977909"/>
              <a:gd name="connsiteX8" fmla="*/ 78879 w 3152381"/>
              <a:gd name="connsiteY8" fmla="*/ 0 h 19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381" h="1977909">
                <a:moveTo>
                  <a:pt x="78879" y="0"/>
                </a:moveTo>
                <a:lnTo>
                  <a:pt x="3073502" y="0"/>
                </a:lnTo>
                <a:cubicBezTo>
                  <a:pt x="3117066" y="0"/>
                  <a:pt x="3152381" y="35315"/>
                  <a:pt x="3152381" y="78879"/>
                </a:cubicBezTo>
                <a:lnTo>
                  <a:pt x="3152381" y="1899030"/>
                </a:lnTo>
                <a:cubicBezTo>
                  <a:pt x="3152381" y="1942594"/>
                  <a:pt x="3117066" y="1977909"/>
                  <a:pt x="3073502" y="1977909"/>
                </a:cubicBezTo>
                <a:lnTo>
                  <a:pt x="78879" y="1977909"/>
                </a:lnTo>
                <a:cubicBezTo>
                  <a:pt x="35315" y="1977909"/>
                  <a:pt x="0" y="1942594"/>
                  <a:pt x="0" y="1899030"/>
                </a:cubicBezTo>
                <a:lnTo>
                  <a:pt x="0" y="78879"/>
                </a:lnTo>
                <a:cubicBezTo>
                  <a:pt x="0" y="35315"/>
                  <a:pt x="35315" y="0"/>
                  <a:pt x="78879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3182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3F97C1A4-51E1-4517-9E00-0A0F0D20E5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92005" y="4474143"/>
            <a:ext cx="827774" cy="827774"/>
          </a:xfrm>
          <a:custGeom>
            <a:avLst/>
            <a:gdLst>
              <a:gd name="connsiteX0" fmla="*/ 413887 w 827774"/>
              <a:gd name="connsiteY0" fmla="*/ 0 h 827774"/>
              <a:gd name="connsiteX1" fmla="*/ 827774 w 827774"/>
              <a:gd name="connsiteY1" fmla="*/ 413887 h 827774"/>
              <a:gd name="connsiteX2" fmla="*/ 413887 w 827774"/>
              <a:gd name="connsiteY2" fmla="*/ 827774 h 827774"/>
              <a:gd name="connsiteX3" fmla="*/ 0 w 827774"/>
              <a:gd name="connsiteY3" fmla="*/ 413887 h 827774"/>
              <a:gd name="connsiteX4" fmla="*/ 413887 w 827774"/>
              <a:gd name="connsiteY4" fmla="*/ 0 h 8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774" h="827774">
                <a:moveTo>
                  <a:pt x="413887" y="0"/>
                </a:moveTo>
                <a:cubicBezTo>
                  <a:pt x="642470" y="0"/>
                  <a:pt x="827774" y="185304"/>
                  <a:pt x="827774" y="413887"/>
                </a:cubicBezTo>
                <a:cubicBezTo>
                  <a:pt x="827774" y="642470"/>
                  <a:pt x="642470" y="827774"/>
                  <a:pt x="413887" y="827774"/>
                </a:cubicBezTo>
                <a:cubicBezTo>
                  <a:pt x="185304" y="827774"/>
                  <a:pt x="0" y="642470"/>
                  <a:pt x="0" y="413887"/>
                </a:cubicBezTo>
                <a:cubicBezTo>
                  <a:pt x="0" y="185304"/>
                  <a:pt x="185304" y="0"/>
                  <a:pt x="413887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4A8A90EB-6D0E-4405-A720-37C0AE586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19883" y="4474143"/>
            <a:ext cx="827774" cy="827774"/>
          </a:xfrm>
          <a:custGeom>
            <a:avLst/>
            <a:gdLst>
              <a:gd name="connsiteX0" fmla="*/ 413887 w 827774"/>
              <a:gd name="connsiteY0" fmla="*/ 0 h 827774"/>
              <a:gd name="connsiteX1" fmla="*/ 827774 w 827774"/>
              <a:gd name="connsiteY1" fmla="*/ 413887 h 827774"/>
              <a:gd name="connsiteX2" fmla="*/ 413887 w 827774"/>
              <a:gd name="connsiteY2" fmla="*/ 827774 h 827774"/>
              <a:gd name="connsiteX3" fmla="*/ 0 w 827774"/>
              <a:gd name="connsiteY3" fmla="*/ 413887 h 827774"/>
              <a:gd name="connsiteX4" fmla="*/ 413887 w 827774"/>
              <a:gd name="connsiteY4" fmla="*/ 0 h 8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774" h="827774">
                <a:moveTo>
                  <a:pt x="413887" y="0"/>
                </a:moveTo>
                <a:cubicBezTo>
                  <a:pt x="642470" y="0"/>
                  <a:pt x="827774" y="185304"/>
                  <a:pt x="827774" y="413887"/>
                </a:cubicBezTo>
                <a:cubicBezTo>
                  <a:pt x="827774" y="642470"/>
                  <a:pt x="642470" y="827774"/>
                  <a:pt x="413887" y="827774"/>
                </a:cubicBezTo>
                <a:cubicBezTo>
                  <a:pt x="185304" y="827774"/>
                  <a:pt x="0" y="642470"/>
                  <a:pt x="0" y="413887"/>
                </a:cubicBezTo>
                <a:cubicBezTo>
                  <a:pt x="0" y="185304"/>
                  <a:pt x="185304" y="0"/>
                  <a:pt x="413887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7C5621C0-F005-4A65-83CB-CC1E2BAF4B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4127" y="4474143"/>
            <a:ext cx="827774" cy="827774"/>
          </a:xfrm>
          <a:custGeom>
            <a:avLst/>
            <a:gdLst>
              <a:gd name="connsiteX0" fmla="*/ 413887 w 827774"/>
              <a:gd name="connsiteY0" fmla="*/ 0 h 827774"/>
              <a:gd name="connsiteX1" fmla="*/ 827774 w 827774"/>
              <a:gd name="connsiteY1" fmla="*/ 413887 h 827774"/>
              <a:gd name="connsiteX2" fmla="*/ 413887 w 827774"/>
              <a:gd name="connsiteY2" fmla="*/ 827774 h 827774"/>
              <a:gd name="connsiteX3" fmla="*/ 0 w 827774"/>
              <a:gd name="connsiteY3" fmla="*/ 413887 h 827774"/>
              <a:gd name="connsiteX4" fmla="*/ 413887 w 827774"/>
              <a:gd name="connsiteY4" fmla="*/ 0 h 8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774" h="827774">
                <a:moveTo>
                  <a:pt x="413887" y="0"/>
                </a:moveTo>
                <a:cubicBezTo>
                  <a:pt x="642470" y="0"/>
                  <a:pt x="827774" y="185304"/>
                  <a:pt x="827774" y="413887"/>
                </a:cubicBezTo>
                <a:cubicBezTo>
                  <a:pt x="827774" y="642470"/>
                  <a:pt x="642470" y="827774"/>
                  <a:pt x="413887" y="827774"/>
                </a:cubicBezTo>
                <a:cubicBezTo>
                  <a:pt x="185304" y="827774"/>
                  <a:pt x="0" y="642470"/>
                  <a:pt x="0" y="413887"/>
                </a:cubicBezTo>
                <a:cubicBezTo>
                  <a:pt x="0" y="185304"/>
                  <a:pt x="185304" y="0"/>
                  <a:pt x="413887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971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BCD212C-EC0C-441F-8D1D-5309D9DCCD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C2C71E10-6969-4DE6-ADAA-18F891A0F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3200" b="1" kern="1200" noProof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76CEB83-52D0-4C35-B39F-58B8958F0B9E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EB27C896-6D30-4ED7-852E-D76B823AF4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91199" y="1456645"/>
            <a:ext cx="5820229" cy="4465184"/>
          </a:xfrm>
          <a:custGeom>
            <a:avLst/>
            <a:gdLst>
              <a:gd name="connsiteX0" fmla="*/ 178072 w 5820229"/>
              <a:gd name="connsiteY0" fmla="*/ 0 h 4465184"/>
              <a:gd name="connsiteX1" fmla="*/ 5642157 w 5820229"/>
              <a:gd name="connsiteY1" fmla="*/ 0 h 4465184"/>
              <a:gd name="connsiteX2" fmla="*/ 5820229 w 5820229"/>
              <a:gd name="connsiteY2" fmla="*/ 178072 h 4465184"/>
              <a:gd name="connsiteX3" fmla="*/ 5820229 w 5820229"/>
              <a:gd name="connsiteY3" fmla="*/ 4287112 h 4465184"/>
              <a:gd name="connsiteX4" fmla="*/ 5642157 w 5820229"/>
              <a:gd name="connsiteY4" fmla="*/ 4465184 h 4465184"/>
              <a:gd name="connsiteX5" fmla="*/ 178072 w 5820229"/>
              <a:gd name="connsiteY5" fmla="*/ 4465184 h 4465184"/>
              <a:gd name="connsiteX6" fmla="*/ 0 w 5820229"/>
              <a:gd name="connsiteY6" fmla="*/ 4287112 h 4465184"/>
              <a:gd name="connsiteX7" fmla="*/ 0 w 5820229"/>
              <a:gd name="connsiteY7" fmla="*/ 178072 h 4465184"/>
              <a:gd name="connsiteX8" fmla="*/ 178072 w 5820229"/>
              <a:gd name="connsiteY8" fmla="*/ 0 h 44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0229" h="4465184">
                <a:moveTo>
                  <a:pt x="178072" y="0"/>
                </a:moveTo>
                <a:lnTo>
                  <a:pt x="5642157" y="0"/>
                </a:lnTo>
                <a:cubicBezTo>
                  <a:pt x="5740503" y="0"/>
                  <a:pt x="5820229" y="79726"/>
                  <a:pt x="5820229" y="178072"/>
                </a:cubicBezTo>
                <a:lnTo>
                  <a:pt x="5820229" y="4287112"/>
                </a:lnTo>
                <a:cubicBezTo>
                  <a:pt x="5820229" y="4385458"/>
                  <a:pt x="5740503" y="4465184"/>
                  <a:pt x="5642157" y="4465184"/>
                </a:cubicBezTo>
                <a:lnTo>
                  <a:pt x="178072" y="4465184"/>
                </a:lnTo>
                <a:cubicBezTo>
                  <a:pt x="79726" y="4465184"/>
                  <a:pt x="0" y="4385458"/>
                  <a:pt x="0" y="4287112"/>
                </a:cubicBezTo>
                <a:lnTo>
                  <a:pt x="0" y="178072"/>
                </a:lnTo>
                <a:cubicBezTo>
                  <a:pt x="0" y="79726"/>
                  <a:pt x="79726" y="0"/>
                  <a:pt x="178072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2440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文版式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2B27DF08-95D8-450F-AAE7-B6CB60FD49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052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B261A416-E7E8-498B-8702-C610A128F8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27535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DE5B100C-500D-4EAC-9ACA-0ECACB061B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9018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D8A94565-B639-43A7-8218-D4E8A23A1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10501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BCD212C-EC0C-441F-8D1D-5309D9DCCD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C2C71E10-6969-4DE6-ADAA-18F891A0F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3200" b="1" kern="1200" noProof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76CEB83-52D0-4C35-B39F-58B8958F0B9E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0932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文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9E96E817-4586-4443-BDC9-4E3ABD911F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1452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6D97D1A5-BA96-4BD9-8E1B-05ED15BCA5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0235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58A3836B-914D-420F-A2F1-442966187D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9018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17772CD9-C0E5-4A31-91E7-02E042FFD1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97801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BCD212C-EC0C-441F-8D1D-5309D9DCCD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C2C71E10-6969-4DE6-ADAA-18F891A0F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3200" b="1" kern="1200" noProof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76CEB83-52D0-4C35-B39F-58B8958F0B9E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59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AD5DC3C-3A08-4750-A28F-98F1D1FAEEC9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11">
            <a:extLst>
              <a:ext uri="{FF2B5EF4-FFF2-40B4-BE49-F238E27FC236}">
                <a16:creationId xmlns:a16="http://schemas.microsoft.com/office/drawing/2014/main" id="{D51A6A5A-A8F4-4705-8F9D-1384F12E8A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2A0D51C-FC4A-4527-8277-AF8ED67B8DC4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3853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BCD212C-EC0C-441F-8D1D-5309D9DCCD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C2C71E10-6969-4DE6-ADAA-18F891A0F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3200" b="1" kern="1200" noProof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76CEB83-52D0-4C35-B39F-58B8958F0B9E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50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0873DE6B-C1B6-4A8E-81EC-BCE1E05FA0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535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9E88FB8D-788B-421E-8EEB-BDCA2706B9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4187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81A274B5-2A0E-42E8-8231-95B6015C59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1A7C644C-37FE-472B-931F-011A71C888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8241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C0BB840-3C16-4D50-BBDF-394181E69D5C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11">
            <a:extLst>
              <a:ext uri="{FF2B5EF4-FFF2-40B4-BE49-F238E27FC236}">
                <a16:creationId xmlns:a16="http://schemas.microsoft.com/office/drawing/2014/main" id="{0DB55860-5447-4A7F-B811-EDF296E8F1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A1CD957-0632-4623-A971-4E89463B20A8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52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9E96E817-4586-4443-BDC9-4E3ABD911F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1452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6D97D1A5-BA96-4BD9-8E1B-05ED15BCA5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0235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58A3836B-914D-420F-A2F1-442966187D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9018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17772CD9-C0E5-4A31-91E7-02E042FFD1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97801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C152BF2-CCA5-49FC-9487-5EC7C4F5F2CD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11">
            <a:extLst>
              <a:ext uri="{FF2B5EF4-FFF2-40B4-BE49-F238E27FC236}">
                <a16:creationId xmlns:a16="http://schemas.microsoft.com/office/drawing/2014/main" id="{16812459-4FC2-4F06-9629-A190123AB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8FF2DF9-DEF5-4D96-B10E-0E32CDD4A2AE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41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2B27DF08-95D8-450F-AAE7-B6CB60FD49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052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B261A416-E7E8-498B-8702-C610A128F8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27535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DE5B100C-500D-4EAC-9ACA-0ECACB061B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9018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D8A94565-B639-43A7-8218-D4E8A23A1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10501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4F03D05-666A-4A75-B878-CEE396EABB54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11">
            <a:extLst>
              <a:ext uri="{FF2B5EF4-FFF2-40B4-BE49-F238E27FC236}">
                <a16:creationId xmlns:a16="http://schemas.microsoft.com/office/drawing/2014/main" id="{6A17DADC-E1FF-435A-B1B5-93221A0C78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C9E47D3-C499-4F04-8DCF-3A555F6F996F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75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6044F544-7417-4778-8557-6AA82952A1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19809" y="1574800"/>
            <a:ext cx="3152381" cy="1977909"/>
          </a:xfrm>
          <a:custGeom>
            <a:avLst/>
            <a:gdLst>
              <a:gd name="connsiteX0" fmla="*/ 78879 w 3152381"/>
              <a:gd name="connsiteY0" fmla="*/ 0 h 1977909"/>
              <a:gd name="connsiteX1" fmla="*/ 3073502 w 3152381"/>
              <a:gd name="connsiteY1" fmla="*/ 0 h 1977909"/>
              <a:gd name="connsiteX2" fmla="*/ 3152381 w 3152381"/>
              <a:gd name="connsiteY2" fmla="*/ 78879 h 1977909"/>
              <a:gd name="connsiteX3" fmla="*/ 3152381 w 3152381"/>
              <a:gd name="connsiteY3" fmla="*/ 1899030 h 1977909"/>
              <a:gd name="connsiteX4" fmla="*/ 3073502 w 3152381"/>
              <a:gd name="connsiteY4" fmla="*/ 1977909 h 1977909"/>
              <a:gd name="connsiteX5" fmla="*/ 78879 w 3152381"/>
              <a:gd name="connsiteY5" fmla="*/ 1977909 h 1977909"/>
              <a:gd name="connsiteX6" fmla="*/ 0 w 3152381"/>
              <a:gd name="connsiteY6" fmla="*/ 1899030 h 1977909"/>
              <a:gd name="connsiteX7" fmla="*/ 0 w 3152381"/>
              <a:gd name="connsiteY7" fmla="*/ 78879 h 1977909"/>
              <a:gd name="connsiteX8" fmla="*/ 78879 w 3152381"/>
              <a:gd name="connsiteY8" fmla="*/ 0 h 19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381" h="1977909">
                <a:moveTo>
                  <a:pt x="78879" y="0"/>
                </a:moveTo>
                <a:lnTo>
                  <a:pt x="3073502" y="0"/>
                </a:lnTo>
                <a:cubicBezTo>
                  <a:pt x="3117066" y="0"/>
                  <a:pt x="3152381" y="35315"/>
                  <a:pt x="3152381" y="78879"/>
                </a:cubicBezTo>
                <a:lnTo>
                  <a:pt x="3152381" y="1899030"/>
                </a:lnTo>
                <a:cubicBezTo>
                  <a:pt x="3152381" y="1942594"/>
                  <a:pt x="3117066" y="1977909"/>
                  <a:pt x="3073502" y="1977909"/>
                </a:cubicBezTo>
                <a:lnTo>
                  <a:pt x="78879" y="1977909"/>
                </a:lnTo>
                <a:cubicBezTo>
                  <a:pt x="35315" y="1977909"/>
                  <a:pt x="0" y="1942594"/>
                  <a:pt x="0" y="1899030"/>
                </a:cubicBezTo>
                <a:lnTo>
                  <a:pt x="0" y="78879"/>
                </a:lnTo>
                <a:cubicBezTo>
                  <a:pt x="0" y="35315"/>
                  <a:pt x="35315" y="0"/>
                  <a:pt x="78879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31436DBC-A6EE-4CFB-B93B-8D0150213E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7108" y="1574800"/>
            <a:ext cx="3152381" cy="1977909"/>
          </a:xfrm>
          <a:custGeom>
            <a:avLst/>
            <a:gdLst>
              <a:gd name="connsiteX0" fmla="*/ 78879 w 3152381"/>
              <a:gd name="connsiteY0" fmla="*/ 0 h 1977909"/>
              <a:gd name="connsiteX1" fmla="*/ 3073502 w 3152381"/>
              <a:gd name="connsiteY1" fmla="*/ 0 h 1977909"/>
              <a:gd name="connsiteX2" fmla="*/ 3152381 w 3152381"/>
              <a:gd name="connsiteY2" fmla="*/ 78879 h 1977909"/>
              <a:gd name="connsiteX3" fmla="*/ 3152381 w 3152381"/>
              <a:gd name="connsiteY3" fmla="*/ 1899030 h 1977909"/>
              <a:gd name="connsiteX4" fmla="*/ 3073502 w 3152381"/>
              <a:gd name="connsiteY4" fmla="*/ 1977909 h 1977909"/>
              <a:gd name="connsiteX5" fmla="*/ 78879 w 3152381"/>
              <a:gd name="connsiteY5" fmla="*/ 1977909 h 1977909"/>
              <a:gd name="connsiteX6" fmla="*/ 0 w 3152381"/>
              <a:gd name="connsiteY6" fmla="*/ 1899030 h 1977909"/>
              <a:gd name="connsiteX7" fmla="*/ 0 w 3152381"/>
              <a:gd name="connsiteY7" fmla="*/ 78879 h 1977909"/>
              <a:gd name="connsiteX8" fmla="*/ 78879 w 3152381"/>
              <a:gd name="connsiteY8" fmla="*/ 0 h 19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381" h="1977909">
                <a:moveTo>
                  <a:pt x="78879" y="0"/>
                </a:moveTo>
                <a:lnTo>
                  <a:pt x="3073502" y="0"/>
                </a:lnTo>
                <a:cubicBezTo>
                  <a:pt x="3117066" y="0"/>
                  <a:pt x="3152381" y="35315"/>
                  <a:pt x="3152381" y="78879"/>
                </a:cubicBezTo>
                <a:lnTo>
                  <a:pt x="3152381" y="1899030"/>
                </a:lnTo>
                <a:cubicBezTo>
                  <a:pt x="3152381" y="1942594"/>
                  <a:pt x="3117066" y="1977909"/>
                  <a:pt x="3073502" y="1977909"/>
                </a:cubicBezTo>
                <a:lnTo>
                  <a:pt x="78879" y="1977909"/>
                </a:lnTo>
                <a:cubicBezTo>
                  <a:pt x="35315" y="1977909"/>
                  <a:pt x="0" y="1942594"/>
                  <a:pt x="0" y="1899030"/>
                </a:cubicBezTo>
                <a:lnTo>
                  <a:pt x="0" y="78879"/>
                </a:lnTo>
                <a:cubicBezTo>
                  <a:pt x="0" y="35315"/>
                  <a:pt x="35315" y="0"/>
                  <a:pt x="78879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A599EE02-986F-4016-AEC3-ABBD67BC49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2510" y="1574800"/>
            <a:ext cx="3152381" cy="1977909"/>
          </a:xfrm>
          <a:custGeom>
            <a:avLst/>
            <a:gdLst>
              <a:gd name="connsiteX0" fmla="*/ 78879 w 3152381"/>
              <a:gd name="connsiteY0" fmla="*/ 0 h 1977909"/>
              <a:gd name="connsiteX1" fmla="*/ 3073502 w 3152381"/>
              <a:gd name="connsiteY1" fmla="*/ 0 h 1977909"/>
              <a:gd name="connsiteX2" fmla="*/ 3152381 w 3152381"/>
              <a:gd name="connsiteY2" fmla="*/ 78879 h 1977909"/>
              <a:gd name="connsiteX3" fmla="*/ 3152381 w 3152381"/>
              <a:gd name="connsiteY3" fmla="*/ 1899030 h 1977909"/>
              <a:gd name="connsiteX4" fmla="*/ 3073502 w 3152381"/>
              <a:gd name="connsiteY4" fmla="*/ 1977909 h 1977909"/>
              <a:gd name="connsiteX5" fmla="*/ 78879 w 3152381"/>
              <a:gd name="connsiteY5" fmla="*/ 1977909 h 1977909"/>
              <a:gd name="connsiteX6" fmla="*/ 0 w 3152381"/>
              <a:gd name="connsiteY6" fmla="*/ 1899030 h 1977909"/>
              <a:gd name="connsiteX7" fmla="*/ 0 w 3152381"/>
              <a:gd name="connsiteY7" fmla="*/ 78879 h 1977909"/>
              <a:gd name="connsiteX8" fmla="*/ 78879 w 3152381"/>
              <a:gd name="connsiteY8" fmla="*/ 0 h 19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381" h="1977909">
                <a:moveTo>
                  <a:pt x="78879" y="0"/>
                </a:moveTo>
                <a:lnTo>
                  <a:pt x="3073502" y="0"/>
                </a:lnTo>
                <a:cubicBezTo>
                  <a:pt x="3117066" y="0"/>
                  <a:pt x="3152381" y="35315"/>
                  <a:pt x="3152381" y="78879"/>
                </a:cubicBezTo>
                <a:lnTo>
                  <a:pt x="3152381" y="1899030"/>
                </a:lnTo>
                <a:cubicBezTo>
                  <a:pt x="3152381" y="1942594"/>
                  <a:pt x="3117066" y="1977909"/>
                  <a:pt x="3073502" y="1977909"/>
                </a:cubicBezTo>
                <a:lnTo>
                  <a:pt x="78879" y="1977909"/>
                </a:lnTo>
                <a:cubicBezTo>
                  <a:pt x="35315" y="1977909"/>
                  <a:pt x="0" y="1942594"/>
                  <a:pt x="0" y="1899030"/>
                </a:cubicBezTo>
                <a:lnTo>
                  <a:pt x="0" y="78879"/>
                </a:lnTo>
                <a:cubicBezTo>
                  <a:pt x="0" y="35315"/>
                  <a:pt x="35315" y="0"/>
                  <a:pt x="78879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EFCD2DA-B309-49E6-BD32-01A6749ACB16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占位符 11">
            <a:extLst>
              <a:ext uri="{FF2B5EF4-FFF2-40B4-BE49-F238E27FC236}">
                <a16:creationId xmlns:a16="http://schemas.microsoft.com/office/drawing/2014/main" id="{A4B62829-E792-47CE-BED3-4A96046FE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E21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EE343F7-8260-4E73-9B55-FD89F1A75E45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22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19B9441-6B7B-4BC0-B2F6-4DE189367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B9F96C-73FC-4FDF-A3EF-3C92F37D9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5EAB05-4D6A-4484-9FF9-9B146EED2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80E6E-7DEC-4F2D-94D3-47415C9AAABC}" type="datetimeFigureOut">
              <a:rPr lang="zh-CN" altLang="en-US" smtClean="0"/>
              <a:t>2019/10/23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C90218-7447-41FC-9C52-A8DAD4C90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C790A6-2F80-45D6-A31C-0ED543757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DD2B8-C0DA-46A8-88E3-E872D6D67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50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60" r:id="rId2"/>
    <p:sldLayoutId id="2147483661" r:id="rId3"/>
    <p:sldLayoutId id="2147483662" r:id="rId4"/>
    <p:sldLayoutId id="2147483666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E3EE46E-3CB2-4DA6-8402-B17C3845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4509DD-1CB4-4536-BA07-26606BCCB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DF2546-CDD6-4219-8CD5-8C7DBEF36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70043-97CA-4A80-B5ED-5A3FD635E947}" type="datetimeFigureOut">
              <a:rPr lang="zh-CN" altLang="en-US" smtClean="0"/>
              <a:t>2019/10/23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806C1C-4E07-40A7-8498-86197E7EF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F9823B-19CC-42B7-91F9-27F8ED4CF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ABB7D-13DF-48DD-85D6-3C10580FCB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35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9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27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D79FE1-229C-40C9-AB03-1732DA50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644E74-7FF4-4F27-A580-1CB7F236F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A08C78-94AC-40E2-B48E-63A4216FB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A7A4-1FE5-419A-B848-F22D7B460099}" type="datetimeFigureOut">
              <a:rPr lang="zh-CN" altLang="en-US" smtClean="0"/>
              <a:t>2019/10/23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69E2D2-7905-4777-BDB2-921AA2DBB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619A8F-8CB2-46CE-A8B0-733DBC521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CE7E-9A1D-45F9-9098-FB9F2FBD6A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77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14AA382-294A-491F-A20F-D8125F836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简约大气年终总结模板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59E55DB6-2239-4360-AB30-1FC09FF3F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SIMPLE GENERAL TEMPLATE FOR ANNUAL SUMMARY OF ATMOSPHERE</a:t>
            </a:r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DFECCB71-E4F7-4D6F-9ED1-2FD1B2A83F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汇报人：</a:t>
            </a:r>
            <a:r>
              <a:rPr lang="af-ZA" altLang="zh-CN"/>
              <a:t>OfficePLUS</a:t>
            </a:r>
          </a:p>
        </p:txBody>
      </p:sp>
    </p:spTree>
    <p:extLst>
      <p:ext uri="{BB962C8B-B14F-4D97-AF65-F5344CB8AC3E}">
        <p14:creationId xmlns:p14="http://schemas.microsoft.com/office/powerpoint/2010/main" val="111604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049299B-4376-484F-B866-8413CF404F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graphicFrame>
        <p:nvGraphicFramePr>
          <p:cNvPr id="23" name="Content Placeholder 3">
            <a:extLst>
              <a:ext uri="{FF2B5EF4-FFF2-40B4-BE49-F238E27FC236}">
                <a16:creationId xmlns:a16="http://schemas.microsoft.com/office/drawing/2014/main" id="{845C6D79-B69A-4EBE-B44A-7A51AC9E8E41}"/>
              </a:ext>
            </a:extLst>
          </p:cNvPr>
          <p:cNvGraphicFramePr>
            <a:graphicFrameLocks/>
          </p:cNvGraphicFramePr>
          <p:nvPr/>
        </p:nvGraphicFramePr>
        <p:xfrm>
          <a:off x="68366" y="1714500"/>
          <a:ext cx="32512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ontent Placeholder 3">
            <a:extLst>
              <a:ext uri="{FF2B5EF4-FFF2-40B4-BE49-F238E27FC236}">
                <a16:creationId xmlns:a16="http://schemas.microsoft.com/office/drawing/2014/main" id="{3078A722-A872-4047-A8B2-71F432EF3A2D}"/>
              </a:ext>
            </a:extLst>
          </p:cNvPr>
          <p:cNvGraphicFramePr>
            <a:graphicFrameLocks/>
          </p:cNvGraphicFramePr>
          <p:nvPr/>
        </p:nvGraphicFramePr>
        <p:xfrm>
          <a:off x="3003055" y="1714500"/>
          <a:ext cx="32512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ontent Placeholder 3">
            <a:extLst>
              <a:ext uri="{FF2B5EF4-FFF2-40B4-BE49-F238E27FC236}">
                <a16:creationId xmlns:a16="http://schemas.microsoft.com/office/drawing/2014/main" id="{862206A9-3E95-4BE0-B119-79AE93705EAA}"/>
              </a:ext>
            </a:extLst>
          </p:cNvPr>
          <p:cNvGraphicFramePr>
            <a:graphicFrameLocks/>
          </p:cNvGraphicFramePr>
          <p:nvPr/>
        </p:nvGraphicFramePr>
        <p:xfrm>
          <a:off x="5937744" y="1714500"/>
          <a:ext cx="32512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Content Placeholder 3">
            <a:extLst>
              <a:ext uri="{FF2B5EF4-FFF2-40B4-BE49-F238E27FC236}">
                <a16:creationId xmlns:a16="http://schemas.microsoft.com/office/drawing/2014/main" id="{2F318C49-80FB-4333-A8A4-4312430DAAD3}"/>
              </a:ext>
            </a:extLst>
          </p:cNvPr>
          <p:cNvGraphicFramePr>
            <a:graphicFrameLocks/>
          </p:cNvGraphicFramePr>
          <p:nvPr/>
        </p:nvGraphicFramePr>
        <p:xfrm>
          <a:off x="8872434" y="1714500"/>
          <a:ext cx="32512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TextBox 9">
            <a:extLst>
              <a:ext uri="{FF2B5EF4-FFF2-40B4-BE49-F238E27FC236}">
                <a16:creationId xmlns:a16="http://schemas.microsoft.com/office/drawing/2014/main" id="{0C2A90B8-1BBC-4BBD-8092-C3F0E469E1D6}"/>
              </a:ext>
            </a:extLst>
          </p:cNvPr>
          <p:cNvSpPr txBox="1"/>
          <p:nvPr/>
        </p:nvSpPr>
        <p:spPr>
          <a:xfrm>
            <a:off x="1214572" y="2507069"/>
            <a:ext cx="95878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kern="900" spc="-67" dirty="0"/>
              <a:t>71%</a:t>
            </a:r>
            <a:endParaRPr lang="en-US" sz="3200" dirty="0"/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4CDF10FE-0A01-46DE-A147-36079B027A78}"/>
              </a:ext>
            </a:extLst>
          </p:cNvPr>
          <p:cNvSpPr txBox="1"/>
          <p:nvPr/>
        </p:nvSpPr>
        <p:spPr>
          <a:xfrm>
            <a:off x="4149261" y="2507069"/>
            <a:ext cx="95878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kern="900" spc="-67" dirty="0"/>
              <a:t>47%</a:t>
            </a:r>
            <a:endParaRPr lang="en-US" sz="3200" dirty="0"/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367CDA03-C478-4E67-91F1-A93CE92B0CEC}"/>
              </a:ext>
            </a:extLst>
          </p:cNvPr>
          <p:cNvSpPr txBox="1"/>
          <p:nvPr/>
        </p:nvSpPr>
        <p:spPr>
          <a:xfrm>
            <a:off x="7083950" y="2507069"/>
            <a:ext cx="95878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kern="900" spc="-67" dirty="0"/>
              <a:t>80%</a:t>
            </a:r>
            <a:endParaRPr lang="en-US" sz="3200" dirty="0"/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CA7DA980-51E0-474D-BBCC-A72441C94C32}"/>
              </a:ext>
            </a:extLst>
          </p:cNvPr>
          <p:cNvSpPr txBox="1"/>
          <p:nvPr/>
        </p:nvSpPr>
        <p:spPr>
          <a:xfrm>
            <a:off x="10018640" y="2507069"/>
            <a:ext cx="95878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kern="900" spc="-67" dirty="0"/>
              <a:t>28%</a:t>
            </a:r>
            <a:endParaRPr lang="en-US" sz="3200" dirty="0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269A4C3-42E8-45C3-9B87-C039EB916ACB}"/>
              </a:ext>
            </a:extLst>
          </p:cNvPr>
          <p:cNvGrpSpPr/>
          <p:nvPr/>
        </p:nvGrpSpPr>
        <p:grpSpPr>
          <a:xfrm>
            <a:off x="640559" y="4095040"/>
            <a:ext cx="2106815" cy="1187012"/>
            <a:chOff x="667657" y="4517316"/>
            <a:chExt cx="2106815" cy="1187012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9E152EBA-E579-4311-A276-06D6DA1B6610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0D72C03-0BF6-4F15-BF8E-FD6A9DDB16E6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E2E31058-2F1E-40D0-A3D1-1FBB14F0783C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ECB86D2-73CB-42D9-AA1E-B02F451EA6AE}"/>
              </a:ext>
            </a:extLst>
          </p:cNvPr>
          <p:cNvGrpSpPr/>
          <p:nvPr/>
        </p:nvGrpSpPr>
        <p:grpSpPr>
          <a:xfrm>
            <a:off x="3575248" y="4095040"/>
            <a:ext cx="2106815" cy="1187012"/>
            <a:chOff x="667657" y="4517316"/>
            <a:chExt cx="2106815" cy="1187012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B6A5E0CC-B2FC-4B52-8548-901924E0943A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44B9A0D5-9534-436D-BFB6-150AEEE97934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</a:t>
              </a:r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CEEA1608-7518-41B6-85D6-1AF025A0F335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DAE8687-046B-439B-AF16-C40ECA324BB7}"/>
              </a:ext>
            </a:extLst>
          </p:cNvPr>
          <p:cNvGrpSpPr/>
          <p:nvPr/>
        </p:nvGrpSpPr>
        <p:grpSpPr>
          <a:xfrm>
            <a:off x="6509937" y="4095040"/>
            <a:ext cx="2106815" cy="1187012"/>
            <a:chOff x="667657" y="4517316"/>
            <a:chExt cx="2106815" cy="1187012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A821E837-13DC-4BA5-8EAB-485494FF9F53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81972E0B-3B66-4EB9-A290-3BC915146024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41DD3815-8D2A-4FAD-92BB-2654AA989F6B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B9027A03-E455-4C61-B4C2-918FE8C4C3C6}"/>
              </a:ext>
            </a:extLst>
          </p:cNvPr>
          <p:cNvGrpSpPr/>
          <p:nvPr/>
        </p:nvGrpSpPr>
        <p:grpSpPr>
          <a:xfrm>
            <a:off x="9444627" y="4095040"/>
            <a:ext cx="2106815" cy="1187012"/>
            <a:chOff x="667657" y="4517316"/>
            <a:chExt cx="2106815" cy="1187012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C903AECD-957E-4C5F-BFF5-B1EB3F3E6A72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1EE8BC33-2E6E-496E-B37A-509731F4C6C2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B5B96ECE-667D-46F8-BC2D-384B8EC086EB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4930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A8A8E84-3A54-4417-98A9-349900995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12DE45EB-10F9-4794-85EE-5B27B226E4C3}"/>
              </a:ext>
            </a:extLst>
          </p:cNvPr>
          <p:cNvSpPr/>
          <p:nvPr/>
        </p:nvSpPr>
        <p:spPr>
          <a:xfrm>
            <a:off x="826519" y="1970467"/>
            <a:ext cx="1152128" cy="115212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8AD6E0A-FC24-4A97-91CC-3DFC7DE645DB}"/>
              </a:ext>
            </a:extLst>
          </p:cNvPr>
          <p:cNvSpPr/>
          <p:nvPr/>
        </p:nvSpPr>
        <p:spPr>
          <a:xfrm>
            <a:off x="3058392" y="3122595"/>
            <a:ext cx="1152128" cy="115212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0ABBD7C9-F584-4774-A1E0-0898BB86CAA5}"/>
              </a:ext>
            </a:extLst>
          </p:cNvPr>
          <p:cNvSpPr/>
          <p:nvPr/>
        </p:nvSpPr>
        <p:spPr>
          <a:xfrm>
            <a:off x="5290265" y="1970467"/>
            <a:ext cx="1152128" cy="115212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E944B732-40FB-4F2E-924D-E0CECA40BB2F}"/>
              </a:ext>
            </a:extLst>
          </p:cNvPr>
          <p:cNvSpPr/>
          <p:nvPr/>
        </p:nvSpPr>
        <p:spPr>
          <a:xfrm>
            <a:off x="7522139" y="3122595"/>
            <a:ext cx="1152128" cy="115212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04</a:t>
            </a: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6575A33A-F41C-4616-AEC2-4CD85629EBED}"/>
              </a:ext>
            </a:extLst>
          </p:cNvPr>
          <p:cNvCxnSpPr/>
          <p:nvPr/>
        </p:nvCxnSpPr>
        <p:spPr>
          <a:xfrm>
            <a:off x="1928455" y="2775295"/>
            <a:ext cx="1182624" cy="67056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A70DF2CA-76BD-42BF-87B0-1D540A820165}"/>
              </a:ext>
            </a:extLst>
          </p:cNvPr>
          <p:cNvCxnSpPr/>
          <p:nvPr/>
        </p:nvCxnSpPr>
        <p:spPr>
          <a:xfrm>
            <a:off x="6389707" y="2772417"/>
            <a:ext cx="1182624" cy="67056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92FB4E6E-CA73-4988-8BDA-7A837C3FC24F}"/>
              </a:ext>
            </a:extLst>
          </p:cNvPr>
          <p:cNvCxnSpPr/>
          <p:nvPr/>
        </p:nvCxnSpPr>
        <p:spPr>
          <a:xfrm flipH="1">
            <a:off x="4143873" y="2772417"/>
            <a:ext cx="1182624" cy="67056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3">
            <a:extLst>
              <a:ext uri="{FF2B5EF4-FFF2-40B4-BE49-F238E27FC236}">
                <a16:creationId xmlns:a16="http://schemas.microsoft.com/office/drawing/2014/main" id="{61B1A310-3007-4349-B78C-D3EE16B8A476}"/>
              </a:ext>
            </a:extLst>
          </p:cNvPr>
          <p:cNvSpPr/>
          <p:nvPr/>
        </p:nvSpPr>
        <p:spPr>
          <a:xfrm>
            <a:off x="7277731" y="2302095"/>
            <a:ext cx="678108" cy="6781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F12C194F-938B-4B0F-AF82-A94801C641F5}"/>
              </a:ext>
            </a:extLst>
          </p:cNvPr>
          <p:cNvSpPr/>
          <p:nvPr/>
        </p:nvSpPr>
        <p:spPr>
          <a:xfrm>
            <a:off x="486565" y="3240821"/>
            <a:ext cx="678108" cy="6781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Oval 15">
            <a:extLst>
              <a:ext uri="{FF2B5EF4-FFF2-40B4-BE49-F238E27FC236}">
                <a16:creationId xmlns:a16="http://schemas.microsoft.com/office/drawing/2014/main" id="{7FCB4A3A-0BFC-4A0A-9957-18DFEFAFC69A}"/>
              </a:ext>
            </a:extLst>
          </p:cNvPr>
          <p:cNvSpPr/>
          <p:nvPr/>
        </p:nvSpPr>
        <p:spPr>
          <a:xfrm>
            <a:off x="2721239" y="2329699"/>
            <a:ext cx="678108" cy="6781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0969F05A-86DC-4A90-944E-D463C2B5319B}"/>
              </a:ext>
            </a:extLst>
          </p:cNvPr>
          <p:cNvSpPr/>
          <p:nvPr/>
        </p:nvSpPr>
        <p:spPr>
          <a:xfrm>
            <a:off x="4976146" y="3240229"/>
            <a:ext cx="678108" cy="6781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660966CE-DCE4-48D2-A84B-0D93A87F58DF}"/>
              </a:ext>
            </a:extLst>
          </p:cNvPr>
          <p:cNvSpPr/>
          <p:nvPr/>
        </p:nvSpPr>
        <p:spPr>
          <a:xfrm>
            <a:off x="3390692" y="2313427"/>
            <a:ext cx="2092747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67">
                <a:solidFill>
                  <a:schemeClr val="accent3"/>
                </a:solidFill>
              </a:rPr>
              <a:t>35%</a:t>
            </a:r>
            <a:endParaRPr lang="en-US" sz="2667" dirty="0">
              <a:solidFill>
                <a:schemeClr val="accent3"/>
              </a:solidFill>
            </a:endParaRP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47D29484-603F-49DF-B82C-5E8A9CD796DB}"/>
              </a:ext>
            </a:extLst>
          </p:cNvPr>
          <p:cNvSpPr/>
          <p:nvPr/>
        </p:nvSpPr>
        <p:spPr>
          <a:xfrm>
            <a:off x="5656844" y="3237937"/>
            <a:ext cx="2092747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67">
                <a:solidFill>
                  <a:schemeClr val="accent3"/>
                </a:solidFill>
              </a:rPr>
              <a:t>10%</a:t>
            </a:r>
            <a:endParaRPr lang="en-US" sz="2667" dirty="0">
              <a:solidFill>
                <a:schemeClr val="accent3"/>
              </a:solidFill>
            </a:endParaRP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EB9DF694-606D-4514-85C0-F10632731E89}"/>
              </a:ext>
            </a:extLst>
          </p:cNvPr>
          <p:cNvSpPr/>
          <p:nvPr/>
        </p:nvSpPr>
        <p:spPr>
          <a:xfrm>
            <a:off x="7971249" y="2300181"/>
            <a:ext cx="2092747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67">
                <a:solidFill>
                  <a:schemeClr val="accent3"/>
                </a:solidFill>
              </a:rPr>
              <a:t>50%</a:t>
            </a:r>
            <a:endParaRPr lang="en-US" sz="2667" dirty="0">
              <a:solidFill>
                <a:schemeClr val="accent3"/>
              </a:solidFill>
            </a:endParaRPr>
          </a:p>
        </p:txBody>
      </p:sp>
      <p:cxnSp>
        <p:nvCxnSpPr>
          <p:cNvPr id="42" name="Straight Connector 61">
            <a:extLst>
              <a:ext uri="{FF2B5EF4-FFF2-40B4-BE49-F238E27FC236}">
                <a16:creationId xmlns:a16="http://schemas.microsoft.com/office/drawing/2014/main" id="{02159FD9-A87F-4606-8620-CF4EC6F84FE2}"/>
              </a:ext>
            </a:extLst>
          </p:cNvPr>
          <p:cNvCxnSpPr/>
          <p:nvPr/>
        </p:nvCxnSpPr>
        <p:spPr>
          <a:xfrm flipV="1">
            <a:off x="5480923" y="3070184"/>
            <a:ext cx="121920" cy="2318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65">
            <a:extLst>
              <a:ext uri="{FF2B5EF4-FFF2-40B4-BE49-F238E27FC236}">
                <a16:creationId xmlns:a16="http://schemas.microsoft.com/office/drawing/2014/main" id="{403BA752-41F4-46D3-8E46-0E4BAB26E1AC}"/>
              </a:ext>
            </a:extLst>
          </p:cNvPr>
          <p:cNvCxnSpPr/>
          <p:nvPr/>
        </p:nvCxnSpPr>
        <p:spPr>
          <a:xfrm flipV="1">
            <a:off x="1007075" y="3070184"/>
            <a:ext cx="121920" cy="2318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66">
            <a:extLst>
              <a:ext uri="{FF2B5EF4-FFF2-40B4-BE49-F238E27FC236}">
                <a16:creationId xmlns:a16="http://schemas.microsoft.com/office/drawing/2014/main" id="{38D9DD56-E592-4D97-84B7-4A05F47C074A}"/>
              </a:ext>
            </a:extLst>
          </p:cNvPr>
          <p:cNvCxnSpPr/>
          <p:nvPr/>
        </p:nvCxnSpPr>
        <p:spPr>
          <a:xfrm flipH="1" flipV="1">
            <a:off x="3227739" y="2948947"/>
            <a:ext cx="121920" cy="2318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67">
            <a:extLst>
              <a:ext uri="{FF2B5EF4-FFF2-40B4-BE49-F238E27FC236}">
                <a16:creationId xmlns:a16="http://schemas.microsoft.com/office/drawing/2014/main" id="{8325A782-4118-42C7-9284-89EADAA5A312}"/>
              </a:ext>
            </a:extLst>
          </p:cNvPr>
          <p:cNvCxnSpPr/>
          <p:nvPr/>
        </p:nvCxnSpPr>
        <p:spPr>
          <a:xfrm flipH="1" flipV="1">
            <a:off x="7745905" y="2948947"/>
            <a:ext cx="121920" cy="2318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74">
            <a:extLst>
              <a:ext uri="{FF2B5EF4-FFF2-40B4-BE49-F238E27FC236}">
                <a16:creationId xmlns:a16="http://schemas.microsoft.com/office/drawing/2014/main" id="{7DB75B29-4C51-4480-89CF-EE862524FF41}"/>
              </a:ext>
            </a:extLst>
          </p:cNvPr>
          <p:cNvSpPr/>
          <p:nvPr/>
        </p:nvSpPr>
        <p:spPr>
          <a:xfrm>
            <a:off x="9791436" y="1970467"/>
            <a:ext cx="1152128" cy="115212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05</a:t>
            </a:r>
          </a:p>
        </p:txBody>
      </p:sp>
      <p:cxnSp>
        <p:nvCxnSpPr>
          <p:cNvPr id="47" name="Straight Connector 75">
            <a:extLst>
              <a:ext uri="{FF2B5EF4-FFF2-40B4-BE49-F238E27FC236}">
                <a16:creationId xmlns:a16="http://schemas.microsoft.com/office/drawing/2014/main" id="{68AE7275-07FF-4E12-8334-9E1369154E69}"/>
              </a:ext>
            </a:extLst>
          </p:cNvPr>
          <p:cNvCxnSpPr/>
          <p:nvPr/>
        </p:nvCxnSpPr>
        <p:spPr>
          <a:xfrm flipH="1">
            <a:off x="8645044" y="2772417"/>
            <a:ext cx="1182624" cy="67056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76">
            <a:extLst>
              <a:ext uri="{FF2B5EF4-FFF2-40B4-BE49-F238E27FC236}">
                <a16:creationId xmlns:a16="http://schemas.microsoft.com/office/drawing/2014/main" id="{884F757C-C0A0-426D-9DC5-C594F4EFCFBC}"/>
              </a:ext>
            </a:extLst>
          </p:cNvPr>
          <p:cNvSpPr/>
          <p:nvPr/>
        </p:nvSpPr>
        <p:spPr>
          <a:xfrm>
            <a:off x="9477317" y="3240229"/>
            <a:ext cx="678108" cy="6781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9" name="Rectangle 77">
            <a:extLst>
              <a:ext uri="{FF2B5EF4-FFF2-40B4-BE49-F238E27FC236}">
                <a16:creationId xmlns:a16="http://schemas.microsoft.com/office/drawing/2014/main" id="{A340D9CB-209F-4C6C-814A-1E1F800EDBC5}"/>
              </a:ext>
            </a:extLst>
          </p:cNvPr>
          <p:cNvSpPr/>
          <p:nvPr/>
        </p:nvSpPr>
        <p:spPr>
          <a:xfrm>
            <a:off x="10158015" y="3237937"/>
            <a:ext cx="2092747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67">
                <a:solidFill>
                  <a:schemeClr val="accent3"/>
                </a:solidFill>
              </a:rPr>
              <a:t>10%</a:t>
            </a:r>
            <a:endParaRPr lang="en-US" sz="2667" dirty="0">
              <a:solidFill>
                <a:schemeClr val="accent3"/>
              </a:solidFill>
            </a:endParaRPr>
          </a:p>
        </p:txBody>
      </p:sp>
      <p:cxnSp>
        <p:nvCxnSpPr>
          <p:cNvPr id="51" name="Straight Connector 79">
            <a:extLst>
              <a:ext uri="{FF2B5EF4-FFF2-40B4-BE49-F238E27FC236}">
                <a16:creationId xmlns:a16="http://schemas.microsoft.com/office/drawing/2014/main" id="{4E5A840E-E028-4C7F-A708-E694C48145D9}"/>
              </a:ext>
            </a:extLst>
          </p:cNvPr>
          <p:cNvCxnSpPr/>
          <p:nvPr/>
        </p:nvCxnSpPr>
        <p:spPr>
          <a:xfrm flipV="1">
            <a:off x="9982093" y="3070184"/>
            <a:ext cx="121920" cy="2318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8">
            <a:extLst>
              <a:ext uri="{FF2B5EF4-FFF2-40B4-BE49-F238E27FC236}">
                <a16:creationId xmlns:a16="http://schemas.microsoft.com/office/drawing/2014/main" id="{F02EF6AB-A92F-4BB6-BA1D-CA3EB15AD541}"/>
              </a:ext>
            </a:extLst>
          </p:cNvPr>
          <p:cNvSpPr/>
          <p:nvPr/>
        </p:nvSpPr>
        <p:spPr>
          <a:xfrm>
            <a:off x="1218674" y="3318843"/>
            <a:ext cx="2092747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67">
                <a:solidFill>
                  <a:schemeClr val="accent3"/>
                </a:solidFill>
              </a:rPr>
              <a:t>3%</a:t>
            </a:r>
            <a:endParaRPr lang="en-US" sz="2667" dirty="0">
              <a:solidFill>
                <a:schemeClr val="accent3"/>
              </a:solidFill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C4FF599-39DF-422A-8E7E-B6659F0FCBD2}"/>
              </a:ext>
            </a:extLst>
          </p:cNvPr>
          <p:cNvSpPr/>
          <p:nvPr/>
        </p:nvSpPr>
        <p:spPr>
          <a:xfrm>
            <a:off x="1231445" y="3623792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>
                <a:solidFill>
                  <a:schemeClr val="accent3"/>
                </a:solidFill>
              </a:rPr>
              <a:t>TITLE HERE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CEA99867-10BC-45E6-ABF2-FB925E2891A4}"/>
              </a:ext>
            </a:extLst>
          </p:cNvPr>
          <p:cNvSpPr/>
          <p:nvPr/>
        </p:nvSpPr>
        <p:spPr>
          <a:xfrm>
            <a:off x="3393224" y="2622986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>
                <a:solidFill>
                  <a:schemeClr val="accent3"/>
                </a:solidFill>
              </a:rPr>
              <a:t>TITLE HERE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5CAFE874-E859-405F-9DE0-89FC72501B73}"/>
              </a:ext>
            </a:extLst>
          </p:cNvPr>
          <p:cNvSpPr/>
          <p:nvPr/>
        </p:nvSpPr>
        <p:spPr>
          <a:xfrm>
            <a:off x="5720699" y="356755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>
                <a:solidFill>
                  <a:schemeClr val="accent3"/>
                </a:solidFill>
              </a:rPr>
              <a:t>TITLE HERE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73E61B91-9680-4394-A630-38C65E93551D}"/>
              </a:ext>
            </a:extLst>
          </p:cNvPr>
          <p:cNvSpPr/>
          <p:nvPr/>
        </p:nvSpPr>
        <p:spPr>
          <a:xfrm>
            <a:off x="7988315" y="261383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>
                <a:solidFill>
                  <a:schemeClr val="accent3"/>
                </a:solidFill>
              </a:rPr>
              <a:t>TITLE HERE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5102A883-B841-4EBB-AC0A-B9D79C19874A}"/>
              </a:ext>
            </a:extLst>
          </p:cNvPr>
          <p:cNvSpPr/>
          <p:nvPr/>
        </p:nvSpPr>
        <p:spPr>
          <a:xfrm>
            <a:off x="10218417" y="360843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>
                <a:solidFill>
                  <a:schemeClr val="accent3"/>
                </a:solidFill>
              </a:rPr>
              <a:t>TITLE HERE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C938A873-77A2-4F40-A0FB-AAE0AE07FE4B}"/>
              </a:ext>
            </a:extLst>
          </p:cNvPr>
          <p:cNvSpPr txBox="1"/>
          <p:nvPr/>
        </p:nvSpPr>
        <p:spPr>
          <a:xfrm>
            <a:off x="754745" y="50132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DC7DF0C4-A04C-4F36-AFDD-31930D6A00DE}"/>
              </a:ext>
            </a:extLst>
          </p:cNvPr>
          <p:cNvSpPr txBox="1"/>
          <p:nvPr/>
        </p:nvSpPr>
        <p:spPr>
          <a:xfrm>
            <a:off x="2982895" y="50132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8C24CB0D-C9EC-4888-B1B1-085C63D7837D}"/>
              </a:ext>
            </a:extLst>
          </p:cNvPr>
          <p:cNvSpPr txBox="1"/>
          <p:nvPr/>
        </p:nvSpPr>
        <p:spPr>
          <a:xfrm>
            <a:off x="5211044" y="50132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C500906E-DF66-4F92-8846-ECA4D8A0B782}"/>
              </a:ext>
            </a:extLst>
          </p:cNvPr>
          <p:cNvSpPr txBox="1"/>
          <p:nvPr/>
        </p:nvSpPr>
        <p:spPr>
          <a:xfrm>
            <a:off x="7439194" y="50132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B68E78E6-569E-4590-9D90-6BAE2D743825}"/>
              </a:ext>
            </a:extLst>
          </p:cNvPr>
          <p:cNvSpPr txBox="1"/>
          <p:nvPr/>
        </p:nvSpPr>
        <p:spPr>
          <a:xfrm>
            <a:off x="9667344" y="50132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61" name="rocket" title="Icon of a rocket">
            <a:extLst>
              <a:ext uri="{FF2B5EF4-FFF2-40B4-BE49-F238E27FC236}">
                <a16:creationId xmlns:a16="http://schemas.microsoft.com/office/drawing/2014/main" id="{7F326344-1B35-43A0-88D9-1BA618E9193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7449" y="3434610"/>
            <a:ext cx="296340" cy="29053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2" name="Intelligence" title="Icon of circles connected by crossing lines">
            <a:extLst>
              <a:ext uri="{FF2B5EF4-FFF2-40B4-BE49-F238E27FC236}">
                <a16:creationId xmlns:a16="http://schemas.microsoft.com/office/drawing/2014/main" id="{734CEB39-5644-4607-A800-6067806134D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09119" y="2523488"/>
            <a:ext cx="302348" cy="29053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3" name="Broadcasting_F1B5" title="Icon of a communication dish with signal lines">
            <a:extLst>
              <a:ext uri="{FF2B5EF4-FFF2-40B4-BE49-F238E27FC236}">
                <a16:creationId xmlns:a16="http://schemas.microsoft.com/office/drawing/2014/main" id="{388A3654-2949-42FA-8B5F-28AE0C0B0F28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9671174" y="3434018"/>
            <a:ext cx="290394" cy="29053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64" name="IoT" title="Icon of five circles that all connect to a center circle">
            <a:extLst>
              <a:ext uri="{FF2B5EF4-FFF2-40B4-BE49-F238E27FC236}">
                <a16:creationId xmlns:a16="http://schemas.microsoft.com/office/drawing/2014/main" id="{627D04F2-6F38-417D-B078-88F77952AC4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168" y="3434018"/>
            <a:ext cx="290064" cy="29053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65" name="speedometer" title="Icon of a spedometer showing medium speed">
            <a:extLst>
              <a:ext uri="{FF2B5EF4-FFF2-40B4-BE49-F238E27FC236}">
                <a16:creationId xmlns:a16="http://schemas.microsoft.com/office/drawing/2014/main" id="{58B5F395-56B7-4742-8742-080D7F2DD3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72785" y="2497149"/>
            <a:ext cx="288000" cy="2880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A8A8E84-3A54-4417-98A9-349900995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cxnSp>
        <p:nvCxnSpPr>
          <p:cNvPr id="49" name="Straight Arrow Connector 41">
            <a:extLst>
              <a:ext uri="{FF2B5EF4-FFF2-40B4-BE49-F238E27FC236}">
                <a16:creationId xmlns:a16="http://schemas.microsoft.com/office/drawing/2014/main" id="{F8BA9128-8FF7-40B2-B82B-6D782C0105BF}"/>
              </a:ext>
            </a:extLst>
          </p:cNvPr>
          <p:cNvCxnSpPr>
            <a:cxnSpLocks/>
          </p:cNvCxnSpPr>
          <p:nvPr/>
        </p:nvCxnSpPr>
        <p:spPr>
          <a:xfrm flipV="1">
            <a:off x="1950820" y="4647525"/>
            <a:ext cx="426770" cy="158816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41">
            <a:extLst>
              <a:ext uri="{FF2B5EF4-FFF2-40B4-BE49-F238E27FC236}">
                <a16:creationId xmlns:a16="http://schemas.microsoft.com/office/drawing/2014/main" id="{0345375C-F5CA-4704-931A-06B6587B432B}"/>
              </a:ext>
            </a:extLst>
          </p:cNvPr>
          <p:cNvCxnSpPr>
            <a:cxnSpLocks/>
          </p:cNvCxnSpPr>
          <p:nvPr/>
        </p:nvCxnSpPr>
        <p:spPr>
          <a:xfrm flipV="1">
            <a:off x="4021723" y="3849355"/>
            <a:ext cx="426770" cy="158816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41">
            <a:extLst>
              <a:ext uri="{FF2B5EF4-FFF2-40B4-BE49-F238E27FC236}">
                <a16:creationId xmlns:a16="http://schemas.microsoft.com/office/drawing/2014/main" id="{6F197085-E29E-476A-A998-6842634CDF63}"/>
              </a:ext>
            </a:extLst>
          </p:cNvPr>
          <p:cNvCxnSpPr>
            <a:cxnSpLocks/>
          </p:cNvCxnSpPr>
          <p:nvPr/>
        </p:nvCxnSpPr>
        <p:spPr>
          <a:xfrm flipV="1">
            <a:off x="6092626" y="3051186"/>
            <a:ext cx="426770" cy="158816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41">
            <a:extLst>
              <a:ext uri="{FF2B5EF4-FFF2-40B4-BE49-F238E27FC236}">
                <a16:creationId xmlns:a16="http://schemas.microsoft.com/office/drawing/2014/main" id="{36ABEAB2-DDAE-4592-90B0-358306452C73}"/>
              </a:ext>
            </a:extLst>
          </p:cNvPr>
          <p:cNvCxnSpPr>
            <a:cxnSpLocks/>
          </p:cNvCxnSpPr>
          <p:nvPr/>
        </p:nvCxnSpPr>
        <p:spPr>
          <a:xfrm flipV="1">
            <a:off x="8163528" y="2253017"/>
            <a:ext cx="426770" cy="158816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D936E52E-31C2-4B41-BD7A-684D386B9DAE}"/>
              </a:ext>
            </a:extLst>
          </p:cNvPr>
          <p:cNvGrpSpPr/>
          <p:nvPr/>
        </p:nvGrpSpPr>
        <p:grpSpPr>
          <a:xfrm>
            <a:off x="562057" y="4387473"/>
            <a:ext cx="1122543" cy="1177237"/>
            <a:chOff x="562057" y="4387473"/>
            <a:chExt cx="1122543" cy="1177237"/>
          </a:xfrm>
        </p:grpSpPr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4366F06F-1575-413D-B97A-F81E4911A066}"/>
                </a:ext>
              </a:extLst>
            </p:cNvPr>
            <p:cNvGrpSpPr/>
            <p:nvPr/>
          </p:nvGrpSpPr>
          <p:grpSpPr>
            <a:xfrm>
              <a:off x="562057" y="4387473"/>
              <a:ext cx="1122543" cy="1177237"/>
              <a:chOff x="971304" y="4387473"/>
              <a:chExt cx="1122543" cy="1177237"/>
            </a:xfrm>
          </p:grpSpPr>
          <p:sp>
            <p:nvSpPr>
              <p:cNvPr id="22" name="Oval 5">
                <a:extLst>
                  <a:ext uri="{FF2B5EF4-FFF2-40B4-BE49-F238E27FC236}">
                    <a16:creationId xmlns:a16="http://schemas.microsoft.com/office/drawing/2014/main" id="{B8BF8508-4311-46B2-997D-44051DE810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5821" y="4456686"/>
                <a:ext cx="1108026" cy="1108024"/>
              </a:xfrm>
              <a:prstGeom prst="ellipse">
                <a:avLst/>
              </a:prstGeom>
              <a:solidFill>
                <a:schemeClr val="accent2">
                  <a:alpha val="91000"/>
                </a:schemeClr>
              </a:solidFill>
              <a:ln w="9525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6" name="Oval 61">
                <a:extLst>
                  <a:ext uri="{FF2B5EF4-FFF2-40B4-BE49-F238E27FC236}">
                    <a16:creationId xmlns:a16="http://schemas.microsoft.com/office/drawing/2014/main" id="{9AADE8D7-7528-4B21-9A69-BA683AE7C519}"/>
                  </a:ext>
                </a:extLst>
              </p:cNvPr>
              <p:cNvSpPr/>
              <p:nvPr/>
            </p:nvSpPr>
            <p:spPr>
              <a:xfrm>
                <a:off x="971304" y="4387473"/>
                <a:ext cx="418868" cy="41886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lnSpc>
                    <a:spcPct val="89000"/>
                  </a:lnSpc>
                </a:pPr>
                <a:r>
                  <a:rPr lang="en-US" sz="2133"/>
                  <a:t>01</a:t>
                </a:r>
                <a:endParaRPr lang="en-US" sz="2133" dirty="0"/>
              </a:p>
            </p:txBody>
          </p:sp>
        </p:grpSp>
        <p:sp>
          <p:nvSpPr>
            <p:cNvPr id="95" name="rocket" title="Icon of a rocket">
              <a:extLst>
                <a:ext uri="{FF2B5EF4-FFF2-40B4-BE49-F238E27FC236}">
                  <a16:creationId xmlns:a16="http://schemas.microsoft.com/office/drawing/2014/main" id="{A1647694-2009-40B1-AE9A-BD73319AC78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09223" y="4793673"/>
              <a:ext cx="442728" cy="434050"/>
            </a:xfrm>
            <a:custGeom>
              <a:avLst/>
              <a:gdLst>
                <a:gd name="T0" fmla="*/ 352 w 352"/>
                <a:gd name="T1" fmla="*/ 3 h 346"/>
                <a:gd name="T2" fmla="*/ 305 w 352"/>
                <a:gd name="T3" fmla="*/ 142 h 346"/>
                <a:gd name="T4" fmla="*/ 118 w 352"/>
                <a:gd name="T5" fmla="*/ 326 h 346"/>
                <a:gd name="T6" fmla="*/ 50 w 352"/>
                <a:gd name="T7" fmla="*/ 346 h 346"/>
                <a:gd name="T8" fmla="*/ 0 w 352"/>
                <a:gd name="T9" fmla="*/ 295 h 346"/>
                <a:gd name="T10" fmla="*/ 30 w 352"/>
                <a:gd name="T11" fmla="*/ 227 h 346"/>
                <a:gd name="T12" fmla="*/ 203 w 352"/>
                <a:gd name="T13" fmla="*/ 54 h 346"/>
                <a:gd name="T14" fmla="*/ 352 w 352"/>
                <a:gd name="T15" fmla="*/ 3 h 346"/>
                <a:gd name="T16" fmla="*/ 203 w 352"/>
                <a:gd name="T17" fmla="*/ 55 h 346"/>
                <a:gd name="T18" fmla="*/ 301 w 352"/>
                <a:gd name="T19" fmla="*/ 146 h 346"/>
                <a:gd name="T20" fmla="*/ 144 w 352"/>
                <a:gd name="T21" fmla="*/ 113 h 346"/>
                <a:gd name="T22" fmla="*/ 0 w 352"/>
                <a:gd name="T23" fmla="*/ 113 h 346"/>
                <a:gd name="T24" fmla="*/ 0 w 352"/>
                <a:gd name="T25" fmla="*/ 197 h 346"/>
                <a:gd name="T26" fmla="*/ 30 w 352"/>
                <a:gd name="T27" fmla="*/ 227 h 346"/>
                <a:gd name="T28" fmla="*/ 30 w 352"/>
                <a:gd name="T29" fmla="*/ 227 h 346"/>
                <a:gd name="T30" fmla="*/ 120 w 352"/>
                <a:gd name="T31" fmla="*/ 324 h 346"/>
                <a:gd name="T32" fmla="*/ 141 w 352"/>
                <a:gd name="T33" fmla="*/ 346 h 346"/>
                <a:gd name="T34" fmla="*/ 232 w 352"/>
                <a:gd name="T35" fmla="*/ 346 h 346"/>
                <a:gd name="T36" fmla="*/ 232 w 352"/>
                <a:gd name="T37" fmla="*/ 214 h 346"/>
                <a:gd name="T38" fmla="*/ 176 w 352"/>
                <a:gd name="T39" fmla="*/ 159 h 346"/>
                <a:gd name="T40" fmla="*/ 194 w 352"/>
                <a:gd name="T41" fmla="*/ 177 h 346"/>
                <a:gd name="T42" fmla="*/ 211 w 352"/>
                <a:gd name="T43" fmla="*/ 159 h 346"/>
                <a:gd name="T44" fmla="*/ 194 w 352"/>
                <a:gd name="T45" fmla="*/ 141 h 346"/>
                <a:gd name="T46" fmla="*/ 176 w 352"/>
                <a:gd name="T47" fmla="*/ 15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2" h="346">
                  <a:moveTo>
                    <a:pt x="352" y="3"/>
                  </a:moveTo>
                  <a:cubicBezTo>
                    <a:pt x="346" y="85"/>
                    <a:pt x="305" y="142"/>
                    <a:pt x="305" y="142"/>
                  </a:cubicBezTo>
                  <a:cubicBezTo>
                    <a:pt x="305" y="142"/>
                    <a:pt x="305" y="142"/>
                    <a:pt x="118" y="326"/>
                  </a:cubicBezTo>
                  <a:cubicBezTo>
                    <a:pt x="118" y="326"/>
                    <a:pt x="118" y="326"/>
                    <a:pt x="50" y="346"/>
                  </a:cubicBezTo>
                  <a:cubicBezTo>
                    <a:pt x="50" y="346"/>
                    <a:pt x="50" y="346"/>
                    <a:pt x="0" y="295"/>
                  </a:cubicBezTo>
                  <a:cubicBezTo>
                    <a:pt x="0" y="295"/>
                    <a:pt x="0" y="295"/>
                    <a:pt x="30" y="227"/>
                  </a:cubicBezTo>
                  <a:cubicBezTo>
                    <a:pt x="30" y="227"/>
                    <a:pt x="149" y="109"/>
                    <a:pt x="203" y="54"/>
                  </a:cubicBezTo>
                  <a:cubicBezTo>
                    <a:pt x="257" y="0"/>
                    <a:pt x="352" y="3"/>
                    <a:pt x="352" y="3"/>
                  </a:cubicBezTo>
                  <a:close/>
                  <a:moveTo>
                    <a:pt x="203" y="55"/>
                  </a:moveTo>
                  <a:cubicBezTo>
                    <a:pt x="301" y="146"/>
                    <a:pt x="301" y="146"/>
                    <a:pt x="301" y="146"/>
                  </a:cubicBezTo>
                  <a:moveTo>
                    <a:pt x="144" y="113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0" y="227"/>
                    <a:pt x="30" y="227"/>
                    <a:pt x="30" y="227"/>
                  </a:cubicBezTo>
                  <a:moveTo>
                    <a:pt x="30" y="227"/>
                  </a:moveTo>
                  <a:cubicBezTo>
                    <a:pt x="120" y="324"/>
                    <a:pt x="120" y="324"/>
                    <a:pt x="120" y="324"/>
                  </a:cubicBezTo>
                  <a:cubicBezTo>
                    <a:pt x="141" y="346"/>
                    <a:pt x="141" y="346"/>
                    <a:pt x="141" y="346"/>
                  </a:cubicBezTo>
                  <a:cubicBezTo>
                    <a:pt x="232" y="346"/>
                    <a:pt x="232" y="346"/>
                    <a:pt x="232" y="346"/>
                  </a:cubicBezTo>
                  <a:cubicBezTo>
                    <a:pt x="232" y="214"/>
                    <a:pt x="232" y="214"/>
                    <a:pt x="232" y="214"/>
                  </a:cubicBezTo>
                  <a:moveTo>
                    <a:pt x="176" y="159"/>
                  </a:moveTo>
                  <a:cubicBezTo>
                    <a:pt x="176" y="169"/>
                    <a:pt x="184" y="177"/>
                    <a:pt x="194" y="177"/>
                  </a:cubicBezTo>
                  <a:cubicBezTo>
                    <a:pt x="203" y="177"/>
                    <a:pt x="211" y="169"/>
                    <a:pt x="211" y="159"/>
                  </a:cubicBezTo>
                  <a:cubicBezTo>
                    <a:pt x="211" y="149"/>
                    <a:pt x="203" y="141"/>
                    <a:pt x="194" y="141"/>
                  </a:cubicBezTo>
                  <a:cubicBezTo>
                    <a:pt x="184" y="141"/>
                    <a:pt x="176" y="149"/>
                    <a:pt x="176" y="159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75B62CA1-F9B6-4221-8A3F-96CCB8521B61}"/>
              </a:ext>
            </a:extLst>
          </p:cNvPr>
          <p:cNvGrpSpPr/>
          <p:nvPr/>
        </p:nvGrpSpPr>
        <p:grpSpPr>
          <a:xfrm>
            <a:off x="8831001" y="1344306"/>
            <a:ext cx="1122543" cy="1177237"/>
            <a:chOff x="8831001" y="1777829"/>
            <a:chExt cx="1122543" cy="1177237"/>
          </a:xfrm>
        </p:grpSpPr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E3E2706E-08B5-4E06-8B51-863EAAF31B3F}"/>
                </a:ext>
              </a:extLst>
            </p:cNvPr>
            <p:cNvGrpSpPr/>
            <p:nvPr/>
          </p:nvGrpSpPr>
          <p:grpSpPr>
            <a:xfrm>
              <a:off x="8831001" y="1777829"/>
              <a:ext cx="1122543" cy="1177237"/>
              <a:chOff x="971304" y="4387473"/>
              <a:chExt cx="1122543" cy="1177237"/>
            </a:xfrm>
          </p:grpSpPr>
          <p:sp>
            <p:nvSpPr>
              <p:cNvPr id="86" name="Oval 5">
                <a:extLst>
                  <a:ext uri="{FF2B5EF4-FFF2-40B4-BE49-F238E27FC236}">
                    <a16:creationId xmlns:a16="http://schemas.microsoft.com/office/drawing/2014/main" id="{0B7E24B6-DC90-4A0A-9608-8B023E864F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5821" y="4456686"/>
                <a:ext cx="1108026" cy="1108024"/>
              </a:xfrm>
              <a:prstGeom prst="ellipse">
                <a:avLst/>
              </a:prstGeom>
              <a:solidFill>
                <a:schemeClr val="accent2">
                  <a:alpha val="91000"/>
                </a:schemeClr>
              </a:solidFill>
              <a:ln w="9525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7" name="Oval 61">
                <a:extLst>
                  <a:ext uri="{FF2B5EF4-FFF2-40B4-BE49-F238E27FC236}">
                    <a16:creationId xmlns:a16="http://schemas.microsoft.com/office/drawing/2014/main" id="{6FE4A45A-A34A-480A-B78A-157BDAFBED8C}"/>
                  </a:ext>
                </a:extLst>
              </p:cNvPr>
              <p:cNvSpPr/>
              <p:nvPr/>
            </p:nvSpPr>
            <p:spPr>
              <a:xfrm>
                <a:off x="971304" y="4387473"/>
                <a:ext cx="418868" cy="41886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lnSpc>
                    <a:spcPct val="89000"/>
                  </a:lnSpc>
                </a:pPr>
                <a:r>
                  <a:rPr lang="en-US" sz="2133"/>
                  <a:t>05</a:t>
                </a:r>
                <a:endParaRPr lang="en-US" sz="2133" dirty="0"/>
              </a:p>
            </p:txBody>
          </p:sp>
        </p:grpSp>
        <p:sp>
          <p:nvSpPr>
            <p:cNvPr id="96" name="Broadcasting_F1B5" title="Icon of a communication dish with signal lines">
              <a:extLst>
                <a:ext uri="{FF2B5EF4-FFF2-40B4-BE49-F238E27FC236}">
                  <a16:creationId xmlns:a16="http://schemas.microsoft.com/office/drawing/2014/main" id="{7EF0B570-8499-4010-A8BB-C0F0F16BC2A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flipH="1">
              <a:off x="9176878" y="2213215"/>
              <a:ext cx="433846" cy="434050"/>
            </a:xfrm>
            <a:custGeom>
              <a:avLst/>
              <a:gdLst>
                <a:gd name="T0" fmla="*/ 1786 w 3913"/>
                <a:gd name="T1" fmla="*/ 2127 h 3913"/>
                <a:gd name="T2" fmla="*/ 2198 w 3913"/>
                <a:gd name="T3" fmla="*/ 1715 h 3913"/>
                <a:gd name="T4" fmla="*/ 2286 w 3913"/>
                <a:gd name="T5" fmla="*/ 1502 h 3913"/>
                <a:gd name="T6" fmla="*/ 2161 w 3913"/>
                <a:gd name="T7" fmla="*/ 1627 h 3913"/>
                <a:gd name="T8" fmla="*/ 2286 w 3913"/>
                <a:gd name="T9" fmla="*/ 1752 h 3913"/>
                <a:gd name="T10" fmla="*/ 2411 w 3913"/>
                <a:gd name="T11" fmla="*/ 1627 h 3913"/>
                <a:gd name="T12" fmla="*/ 2286 w 3913"/>
                <a:gd name="T13" fmla="*/ 1502 h 3913"/>
                <a:gd name="T14" fmla="*/ 3162 w 3913"/>
                <a:gd name="T15" fmla="*/ 1877 h 3913"/>
                <a:gd name="T16" fmla="*/ 2036 w 3913"/>
                <a:gd name="T17" fmla="*/ 751 h 3913"/>
                <a:gd name="T18" fmla="*/ 3913 w 3913"/>
                <a:gd name="T19" fmla="*/ 1877 h 3913"/>
                <a:gd name="T20" fmla="*/ 2036 w 3913"/>
                <a:gd name="T21" fmla="*/ 0 h 3913"/>
                <a:gd name="T22" fmla="*/ 636 w 3913"/>
                <a:gd name="T23" fmla="*/ 977 h 3913"/>
                <a:gd name="T24" fmla="*/ 636 w 3913"/>
                <a:gd name="T25" fmla="*/ 3277 h 3913"/>
                <a:gd name="T26" fmla="*/ 2936 w 3913"/>
                <a:gd name="T27" fmla="*/ 3277 h 3913"/>
                <a:gd name="T28" fmla="*/ 636 w 3913"/>
                <a:gd name="T29" fmla="*/ 977 h 3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13" h="3913">
                  <a:moveTo>
                    <a:pt x="1786" y="2127"/>
                  </a:moveTo>
                  <a:cubicBezTo>
                    <a:pt x="2198" y="1715"/>
                    <a:pt x="2198" y="1715"/>
                    <a:pt x="2198" y="1715"/>
                  </a:cubicBezTo>
                  <a:moveTo>
                    <a:pt x="2286" y="1502"/>
                  </a:moveTo>
                  <a:cubicBezTo>
                    <a:pt x="2217" y="1502"/>
                    <a:pt x="2161" y="1558"/>
                    <a:pt x="2161" y="1627"/>
                  </a:cubicBezTo>
                  <a:cubicBezTo>
                    <a:pt x="2161" y="1696"/>
                    <a:pt x="2217" y="1752"/>
                    <a:pt x="2286" y="1752"/>
                  </a:cubicBezTo>
                  <a:cubicBezTo>
                    <a:pt x="2355" y="1752"/>
                    <a:pt x="2411" y="1696"/>
                    <a:pt x="2411" y="1627"/>
                  </a:cubicBezTo>
                  <a:cubicBezTo>
                    <a:pt x="2411" y="1558"/>
                    <a:pt x="2355" y="1502"/>
                    <a:pt x="2286" y="1502"/>
                  </a:cubicBezTo>
                  <a:close/>
                  <a:moveTo>
                    <a:pt x="3162" y="1877"/>
                  </a:moveTo>
                  <a:cubicBezTo>
                    <a:pt x="3162" y="1255"/>
                    <a:pt x="2658" y="751"/>
                    <a:pt x="2036" y="751"/>
                  </a:cubicBezTo>
                  <a:moveTo>
                    <a:pt x="3913" y="1877"/>
                  </a:moveTo>
                  <a:cubicBezTo>
                    <a:pt x="3913" y="840"/>
                    <a:pt x="3073" y="0"/>
                    <a:pt x="2036" y="0"/>
                  </a:cubicBezTo>
                  <a:moveTo>
                    <a:pt x="636" y="977"/>
                  </a:moveTo>
                  <a:cubicBezTo>
                    <a:pt x="0" y="1612"/>
                    <a:pt x="0" y="2642"/>
                    <a:pt x="636" y="3277"/>
                  </a:cubicBezTo>
                  <a:cubicBezTo>
                    <a:pt x="1271" y="3913"/>
                    <a:pt x="2301" y="3913"/>
                    <a:pt x="2936" y="3277"/>
                  </a:cubicBezTo>
                  <a:lnTo>
                    <a:pt x="636" y="977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A53DEB22-CD9A-4435-841D-E83650E59BD1}"/>
              </a:ext>
            </a:extLst>
          </p:cNvPr>
          <p:cNvGrpSpPr/>
          <p:nvPr/>
        </p:nvGrpSpPr>
        <p:grpSpPr>
          <a:xfrm>
            <a:off x="2629293" y="3626682"/>
            <a:ext cx="1122543" cy="1177237"/>
            <a:chOff x="2629293" y="3735062"/>
            <a:chExt cx="1122543" cy="1177237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55644031-CA39-421B-8B93-EF09FC9BBF9D}"/>
                </a:ext>
              </a:extLst>
            </p:cNvPr>
            <p:cNvGrpSpPr/>
            <p:nvPr/>
          </p:nvGrpSpPr>
          <p:grpSpPr>
            <a:xfrm>
              <a:off x="2629293" y="3735062"/>
              <a:ext cx="1122543" cy="1177237"/>
              <a:chOff x="971304" y="4387473"/>
              <a:chExt cx="1122543" cy="1177237"/>
            </a:xfrm>
          </p:grpSpPr>
          <p:sp>
            <p:nvSpPr>
              <p:cNvPr id="77" name="Oval 5">
                <a:extLst>
                  <a:ext uri="{FF2B5EF4-FFF2-40B4-BE49-F238E27FC236}">
                    <a16:creationId xmlns:a16="http://schemas.microsoft.com/office/drawing/2014/main" id="{6A114F6D-369C-4E29-8F1B-416E8352CC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5821" y="4456686"/>
                <a:ext cx="1108026" cy="1108024"/>
              </a:xfrm>
              <a:prstGeom prst="ellipse">
                <a:avLst/>
              </a:prstGeom>
              <a:solidFill>
                <a:schemeClr val="accent2">
                  <a:alpha val="91000"/>
                </a:schemeClr>
              </a:solidFill>
              <a:ln w="9525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8" name="Oval 61">
                <a:extLst>
                  <a:ext uri="{FF2B5EF4-FFF2-40B4-BE49-F238E27FC236}">
                    <a16:creationId xmlns:a16="http://schemas.microsoft.com/office/drawing/2014/main" id="{93863720-AE20-439A-AEBB-9418BB14E9DF}"/>
                  </a:ext>
                </a:extLst>
              </p:cNvPr>
              <p:cNvSpPr/>
              <p:nvPr/>
            </p:nvSpPr>
            <p:spPr>
              <a:xfrm>
                <a:off x="971304" y="4387473"/>
                <a:ext cx="418868" cy="41886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lnSpc>
                    <a:spcPct val="89000"/>
                  </a:lnSpc>
                </a:pPr>
                <a:r>
                  <a:rPr lang="en-US" sz="2133" dirty="0"/>
                  <a:t>02</a:t>
                </a:r>
              </a:p>
            </p:txBody>
          </p:sp>
        </p:grpSp>
        <p:sp>
          <p:nvSpPr>
            <p:cNvPr id="97" name="signal_3" title="Icon of a communication tower with signal lines">
              <a:extLst>
                <a:ext uri="{FF2B5EF4-FFF2-40B4-BE49-F238E27FC236}">
                  <a16:creationId xmlns:a16="http://schemas.microsoft.com/office/drawing/2014/main" id="{CCD1485D-0E07-4406-B2FC-24A9DE71C37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39595" y="4185351"/>
              <a:ext cx="316456" cy="434050"/>
            </a:xfrm>
            <a:custGeom>
              <a:avLst/>
              <a:gdLst>
                <a:gd name="T0" fmla="*/ 96 w 253"/>
                <a:gd name="T1" fmla="*/ 87 h 347"/>
                <a:gd name="T2" fmla="*/ 126 w 253"/>
                <a:gd name="T3" fmla="*/ 57 h 347"/>
                <a:gd name="T4" fmla="*/ 156 w 253"/>
                <a:gd name="T5" fmla="*/ 87 h 347"/>
                <a:gd name="T6" fmla="*/ 126 w 253"/>
                <a:gd name="T7" fmla="*/ 117 h 347"/>
                <a:gd name="T8" fmla="*/ 96 w 253"/>
                <a:gd name="T9" fmla="*/ 87 h 347"/>
                <a:gd name="T10" fmla="*/ 38 w 253"/>
                <a:gd name="T11" fmla="*/ 347 h 347"/>
                <a:gd name="T12" fmla="*/ 116 w 253"/>
                <a:gd name="T13" fmla="*/ 115 h 347"/>
                <a:gd name="T14" fmla="*/ 213 w 253"/>
                <a:gd name="T15" fmla="*/ 347 h 347"/>
                <a:gd name="T16" fmla="*/ 135 w 253"/>
                <a:gd name="T17" fmla="*/ 116 h 347"/>
                <a:gd name="T18" fmla="*/ 85 w 253"/>
                <a:gd name="T19" fmla="*/ 209 h 347"/>
                <a:gd name="T20" fmla="*/ 167 w 253"/>
                <a:gd name="T21" fmla="*/ 209 h 347"/>
                <a:gd name="T22" fmla="*/ 59 w 253"/>
                <a:gd name="T23" fmla="*/ 283 h 347"/>
                <a:gd name="T24" fmla="*/ 192 w 253"/>
                <a:gd name="T25" fmla="*/ 283 h 347"/>
                <a:gd name="T26" fmla="*/ 35 w 253"/>
                <a:gd name="T27" fmla="*/ 0 h 347"/>
                <a:gd name="T28" fmla="*/ 0 w 253"/>
                <a:gd name="T29" fmla="*/ 86 h 347"/>
                <a:gd name="T30" fmla="*/ 36 w 253"/>
                <a:gd name="T31" fmla="*/ 173 h 347"/>
                <a:gd name="T32" fmla="*/ 72 w 253"/>
                <a:gd name="T33" fmla="*/ 38 h 347"/>
                <a:gd name="T34" fmla="*/ 52 w 253"/>
                <a:gd name="T35" fmla="*/ 87 h 347"/>
                <a:gd name="T36" fmla="*/ 72 w 253"/>
                <a:gd name="T37" fmla="*/ 135 h 347"/>
                <a:gd name="T38" fmla="*/ 216 w 253"/>
                <a:gd name="T39" fmla="*/ 173 h 347"/>
                <a:gd name="T40" fmla="*/ 253 w 253"/>
                <a:gd name="T41" fmla="*/ 86 h 347"/>
                <a:gd name="T42" fmla="*/ 217 w 253"/>
                <a:gd name="T43" fmla="*/ 0 h 347"/>
                <a:gd name="T44" fmla="*/ 180 w 253"/>
                <a:gd name="T45" fmla="*/ 135 h 347"/>
                <a:gd name="T46" fmla="*/ 200 w 253"/>
                <a:gd name="T47" fmla="*/ 87 h 347"/>
                <a:gd name="T48" fmla="*/ 180 w 253"/>
                <a:gd name="T49" fmla="*/ 38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3" h="347">
                  <a:moveTo>
                    <a:pt x="96" y="87"/>
                  </a:moveTo>
                  <a:cubicBezTo>
                    <a:pt x="96" y="70"/>
                    <a:pt x="109" y="57"/>
                    <a:pt x="126" y="57"/>
                  </a:cubicBezTo>
                  <a:cubicBezTo>
                    <a:pt x="143" y="57"/>
                    <a:pt x="156" y="70"/>
                    <a:pt x="156" y="87"/>
                  </a:cubicBezTo>
                  <a:cubicBezTo>
                    <a:pt x="156" y="104"/>
                    <a:pt x="143" y="117"/>
                    <a:pt x="126" y="117"/>
                  </a:cubicBezTo>
                  <a:cubicBezTo>
                    <a:pt x="109" y="117"/>
                    <a:pt x="96" y="104"/>
                    <a:pt x="96" y="87"/>
                  </a:cubicBezTo>
                  <a:close/>
                  <a:moveTo>
                    <a:pt x="38" y="347"/>
                  </a:moveTo>
                  <a:cubicBezTo>
                    <a:pt x="116" y="115"/>
                    <a:pt x="116" y="115"/>
                    <a:pt x="116" y="115"/>
                  </a:cubicBezTo>
                  <a:moveTo>
                    <a:pt x="213" y="347"/>
                  </a:moveTo>
                  <a:cubicBezTo>
                    <a:pt x="135" y="116"/>
                    <a:pt x="135" y="116"/>
                    <a:pt x="135" y="116"/>
                  </a:cubicBezTo>
                  <a:moveTo>
                    <a:pt x="85" y="209"/>
                  </a:moveTo>
                  <a:cubicBezTo>
                    <a:pt x="167" y="209"/>
                    <a:pt x="167" y="209"/>
                    <a:pt x="167" y="209"/>
                  </a:cubicBezTo>
                  <a:moveTo>
                    <a:pt x="59" y="283"/>
                  </a:moveTo>
                  <a:cubicBezTo>
                    <a:pt x="192" y="283"/>
                    <a:pt x="192" y="283"/>
                    <a:pt x="192" y="283"/>
                  </a:cubicBezTo>
                  <a:moveTo>
                    <a:pt x="35" y="0"/>
                  </a:moveTo>
                  <a:cubicBezTo>
                    <a:pt x="13" y="22"/>
                    <a:pt x="0" y="52"/>
                    <a:pt x="0" y="86"/>
                  </a:cubicBezTo>
                  <a:cubicBezTo>
                    <a:pt x="0" y="120"/>
                    <a:pt x="13" y="151"/>
                    <a:pt x="36" y="173"/>
                  </a:cubicBezTo>
                  <a:moveTo>
                    <a:pt x="72" y="38"/>
                  </a:moveTo>
                  <a:cubicBezTo>
                    <a:pt x="60" y="50"/>
                    <a:pt x="52" y="68"/>
                    <a:pt x="52" y="87"/>
                  </a:cubicBezTo>
                  <a:cubicBezTo>
                    <a:pt x="52" y="105"/>
                    <a:pt x="60" y="122"/>
                    <a:pt x="72" y="135"/>
                  </a:cubicBezTo>
                  <a:moveTo>
                    <a:pt x="216" y="173"/>
                  </a:moveTo>
                  <a:cubicBezTo>
                    <a:pt x="239" y="151"/>
                    <a:pt x="253" y="120"/>
                    <a:pt x="253" y="86"/>
                  </a:cubicBezTo>
                  <a:cubicBezTo>
                    <a:pt x="253" y="52"/>
                    <a:pt x="239" y="22"/>
                    <a:pt x="217" y="0"/>
                  </a:cubicBezTo>
                  <a:moveTo>
                    <a:pt x="180" y="135"/>
                  </a:moveTo>
                  <a:cubicBezTo>
                    <a:pt x="192" y="122"/>
                    <a:pt x="200" y="105"/>
                    <a:pt x="200" y="87"/>
                  </a:cubicBezTo>
                  <a:cubicBezTo>
                    <a:pt x="200" y="68"/>
                    <a:pt x="192" y="50"/>
                    <a:pt x="180" y="38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59FB93AF-EDA0-4041-8E7D-F0BE69A45F43}"/>
              </a:ext>
            </a:extLst>
          </p:cNvPr>
          <p:cNvGrpSpPr/>
          <p:nvPr/>
        </p:nvGrpSpPr>
        <p:grpSpPr>
          <a:xfrm>
            <a:off x="6763765" y="2105098"/>
            <a:ext cx="1122543" cy="1177237"/>
            <a:chOff x="6763765" y="2430240"/>
            <a:chExt cx="1122543" cy="1177237"/>
          </a:xfrm>
        </p:grpSpPr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BB25CB1C-C10A-44EA-AF7E-248F6D2D161B}"/>
                </a:ext>
              </a:extLst>
            </p:cNvPr>
            <p:cNvGrpSpPr/>
            <p:nvPr/>
          </p:nvGrpSpPr>
          <p:grpSpPr>
            <a:xfrm>
              <a:off x="6763765" y="2430240"/>
              <a:ext cx="1122543" cy="1177237"/>
              <a:chOff x="971304" y="4387473"/>
              <a:chExt cx="1122543" cy="1177237"/>
            </a:xfrm>
          </p:grpSpPr>
          <p:sp>
            <p:nvSpPr>
              <p:cNvPr id="83" name="Oval 5">
                <a:extLst>
                  <a:ext uri="{FF2B5EF4-FFF2-40B4-BE49-F238E27FC236}">
                    <a16:creationId xmlns:a16="http://schemas.microsoft.com/office/drawing/2014/main" id="{A33324D5-3A14-40B5-8E06-CC161FB93F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5821" y="4456686"/>
                <a:ext cx="1108026" cy="1108024"/>
              </a:xfrm>
              <a:prstGeom prst="ellipse">
                <a:avLst/>
              </a:prstGeom>
              <a:solidFill>
                <a:schemeClr val="accent2">
                  <a:alpha val="91000"/>
                </a:schemeClr>
              </a:solidFill>
              <a:ln w="9525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4" name="Oval 61">
                <a:extLst>
                  <a:ext uri="{FF2B5EF4-FFF2-40B4-BE49-F238E27FC236}">
                    <a16:creationId xmlns:a16="http://schemas.microsoft.com/office/drawing/2014/main" id="{FDFAAF33-C6A3-482C-A7CB-ACD7C668A1EC}"/>
                  </a:ext>
                </a:extLst>
              </p:cNvPr>
              <p:cNvSpPr/>
              <p:nvPr/>
            </p:nvSpPr>
            <p:spPr>
              <a:xfrm>
                <a:off x="971304" y="4387473"/>
                <a:ext cx="418868" cy="41886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lnSpc>
                    <a:spcPct val="89000"/>
                  </a:lnSpc>
                </a:pPr>
                <a:r>
                  <a:rPr lang="en-US" sz="2133"/>
                  <a:t>04</a:t>
                </a:r>
                <a:endParaRPr lang="en-US" sz="2133" dirty="0"/>
              </a:p>
            </p:txBody>
          </p:sp>
        </p:grpSp>
        <p:sp>
          <p:nvSpPr>
            <p:cNvPr id="98" name="IoT" title="Icon of five circles that all connect to a center circle">
              <a:extLst>
                <a:ext uri="{FF2B5EF4-FFF2-40B4-BE49-F238E27FC236}">
                  <a16:creationId xmlns:a16="http://schemas.microsoft.com/office/drawing/2014/main" id="{5E087293-2EA9-4F69-8D7C-C79A48D9686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15618" y="2865626"/>
              <a:ext cx="433354" cy="434050"/>
            </a:xfrm>
            <a:custGeom>
              <a:avLst/>
              <a:gdLst>
                <a:gd name="T0" fmla="*/ 235 w 352"/>
                <a:gd name="T1" fmla="*/ 176 h 352"/>
                <a:gd name="T2" fmla="*/ 176 w 352"/>
                <a:gd name="T3" fmla="*/ 235 h 352"/>
                <a:gd name="T4" fmla="*/ 117 w 352"/>
                <a:gd name="T5" fmla="*/ 176 h 352"/>
                <a:gd name="T6" fmla="*/ 176 w 352"/>
                <a:gd name="T7" fmla="*/ 117 h 352"/>
                <a:gd name="T8" fmla="*/ 235 w 352"/>
                <a:gd name="T9" fmla="*/ 176 h 352"/>
                <a:gd name="T10" fmla="*/ 270 w 352"/>
                <a:gd name="T11" fmla="*/ 0 h 352"/>
                <a:gd name="T12" fmla="*/ 235 w 352"/>
                <a:gd name="T13" fmla="*/ 35 h 352"/>
                <a:gd name="T14" fmla="*/ 270 w 352"/>
                <a:gd name="T15" fmla="*/ 70 h 352"/>
                <a:gd name="T16" fmla="*/ 305 w 352"/>
                <a:gd name="T17" fmla="*/ 35 h 352"/>
                <a:gd name="T18" fmla="*/ 270 w 352"/>
                <a:gd name="T19" fmla="*/ 0 h 352"/>
                <a:gd name="T20" fmla="*/ 82 w 352"/>
                <a:gd name="T21" fmla="*/ 23 h 352"/>
                <a:gd name="T22" fmla="*/ 47 w 352"/>
                <a:gd name="T23" fmla="*/ 59 h 352"/>
                <a:gd name="T24" fmla="*/ 82 w 352"/>
                <a:gd name="T25" fmla="*/ 94 h 352"/>
                <a:gd name="T26" fmla="*/ 117 w 352"/>
                <a:gd name="T27" fmla="*/ 59 h 352"/>
                <a:gd name="T28" fmla="*/ 82 w 352"/>
                <a:gd name="T29" fmla="*/ 23 h 352"/>
                <a:gd name="T30" fmla="*/ 35 w 352"/>
                <a:gd name="T31" fmla="*/ 211 h 352"/>
                <a:gd name="T32" fmla="*/ 0 w 352"/>
                <a:gd name="T33" fmla="*/ 246 h 352"/>
                <a:gd name="T34" fmla="*/ 35 w 352"/>
                <a:gd name="T35" fmla="*/ 282 h 352"/>
                <a:gd name="T36" fmla="*/ 70 w 352"/>
                <a:gd name="T37" fmla="*/ 246 h 352"/>
                <a:gd name="T38" fmla="*/ 35 w 352"/>
                <a:gd name="T39" fmla="*/ 211 h 352"/>
                <a:gd name="T40" fmla="*/ 223 w 352"/>
                <a:gd name="T41" fmla="*/ 282 h 352"/>
                <a:gd name="T42" fmla="*/ 188 w 352"/>
                <a:gd name="T43" fmla="*/ 317 h 352"/>
                <a:gd name="T44" fmla="*/ 223 w 352"/>
                <a:gd name="T45" fmla="*/ 352 h 352"/>
                <a:gd name="T46" fmla="*/ 258 w 352"/>
                <a:gd name="T47" fmla="*/ 317 h 352"/>
                <a:gd name="T48" fmla="*/ 223 w 352"/>
                <a:gd name="T49" fmla="*/ 282 h 352"/>
                <a:gd name="T50" fmla="*/ 317 w 352"/>
                <a:gd name="T51" fmla="*/ 164 h 352"/>
                <a:gd name="T52" fmla="*/ 282 w 352"/>
                <a:gd name="T53" fmla="*/ 199 h 352"/>
                <a:gd name="T54" fmla="*/ 317 w 352"/>
                <a:gd name="T55" fmla="*/ 235 h 352"/>
                <a:gd name="T56" fmla="*/ 352 w 352"/>
                <a:gd name="T57" fmla="*/ 199 h 352"/>
                <a:gd name="T58" fmla="*/ 317 w 352"/>
                <a:gd name="T59" fmla="*/ 164 h 352"/>
                <a:gd name="T60" fmla="*/ 250 w 352"/>
                <a:gd name="T61" fmla="*/ 64 h 352"/>
                <a:gd name="T62" fmla="*/ 209 w 352"/>
                <a:gd name="T63" fmla="*/ 127 h 352"/>
                <a:gd name="T64" fmla="*/ 139 w 352"/>
                <a:gd name="T65" fmla="*/ 130 h 352"/>
                <a:gd name="T66" fmla="*/ 104 w 352"/>
                <a:gd name="T67" fmla="*/ 86 h 352"/>
                <a:gd name="T68" fmla="*/ 67 w 352"/>
                <a:gd name="T69" fmla="*/ 231 h 352"/>
                <a:gd name="T70" fmla="*/ 124 w 352"/>
                <a:gd name="T71" fmla="*/ 202 h 352"/>
                <a:gd name="T72" fmla="*/ 212 w 352"/>
                <a:gd name="T73" fmla="*/ 283 h 352"/>
                <a:gd name="T74" fmla="*/ 195 w 352"/>
                <a:gd name="T75" fmla="*/ 232 h 352"/>
                <a:gd name="T76" fmla="*/ 234 w 352"/>
                <a:gd name="T77" fmla="*/ 186 h 352"/>
                <a:gd name="T78" fmla="*/ 282 w 352"/>
                <a:gd name="T79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2" h="352">
                  <a:moveTo>
                    <a:pt x="235" y="176"/>
                  </a:moveTo>
                  <a:cubicBezTo>
                    <a:pt x="235" y="208"/>
                    <a:pt x="208" y="235"/>
                    <a:pt x="176" y="235"/>
                  </a:cubicBezTo>
                  <a:cubicBezTo>
                    <a:pt x="144" y="235"/>
                    <a:pt x="117" y="208"/>
                    <a:pt x="117" y="176"/>
                  </a:cubicBezTo>
                  <a:cubicBezTo>
                    <a:pt x="117" y="144"/>
                    <a:pt x="144" y="117"/>
                    <a:pt x="176" y="117"/>
                  </a:cubicBezTo>
                  <a:cubicBezTo>
                    <a:pt x="208" y="117"/>
                    <a:pt x="235" y="144"/>
                    <a:pt x="235" y="176"/>
                  </a:cubicBezTo>
                  <a:close/>
                  <a:moveTo>
                    <a:pt x="270" y="0"/>
                  </a:moveTo>
                  <a:cubicBezTo>
                    <a:pt x="250" y="0"/>
                    <a:pt x="235" y="16"/>
                    <a:pt x="235" y="35"/>
                  </a:cubicBezTo>
                  <a:cubicBezTo>
                    <a:pt x="235" y="55"/>
                    <a:pt x="250" y="70"/>
                    <a:pt x="270" y="70"/>
                  </a:cubicBezTo>
                  <a:cubicBezTo>
                    <a:pt x="289" y="70"/>
                    <a:pt x="305" y="55"/>
                    <a:pt x="305" y="35"/>
                  </a:cubicBezTo>
                  <a:cubicBezTo>
                    <a:pt x="305" y="16"/>
                    <a:pt x="289" y="0"/>
                    <a:pt x="270" y="0"/>
                  </a:cubicBezTo>
                  <a:close/>
                  <a:moveTo>
                    <a:pt x="82" y="23"/>
                  </a:moveTo>
                  <a:cubicBezTo>
                    <a:pt x="63" y="23"/>
                    <a:pt x="47" y="39"/>
                    <a:pt x="47" y="59"/>
                  </a:cubicBezTo>
                  <a:cubicBezTo>
                    <a:pt x="47" y="78"/>
                    <a:pt x="63" y="94"/>
                    <a:pt x="82" y="94"/>
                  </a:cubicBezTo>
                  <a:cubicBezTo>
                    <a:pt x="102" y="94"/>
                    <a:pt x="117" y="78"/>
                    <a:pt x="117" y="59"/>
                  </a:cubicBezTo>
                  <a:cubicBezTo>
                    <a:pt x="117" y="39"/>
                    <a:pt x="102" y="23"/>
                    <a:pt x="82" y="23"/>
                  </a:cubicBezTo>
                  <a:close/>
                  <a:moveTo>
                    <a:pt x="35" y="211"/>
                  </a:moveTo>
                  <a:cubicBezTo>
                    <a:pt x="16" y="211"/>
                    <a:pt x="0" y="227"/>
                    <a:pt x="0" y="246"/>
                  </a:cubicBezTo>
                  <a:cubicBezTo>
                    <a:pt x="0" y="266"/>
                    <a:pt x="16" y="282"/>
                    <a:pt x="35" y="282"/>
                  </a:cubicBezTo>
                  <a:cubicBezTo>
                    <a:pt x="55" y="282"/>
                    <a:pt x="70" y="266"/>
                    <a:pt x="70" y="246"/>
                  </a:cubicBezTo>
                  <a:cubicBezTo>
                    <a:pt x="70" y="227"/>
                    <a:pt x="55" y="211"/>
                    <a:pt x="35" y="211"/>
                  </a:cubicBezTo>
                  <a:close/>
                  <a:moveTo>
                    <a:pt x="223" y="282"/>
                  </a:moveTo>
                  <a:cubicBezTo>
                    <a:pt x="203" y="282"/>
                    <a:pt x="188" y="297"/>
                    <a:pt x="188" y="317"/>
                  </a:cubicBezTo>
                  <a:cubicBezTo>
                    <a:pt x="188" y="336"/>
                    <a:pt x="203" y="352"/>
                    <a:pt x="223" y="352"/>
                  </a:cubicBezTo>
                  <a:cubicBezTo>
                    <a:pt x="242" y="352"/>
                    <a:pt x="258" y="336"/>
                    <a:pt x="258" y="317"/>
                  </a:cubicBezTo>
                  <a:cubicBezTo>
                    <a:pt x="258" y="297"/>
                    <a:pt x="242" y="282"/>
                    <a:pt x="223" y="282"/>
                  </a:cubicBezTo>
                  <a:close/>
                  <a:moveTo>
                    <a:pt x="317" y="164"/>
                  </a:moveTo>
                  <a:cubicBezTo>
                    <a:pt x="297" y="164"/>
                    <a:pt x="282" y="180"/>
                    <a:pt x="282" y="199"/>
                  </a:cubicBezTo>
                  <a:cubicBezTo>
                    <a:pt x="282" y="219"/>
                    <a:pt x="297" y="235"/>
                    <a:pt x="317" y="235"/>
                  </a:cubicBezTo>
                  <a:cubicBezTo>
                    <a:pt x="336" y="235"/>
                    <a:pt x="352" y="219"/>
                    <a:pt x="352" y="199"/>
                  </a:cubicBezTo>
                  <a:cubicBezTo>
                    <a:pt x="352" y="180"/>
                    <a:pt x="336" y="164"/>
                    <a:pt x="317" y="164"/>
                  </a:cubicBezTo>
                  <a:close/>
                  <a:moveTo>
                    <a:pt x="250" y="64"/>
                  </a:moveTo>
                  <a:cubicBezTo>
                    <a:pt x="209" y="127"/>
                    <a:pt x="209" y="127"/>
                    <a:pt x="209" y="127"/>
                  </a:cubicBezTo>
                  <a:moveTo>
                    <a:pt x="139" y="130"/>
                  </a:moveTo>
                  <a:cubicBezTo>
                    <a:pt x="104" y="86"/>
                    <a:pt x="104" y="86"/>
                    <a:pt x="104" y="86"/>
                  </a:cubicBezTo>
                  <a:moveTo>
                    <a:pt x="67" y="231"/>
                  </a:moveTo>
                  <a:cubicBezTo>
                    <a:pt x="124" y="202"/>
                    <a:pt x="124" y="202"/>
                    <a:pt x="124" y="202"/>
                  </a:cubicBezTo>
                  <a:moveTo>
                    <a:pt x="212" y="283"/>
                  </a:moveTo>
                  <a:cubicBezTo>
                    <a:pt x="195" y="232"/>
                    <a:pt x="195" y="232"/>
                    <a:pt x="195" y="232"/>
                  </a:cubicBezTo>
                  <a:moveTo>
                    <a:pt x="234" y="186"/>
                  </a:moveTo>
                  <a:cubicBezTo>
                    <a:pt x="282" y="194"/>
                    <a:pt x="282" y="194"/>
                    <a:pt x="282" y="194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870E69B3-21B2-41A5-BCF9-024B2DB97C67}"/>
              </a:ext>
            </a:extLst>
          </p:cNvPr>
          <p:cNvGrpSpPr/>
          <p:nvPr/>
        </p:nvGrpSpPr>
        <p:grpSpPr>
          <a:xfrm>
            <a:off x="4696529" y="2865890"/>
            <a:ext cx="1122543" cy="1177237"/>
            <a:chOff x="4696529" y="3082651"/>
            <a:chExt cx="1122543" cy="1177237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36230A07-0F4E-4509-9FD1-38ABA5E62811}"/>
                </a:ext>
              </a:extLst>
            </p:cNvPr>
            <p:cNvGrpSpPr/>
            <p:nvPr/>
          </p:nvGrpSpPr>
          <p:grpSpPr>
            <a:xfrm>
              <a:off x="4696529" y="3082651"/>
              <a:ext cx="1122543" cy="1177237"/>
              <a:chOff x="971304" y="4387473"/>
              <a:chExt cx="1122543" cy="1177237"/>
            </a:xfrm>
          </p:grpSpPr>
          <p:sp>
            <p:nvSpPr>
              <p:cNvPr id="80" name="Oval 5">
                <a:extLst>
                  <a:ext uri="{FF2B5EF4-FFF2-40B4-BE49-F238E27FC236}">
                    <a16:creationId xmlns:a16="http://schemas.microsoft.com/office/drawing/2014/main" id="{33D87D69-6D81-4A2A-ACBE-756ECD8246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5821" y="4456686"/>
                <a:ext cx="1108026" cy="1108024"/>
              </a:xfrm>
              <a:prstGeom prst="ellipse">
                <a:avLst/>
              </a:prstGeom>
              <a:solidFill>
                <a:schemeClr val="accent2">
                  <a:alpha val="91000"/>
                </a:schemeClr>
              </a:solidFill>
              <a:ln w="9525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1" name="Oval 61">
                <a:extLst>
                  <a:ext uri="{FF2B5EF4-FFF2-40B4-BE49-F238E27FC236}">
                    <a16:creationId xmlns:a16="http://schemas.microsoft.com/office/drawing/2014/main" id="{4D461897-F6D0-4EFA-929F-ECD1FBDFEBB3}"/>
                  </a:ext>
                </a:extLst>
              </p:cNvPr>
              <p:cNvSpPr/>
              <p:nvPr/>
            </p:nvSpPr>
            <p:spPr>
              <a:xfrm>
                <a:off x="971304" y="4387473"/>
                <a:ext cx="418868" cy="41886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lnSpc>
                    <a:spcPct val="89000"/>
                  </a:lnSpc>
                </a:pPr>
                <a:r>
                  <a:rPr lang="en-US" sz="2133"/>
                  <a:t>03</a:t>
                </a:r>
                <a:endParaRPr lang="en-US" sz="2133" dirty="0"/>
              </a:p>
            </p:txBody>
          </p:sp>
        </p:grpSp>
        <p:sp>
          <p:nvSpPr>
            <p:cNvPr id="99" name="Intelligence" title="Icon of circles connected by crossing lines">
              <a:extLst>
                <a:ext uri="{FF2B5EF4-FFF2-40B4-BE49-F238E27FC236}">
                  <a16:creationId xmlns:a16="http://schemas.microsoft.com/office/drawing/2014/main" id="{02C1328D-77AA-44A4-A1FA-69F322EDD40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115397" y="3479507"/>
              <a:ext cx="451708" cy="434050"/>
            </a:xfrm>
            <a:custGeom>
              <a:avLst/>
              <a:gdLst>
                <a:gd name="T0" fmla="*/ 90 w 347"/>
                <a:gd name="T1" fmla="*/ 24 h 333"/>
                <a:gd name="T2" fmla="*/ 114 w 347"/>
                <a:gd name="T3" fmla="*/ 0 h 333"/>
                <a:gd name="T4" fmla="*/ 138 w 347"/>
                <a:gd name="T5" fmla="*/ 24 h 333"/>
                <a:gd name="T6" fmla="*/ 114 w 347"/>
                <a:gd name="T7" fmla="*/ 49 h 333"/>
                <a:gd name="T8" fmla="*/ 90 w 347"/>
                <a:gd name="T9" fmla="*/ 24 h 333"/>
                <a:gd name="T10" fmla="*/ 0 w 347"/>
                <a:gd name="T11" fmla="*/ 146 h 333"/>
                <a:gd name="T12" fmla="*/ 37 w 347"/>
                <a:gd name="T13" fmla="*/ 183 h 333"/>
                <a:gd name="T14" fmla="*/ 75 w 347"/>
                <a:gd name="T15" fmla="*/ 146 h 333"/>
                <a:gd name="T16" fmla="*/ 37 w 347"/>
                <a:gd name="T17" fmla="*/ 108 h 333"/>
                <a:gd name="T18" fmla="*/ 0 w 347"/>
                <a:gd name="T19" fmla="*/ 146 h 333"/>
                <a:gd name="T20" fmla="*/ 60 w 347"/>
                <a:gd name="T21" fmla="*/ 273 h 333"/>
                <a:gd name="T22" fmla="*/ 119 w 347"/>
                <a:gd name="T23" fmla="*/ 333 h 333"/>
                <a:gd name="T24" fmla="*/ 179 w 347"/>
                <a:gd name="T25" fmla="*/ 273 h 333"/>
                <a:gd name="T26" fmla="*/ 119 w 347"/>
                <a:gd name="T27" fmla="*/ 213 h 333"/>
                <a:gd name="T28" fmla="*/ 60 w 347"/>
                <a:gd name="T29" fmla="*/ 273 h 333"/>
                <a:gd name="T30" fmla="*/ 134 w 347"/>
                <a:gd name="T31" fmla="*/ 110 h 333"/>
                <a:gd name="T32" fmla="*/ 174 w 347"/>
                <a:gd name="T33" fmla="*/ 149 h 333"/>
                <a:gd name="T34" fmla="*/ 213 w 347"/>
                <a:gd name="T35" fmla="*/ 110 h 333"/>
                <a:gd name="T36" fmla="*/ 174 w 347"/>
                <a:gd name="T37" fmla="*/ 71 h 333"/>
                <a:gd name="T38" fmla="*/ 134 w 347"/>
                <a:gd name="T39" fmla="*/ 110 h 333"/>
                <a:gd name="T40" fmla="*/ 228 w 347"/>
                <a:gd name="T41" fmla="*/ 241 h 333"/>
                <a:gd name="T42" fmla="*/ 287 w 347"/>
                <a:gd name="T43" fmla="*/ 303 h 333"/>
                <a:gd name="T44" fmla="*/ 347 w 347"/>
                <a:gd name="T45" fmla="*/ 241 h 333"/>
                <a:gd name="T46" fmla="*/ 287 w 347"/>
                <a:gd name="T47" fmla="*/ 179 h 333"/>
                <a:gd name="T48" fmla="*/ 228 w 347"/>
                <a:gd name="T49" fmla="*/ 241 h 333"/>
                <a:gd name="T50" fmla="*/ 228 w 347"/>
                <a:gd name="T51" fmla="*/ 250 h 333"/>
                <a:gd name="T52" fmla="*/ 178 w 347"/>
                <a:gd name="T53" fmla="*/ 262 h 333"/>
                <a:gd name="T54" fmla="*/ 74 w 347"/>
                <a:gd name="T55" fmla="*/ 139 h 333"/>
                <a:gd name="T56" fmla="*/ 136 w 347"/>
                <a:gd name="T57" fmla="*/ 120 h 333"/>
                <a:gd name="T58" fmla="*/ 137 w 347"/>
                <a:gd name="T59" fmla="*/ 216 h 333"/>
                <a:gd name="T60" fmla="*/ 162 w 347"/>
                <a:gd name="T61" fmla="*/ 148 h 333"/>
                <a:gd name="T62" fmla="*/ 86 w 347"/>
                <a:gd name="T63" fmla="*/ 223 h 333"/>
                <a:gd name="T64" fmla="*/ 57 w 347"/>
                <a:gd name="T65" fmla="*/ 177 h 333"/>
                <a:gd name="T66" fmla="*/ 232 w 347"/>
                <a:gd name="T67" fmla="*/ 217 h 333"/>
                <a:gd name="T68" fmla="*/ 71 w 347"/>
                <a:gd name="T69" fmla="*/ 161 h 333"/>
                <a:gd name="T70" fmla="*/ 102 w 347"/>
                <a:gd name="T71" fmla="*/ 46 h 333"/>
                <a:gd name="T72" fmla="*/ 58 w 347"/>
                <a:gd name="T73" fmla="*/ 115 h 333"/>
                <a:gd name="T74" fmla="*/ 249 w 347"/>
                <a:gd name="T75" fmla="*/ 194 h 333"/>
                <a:gd name="T76" fmla="*/ 200 w 347"/>
                <a:gd name="T77" fmla="*/ 139 h 333"/>
                <a:gd name="T78" fmla="*/ 112 w 347"/>
                <a:gd name="T79" fmla="*/ 213 h 333"/>
                <a:gd name="T80" fmla="*/ 114 w 347"/>
                <a:gd name="T81" fmla="*/ 49 h 333"/>
                <a:gd name="T82" fmla="*/ 126 w 347"/>
                <a:gd name="T83" fmla="*/ 45 h 333"/>
                <a:gd name="T84" fmla="*/ 151 w 347"/>
                <a:gd name="T85" fmla="*/ 7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" h="333">
                  <a:moveTo>
                    <a:pt x="90" y="24"/>
                  </a:moveTo>
                  <a:cubicBezTo>
                    <a:pt x="90" y="11"/>
                    <a:pt x="100" y="0"/>
                    <a:pt x="114" y="0"/>
                  </a:cubicBezTo>
                  <a:cubicBezTo>
                    <a:pt x="127" y="0"/>
                    <a:pt x="138" y="11"/>
                    <a:pt x="138" y="24"/>
                  </a:cubicBezTo>
                  <a:cubicBezTo>
                    <a:pt x="138" y="38"/>
                    <a:pt x="127" y="49"/>
                    <a:pt x="114" y="49"/>
                  </a:cubicBezTo>
                  <a:cubicBezTo>
                    <a:pt x="100" y="49"/>
                    <a:pt x="90" y="38"/>
                    <a:pt x="90" y="24"/>
                  </a:cubicBezTo>
                  <a:close/>
                  <a:moveTo>
                    <a:pt x="0" y="146"/>
                  </a:moveTo>
                  <a:cubicBezTo>
                    <a:pt x="0" y="166"/>
                    <a:pt x="17" y="183"/>
                    <a:pt x="37" y="183"/>
                  </a:cubicBezTo>
                  <a:cubicBezTo>
                    <a:pt x="58" y="183"/>
                    <a:pt x="75" y="166"/>
                    <a:pt x="75" y="146"/>
                  </a:cubicBezTo>
                  <a:cubicBezTo>
                    <a:pt x="75" y="125"/>
                    <a:pt x="58" y="108"/>
                    <a:pt x="37" y="108"/>
                  </a:cubicBezTo>
                  <a:cubicBezTo>
                    <a:pt x="17" y="108"/>
                    <a:pt x="0" y="125"/>
                    <a:pt x="0" y="146"/>
                  </a:cubicBezTo>
                  <a:close/>
                  <a:moveTo>
                    <a:pt x="60" y="273"/>
                  </a:moveTo>
                  <a:cubicBezTo>
                    <a:pt x="60" y="306"/>
                    <a:pt x="86" y="333"/>
                    <a:pt x="119" y="333"/>
                  </a:cubicBezTo>
                  <a:cubicBezTo>
                    <a:pt x="152" y="333"/>
                    <a:pt x="179" y="306"/>
                    <a:pt x="179" y="273"/>
                  </a:cubicBezTo>
                  <a:cubicBezTo>
                    <a:pt x="179" y="240"/>
                    <a:pt x="152" y="213"/>
                    <a:pt x="119" y="213"/>
                  </a:cubicBezTo>
                  <a:cubicBezTo>
                    <a:pt x="86" y="213"/>
                    <a:pt x="60" y="240"/>
                    <a:pt x="60" y="273"/>
                  </a:cubicBezTo>
                  <a:close/>
                  <a:moveTo>
                    <a:pt x="134" y="110"/>
                  </a:moveTo>
                  <a:cubicBezTo>
                    <a:pt x="134" y="132"/>
                    <a:pt x="152" y="149"/>
                    <a:pt x="174" y="149"/>
                  </a:cubicBezTo>
                  <a:cubicBezTo>
                    <a:pt x="195" y="149"/>
                    <a:pt x="213" y="132"/>
                    <a:pt x="213" y="110"/>
                  </a:cubicBezTo>
                  <a:cubicBezTo>
                    <a:pt x="213" y="89"/>
                    <a:pt x="195" y="71"/>
                    <a:pt x="174" y="71"/>
                  </a:cubicBezTo>
                  <a:cubicBezTo>
                    <a:pt x="152" y="71"/>
                    <a:pt x="134" y="89"/>
                    <a:pt x="134" y="110"/>
                  </a:cubicBezTo>
                  <a:close/>
                  <a:moveTo>
                    <a:pt x="228" y="241"/>
                  </a:moveTo>
                  <a:cubicBezTo>
                    <a:pt x="228" y="275"/>
                    <a:pt x="254" y="303"/>
                    <a:pt x="287" y="303"/>
                  </a:cubicBezTo>
                  <a:cubicBezTo>
                    <a:pt x="320" y="303"/>
                    <a:pt x="347" y="275"/>
                    <a:pt x="347" y="241"/>
                  </a:cubicBezTo>
                  <a:cubicBezTo>
                    <a:pt x="347" y="207"/>
                    <a:pt x="320" y="179"/>
                    <a:pt x="287" y="179"/>
                  </a:cubicBezTo>
                  <a:cubicBezTo>
                    <a:pt x="254" y="179"/>
                    <a:pt x="228" y="207"/>
                    <a:pt x="228" y="241"/>
                  </a:cubicBezTo>
                  <a:close/>
                  <a:moveTo>
                    <a:pt x="228" y="250"/>
                  </a:moveTo>
                  <a:cubicBezTo>
                    <a:pt x="178" y="262"/>
                    <a:pt x="178" y="262"/>
                    <a:pt x="178" y="262"/>
                  </a:cubicBezTo>
                  <a:moveTo>
                    <a:pt x="74" y="139"/>
                  </a:moveTo>
                  <a:cubicBezTo>
                    <a:pt x="136" y="120"/>
                    <a:pt x="136" y="120"/>
                    <a:pt x="136" y="120"/>
                  </a:cubicBezTo>
                  <a:moveTo>
                    <a:pt x="137" y="216"/>
                  </a:moveTo>
                  <a:cubicBezTo>
                    <a:pt x="162" y="148"/>
                    <a:pt x="162" y="148"/>
                    <a:pt x="162" y="148"/>
                  </a:cubicBezTo>
                  <a:moveTo>
                    <a:pt x="86" y="223"/>
                  </a:moveTo>
                  <a:cubicBezTo>
                    <a:pt x="57" y="177"/>
                    <a:pt x="57" y="177"/>
                    <a:pt x="57" y="177"/>
                  </a:cubicBezTo>
                  <a:moveTo>
                    <a:pt x="232" y="217"/>
                  </a:moveTo>
                  <a:cubicBezTo>
                    <a:pt x="71" y="161"/>
                    <a:pt x="71" y="161"/>
                    <a:pt x="71" y="161"/>
                  </a:cubicBezTo>
                  <a:moveTo>
                    <a:pt x="102" y="46"/>
                  </a:moveTo>
                  <a:cubicBezTo>
                    <a:pt x="58" y="115"/>
                    <a:pt x="58" y="115"/>
                    <a:pt x="58" y="115"/>
                  </a:cubicBezTo>
                  <a:moveTo>
                    <a:pt x="249" y="194"/>
                  </a:moveTo>
                  <a:cubicBezTo>
                    <a:pt x="200" y="139"/>
                    <a:pt x="200" y="139"/>
                    <a:pt x="200" y="139"/>
                  </a:cubicBezTo>
                  <a:moveTo>
                    <a:pt x="112" y="213"/>
                  </a:moveTo>
                  <a:cubicBezTo>
                    <a:pt x="114" y="49"/>
                    <a:pt x="114" y="49"/>
                    <a:pt x="114" y="49"/>
                  </a:cubicBezTo>
                  <a:moveTo>
                    <a:pt x="126" y="45"/>
                  </a:moveTo>
                  <a:cubicBezTo>
                    <a:pt x="151" y="78"/>
                    <a:pt x="151" y="78"/>
                    <a:pt x="151" y="78"/>
                  </a:cubicBezTo>
                </a:path>
              </a:pathLst>
            </a:custGeom>
            <a:noFill/>
            <a:ln w="9525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100" name="文本框 99">
            <a:extLst>
              <a:ext uri="{FF2B5EF4-FFF2-40B4-BE49-F238E27FC236}">
                <a16:creationId xmlns:a16="http://schemas.microsoft.com/office/drawing/2014/main" id="{07C20B79-5C02-4BCC-AD2F-6B4AC6E6AAD3}"/>
              </a:ext>
            </a:extLst>
          </p:cNvPr>
          <p:cNvSpPr txBox="1"/>
          <p:nvPr/>
        </p:nvSpPr>
        <p:spPr>
          <a:xfrm>
            <a:off x="496092" y="1627029"/>
            <a:ext cx="3484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C9717261-EB97-41A7-8C4A-EA8C0A6AB49A}"/>
              </a:ext>
            </a:extLst>
          </p:cNvPr>
          <p:cNvSpPr txBox="1"/>
          <p:nvPr/>
        </p:nvSpPr>
        <p:spPr>
          <a:xfrm>
            <a:off x="1684600" y="5231118"/>
            <a:ext cx="1991917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</a:t>
            </a: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B646C2A9-F85A-4546-A489-C753639A29B1}"/>
              </a:ext>
            </a:extLst>
          </p:cNvPr>
          <p:cNvSpPr txBox="1"/>
          <p:nvPr/>
        </p:nvSpPr>
        <p:spPr>
          <a:xfrm>
            <a:off x="3714248" y="4444591"/>
            <a:ext cx="2007559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</a:t>
            </a: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A5708F51-6BD3-427E-AD55-67BB11429157}"/>
              </a:ext>
            </a:extLst>
          </p:cNvPr>
          <p:cNvSpPr txBox="1"/>
          <p:nvPr/>
        </p:nvSpPr>
        <p:spPr>
          <a:xfrm>
            <a:off x="5759538" y="3658065"/>
            <a:ext cx="2023199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</a:t>
            </a: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4BAADB01-271B-446C-84A6-F0CEE7460423}"/>
              </a:ext>
            </a:extLst>
          </p:cNvPr>
          <p:cNvSpPr txBox="1"/>
          <p:nvPr/>
        </p:nvSpPr>
        <p:spPr>
          <a:xfrm>
            <a:off x="7820468" y="2871539"/>
            <a:ext cx="2023199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</a:t>
            </a: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20E89548-4593-4B08-AA99-017D79AB5811}"/>
              </a:ext>
            </a:extLst>
          </p:cNvPr>
          <p:cNvSpPr txBox="1"/>
          <p:nvPr/>
        </p:nvSpPr>
        <p:spPr>
          <a:xfrm>
            <a:off x="9881400" y="2085013"/>
            <a:ext cx="2023199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</a:t>
            </a: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D03A54F6-2E09-41B0-AD7E-0F73234F5D94}"/>
              </a:ext>
            </a:extLst>
          </p:cNvPr>
          <p:cNvSpPr txBox="1"/>
          <p:nvPr/>
        </p:nvSpPr>
        <p:spPr>
          <a:xfrm>
            <a:off x="576574" y="2253017"/>
            <a:ext cx="3735606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</a:t>
            </a:r>
          </a:p>
        </p:txBody>
      </p: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06BFA666-4E9B-4516-BFE9-63D2126883D4}"/>
              </a:ext>
            </a:extLst>
          </p:cNvPr>
          <p:cNvCxnSpPr/>
          <p:nvPr/>
        </p:nvCxnSpPr>
        <p:spPr>
          <a:xfrm>
            <a:off x="10248900" y="6402333"/>
            <a:ext cx="13081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矩形 108">
            <a:extLst>
              <a:ext uri="{FF2B5EF4-FFF2-40B4-BE49-F238E27FC236}">
                <a16:creationId xmlns:a16="http://schemas.microsoft.com/office/drawing/2014/main" id="{54D14DC2-DA53-4A80-8899-9E6E7CA1BBE4}"/>
              </a:ext>
            </a:extLst>
          </p:cNvPr>
          <p:cNvSpPr/>
          <p:nvPr/>
        </p:nvSpPr>
        <p:spPr>
          <a:xfrm>
            <a:off x="10603682" y="6066056"/>
            <a:ext cx="11063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</a:t>
            </a:r>
            <a:endParaRPr lang="zh-CN" altLang="en-US" sz="1100"/>
          </a:p>
        </p:txBody>
      </p:sp>
    </p:spTree>
    <p:extLst>
      <p:ext uri="{BB962C8B-B14F-4D97-AF65-F5344CB8AC3E}">
        <p14:creationId xmlns:p14="http://schemas.microsoft.com/office/powerpoint/2010/main" val="303388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381115C-E757-497B-9195-A328E1827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cxnSp>
        <p:nvCxnSpPr>
          <p:cNvPr id="3" name="Straight Connector 19">
            <a:extLst>
              <a:ext uri="{FF2B5EF4-FFF2-40B4-BE49-F238E27FC236}">
                <a16:creationId xmlns:a16="http://schemas.microsoft.com/office/drawing/2014/main" id="{090038F6-69B7-48A7-B600-A876C69E2A06}"/>
              </a:ext>
            </a:extLst>
          </p:cNvPr>
          <p:cNvCxnSpPr>
            <a:cxnSpLocks/>
          </p:cNvCxnSpPr>
          <p:nvPr/>
        </p:nvCxnSpPr>
        <p:spPr>
          <a:xfrm>
            <a:off x="2175096" y="2032418"/>
            <a:ext cx="3551448" cy="1004343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5BB54D11-F8B8-4CD4-A0A5-516486D7E90C}"/>
              </a:ext>
            </a:extLst>
          </p:cNvPr>
          <p:cNvCxnSpPr/>
          <p:nvPr/>
        </p:nvCxnSpPr>
        <p:spPr>
          <a:xfrm>
            <a:off x="3214596" y="3138760"/>
            <a:ext cx="2364098" cy="234777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3">
            <a:extLst>
              <a:ext uri="{FF2B5EF4-FFF2-40B4-BE49-F238E27FC236}">
                <a16:creationId xmlns:a16="http://schemas.microsoft.com/office/drawing/2014/main" id="{BD027192-0E54-4BE6-BBB2-B733334AC268}"/>
              </a:ext>
            </a:extLst>
          </p:cNvPr>
          <p:cNvCxnSpPr/>
          <p:nvPr/>
        </p:nvCxnSpPr>
        <p:spPr>
          <a:xfrm flipV="1">
            <a:off x="1866696" y="3664458"/>
            <a:ext cx="3750228" cy="713161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5">
            <a:extLst>
              <a:ext uri="{FF2B5EF4-FFF2-40B4-BE49-F238E27FC236}">
                <a16:creationId xmlns:a16="http://schemas.microsoft.com/office/drawing/2014/main" id="{8D3A6B77-9C4D-417F-9AB1-6CDC95519BE2}"/>
              </a:ext>
            </a:extLst>
          </p:cNvPr>
          <p:cNvCxnSpPr/>
          <p:nvPr/>
        </p:nvCxnSpPr>
        <p:spPr>
          <a:xfrm flipV="1">
            <a:off x="4155768" y="3874322"/>
            <a:ext cx="1567036" cy="804341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7">
            <a:extLst>
              <a:ext uri="{FF2B5EF4-FFF2-40B4-BE49-F238E27FC236}">
                <a16:creationId xmlns:a16="http://schemas.microsoft.com/office/drawing/2014/main" id="{E3AF40F3-B11F-43F5-BACE-DEF5E67460F3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5107549" y="2192856"/>
            <a:ext cx="689817" cy="701662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2">
            <a:extLst>
              <a:ext uri="{FF2B5EF4-FFF2-40B4-BE49-F238E27FC236}">
                <a16:creationId xmlns:a16="http://schemas.microsoft.com/office/drawing/2014/main" id="{CF1CBAE6-D9B1-435F-846C-B52686CA6FAD}"/>
              </a:ext>
            </a:extLst>
          </p:cNvPr>
          <p:cNvCxnSpPr/>
          <p:nvPr/>
        </p:nvCxnSpPr>
        <p:spPr>
          <a:xfrm flipH="1">
            <a:off x="5528169" y="4095744"/>
            <a:ext cx="445749" cy="833446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4">
            <a:extLst>
              <a:ext uri="{FF2B5EF4-FFF2-40B4-BE49-F238E27FC236}">
                <a16:creationId xmlns:a16="http://schemas.microsoft.com/office/drawing/2014/main" id="{2FC4D9F4-3E53-4A18-B415-E52E661200A4}"/>
              </a:ext>
            </a:extLst>
          </p:cNvPr>
          <p:cNvCxnSpPr/>
          <p:nvPr/>
        </p:nvCxnSpPr>
        <p:spPr>
          <a:xfrm>
            <a:off x="6760396" y="4084096"/>
            <a:ext cx="443527" cy="623225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6">
            <a:extLst>
              <a:ext uri="{FF2B5EF4-FFF2-40B4-BE49-F238E27FC236}">
                <a16:creationId xmlns:a16="http://schemas.microsoft.com/office/drawing/2014/main" id="{7BFCC272-6D76-4E8B-B79D-3FCFA82AE9B9}"/>
              </a:ext>
            </a:extLst>
          </p:cNvPr>
          <p:cNvCxnSpPr>
            <a:cxnSpLocks/>
            <a:stCxn id="25" idx="7"/>
            <a:endCxn id="14" idx="3"/>
          </p:cNvCxnSpPr>
          <p:nvPr/>
        </p:nvCxnSpPr>
        <p:spPr>
          <a:xfrm flipV="1">
            <a:off x="6921112" y="2458197"/>
            <a:ext cx="455814" cy="413022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9">
            <a:extLst>
              <a:ext uri="{FF2B5EF4-FFF2-40B4-BE49-F238E27FC236}">
                <a16:creationId xmlns:a16="http://schemas.microsoft.com/office/drawing/2014/main" id="{67BF8F03-15EB-4AEA-A50A-9886CE58A321}"/>
              </a:ext>
            </a:extLst>
          </p:cNvPr>
          <p:cNvCxnSpPr>
            <a:cxnSpLocks/>
            <a:endCxn id="22" idx="3"/>
          </p:cNvCxnSpPr>
          <p:nvPr/>
        </p:nvCxnSpPr>
        <p:spPr>
          <a:xfrm flipV="1">
            <a:off x="7094697" y="2181283"/>
            <a:ext cx="3362736" cy="991566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1">
            <a:extLst>
              <a:ext uri="{FF2B5EF4-FFF2-40B4-BE49-F238E27FC236}">
                <a16:creationId xmlns:a16="http://schemas.microsoft.com/office/drawing/2014/main" id="{A695789D-A659-40F9-A755-352C9B1BB6ED}"/>
              </a:ext>
            </a:extLst>
          </p:cNvPr>
          <p:cNvCxnSpPr>
            <a:cxnSpLocks/>
            <a:stCxn id="25" idx="6"/>
          </p:cNvCxnSpPr>
          <p:nvPr/>
        </p:nvCxnSpPr>
        <p:spPr>
          <a:xfrm flipV="1">
            <a:off x="7151434" y="3413501"/>
            <a:ext cx="2184883" cy="12452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3">
            <a:extLst>
              <a:ext uri="{FF2B5EF4-FFF2-40B4-BE49-F238E27FC236}">
                <a16:creationId xmlns:a16="http://schemas.microsoft.com/office/drawing/2014/main" id="{82D38ADE-048F-4F97-847B-2F7D5C4FF821}"/>
              </a:ext>
            </a:extLst>
          </p:cNvPr>
          <p:cNvCxnSpPr/>
          <p:nvPr/>
        </p:nvCxnSpPr>
        <p:spPr>
          <a:xfrm>
            <a:off x="7094697" y="3758922"/>
            <a:ext cx="2798759" cy="1103979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Oval 4">
            <a:extLst>
              <a:ext uri="{FF2B5EF4-FFF2-40B4-BE49-F238E27FC236}">
                <a16:creationId xmlns:a16="http://schemas.microsoft.com/office/drawing/2014/main" id="{5ACF3E62-7F82-4F7F-A80C-5369D6442789}"/>
              </a:ext>
            </a:extLst>
          </p:cNvPr>
          <p:cNvSpPr/>
          <p:nvPr/>
        </p:nvSpPr>
        <p:spPr>
          <a:xfrm>
            <a:off x="7213086" y="1505526"/>
            <a:ext cx="1118768" cy="1116124"/>
          </a:xfrm>
          <a:prstGeom prst="ellipse">
            <a:avLst/>
          </a:prstGeom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>
                <a:solidFill>
                  <a:schemeClr val="tx1"/>
                </a:solidFill>
              </a:rPr>
              <a:t>TITLE HERE</a:t>
            </a:r>
          </a:p>
        </p:txBody>
      </p:sp>
      <p:sp useBgFill="1">
        <p:nvSpPr>
          <p:cNvPr id="15" name="Oval 5">
            <a:extLst>
              <a:ext uri="{FF2B5EF4-FFF2-40B4-BE49-F238E27FC236}">
                <a16:creationId xmlns:a16="http://schemas.microsoft.com/office/drawing/2014/main" id="{FFF4ED1F-9B10-4547-9080-BAA2060DDF00}"/>
              </a:ext>
            </a:extLst>
          </p:cNvPr>
          <p:cNvSpPr/>
          <p:nvPr/>
        </p:nvSpPr>
        <p:spPr>
          <a:xfrm>
            <a:off x="4337446" y="1424573"/>
            <a:ext cx="902232" cy="900100"/>
          </a:xfrm>
          <a:prstGeom prst="ellipse">
            <a:avLst/>
          </a:prstGeom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>
                <a:solidFill>
                  <a:schemeClr val="tx1"/>
                </a:solidFill>
              </a:rPr>
              <a:t>TITLE HERE</a:t>
            </a:r>
          </a:p>
        </p:txBody>
      </p:sp>
      <p:sp useBgFill="1">
        <p:nvSpPr>
          <p:cNvPr id="16" name="Oval 6">
            <a:extLst>
              <a:ext uri="{FF2B5EF4-FFF2-40B4-BE49-F238E27FC236}">
                <a16:creationId xmlns:a16="http://schemas.microsoft.com/office/drawing/2014/main" id="{0C4421A4-C51A-448A-A871-2443195117BB}"/>
              </a:ext>
            </a:extLst>
          </p:cNvPr>
          <p:cNvSpPr/>
          <p:nvPr/>
        </p:nvSpPr>
        <p:spPr>
          <a:xfrm>
            <a:off x="1346789" y="1430961"/>
            <a:ext cx="902232" cy="900100"/>
          </a:xfrm>
          <a:prstGeom prst="ellipse">
            <a:avLst/>
          </a:prstGeom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>
                <a:solidFill>
                  <a:schemeClr val="tx1"/>
                </a:solidFill>
              </a:rPr>
              <a:t>TITLE HERE</a:t>
            </a:r>
          </a:p>
        </p:txBody>
      </p:sp>
      <p:sp useBgFill="1">
        <p:nvSpPr>
          <p:cNvPr id="17" name="Oval 7">
            <a:extLst>
              <a:ext uri="{FF2B5EF4-FFF2-40B4-BE49-F238E27FC236}">
                <a16:creationId xmlns:a16="http://schemas.microsoft.com/office/drawing/2014/main" id="{0A3B4349-709D-4DED-A156-7B95B5D6BDFF}"/>
              </a:ext>
            </a:extLst>
          </p:cNvPr>
          <p:cNvSpPr/>
          <p:nvPr/>
        </p:nvSpPr>
        <p:spPr>
          <a:xfrm>
            <a:off x="2430277" y="2703047"/>
            <a:ext cx="1044116" cy="1053036"/>
          </a:xfrm>
          <a:prstGeom prst="ellipse">
            <a:avLst/>
          </a:prstGeom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>
                <a:solidFill>
                  <a:schemeClr val="tx1"/>
                </a:solidFill>
              </a:rPr>
              <a:t>TITLE HERE</a:t>
            </a:r>
          </a:p>
        </p:txBody>
      </p:sp>
      <p:sp useBgFill="1">
        <p:nvSpPr>
          <p:cNvPr id="18" name="Oval 8">
            <a:extLst>
              <a:ext uri="{FF2B5EF4-FFF2-40B4-BE49-F238E27FC236}">
                <a16:creationId xmlns:a16="http://schemas.microsoft.com/office/drawing/2014/main" id="{F9F2B15E-5DCB-4EC5-A846-BEEE94EB7998}"/>
              </a:ext>
            </a:extLst>
          </p:cNvPr>
          <p:cNvSpPr/>
          <p:nvPr/>
        </p:nvSpPr>
        <p:spPr>
          <a:xfrm>
            <a:off x="964464" y="4017442"/>
            <a:ext cx="902232" cy="900100"/>
          </a:xfrm>
          <a:prstGeom prst="ellipse">
            <a:avLst/>
          </a:prstGeom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>
                <a:solidFill>
                  <a:schemeClr val="tx1"/>
                </a:solidFill>
              </a:rPr>
              <a:t>TITLE HERE</a:t>
            </a:r>
          </a:p>
        </p:txBody>
      </p:sp>
      <p:sp useBgFill="1">
        <p:nvSpPr>
          <p:cNvPr id="19" name="Oval 9">
            <a:extLst>
              <a:ext uri="{FF2B5EF4-FFF2-40B4-BE49-F238E27FC236}">
                <a16:creationId xmlns:a16="http://schemas.microsoft.com/office/drawing/2014/main" id="{40F3B82E-1CAA-4AA9-A269-5523CE4F31BA}"/>
              </a:ext>
            </a:extLst>
          </p:cNvPr>
          <p:cNvSpPr/>
          <p:nvPr/>
        </p:nvSpPr>
        <p:spPr>
          <a:xfrm>
            <a:off x="4864368" y="4887066"/>
            <a:ext cx="902232" cy="900100"/>
          </a:xfrm>
          <a:prstGeom prst="ellipse">
            <a:avLst/>
          </a:prstGeom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>
                <a:solidFill>
                  <a:schemeClr val="tx1"/>
                </a:solidFill>
              </a:rPr>
              <a:t>TITLE HERE</a:t>
            </a:r>
          </a:p>
        </p:txBody>
      </p:sp>
      <p:sp useBgFill="1">
        <p:nvSpPr>
          <p:cNvPr id="20" name="Oval 10">
            <a:extLst>
              <a:ext uri="{FF2B5EF4-FFF2-40B4-BE49-F238E27FC236}">
                <a16:creationId xmlns:a16="http://schemas.microsoft.com/office/drawing/2014/main" id="{D15B100D-31CA-4BE9-AC45-F72903D87602}"/>
              </a:ext>
            </a:extLst>
          </p:cNvPr>
          <p:cNvSpPr/>
          <p:nvPr/>
        </p:nvSpPr>
        <p:spPr>
          <a:xfrm>
            <a:off x="3118176" y="4438372"/>
            <a:ext cx="1118768" cy="1116124"/>
          </a:xfrm>
          <a:prstGeom prst="ellipse">
            <a:avLst/>
          </a:prstGeom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>
                <a:solidFill>
                  <a:schemeClr val="tx1"/>
                </a:solidFill>
              </a:rPr>
              <a:t>TITLE HERE</a:t>
            </a:r>
          </a:p>
        </p:txBody>
      </p:sp>
      <p:sp useBgFill="1">
        <p:nvSpPr>
          <p:cNvPr id="21" name="Oval 11">
            <a:extLst>
              <a:ext uri="{FF2B5EF4-FFF2-40B4-BE49-F238E27FC236}">
                <a16:creationId xmlns:a16="http://schemas.microsoft.com/office/drawing/2014/main" id="{D8B3B027-62F3-475C-B68E-ED49E1036F21}"/>
              </a:ext>
            </a:extLst>
          </p:cNvPr>
          <p:cNvSpPr/>
          <p:nvPr/>
        </p:nvSpPr>
        <p:spPr>
          <a:xfrm>
            <a:off x="9821448" y="4467492"/>
            <a:ext cx="1118768" cy="1116124"/>
          </a:xfrm>
          <a:prstGeom prst="ellipse">
            <a:avLst/>
          </a:prstGeom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>
                <a:solidFill>
                  <a:schemeClr val="tx1"/>
                </a:solidFill>
              </a:rPr>
              <a:t>TITLE HERE</a:t>
            </a:r>
          </a:p>
        </p:txBody>
      </p:sp>
      <p:sp useBgFill="1">
        <p:nvSpPr>
          <p:cNvPr id="22" name="Oval 15">
            <a:extLst>
              <a:ext uri="{FF2B5EF4-FFF2-40B4-BE49-F238E27FC236}">
                <a16:creationId xmlns:a16="http://schemas.microsoft.com/office/drawing/2014/main" id="{589EE779-144B-4AD4-8459-7E38B20B0A07}"/>
              </a:ext>
            </a:extLst>
          </p:cNvPr>
          <p:cNvSpPr/>
          <p:nvPr/>
        </p:nvSpPr>
        <p:spPr>
          <a:xfrm>
            <a:off x="10325304" y="1413000"/>
            <a:ext cx="902232" cy="900100"/>
          </a:xfrm>
          <a:prstGeom prst="ellipse">
            <a:avLst/>
          </a:prstGeom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>
                <a:solidFill>
                  <a:schemeClr val="tx1"/>
                </a:solidFill>
              </a:rPr>
              <a:t>TITLE HERE</a:t>
            </a:r>
          </a:p>
        </p:txBody>
      </p:sp>
      <p:sp useBgFill="1">
        <p:nvSpPr>
          <p:cNvPr id="23" name="Oval 16">
            <a:extLst>
              <a:ext uri="{FF2B5EF4-FFF2-40B4-BE49-F238E27FC236}">
                <a16:creationId xmlns:a16="http://schemas.microsoft.com/office/drawing/2014/main" id="{34D1B0B8-5C6F-482B-B536-EEF38111A9BE}"/>
              </a:ext>
            </a:extLst>
          </p:cNvPr>
          <p:cNvSpPr/>
          <p:nvPr/>
        </p:nvSpPr>
        <p:spPr>
          <a:xfrm>
            <a:off x="8777332" y="2903785"/>
            <a:ext cx="1044116" cy="1041649"/>
          </a:xfrm>
          <a:prstGeom prst="ellipse">
            <a:avLst/>
          </a:prstGeom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>
                <a:solidFill>
                  <a:schemeClr val="tx1"/>
                </a:solidFill>
              </a:rPr>
              <a:t>TITLE HERE</a:t>
            </a:r>
          </a:p>
        </p:txBody>
      </p:sp>
      <p:sp useBgFill="1">
        <p:nvSpPr>
          <p:cNvPr id="24" name="Oval 17">
            <a:extLst>
              <a:ext uri="{FF2B5EF4-FFF2-40B4-BE49-F238E27FC236}">
                <a16:creationId xmlns:a16="http://schemas.microsoft.com/office/drawing/2014/main" id="{FAAACBE1-68E6-4791-9884-66A081F592D2}"/>
              </a:ext>
            </a:extLst>
          </p:cNvPr>
          <p:cNvSpPr/>
          <p:nvPr/>
        </p:nvSpPr>
        <p:spPr>
          <a:xfrm>
            <a:off x="6940997" y="4661286"/>
            <a:ext cx="902232" cy="900100"/>
          </a:xfrm>
          <a:prstGeom prst="ellipse">
            <a:avLst/>
          </a:prstGeom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 dirty="0" err="1">
                <a:solidFill>
                  <a:schemeClr val="tx1"/>
                </a:solidFill>
              </a:rPr>
              <a:t>Lorem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ipsum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Oval 3">
            <a:extLst>
              <a:ext uri="{FF2B5EF4-FFF2-40B4-BE49-F238E27FC236}">
                <a16:creationId xmlns:a16="http://schemas.microsoft.com/office/drawing/2014/main" id="{101337D5-D8A9-407D-AA11-ABFA60DB5DDA}"/>
              </a:ext>
            </a:extLst>
          </p:cNvPr>
          <p:cNvSpPr/>
          <p:nvPr/>
        </p:nvSpPr>
        <p:spPr>
          <a:xfrm>
            <a:off x="5578694" y="2641441"/>
            <a:ext cx="1572740" cy="1569023"/>
          </a:xfrm>
          <a:prstGeom prst="ellipse">
            <a:avLst/>
          </a:prstGeom>
          <a:solidFill>
            <a:schemeClr val="accent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>
                <a:solidFill>
                  <a:schemeClr val="bg1"/>
                </a:solidFill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107605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D3E6F30-2E75-4415-BA1F-A1D5022BA8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00F6D8D7-D45E-46C9-B2E1-3E6D10665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887658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3658E729-34F0-48F3-8690-4D8F5A25408F}"/>
              </a:ext>
            </a:extLst>
          </p:cNvPr>
          <p:cNvSpPr/>
          <p:nvPr/>
        </p:nvSpPr>
        <p:spPr>
          <a:xfrm>
            <a:off x="665102" y="2075362"/>
            <a:ext cx="2247224" cy="2005604"/>
          </a:xfrm>
          <a:prstGeom prst="roundRect">
            <a:avLst>
              <a:gd name="adj" fmla="val 7707"/>
            </a:avLst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CC72881-FFC8-43A1-8621-49FBAC73F1F7}"/>
              </a:ext>
            </a:extLst>
          </p:cNvPr>
          <p:cNvSpPr txBox="1"/>
          <p:nvPr/>
        </p:nvSpPr>
        <p:spPr>
          <a:xfrm>
            <a:off x="1005397" y="3174501"/>
            <a:ext cx="1566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</a:rPr>
              <a:t>50%</a:t>
            </a:r>
            <a:endParaRPr lang="zh-CN" altLang="en-US" sz="4400">
              <a:solidFill>
                <a:schemeClr val="bg1"/>
              </a:solidFill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6BE42603-B058-44CF-8BDB-B8297A4BF55D}"/>
              </a:ext>
            </a:extLst>
          </p:cNvPr>
          <p:cNvCxnSpPr/>
          <p:nvPr/>
        </p:nvCxnSpPr>
        <p:spPr>
          <a:xfrm>
            <a:off x="944792" y="3069895"/>
            <a:ext cx="1687845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66B03EE-C7BF-4670-BB07-6FFA146A6E51}"/>
              </a:ext>
            </a:extLst>
          </p:cNvPr>
          <p:cNvGrpSpPr/>
          <p:nvPr/>
        </p:nvGrpSpPr>
        <p:grpSpPr>
          <a:xfrm>
            <a:off x="735307" y="4329595"/>
            <a:ext cx="2106815" cy="1049988"/>
            <a:chOff x="1082129" y="4310998"/>
            <a:chExt cx="2106815" cy="1049988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9CECC5F7-93D0-4A2F-86DB-4658F420DB73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42589418-1FD1-4ABF-A20C-965A4FB98134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97CC3482-785E-4440-B1C1-AFDD4B5DAAB8}"/>
              </a:ext>
            </a:extLst>
          </p:cNvPr>
          <p:cNvSpPr/>
          <p:nvPr/>
        </p:nvSpPr>
        <p:spPr>
          <a:xfrm>
            <a:off x="3533284" y="2069163"/>
            <a:ext cx="2247224" cy="2005604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9D662EE-75E4-4074-AE7A-78FD4DB2CFBD}"/>
              </a:ext>
            </a:extLst>
          </p:cNvPr>
          <p:cNvSpPr txBox="1"/>
          <p:nvPr/>
        </p:nvSpPr>
        <p:spPr>
          <a:xfrm>
            <a:off x="3873579" y="3168302"/>
            <a:ext cx="1566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accent2"/>
                </a:solidFill>
              </a:rPr>
              <a:t>70%</a:t>
            </a:r>
            <a:endParaRPr lang="zh-CN" altLang="en-US" sz="4400">
              <a:solidFill>
                <a:schemeClr val="accent2"/>
              </a:solidFill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CF99BA18-86C5-4AB9-989A-A9DBCF801007}"/>
              </a:ext>
            </a:extLst>
          </p:cNvPr>
          <p:cNvCxnSpPr/>
          <p:nvPr/>
        </p:nvCxnSpPr>
        <p:spPr>
          <a:xfrm>
            <a:off x="3812974" y="3069895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24511FB5-0C32-43D5-9B4F-03272206377A}"/>
              </a:ext>
            </a:extLst>
          </p:cNvPr>
          <p:cNvGrpSpPr/>
          <p:nvPr/>
        </p:nvGrpSpPr>
        <p:grpSpPr>
          <a:xfrm>
            <a:off x="3603489" y="4335794"/>
            <a:ext cx="2106815" cy="1049988"/>
            <a:chOff x="1082129" y="4310998"/>
            <a:chExt cx="2106815" cy="1049988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94ECC819-1EAA-4673-AA31-2AEA8F992ECD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11A6053B-F3A5-4CCA-90FB-849E66BB7E13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6E7BEC0-8B79-4574-BFC4-B6C08DDCED0A}"/>
              </a:ext>
            </a:extLst>
          </p:cNvPr>
          <p:cNvSpPr/>
          <p:nvPr/>
        </p:nvSpPr>
        <p:spPr>
          <a:xfrm>
            <a:off x="6401466" y="2062964"/>
            <a:ext cx="2247224" cy="2005604"/>
          </a:xfrm>
          <a:prstGeom prst="roundRect">
            <a:avLst>
              <a:gd name="adj" fmla="val 7707"/>
            </a:avLst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F0C5535-8554-4B80-BE6C-E53477F315EC}"/>
              </a:ext>
            </a:extLst>
          </p:cNvPr>
          <p:cNvSpPr txBox="1"/>
          <p:nvPr/>
        </p:nvSpPr>
        <p:spPr>
          <a:xfrm>
            <a:off x="6741761" y="3162103"/>
            <a:ext cx="1566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</a:rPr>
              <a:t>60%</a:t>
            </a:r>
            <a:endParaRPr lang="zh-CN" altLang="en-US" sz="4400">
              <a:solidFill>
                <a:schemeClr val="bg1"/>
              </a:solidFill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7F387A5-3AEF-46B3-A86D-0B39A8F796F6}"/>
              </a:ext>
            </a:extLst>
          </p:cNvPr>
          <p:cNvCxnSpPr/>
          <p:nvPr/>
        </p:nvCxnSpPr>
        <p:spPr>
          <a:xfrm>
            <a:off x="6681156" y="3069895"/>
            <a:ext cx="1687845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D79FBEAF-43FE-4ADC-A5C2-83F35E1A651A}"/>
              </a:ext>
            </a:extLst>
          </p:cNvPr>
          <p:cNvGrpSpPr/>
          <p:nvPr/>
        </p:nvGrpSpPr>
        <p:grpSpPr>
          <a:xfrm>
            <a:off x="6471671" y="4341993"/>
            <a:ext cx="2106815" cy="1049988"/>
            <a:chOff x="1082129" y="4310998"/>
            <a:chExt cx="2106815" cy="1049988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5DF5616A-B2F3-4697-8A73-3FD0A799F1FB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175A15F0-3F35-4DB6-8F89-D5F9FDCC812B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4AF8DE6D-9AC7-475A-9DC3-F1BF36739381}"/>
              </a:ext>
            </a:extLst>
          </p:cNvPr>
          <p:cNvSpPr/>
          <p:nvPr/>
        </p:nvSpPr>
        <p:spPr>
          <a:xfrm>
            <a:off x="9269649" y="2056765"/>
            <a:ext cx="2247224" cy="2005604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207D8FC-A962-4E68-A7FE-0867A8838937}"/>
              </a:ext>
            </a:extLst>
          </p:cNvPr>
          <p:cNvSpPr txBox="1"/>
          <p:nvPr/>
        </p:nvSpPr>
        <p:spPr>
          <a:xfrm>
            <a:off x="9609944" y="3155904"/>
            <a:ext cx="1566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accent2"/>
                </a:solidFill>
              </a:rPr>
              <a:t>80%</a:t>
            </a:r>
            <a:endParaRPr lang="zh-CN" altLang="en-US" sz="4400">
              <a:solidFill>
                <a:schemeClr val="accent2"/>
              </a:solidFill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EE4B8749-8FCD-47C6-8EA8-4920C14CE789}"/>
              </a:ext>
            </a:extLst>
          </p:cNvPr>
          <p:cNvCxnSpPr/>
          <p:nvPr/>
        </p:nvCxnSpPr>
        <p:spPr>
          <a:xfrm>
            <a:off x="9549339" y="3069895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3D3A9B4-BC31-4ABF-ABE1-57DD4ED4E38C}"/>
              </a:ext>
            </a:extLst>
          </p:cNvPr>
          <p:cNvGrpSpPr/>
          <p:nvPr/>
        </p:nvGrpSpPr>
        <p:grpSpPr>
          <a:xfrm>
            <a:off x="9339854" y="4348192"/>
            <a:ext cx="2106815" cy="1049988"/>
            <a:chOff x="1082129" y="4310998"/>
            <a:chExt cx="2106815" cy="1049988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0D777C5C-5FE1-4D06-A314-7F610A58D03B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6BE9A7EB-F4B8-4AA5-9C1C-64A0FDEAD9FD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sp>
        <p:nvSpPr>
          <p:cNvPr id="46" name="rocket" title="Icon of a rocket">
            <a:extLst>
              <a:ext uri="{FF2B5EF4-FFF2-40B4-BE49-F238E27FC236}">
                <a16:creationId xmlns:a16="http://schemas.microsoft.com/office/drawing/2014/main" id="{4E81ED75-ECF4-4D2F-AA64-77DBA62AD91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559139" y="2376430"/>
            <a:ext cx="458998" cy="45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8" name="Intelligence" title="Icon of circles connected by crossing lines">
            <a:extLst>
              <a:ext uri="{FF2B5EF4-FFF2-40B4-BE49-F238E27FC236}">
                <a16:creationId xmlns:a16="http://schemas.microsoft.com/office/drawing/2014/main" id="{C2D11D48-1E4E-41EC-BCE4-91DAFAC7F53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29045" y="2376430"/>
            <a:ext cx="468305" cy="450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1" name="Broadcasting_F1B5" title="Icon of a communication dish with signal lines">
            <a:extLst>
              <a:ext uri="{FF2B5EF4-FFF2-40B4-BE49-F238E27FC236}">
                <a16:creationId xmlns:a16="http://schemas.microsoft.com/office/drawing/2014/main" id="{11D78838-5A80-409E-AA87-95FDF976A839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168443" y="2376430"/>
            <a:ext cx="449789" cy="45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65" name="IoT" title="Icon of five circles that all connect to a center circle">
            <a:extLst>
              <a:ext uri="{FF2B5EF4-FFF2-40B4-BE49-F238E27FC236}">
                <a16:creationId xmlns:a16="http://schemas.microsoft.com/office/drawing/2014/main" id="{B050B768-F29C-4917-8751-1AA6B637FB4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08258" y="2376430"/>
            <a:ext cx="449278" cy="4500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99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graphicFrame>
        <p:nvGraphicFramePr>
          <p:cNvPr id="24" name="图表 23">
            <a:extLst>
              <a:ext uri="{FF2B5EF4-FFF2-40B4-BE49-F238E27FC236}">
                <a16:creationId xmlns:a16="http://schemas.microsoft.com/office/drawing/2014/main" id="{EF6BE3C1-E40D-447F-A19B-AC08915E6ABE}"/>
              </a:ext>
            </a:extLst>
          </p:cNvPr>
          <p:cNvGraphicFramePr/>
          <p:nvPr/>
        </p:nvGraphicFramePr>
        <p:xfrm>
          <a:off x="624115" y="1698171"/>
          <a:ext cx="10943770" cy="4717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1552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A284E6FB-5BC2-4C57-AAD8-8C52C2ED137F}"/>
              </a:ext>
            </a:extLst>
          </p:cNvPr>
          <p:cNvSpPr/>
          <p:nvPr/>
        </p:nvSpPr>
        <p:spPr>
          <a:xfrm>
            <a:off x="-657225" y="1793876"/>
            <a:ext cx="13315950" cy="3674862"/>
          </a:xfrm>
          <a:custGeom>
            <a:avLst/>
            <a:gdLst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526231"/>
              <a:gd name="connsiteX1" fmla="*/ 1266825 w 10191750"/>
              <a:gd name="connsiteY1" fmla="*/ 3105150 h 3526231"/>
              <a:gd name="connsiteX2" fmla="*/ 3267075 w 10191750"/>
              <a:gd name="connsiteY2" fmla="*/ 742950 h 3526231"/>
              <a:gd name="connsiteX3" fmla="*/ 4886325 w 10191750"/>
              <a:gd name="connsiteY3" fmla="*/ 3124200 h 3526231"/>
              <a:gd name="connsiteX4" fmla="*/ 7229475 w 10191750"/>
              <a:gd name="connsiteY4" fmla="*/ 800100 h 3526231"/>
              <a:gd name="connsiteX5" fmla="*/ 8324850 w 10191750"/>
              <a:gd name="connsiteY5" fmla="*/ 3314700 h 3526231"/>
              <a:gd name="connsiteX6" fmla="*/ 10191750 w 10191750"/>
              <a:gd name="connsiteY6" fmla="*/ 0 h 3526231"/>
              <a:gd name="connsiteX7" fmla="*/ 10191750 w 10191750"/>
              <a:gd name="connsiteY7" fmla="*/ 0 h 3526231"/>
              <a:gd name="connsiteX0" fmla="*/ 0 w 10191750"/>
              <a:gd name="connsiteY0" fmla="*/ 276225 h 3315441"/>
              <a:gd name="connsiteX1" fmla="*/ 1266825 w 10191750"/>
              <a:gd name="connsiteY1" fmla="*/ 3105150 h 3315441"/>
              <a:gd name="connsiteX2" fmla="*/ 3267075 w 10191750"/>
              <a:gd name="connsiteY2" fmla="*/ 742950 h 3315441"/>
              <a:gd name="connsiteX3" fmla="*/ 4886325 w 10191750"/>
              <a:gd name="connsiteY3" fmla="*/ 3124200 h 3315441"/>
              <a:gd name="connsiteX4" fmla="*/ 7229475 w 10191750"/>
              <a:gd name="connsiteY4" fmla="*/ 800100 h 3315441"/>
              <a:gd name="connsiteX5" fmla="*/ 8324850 w 10191750"/>
              <a:gd name="connsiteY5" fmla="*/ 3314700 h 3315441"/>
              <a:gd name="connsiteX6" fmla="*/ 10191750 w 10191750"/>
              <a:gd name="connsiteY6" fmla="*/ 0 h 3315441"/>
              <a:gd name="connsiteX7" fmla="*/ 10191750 w 10191750"/>
              <a:gd name="connsiteY7" fmla="*/ 0 h 3315441"/>
              <a:gd name="connsiteX0" fmla="*/ 0 w 10191750"/>
              <a:gd name="connsiteY0" fmla="*/ 276225 h 3315409"/>
              <a:gd name="connsiteX1" fmla="*/ 1266825 w 10191750"/>
              <a:gd name="connsiteY1" fmla="*/ 3105150 h 3315409"/>
              <a:gd name="connsiteX2" fmla="*/ 3267075 w 10191750"/>
              <a:gd name="connsiteY2" fmla="*/ 742950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0191750"/>
              <a:gd name="connsiteY0" fmla="*/ 276225 h 3315409"/>
              <a:gd name="connsiteX1" fmla="*/ 1019175 w 10191750"/>
              <a:gd name="connsiteY1" fmla="*/ 3219450 h 3315409"/>
              <a:gd name="connsiteX2" fmla="*/ 3267075 w 10191750"/>
              <a:gd name="connsiteY2" fmla="*/ 742950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0191750"/>
              <a:gd name="connsiteY0" fmla="*/ 276225 h 3315409"/>
              <a:gd name="connsiteX1" fmla="*/ 1019175 w 10191750"/>
              <a:gd name="connsiteY1" fmla="*/ 3219450 h 3315409"/>
              <a:gd name="connsiteX2" fmla="*/ 3514725 w 10191750"/>
              <a:gd name="connsiteY2" fmla="*/ 828675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0191750"/>
              <a:gd name="connsiteY0" fmla="*/ 276225 h 3315409"/>
              <a:gd name="connsiteX1" fmla="*/ 1019175 w 10191750"/>
              <a:gd name="connsiteY1" fmla="*/ 3219450 h 3315409"/>
              <a:gd name="connsiteX2" fmla="*/ 3514725 w 10191750"/>
              <a:gd name="connsiteY2" fmla="*/ 828675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1410950"/>
              <a:gd name="connsiteY0" fmla="*/ 474643 h 3513709"/>
              <a:gd name="connsiteX1" fmla="*/ 1019175 w 11410950"/>
              <a:gd name="connsiteY1" fmla="*/ 3417868 h 3513709"/>
              <a:gd name="connsiteX2" fmla="*/ 3514725 w 11410950"/>
              <a:gd name="connsiteY2" fmla="*/ 1027093 h 3513709"/>
              <a:gd name="connsiteX3" fmla="*/ 4886325 w 11410950"/>
              <a:gd name="connsiteY3" fmla="*/ 3322618 h 3513709"/>
              <a:gd name="connsiteX4" fmla="*/ 7229475 w 11410950"/>
              <a:gd name="connsiteY4" fmla="*/ 998518 h 3513709"/>
              <a:gd name="connsiteX5" fmla="*/ 8324850 w 11410950"/>
              <a:gd name="connsiteY5" fmla="*/ 3513118 h 3513709"/>
              <a:gd name="connsiteX6" fmla="*/ 10191750 w 11410950"/>
              <a:gd name="connsiteY6" fmla="*/ 198418 h 3513709"/>
              <a:gd name="connsiteX7" fmla="*/ 11410950 w 11410950"/>
              <a:gd name="connsiteY7" fmla="*/ 401618 h 3513709"/>
              <a:gd name="connsiteX0" fmla="*/ 0 w 11410950"/>
              <a:gd name="connsiteY0" fmla="*/ 212548 h 3252518"/>
              <a:gd name="connsiteX1" fmla="*/ 1019175 w 11410950"/>
              <a:gd name="connsiteY1" fmla="*/ 3155773 h 3252518"/>
              <a:gd name="connsiteX2" fmla="*/ 3514725 w 11410950"/>
              <a:gd name="connsiteY2" fmla="*/ 764998 h 3252518"/>
              <a:gd name="connsiteX3" fmla="*/ 4886325 w 11410950"/>
              <a:gd name="connsiteY3" fmla="*/ 3060523 h 3252518"/>
              <a:gd name="connsiteX4" fmla="*/ 7229475 w 11410950"/>
              <a:gd name="connsiteY4" fmla="*/ 736423 h 3252518"/>
              <a:gd name="connsiteX5" fmla="*/ 8324850 w 11410950"/>
              <a:gd name="connsiteY5" fmla="*/ 3251023 h 3252518"/>
              <a:gd name="connsiteX6" fmla="*/ 10483850 w 11410950"/>
              <a:gd name="connsiteY6" fmla="*/ 304623 h 3252518"/>
              <a:gd name="connsiteX7" fmla="*/ 11410950 w 11410950"/>
              <a:gd name="connsiteY7" fmla="*/ 139523 h 3252518"/>
              <a:gd name="connsiteX0" fmla="*/ 0 w 11601450"/>
              <a:gd name="connsiteY0" fmla="*/ 85548 h 3252518"/>
              <a:gd name="connsiteX1" fmla="*/ 1209675 w 11601450"/>
              <a:gd name="connsiteY1" fmla="*/ 3155773 h 3252518"/>
              <a:gd name="connsiteX2" fmla="*/ 3705225 w 11601450"/>
              <a:gd name="connsiteY2" fmla="*/ 764998 h 3252518"/>
              <a:gd name="connsiteX3" fmla="*/ 5076825 w 11601450"/>
              <a:gd name="connsiteY3" fmla="*/ 3060523 h 3252518"/>
              <a:gd name="connsiteX4" fmla="*/ 7419975 w 11601450"/>
              <a:gd name="connsiteY4" fmla="*/ 736423 h 3252518"/>
              <a:gd name="connsiteX5" fmla="*/ 8515350 w 11601450"/>
              <a:gd name="connsiteY5" fmla="*/ 3251023 h 3252518"/>
              <a:gd name="connsiteX6" fmla="*/ 10674350 w 11601450"/>
              <a:gd name="connsiteY6" fmla="*/ 304623 h 3252518"/>
              <a:gd name="connsiteX7" fmla="*/ 11601450 w 11601450"/>
              <a:gd name="connsiteY7" fmla="*/ 139523 h 3252518"/>
              <a:gd name="connsiteX0" fmla="*/ 0 w 11601450"/>
              <a:gd name="connsiteY0" fmla="*/ 85548 h 3252518"/>
              <a:gd name="connsiteX1" fmla="*/ 1209675 w 11601450"/>
              <a:gd name="connsiteY1" fmla="*/ 3155773 h 3252518"/>
              <a:gd name="connsiteX2" fmla="*/ 3705225 w 11601450"/>
              <a:gd name="connsiteY2" fmla="*/ 764998 h 3252518"/>
              <a:gd name="connsiteX3" fmla="*/ 5076825 w 11601450"/>
              <a:gd name="connsiteY3" fmla="*/ 3060523 h 3252518"/>
              <a:gd name="connsiteX4" fmla="*/ 7419975 w 11601450"/>
              <a:gd name="connsiteY4" fmla="*/ 736423 h 3252518"/>
              <a:gd name="connsiteX5" fmla="*/ 8515350 w 11601450"/>
              <a:gd name="connsiteY5" fmla="*/ 3251023 h 3252518"/>
              <a:gd name="connsiteX6" fmla="*/ 10674350 w 11601450"/>
              <a:gd name="connsiteY6" fmla="*/ 304623 h 3252518"/>
              <a:gd name="connsiteX7" fmla="*/ 11601450 w 11601450"/>
              <a:gd name="connsiteY7" fmla="*/ 139523 h 3252518"/>
              <a:gd name="connsiteX0" fmla="*/ 0 w 11601450"/>
              <a:gd name="connsiteY0" fmla="*/ 85548 h 3252518"/>
              <a:gd name="connsiteX1" fmla="*/ 288925 w 11601450"/>
              <a:gd name="connsiteY1" fmla="*/ 679272 h 3252518"/>
              <a:gd name="connsiteX2" fmla="*/ 1209675 w 11601450"/>
              <a:gd name="connsiteY2" fmla="*/ 3155773 h 3252518"/>
              <a:gd name="connsiteX3" fmla="*/ 3705225 w 11601450"/>
              <a:gd name="connsiteY3" fmla="*/ 764998 h 3252518"/>
              <a:gd name="connsiteX4" fmla="*/ 5076825 w 11601450"/>
              <a:gd name="connsiteY4" fmla="*/ 3060523 h 3252518"/>
              <a:gd name="connsiteX5" fmla="*/ 7419975 w 11601450"/>
              <a:gd name="connsiteY5" fmla="*/ 736423 h 3252518"/>
              <a:gd name="connsiteX6" fmla="*/ 8515350 w 11601450"/>
              <a:gd name="connsiteY6" fmla="*/ 3251023 h 3252518"/>
              <a:gd name="connsiteX7" fmla="*/ 10674350 w 11601450"/>
              <a:gd name="connsiteY7" fmla="*/ 304623 h 3252518"/>
              <a:gd name="connsiteX8" fmla="*/ 11601450 w 11601450"/>
              <a:gd name="connsiteY8" fmla="*/ 139523 h 3252518"/>
              <a:gd name="connsiteX0" fmla="*/ 0 w 11601450"/>
              <a:gd name="connsiteY0" fmla="*/ 85548 h 3252518"/>
              <a:gd name="connsiteX1" fmla="*/ 581025 w 11601450"/>
              <a:gd name="connsiteY1" fmla="*/ 844372 h 3252518"/>
              <a:gd name="connsiteX2" fmla="*/ 1209675 w 11601450"/>
              <a:gd name="connsiteY2" fmla="*/ 3155773 h 3252518"/>
              <a:gd name="connsiteX3" fmla="*/ 3705225 w 11601450"/>
              <a:gd name="connsiteY3" fmla="*/ 764998 h 3252518"/>
              <a:gd name="connsiteX4" fmla="*/ 5076825 w 11601450"/>
              <a:gd name="connsiteY4" fmla="*/ 3060523 h 3252518"/>
              <a:gd name="connsiteX5" fmla="*/ 7419975 w 11601450"/>
              <a:gd name="connsiteY5" fmla="*/ 736423 h 3252518"/>
              <a:gd name="connsiteX6" fmla="*/ 8515350 w 11601450"/>
              <a:gd name="connsiteY6" fmla="*/ 3251023 h 3252518"/>
              <a:gd name="connsiteX7" fmla="*/ 10674350 w 11601450"/>
              <a:gd name="connsiteY7" fmla="*/ 304623 h 3252518"/>
              <a:gd name="connsiteX8" fmla="*/ 11601450 w 11601450"/>
              <a:gd name="connsiteY8" fmla="*/ 139523 h 3252518"/>
              <a:gd name="connsiteX0" fmla="*/ 0 w 12617450"/>
              <a:gd name="connsiteY0" fmla="*/ 0 h 3459070"/>
              <a:gd name="connsiteX1" fmla="*/ 1597025 w 12617450"/>
              <a:gd name="connsiteY1" fmla="*/ 1050924 h 3459070"/>
              <a:gd name="connsiteX2" fmla="*/ 2225675 w 12617450"/>
              <a:gd name="connsiteY2" fmla="*/ 3362325 h 3459070"/>
              <a:gd name="connsiteX3" fmla="*/ 4721225 w 12617450"/>
              <a:gd name="connsiteY3" fmla="*/ 971550 h 3459070"/>
              <a:gd name="connsiteX4" fmla="*/ 6092825 w 12617450"/>
              <a:gd name="connsiteY4" fmla="*/ 3267075 h 3459070"/>
              <a:gd name="connsiteX5" fmla="*/ 8435975 w 12617450"/>
              <a:gd name="connsiteY5" fmla="*/ 942975 h 3459070"/>
              <a:gd name="connsiteX6" fmla="*/ 9531350 w 12617450"/>
              <a:gd name="connsiteY6" fmla="*/ 3457575 h 3459070"/>
              <a:gd name="connsiteX7" fmla="*/ 11690350 w 12617450"/>
              <a:gd name="connsiteY7" fmla="*/ 511175 h 3459070"/>
              <a:gd name="connsiteX8" fmla="*/ 12617450 w 12617450"/>
              <a:gd name="connsiteY8" fmla="*/ 346075 h 3459070"/>
              <a:gd name="connsiteX0" fmla="*/ 0 w 12617450"/>
              <a:gd name="connsiteY0" fmla="*/ 0 h 3459070"/>
              <a:gd name="connsiteX1" fmla="*/ 1317625 w 12617450"/>
              <a:gd name="connsiteY1" fmla="*/ 695324 h 3459070"/>
              <a:gd name="connsiteX2" fmla="*/ 2225675 w 12617450"/>
              <a:gd name="connsiteY2" fmla="*/ 3362325 h 3459070"/>
              <a:gd name="connsiteX3" fmla="*/ 4721225 w 12617450"/>
              <a:gd name="connsiteY3" fmla="*/ 971550 h 3459070"/>
              <a:gd name="connsiteX4" fmla="*/ 6092825 w 12617450"/>
              <a:gd name="connsiteY4" fmla="*/ 3267075 h 3459070"/>
              <a:gd name="connsiteX5" fmla="*/ 8435975 w 12617450"/>
              <a:gd name="connsiteY5" fmla="*/ 942975 h 3459070"/>
              <a:gd name="connsiteX6" fmla="*/ 9531350 w 12617450"/>
              <a:gd name="connsiteY6" fmla="*/ 3457575 h 3459070"/>
              <a:gd name="connsiteX7" fmla="*/ 11690350 w 12617450"/>
              <a:gd name="connsiteY7" fmla="*/ 511175 h 3459070"/>
              <a:gd name="connsiteX8" fmla="*/ 12617450 w 12617450"/>
              <a:gd name="connsiteY8" fmla="*/ 346075 h 3459070"/>
              <a:gd name="connsiteX0" fmla="*/ 0 w 12833350"/>
              <a:gd name="connsiteY0" fmla="*/ 0 h 3674970"/>
              <a:gd name="connsiteX1" fmla="*/ 1533525 w 12833350"/>
              <a:gd name="connsiteY1" fmla="*/ 911224 h 3674970"/>
              <a:gd name="connsiteX2" fmla="*/ 2441575 w 12833350"/>
              <a:gd name="connsiteY2" fmla="*/ 3578225 h 3674970"/>
              <a:gd name="connsiteX3" fmla="*/ 4937125 w 12833350"/>
              <a:gd name="connsiteY3" fmla="*/ 11874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70"/>
              <a:gd name="connsiteX1" fmla="*/ 1368425 w 12833350"/>
              <a:gd name="connsiteY1" fmla="*/ 644524 h 3674970"/>
              <a:gd name="connsiteX2" fmla="*/ 2441575 w 12833350"/>
              <a:gd name="connsiteY2" fmla="*/ 3578225 h 3674970"/>
              <a:gd name="connsiteX3" fmla="*/ 4937125 w 12833350"/>
              <a:gd name="connsiteY3" fmla="*/ 11874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70"/>
              <a:gd name="connsiteX1" fmla="*/ 1368425 w 12833350"/>
              <a:gd name="connsiteY1" fmla="*/ 644524 h 3674970"/>
              <a:gd name="connsiteX2" fmla="*/ 2352675 w 12833350"/>
              <a:gd name="connsiteY2" fmla="*/ 3578225 h 3674970"/>
              <a:gd name="connsiteX3" fmla="*/ 4937125 w 12833350"/>
              <a:gd name="connsiteY3" fmla="*/ 11874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70"/>
              <a:gd name="connsiteX1" fmla="*/ 1368425 w 12833350"/>
              <a:gd name="connsiteY1" fmla="*/ 644524 h 3674970"/>
              <a:gd name="connsiteX2" fmla="*/ 2352675 w 12833350"/>
              <a:gd name="connsiteY2" fmla="*/ 3578225 h 3674970"/>
              <a:gd name="connsiteX3" fmla="*/ 4899025 w 12833350"/>
              <a:gd name="connsiteY3" fmla="*/ 12128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69"/>
              <a:gd name="connsiteX1" fmla="*/ 1368425 w 12833350"/>
              <a:gd name="connsiteY1" fmla="*/ 644524 h 3674969"/>
              <a:gd name="connsiteX2" fmla="*/ 2352675 w 12833350"/>
              <a:gd name="connsiteY2" fmla="*/ 3578225 h 3674969"/>
              <a:gd name="connsiteX3" fmla="*/ 4899025 w 12833350"/>
              <a:gd name="connsiteY3" fmla="*/ 1212850 h 3674969"/>
              <a:gd name="connsiteX4" fmla="*/ 6308725 w 12833350"/>
              <a:gd name="connsiteY4" fmla="*/ 3457575 h 3674969"/>
              <a:gd name="connsiteX5" fmla="*/ 8651875 w 12833350"/>
              <a:gd name="connsiteY5" fmla="*/ 1158875 h 3674969"/>
              <a:gd name="connsiteX6" fmla="*/ 9747250 w 12833350"/>
              <a:gd name="connsiteY6" fmla="*/ 3673475 h 3674969"/>
              <a:gd name="connsiteX7" fmla="*/ 11906250 w 12833350"/>
              <a:gd name="connsiteY7" fmla="*/ 727075 h 3674969"/>
              <a:gd name="connsiteX8" fmla="*/ 12833350 w 12833350"/>
              <a:gd name="connsiteY8" fmla="*/ 561975 h 3674969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472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853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853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853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973050"/>
              <a:gd name="connsiteY0" fmla="*/ 0 h 3675040"/>
              <a:gd name="connsiteX1" fmla="*/ 1368425 w 12973050"/>
              <a:gd name="connsiteY1" fmla="*/ 644524 h 3675040"/>
              <a:gd name="connsiteX2" fmla="*/ 2352675 w 12973050"/>
              <a:gd name="connsiteY2" fmla="*/ 3578225 h 3675040"/>
              <a:gd name="connsiteX3" fmla="*/ 4899025 w 12973050"/>
              <a:gd name="connsiteY3" fmla="*/ 1212850 h 3675040"/>
              <a:gd name="connsiteX4" fmla="*/ 6308725 w 12973050"/>
              <a:gd name="connsiteY4" fmla="*/ 3457575 h 3675040"/>
              <a:gd name="connsiteX5" fmla="*/ 8718550 w 12973050"/>
              <a:gd name="connsiteY5" fmla="*/ 1168400 h 3675040"/>
              <a:gd name="connsiteX6" fmla="*/ 9785350 w 12973050"/>
              <a:gd name="connsiteY6" fmla="*/ 3673475 h 3675040"/>
              <a:gd name="connsiteX7" fmla="*/ 11906250 w 12973050"/>
              <a:gd name="connsiteY7" fmla="*/ 727075 h 3675040"/>
              <a:gd name="connsiteX8" fmla="*/ 12973050 w 12973050"/>
              <a:gd name="connsiteY8" fmla="*/ 841375 h 3675040"/>
              <a:gd name="connsiteX0" fmla="*/ 0 w 13188950"/>
              <a:gd name="connsiteY0" fmla="*/ 0 h 3675040"/>
              <a:gd name="connsiteX1" fmla="*/ 1368425 w 13188950"/>
              <a:gd name="connsiteY1" fmla="*/ 644524 h 3675040"/>
              <a:gd name="connsiteX2" fmla="*/ 2352675 w 13188950"/>
              <a:gd name="connsiteY2" fmla="*/ 3578225 h 3675040"/>
              <a:gd name="connsiteX3" fmla="*/ 4899025 w 13188950"/>
              <a:gd name="connsiteY3" fmla="*/ 1212850 h 3675040"/>
              <a:gd name="connsiteX4" fmla="*/ 6308725 w 13188950"/>
              <a:gd name="connsiteY4" fmla="*/ 3457575 h 3675040"/>
              <a:gd name="connsiteX5" fmla="*/ 8718550 w 13188950"/>
              <a:gd name="connsiteY5" fmla="*/ 1168400 h 3675040"/>
              <a:gd name="connsiteX6" fmla="*/ 9785350 w 13188950"/>
              <a:gd name="connsiteY6" fmla="*/ 3673475 h 3675040"/>
              <a:gd name="connsiteX7" fmla="*/ 11906250 w 13188950"/>
              <a:gd name="connsiteY7" fmla="*/ 727075 h 3675040"/>
              <a:gd name="connsiteX8" fmla="*/ 13188950 w 13188950"/>
              <a:gd name="connsiteY8" fmla="*/ 854075 h 3675040"/>
              <a:gd name="connsiteX0" fmla="*/ 0 w 13315950"/>
              <a:gd name="connsiteY0" fmla="*/ 0 h 3675040"/>
              <a:gd name="connsiteX1" fmla="*/ 1368425 w 13315950"/>
              <a:gd name="connsiteY1" fmla="*/ 644524 h 3675040"/>
              <a:gd name="connsiteX2" fmla="*/ 2352675 w 13315950"/>
              <a:gd name="connsiteY2" fmla="*/ 3578225 h 3675040"/>
              <a:gd name="connsiteX3" fmla="*/ 4899025 w 13315950"/>
              <a:gd name="connsiteY3" fmla="*/ 1212850 h 3675040"/>
              <a:gd name="connsiteX4" fmla="*/ 6308725 w 13315950"/>
              <a:gd name="connsiteY4" fmla="*/ 3457575 h 3675040"/>
              <a:gd name="connsiteX5" fmla="*/ 8718550 w 13315950"/>
              <a:gd name="connsiteY5" fmla="*/ 1168400 h 3675040"/>
              <a:gd name="connsiteX6" fmla="*/ 9785350 w 13315950"/>
              <a:gd name="connsiteY6" fmla="*/ 3673475 h 3675040"/>
              <a:gd name="connsiteX7" fmla="*/ 11906250 w 13315950"/>
              <a:gd name="connsiteY7" fmla="*/ 727075 h 3675040"/>
              <a:gd name="connsiteX8" fmla="*/ 13315950 w 13315950"/>
              <a:gd name="connsiteY8" fmla="*/ 231775 h 3675040"/>
              <a:gd name="connsiteX0" fmla="*/ 0 w 13315950"/>
              <a:gd name="connsiteY0" fmla="*/ 0 h 3674869"/>
              <a:gd name="connsiteX1" fmla="*/ 1368425 w 13315950"/>
              <a:gd name="connsiteY1" fmla="*/ 644524 h 3674869"/>
              <a:gd name="connsiteX2" fmla="*/ 2352675 w 13315950"/>
              <a:gd name="connsiteY2" fmla="*/ 3578225 h 3674869"/>
              <a:gd name="connsiteX3" fmla="*/ 4899025 w 13315950"/>
              <a:gd name="connsiteY3" fmla="*/ 1212850 h 3674869"/>
              <a:gd name="connsiteX4" fmla="*/ 6308725 w 13315950"/>
              <a:gd name="connsiteY4" fmla="*/ 3457575 h 3674869"/>
              <a:gd name="connsiteX5" fmla="*/ 8718550 w 13315950"/>
              <a:gd name="connsiteY5" fmla="*/ 1168400 h 3674869"/>
              <a:gd name="connsiteX6" fmla="*/ 9785350 w 13315950"/>
              <a:gd name="connsiteY6" fmla="*/ 3673475 h 3674869"/>
              <a:gd name="connsiteX7" fmla="*/ 12033250 w 13315950"/>
              <a:gd name="connsiteY7" fmla="*/ 752475 h 3674869"/>
              <a:gd name="connsiteX8" fmla="*/ 13315950 w 13315950"/>
              <a:gd name="connsiteY8" fmla="*/ 231775 h 3674869"/>
              <a:gd name="connsiteX0" fmla="*/ 0 w 13315950"/>
              <a:gd name="connsiteY0" fmla="*/ 0 h 3673485"/>
              <a:gd name="connsiteX1" fmla="*/ 1368425 w 13315950"/>
              <a:gd name="connsiteY1" fmla="*/ 644524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368425 w 13315950"/>
              <a:gd name="connsiteY1" fmla="*/ 644524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435100 w 13315950"/>
              <a:gd name="connsiteY1" fmla="*/ 654049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670175 w 13315950"/>
              <a:gd name="connsiteY2" fmla="*/ 35528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670175 w 13315950"/>
              <a:gd name="connsiteY2" fmla="*/ 35528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4862"/>
              <a:gd name="connsiteX1" fmla="*/ 1600200 w 13315950"/>
              <a:gd name="connsiteY1" fmla="*/ 628649 h 3674862"/>
              <a:gd name="connsiteX2" fmla="*/ 2771775 w 13315950"/>
              <a:gd name="connsiteY2" fmla="*/ 3565525 h 3674862"/>
              <a:gd name="connsiteX3" fmla="*/ 4899025 w 13315950"/>
              <a:gd name="connsiteY3" fmla="*/ 1212850 h 3674862"/>
              <a:gd name="connsiteX4" fmla="*/ 6308725 w 13315950"/>
              <a:gd name="connsiteY4" fmla="*/ 3457575 h 3674862"/>
              <a:gd name="connsiteX5" fmla="*/ 8718550 w 13315950"/>
              <a:gd name="connsiteY5" fmla="*/ 1168400 h 3674862"/>
              <a:gd name="connsiteX6" fmla="*/ 9785350 w 13315950"/>
              <a:gd name="connsiteY6" fmla="*/ 3673475 h 3674862"/>
              <a:gd name="connsiteX7" fmla="*/ 12033250 w 13315950"/>
              <a:gd name="connsiteY7" fmla="*/ 752475 h 3674862"/>
              <a:gd name="connsiteX8" fmla="*/ 13315950 w 13315950"/>
              <a:gd name="connsiteY8" fmla="*/ 231775 h 367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5950" h="3674862">
                <a:moveTo>
                  <a:pt x="0" y="0"/>
                </a:moveTo>
                <a:cubicBezTo>
                  <a:pt x="48154" y="98954"/>
                  <a:pt x="1138238" y="34395"/>
                  <a:pt x="1600200" y="628649"/>
                </a:cubicBezTo>
                <a:cubicBezTo>
                  <a:pt x="2062163" y="1222903"/>
                  <a:pt x="1955271" y="3582458"/>
                  <a:pt x="2771775" y="3565525"/>
                </a:cubicBezTo>
                <a:cubicBezTo>
                  <a:pt x="3588279" y="3548592"/>
                  <a:pt x="4195233" y="1205442"/>
                  <a:pt x="4899025" y="1212850"/>
                </a:cubicBezTo>
                <a:cubicBezTo>
                  <a:pt x="5602817" y="1220258"/>
                  <a:pt x="5672138" y="3464983"/>
                  <a:pt x="6308725" y="3457575"/>
                </a:cubicBezTo>
                <a:cubicBezTo>
                  <a:pt x="6945312" y="3450167"/>
                  <a:pt x="7986712" y="1145117"/>
                  <a:pt x="8718550" y="1168400"/>
                </a:cubicBezTo>
                <a:cubicBezTo>
                  <a:pt x="9450388" y="1191683"/>
                  <a:pt x="9093200" y="3742796"/>
                  <a:pt x="9785350" y="3673475"/>
                </a:cubicBezTo>
                <a:cubicBezTo>
                  <a:pt x="10477500" y="3604154"/>
                  <a:pt x="11444817" y="1326092"/>
                  <a:pt x="12033250" y="752475"/>
                </a:cubicBezTo>
                <a:cubicBezTo>
                  <a:pt x="12621683" y="178858"/>
                  <a:pt x="12998450" y="11642"/>
                  <a:pt x="13315950" y="231775"/>
                </a:cubicBezTo>
              </a:path>
            </a:pathLst>
          </a:custGeom>
          <a:noFill/>
          <a:ln w="3175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8780354-8495-4A97-A9F7-36FF32FF4C1C}"/>
              </a:ext>
            </a:extLst>
          </p:cNvPr>
          <p:cNvSpPr/>
          <p:nvPr/>
        </p:nvSpPr>
        <p:spPr>
          <a:xfrm>
            <a:off x="700983" y="2102795"/>
            <a:ext cx="677694" cy="67769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773851E6-9328-4BEE-A47D-6574466DF294}"/>
              </a:ext>
            </a:extLst>
          </p:cNvPr>
          <p:cNvSpPr/>
          <p:nvPr/>
        </p:nvSpPr>
        <p:spPr>
          <a:xfrm>
            <a:off x="1710633" y="4998395"/>
            <a:ext cx="677694" cy="67769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3862770E-28DD-4521-9021-1196B0324041}"/>
              </a:ext>
            </a:extLst>
          </p:cNvPr>
          <p:cNvSpPr/>
          <p:nvPr/>
        </p:nvSpPr>
        <p:spPr>
          <a:xfrm>
            <a:off x="3922713" y="2674295"/>
            <a:ext cx="677694" cy="67769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2D3F5E68-0059-4F2A-B90E-D9BAF33DD644}"/>
              </a:ext>
            </a:extLst>
          </p:cNvPr>
          <p:cNvSpPr/>
          <p:nvPr/>
        </p:nvSpPr>
        <p:spPr>
          <a:xfrm>
            <a:off x="5306118" y="4894380"/>
            <a:ext cx="677694" cy="67769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86E262C-3226-48C6-BB3C-1E5CAB758B57}"/>
              </a:ext>
            </a:extLst>
          </p:cNvPr>
          <p:cNvSpPr/>
          <p:nvPr/>
        </p:nvSpPr>
        <p:spPr>
          <a:xfrm>
            <a:off x="7757945" y="2674295"/>
            <a:ext cx="677694" cy="67769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F2BE2C8E-D071-4A65-98A8-DA27879F179B}"/>
              </a:ext>
            </a:extLst>
          </p:cNvPr>
          <p:cNvSpPr/>
          <p:nvPr/>
        </p:nvSpPr>
        <p:spPr>
          <a:xfrm>
            <a:off x="8778485" y="5106768"/>
            <a:ext cx="677694" cy="67769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2FC275A6-7F70-41EB-87A1-003F9AEBD8A2}"/>
              </a:ext>
            </a:extLst>
          </p:cNvPr>
          <p:cNvSpPr txBox="1"/>
          <p:nvPr/>
        </p:nvSpPr>
        <p:spPr>
          <a:xfrm>
            <a:off x="1481222" y="1939769"/>
            <a:ext cx="2106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52198855-1312-4CC8-ABEC-6B85A60F68C4}"/>
              </a:ext>
            </a:extLst>
          </p:cNvPr>
          <p:cNvSpPr txBox="1"/>
          <p:nvPr/>
        </p:nvSpPr>
        <p:spPr>
          <a:xfrm>
            <a:off x="1520023" y="2329799"/>
            <a:ext cx="2220043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EB60B2E8-A4E0-4999-97F7-0BD3D2217E44}"/>
              </a:ext>
            </a:extLst>
          </p:cNvPr>
          <p:cNvSpPr/>
          <p:nvPr/>
        </p:nvSpPr>
        <p:spPr>
          <a:xfrm>
            <a:off x="1614972" y="2282214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7E550642-A891-447E-850E-AD58BDC466E9}"/>
              </a:ext>
            </a:extLst>
          </p:cNvPr>
          <p:cNvSpPr txBox="1"/>
          <p:nvPr/>
        </p:nvSpPr>
        <p:spPr>
          <a:xfrm>
            <a:off x="2791575" y="4837548"/>
            <a:ext cx="2106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7D8BB963-2FBD-423E-93F6-A46976102B54}"/>
              </a:ext>
            </a:extLst>
          </p:cNvPr>
          <p:cNvSpPr txBox="1"/>
          <p:nvPr/>
        </p:nvSpPr>
        <p:spPr>
          <a:xfrm>
            <a:off x="2830376" y="5227578"/>
            <a:ext cx="2220043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80700F73-FA97-4D02-A86B-E8EE36D6CE38}"/>
              </a:ext>
            </a:extLst>
          </p:cNvPr>
          <p:cNvSpPr/>
          <p:nvPr/>
        </p:nvSpPr>
        <p:spPr>
          <a:xfrm>
            <a:off x="2925325" y="5179993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0CE460CF-42C8-4463-9EF3-42D1CD42173B}"/>
              </a:ext>
            </a:extLst>
          </p:cNvPr>
          <p:cNvSpPr txBox="1"/>
          <p:nvPr/>
        </p:nvSpPr>
        <p:spPr>
          <a:xfrm>
            <a:off x="4854390" y="2441642"/>
            <a:ext cx="2106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C8758229-CC5E-4252-8561-C75D7C488ED8}"/>
              </a:ext>
            </a:extLst>
          </p:cNvPr>
          <p:cNvSpPr txBox="1"/>
          <p:nvPr/>
        </p:nvSpPr>
        <p:spPr>
          <a:xfrm>
            <a:off x="4893191" y="2831672"/>
            <a:ext cx="2220043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BEA2D781-08C1-430B-A025-71F1E0C11371}"/>
              </a:ext>
            </a:extLst>
          </p:cNvPr>
          <p:cNvSpPr/>
          <p:nvPr/>
        </p:nvSpPr>
        <p:spPr>
          <a:xfrm>
            <a:off x="4988140" y="2784087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B67C2FD5-217E-4F89-82F6-182A56F7093A}"/>
              </a:ext>
            </a:extLst>
          </p:cNvPr>
          <p:cNvSpPr txBox="1"/>
          <p:nvPr/>
        </p:nvSpPr>
        <p:spPr>
          <a:xfrm>
            <a:off x="6251726" y="4800600"/>
            <a:ext cx="2106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B97D8CAE-AFA1-48E0-A37C-127AACE00A9F}"/>
              </a:ext>
            </a:extLst>
          </p:cNvPr>
          <p:cNvSpPr txBox="1"/>
          <p:nvPr/>
        </p:nvSpPr>
        <p:spPr>
          <a:xfrm>
            <a:off x="6290527" y="5190630"/>
            <a:ext cx="2220043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778719F4-37BF-4202-8636-07CFE5C1ED5B}"/>
              </a:ext>
            </a:extLst>
          </p:cNvPr>
          <p:cNvSpPr/>
          <p:nvPr/>
        </p:nvSpPr>
        <p:spPr>
          <a:xfrm>
            <a:off x="6385476" y="5143045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F4AB6F16-C127-4D95-ACF2-DBC6A6AA05F6}"/>
              </a:ext>
            </a:extLst>
          </p:cNvPr>
          <p:cNvSpPr txBox="1"/>
          <p:nvPr/>
        </p:nvSpPr>
        <p:spPr>
          <a:xfrm>
            <a:off x="8487468" y="2608241"/>
            <a:ext cx="2106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79373A30-2892-41CD-9255-F3697F726DCA}"/>
              </a:ext>
            </a:extLst>
          </p:cNvPr>
          <p:cNvSpPr txBox="1"/>
          <p:nvPr/>
        </p:nvSpPr>
        <p:spPr>
          <a:xfrm>
            <a:off x="8526269" y="2998271"/>
            <a:ext cx="2220043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B60A10F5-078F-4F10-833C-DDD2541EDE18}"/>
              </a:ext>
            </a:extLst>
          </p:cNvPr>
          <p:cNvSpPr/>
          <p:nvPr/>
        </p:nvSpPr>
        <p:spPr>
          <a:xfrm>
            <a:off x="8621218" y="2950686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978C856D-0DA9-4EC1-BD46-BBB6CD5A6488}"/>
              </a:ext>
            </a:extLst>
          </p:cNvPr>
          <p:cNvSpPr txBox="1"/>
          <p:nvPr/>
        </p:nvSpPr>
        <p:spPr>
          <a:xfrm>
            <a:off x="9616890" y="4933737"/>
            <a:ext cx="1965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962BFAA2-6358-4B9B-A646-4B385720238B}"/>
              </a:ext>
            </a:extLst>
          </p:cNvPr>
          <p:cNvSpPr txBox="1"/>
          <p:nvPr/>
        </p:nvSpPr>
        <p:spPr>
          <a:xfrm>
            <a:off x="9653080" y="5323767"/>
            <a:ext cx="2070625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75" name="矩形: 圆角 74">
            <a:extLst>
              <a:ext uri="{FF2B5EF4-FFF2-40B4-BE49-F238E27FC236}">
                <a16:creationId xmlns:a16="http://schemas.microsoft.com/office/drawing/2014/main" id="{A50ECCBC-A8D0-4B8E-8F68-65E1DBFB035E}"/>
              </a:ext>
            </a:extLst>
          </p:cNvPr>
          <p:cNvSpPr/>
          <p:nvPr/>
        </p:nvSpPr>
        <p:spPr>
          <a:xfrm>
            <a:off x="9741638" y="5276182"/>
            <a:ext cx="51163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rocket" title="Icon of a rocket">
            <a:extLst>
              <a:ext uri="{FF2B5EF4-FFF2-40B4-BE49-F238E27FC236}">
                <a16:creationId xmlns:a16="http://schemas.microsoft.com/office/drawing/2014/main" id="{38F8928B-D420-47ED-9ED0-218C0B56B18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2951" y="2297642"/>
            <a:ext cx="293758" cy="288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1" name="Broadcasting_F1B5" title="Icon of a communication dish with signal lines">
            <a:extLst>
              <a:ext uri="{FF2B5EF4-FFF2-40B4-BE49-F238E27FC236}">
                <a16:creationId xmlns:a16="http://schemas.microsoft.com/office/drawing/2014/main" id="{42FF86F7-50A9-42DF-B526-AD9E1D3BF300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8973400" y="5335871"/>
            <a:ext cx="287865" cy="288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42" name="signal_3" title="Icon of a communication tower with signal lines">
            <a:extLst>
              <a:ext uri="{FF2B5EF4-FFF2-40B4-BE49-F238E27FC236}">
                <a16:creationId xmlns:a16="http://schemas.microsoft.com/office/drawing/2014/main" id="{952622A4-C36B-4D94-B96D-F8C3AD77230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944493" y="5193242"/>
            <a:ext cx="209974" cy="28800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3" name="IoT" title="Icon of five circles that all connect to a center circle">
            <a:extLst>
              <a:ext uri="{FF2B5EF4-FFF2-40B4-BE49-F238E27FC236}">
                <a16:creationId xmlns:a16="http://schemas.microsoft.com/office/drawing/2014/main" id="{56BAABF2-83A9-4FD0-B69A-41555FA3958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53023" y="2869142"/>
            <a:ext cx="287538" cy="2880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44" name="speedometer" title="Icon of a spedometer showing medium speed">
            <a:extLst>
              <a:ext uri="{FF2B5EF4-FFF2-40B4-BE49-F238E27FC236}">
                <a16:creationId xmlns:a16="http://schemas.microsoft.com/office/drawing/2014/main" id="{3C05D8CE-F19D-4D38-A1AC-EBD86B00DD9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00965" y="5089227"/>
            <a:ext cx="288000" cy="2880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9525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45" name="Intelligence" title="Icon of circles connected by crossing lines">
            <a:extLst>
              <a:ext uri="{FF2B5EF4-FFF2-40B4-BE49-F238E27FC236}">
                <a16:creationId xmlns:a16="http://schemas.microsoft.com/office/drawing/2014/main" id="{BB23340A-076A-45C9-9EAD-ED74E21B8E4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11703" y="2869142"/>
            <a:ext cx="299715" cy="288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9525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59347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80A8EFD-2237-48A6-AABC-F19D39F59EFA}"/>
              </a:ext>
            </a:extLst>
          </p:cNvPr>
          <p:cNvGrpSpPr/>
          <p:nvPr/>
        </p:nvGrpSpPr>
        <p:grpSpPr>
          <a:xfrm>
            <a:off x="727524" y="4138131"/>
            <a:ext cx="2106815" cy="1187012"/>
            <a:chOff x="667657" y="4517316"/>
            <a:chExt cx="2106815" cy="1187012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D84760D-23C9-4554-BC61-4F14D749832B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9E43CE7-7A57-4E8C-A4CB-206DA4DBBA92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5EC1ACDD-9A89-48D0-B5E2-F9E96A55211E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8772463C-5D32-4C90-AC15-AB8918EA487F}"/>
              </a:ext>
            </a:extLst>
          </p:cNvPr>
          <p:cNvGrpSpPr/>
          <p:nvPr/>
        </p:nvGrpSpPr>
        <p:grpSpPr>
          <a:xfrm>
            <a:off x="3604237" y="4138131"/>
            <a:ext cx="2106815" cy="1187012"/>
            <a:chOff x="667657" y="4517316"/>
            <a:chExt cx="2106815" cy="1187012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EF477F9A-79D7-45E7-9DC8-33DA2611A3EA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DBDCB924-1478-430C-9D4D-4AB79C70D547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849B27A5-A14F-49F0-991C-60FEAD498339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AE0456A1-4A30-47FE-958F-D1FBE90E7698}"/>
              </a:ext>
            </a:extLst>
          </p:cNvPr>
          <p:cNvGrpSpPr/>
          <p:nvPr/>
        </p:nvGrpSpPr>
        <p:grpSpPr>
          <a:xfrm>
            <a:off x="6480950" y="4138131"/>
            <a:ext cx="2106815" cy="1187012"/>
            <a:chOff x="667657" y="4517316"/>
            <a:chExt cx="2106815" cy="1187012"/>
          </a:xfrm>
        </p:grpSpPr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5AC9D7E1-AD3B-4BA1-897F-C8E362F05409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8DB2F42A-8907-4675-91DA-00BB62520302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26830946-0805-408F-8768-4116E18A14CE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4A15EA3-58DB-4C81-BA3F-7D581D3A164F}"/>
              </a:ext>
            </a:extLst>
          </p:cNvPr>
          <p:cNvGrpSpPr/>
          <p:nvPr/>
        </p:nvGrpSpPr>
        <p:grpSpPr>
          <a:xfrm>
            <a:off x="9357662" y="4138131"/>
            <a:ext cx="2106815" cy="1187012"/>
            <a:chOff x="667657" y="4517316"/>
            <a:chExt cx="2106815" cy="1187012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089E45EE-73B2-4720-87C6-6F2781BE58A4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7B132FBD-7EF7-4B47-A387-AD77CD8ED271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8E0BCBA6-2AD1-42AA-9B04-30E7CADDF13A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椭圆 19">
            <a:extLst>
              <a:ext uri="{FF2B5EF4-FFF2-40B4-BE49-F238E27FC236}">
                <a16:creationId xmlns:a16="http://schemas.microsoft.com/office/drawing/2014/main" id="{95CC058B-634D-47CE-9513-154FBB7009AF}"/>
              </a:ext>
            </a:extLst>
          </p:cNvPr>
          <p:cNvSpPr/>
          <p:nvPr/>
        </p:nvSpPr>
        <p:spPr>
          <a:xfrm>
            <a:off x="970461" y="1920546"/>
            <a:ext cx="1620940" cy="16209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rocket" title="Icon of a rocket">
            <a:extLst>
              <a:ext uri="{FF2B5EF4-FFF2-40B4-BE49-F238E27FC236}">
                <a16:creationId xmlns:a16="http://schemas.microsoft.com/office/drawing/2014/main" id="{3F75BBF2-6BDA-4F6F-B6E8-E9D8846E3DA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505532" y="2461016"/>
            <a:ext cx="550799" cy="54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6C6B5741-CDFB-4379-A9FD-CF73FFCCFCED}"/>
              </a:ext>
            </a:extLst>
          </p:cNvPr>
          <p:cNvSpPr/>
          <p:nvPr/>
        </p:nvSpPr>
        <p:spPr>
          <a:xfrm>
            <a:off x="9600599" y="1920546"/>
            <a:ext cx="1620940" cy="16209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Broadcasting_F1B5" title="Icon of a communication dish with signal lines">
            <a:extLst>
              <a:ext uri="{FF2B5EF4-FFF2-40B4-BE49-F238E27FC236}">
                <a16:creationId xmlns:a16="http://schemas.microsoft.com/office/drawing/2014/main" id="{8556242D-A332-454F-9978-00076BF52F37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141194" y="2461016"/>
            <a:ext cx="539750" cy="54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68AF5F5-98EF-4176-ACF2-0F2E048AA31D}"/>
              </a:ext>
            </a:extLst>
          </p:cNvPr>
          <p:cNvSpPr/>
          <p:nvPr/>
        </p:nvSpPr>
        <p:spPr>
          <a:xfrm>
            <a:off x="3847174" y="1920546"/>
            <a:ext cx="1620940" cy="16209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signal_3" title="Icon of a communication tower with signal lines">
            <a:extLst>
              <a:ext uri="{FF2B5EF4-FFF2-40B4-BE49-F238E27FC236}">
                <a16:creationId xmlns:a16="http://schemas.microsoft.com/office/drawing/2014/main" id="{73AD1DE6-BA37-4760-ABBC-203850135FC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60792" y="2461016"/>
            <a:ext cx="393705" cy="54000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87B43A95-188F-4CF5-972A-A1E37C626213}"/>
              </a:ext>
            </a:extLst>
          </p:cNvPr>
          <p:cNvSpPr/>
          <p:nvPr/>
        </p:nvSpPr>
        <p:spPr>
          <a:xfrm>
            <a:off x="6723887" y="1920546"/>
            <a:ext cx="1620940" cy="16209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IoT" title="Icon of five circles that all connect to a center circle">
            <a:extLst>
              <a:ext uri="{FF2B5EF4-FFF2-40B4-BE49-F238E27FC236}">
                <a16:creationId xmlns:a16="http://schemas.microsoft.com/office/drawing/2014/main" id="{4D8DD66A-985C-4365-9448-43A1D4C17FA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64789" y="2461016"/>
            <a:ext cx="539136" cy="5400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40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03B8341A-1742-4F52-984C-85F7DA32A734}"/>
              </a:ext>
            </a:extLst>
          </p:cNvPr>
          <p:cNvSpPr/>
          <p:nvPr/>
        </p:nvSpPr>
        <p:spPr>
          <a:xfrm>
            <a:off x="1409572" y="2115623"/>
            <a:ext cx="2247224" cy="3400064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BB93CCFA-3753-4BA3-A287-6E4B4BF7A83E}"/>
              </a:ext>
            </a:extLst>
          </p:cNvPr>
          <p:cNvCxnSpPr/>
          <p:nvPr/>
        </p:nvCxnSpPr>
        <p:spPr>
          <a:xfrm>
            <a:off x="1689262" y="3650635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732D18EF-A86B-4600-AAEB-7617D28BD309}"/>
              </a:ext>
            </a:extLst>
          </p:cNvPr>
          <p:cNvGrpSpPr/>
          <p:nvPr/>
        </p:nvGrpSpPr>
        <p:grpSpPr>
          <a:xfrm>
            <a:off x="1479777" y="3832699"/>
            <a:ext cx="2106815" cy="1049988"/>
            <a:chOff x="1082129" y="4310998"/>
            <a:chExt cx="2106815" cy="1049988"/>
          </a:xfrm>
        </p:grpSpPr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83248F6B-0774-49F9-9863-B125E68242F2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87610130-BE6C-4FFC-848C-3039AA1FA48A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07BDC59-CAC7-4AAD-8FCE-483765524D0E}"/>
              </a:ext>
            </a:extLst>
          </p:cNvPr>
          <p:cNvGrpSpPr/>
          <p:nvPr/>
        </p:nvGrpSpPr>
        <p:grpSpPr>
          <a:xfrm>
            <a:off x="2137047" y="2563889"/>
            <a:ext cx="792274" cy="792274"/>
            <a:chOff x="1374664" y="2533519"/>
            <a:chExt cx="792274" cy="792274"/>
          </a:xfrm>
        </p:grpSpPr>
        <p:sp>
          <p:nvSpPr>
            <p:cNvPr id="27" name="rocket" title="Icon of a rocket">
              <a:extLst>
                <a:ext uri="{FF2B5EF4-FFF2-40B4-BE49-F238E27FC236}">
                  <a16:creationId xmlns:a16="http://schemas.microsoft.com/office/drawing/2014/main" id="{D5E6FCC7-16D3-4AF0-B121-6FFF27D35A8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541302" y="2704656"/>
              <a:ext cx="458998" cy="450000"/>
            </a:xfrm>
            <a:custGeom>
              <a:avLst/>
              <a:gdLst>
                <a:gd name="T0" fmla="*/ 352 w 352"/>
                <a:gd name="T1" fmla="*/ 3 h 346"/>
                <a:gd name="T2" fmla="*/ 305 w 352"/>
                <a:gd name="T3" fmla="*/ 142 h 346"/>
                <a:gd name="T4" fmla="*/ 118 w 352"/>
                <a:gd name="T5" fmla="*/ 326 h 346"/>
                <a:gd name="T6" fmla="*/ 50 w 352"/>
                <a:gd name="T7" fmla="*/ 346 h 346"/>
                <a:gd name="T8" fmla="*/ 0 w 352"/>
                <a:gd name="T9" fmla="*/ 295 h 346"/>
                <a:gd name="T10" fmla="*/ 30 w 352"/>
                <a:gd name="T11" fmla="*/ 227 h 346"/>
                <a:gd name="T12" fmla="*/ 203 w 352"/>
                <a:gd name="T13" fmla="*/ 54 h 346"/>
                <a:gd name="T14" fmla="*/ 352 w 352"/>
                <a:gd name="T15" fmla="*/ 3 h 346"/>
                <a:gd name="T16" fmla="*/ 203 w 352"/>
                <a:gd name="T17" fmla="*/ 55 h 346"/>
                <a:gd name="T18" fmla="*/ 301 w 352"/>
                <a:gd name="T19" fmla="*/ 146 h 346"/>
                <a:gd name="T20" fmla="*/ 144 w 352"/>
                <a:gd name="T21" fmla="*/ 113 h 346"/>
                <a:gd name="T22" fmla="*/ 0 w 352"/>
                <a:gd name="T23" fmla="*/ 113 h 346"/>
                <a:gd name="T24" fmla="*/ 0 w 352"/>
                <a:gd name="T25" fmla="*/ 197 h 346"/>
                <a:gd name="T26" fmla="*/ 30 w 352"/>
                <a:gd name="T27" fmla="*/ 227 h 346"/>
                <a:gd name="T28" fmla="*/ 30 w 352"/>
                <a:gd name="T29" fmla="*/ 227 h 346"/>
                <a:gd name="T30" fmla="*/ 120 w 352"/>
                <a:gd name="T31" fmla="*/ 324 h 346"/>
                <a:gd name="T32" fmla="*/ 141 w 352"/>
                <a:gd name="T33" fmla="*/ 346 h 346"/>
                <a:gd name="T34" fmla="*/ 232 w 352"/>
                <a:gd name="T35" fmla="*/ 346 h 346"/>
                <a:gd name="T36" fmla="*/ 232 w 352"/>
                <a:gd name="T37" fmla="*/ 214 h 346"/>
                <a:gd name="T38" fmla="*/ 176 w 352"/>
                <a:gd name="T39" fmla="*/ 159 h 346"/>
                <a:gd name="T40" fmla="*/ 194 w 352"/>
                <a:gd name="T41" fmla="*/ 177 h 346"/>
                <a:gd name="T42" fmla="*/ 211 w 352"/>
                <a:gd name="T43" fmla="*/ 159 h 346"/>
                <a:gd name="T44" fmla="*/ 194 w 352"/>
                <a:gd name="T45" fmla="*/ 141 h 346"/>
                <a:gd name="T46" fmla="*/ 176 w 352"/>
                <a:gd name="T47" fmla="*/ 15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2" h="346">
                  <a:moveTo>
                    <a:pt x="352" y="3"/>
                  </a:moveTo>
                  <a:cubicBezTo>
                    <a:pt x="346" y="85"/>
                    <a:pt x="305" y="142"/>
                    <a:pt x="305" y="142"/>
                  </a:cubicBezTo>
                  <a:cubicBezTo>
                    <a:pt x="305" y="142"/>
                    <a:pt x="305" y="142"/>
                    <a:pt x="118" y="326"/>
                  </a:cubicBezTo>
                  <a:cubicBezTo>
                    <a:pt x="118" y="326"/>
                    <a:pt x="118" y="326"/>
                    <a:pt x="50" y="346"/>
                  </a:cubicBezTo>
                  <a:cubicBezTo>
                    <a:pt x="50" y="346"/>
                    <a:pt x="50" y="346"/>
                    <a:pt x="0" y="295"/>
                  </a:cubicBezTo>
                  <a:cubicBezTo>
                    <a:pt x="0" y="295"/>
                    <a:pt x="0" y="295"/>
                    <a:pt x="30" y="227"/>
                  </a:cubicBezTo>
                  <a:cubicBezTo>
                    <a:pt x="30" y="227"/>
                    <a:pt x="149" y="109"/>
                    <a:pt x="203" y="54"/>
                  </a:cubicBezTo>
                  <a:cubicBezTo>
                    <a:pt x="257" y="0"/>
                    <a:pt x="352" y="3"/>
                    <a:pt x="352" y="3"/>
                  </a:cubicBezTo>
                  <a:close/>
                  <a:moveTo>
                    <a:pt x="203" y="55"/>
                  </a:moveTo>
                  <a:cubicBezTo>
                    <a:pt x="301" y="146"/>
                    <a:pt x="301" y="146"/>
                    <a:pt x="301" y="146"/>
                  </a:cubicBezTo>
                  <a:moveTo>
                    <a:pt x="144" y="113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0" y="227"/>
                    <a:pt x="30" y="227"/>
                    <a:pt x="30" y="227"/>
                  </a:cubicBezTo>
                  <a:moveTo>
                    <a:pt x="30" y="227"/>
                  </a:moveTo>
                  <a:cubicBezTo>
                    <a:pt x="120" y="324"/>
                    <a:pt x="120" y="324"/>
                    <a:pt x="120" y="324"/>
                  </a:cubicBezTo>
                  <a:cubicBezTo>
                    <a:pt x="141" y="346"/>
                    <a:pt x="141" y="346"/>
                    <a:pt x="141" y="346"/>
                  </a:cubicBezTo>
                  <a:cubicBezTo>
                    <a:pt x="232" y="346"/>
                    <a:pt x="232" y="346"/>
                    <a:pt x="232" y="346"/>
                  </a:cubicBezTo>
                  <a:cubicBezTo>
                    <a:pt x="232" y="214"/>
                    <a:pt x="232" y="214"/>
                    <a:pt x="232" y="214"/>
                  </a:cubicBezTo>
                  <a:moveTo>
                    <a:pt x="176" y="159"/>
                  </a:moveTo>
                  <a:cubicBezTo>
                    <a:pt x="176" y="169"/>
                    <a:pt x="184" y="177"/>
                    <a:pt x="194" y="177"/>
                  </a:cubicBezTo>
                  <a:cubicBezTo>
                    <a:pt x="203" y="177"/>
                    <a:pt x="211" y="169"/>
                    <a:pt x="211" y="159"/>
                  </a:cubicBezTo>
                  <a:cubicBezTo>
                    <a:pt x="211" y="149"/>
                    <a:pt x="203" y="141"/>
                    <a:pt x="194" y="141"/>
                  </a:cubicBezTo>
                  <a:cubicBezTo>
                    <a:pt x="184" y="141"/>
                    <a:pt x="176" y="149"/>
                    <a:pt x="176" y="159"/>
                  </a:cubicBezTo>
                  <a:close/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B633DE4C-0986-4054-810E-319E6F264521}"/>
                </a:ext>
              </a:extLst>
            </p:cNvPr>
            <p:cNvSpPr/>
            <p:nvPr/>
          </p:nvSpPr>
          <p:spPr>
            <a:xfrm>
              <a:off x="1374664" y="2533519"/>
              <a:ext cx="792274" cy="79227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920315F1-15B8-4864-86C6-4DCA191E6EF5}"/>
              </a:ext>
            </a:extLst>
          </p:cNvPr>
          <p:cNvSpPr/>
          <p:nvPr/>
        </p:nvSpPr>
        <p:spPr>
          <a:xfrm>
            <a:off x="8535205" y="2115623"/>
            <a:ext cx="2247224" cy="3400064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CC9F257D-BC24-402B-9AAE-8A46BC8F4699}"/>
              </a:ext>
            </a:extLst>
          </p:cNvPr>
          <p:cNvCxnSpPr/>
          <p:nvPr/>
        </p:nvCxnSpPr>
        <p:spPr>
          <a:xfrm>
            <a:off x="8814895" y="3650635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A0A819CD-A8B1-41E3-8B96-7F3A2FF154DC}"/>
              </a:ext>
            </a:extLst>
          </p:cNvPr>
          <p:cNvGrpSpPr/>
          <p:nvPr/>
        </p:nvGrpSpPr>
        <p:grpSpPr>
          <a:xfrm>
            <a:off x="8605410" y="3851296"/>
            <a:ext cx="2106815" cy="1049988"/>
            <a:chOff x="1082129" y="4310998"/>
            <a:chExt cx="2106815" cy="1049988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161D1D8F-438A-44C3-A891-39DBF647AD96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D714C074-A321-4880-A4CE-CD2301690C45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2943E10-201F-4B89-9E50-E636E0FA44A9}"/>
              </a:ext>
            </a:extLst>
          </p:cNvPr>
          <p:cNvGrpSpPr/>
          <p:nvPr/>
        </p:nvGrpSpPr>
        <p:grpSpPr>
          <a:xfrm>
            <a:off x="9262680" y="2563889"/>
            <a:ext cx="792274" cy="792274"/>
            <a:chOff x="9969152" y="2515192"/>
            <a:chExt cx="792274" cy="792274"/>
          </a:xfrm>
        </p:grpSpPr>
        <p:sp>
          <p:nvSpPr>
            <p:cNvPr id="28" name="Broadcasting_F1B5" title="Icon of a communication dish with signal lines">
              <a:extLst>
                <a:ext uri="{FF2B5EF4-FFF2-40B4-BE49-F238E27FC236}">
                  <a16:creationId xmlns:a16="http://schemas.microsoft.com/office/drawing/2014/main" id="{395DB4E2-B062-41EF-848A-1DEA7B782A8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flipH="1">
              <a:off x="10140395" y="2686329"/>
              <a:ext cx="449789" cy="450000"/>
            </a:xfrm>
            <a:custGeom>
              <a:avLst/>
              <a:gdLst>
                <a:gd name="T0" fmla="*/ 1786 w 3913"/>
                <a:gd name="T1" fmla="*/ 2127 h 3913"/>
                <a:gd name="T2" fmla="*/ 2198 w 3913"/>
                <a:gd name="T3" fmla="*/ 1715 h 3913"/>
                <a:gd name="T4" fmla="*/ 2286 w 3913"/>
                <a:gd name="T5" fmla="*/ 1502 h 3913"/>
                <a:gd name="T6" fmla="*/ 2161 w 3913"/>
                <a:gd name="T7" fmla="*/ 1627 h 3913"/>
                <a:gd name="T8" fmla="*/ 2286 w 3913"/>
                <a:gd name="T9" fmla="*/ 1752 h 3913"/>
                <a:gd name="T10" fmla="*/ 2411 w 3913"/>
                <a:gd name="T11" fmla="*/ 1627 h 3913"/>
                <a:gd name="T12" fmla="*/ 2286 w 3913"/>
                <a:gd name="T13" fmla="*/ 1502 h 3913"/>
                <a:gd name="T14" fmla="*/ 3162 w 3913"/>
                <a:gd name="T15" fmla="*/ 1877 h 3913"/>
                <a:gd name="T16" fmla="*/ 2036 w 3913"/>
                <a:gd name="T17" fmla="*/ 751 h 3913"/>
                <a:gd name="T18" fmla="*/ 3913 w 3913"/>
                <a:gd name="T19" fmla="*/ 1877 h 3913"/>
                <a:gd name="T20" fmla="*/ 2036 w 3913"/>
                <a:gd name="T21" fmla="*/ 0 h 3913"/>
                <a:gd name="T22" fmla="*/ 636 w 3913"/>
                <a:gd name="T23" fmla="*/ 977 h 3913"/>
                <a:gd name="T24" fmla="*/ 636 w 3913"/>
                <a:gd name="T25" fmla="*/ 3277 h 3913"/>
                <a:gd name="T26" fmla="*/ 2936 w 3913"/>
                <a:gd name="T27" fmla="*/ 3277 h 3913"/>
                <a:gd name="T28" fmla="*/ 636 w 3913"/>
                <a:gd name="T29" fmla="*/ 977 h 3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13" h="3913">
                  <a:moveTo>
                    <a:pt x="1786" y="2127"/>
                  </a:moveTo>
                  <a:cubicBezTo>
                    <a:pt x="2198" y="1715"/>
                    <a:pt x="2198" y="1715"/>
                    <a:pt x="2198" y="1715"/>
                  </a:cubicBezTo>
                  <a:moveTo>
                    <a:pt x="2286" y="1502"/>
                  </a:moveTo>
                  <a:cubicBezTo>
                    <a:pt x="2217" y="1502"/>
                    <a:pt x="2161" y="1558"/>
                    <a:pt x="2161" y="1627"/>
                  </a:cubicBezTo>
                  <a:cubicBezTo>
                    <a:pt x="2161" y="1696"/>
                    <a:pt x="2217" y="1752"/>
                    <a:pt x="2286" y="1752"/>
                  </a:cubicBezTo>
                  <a:cubicBezTo>
                    <a:pt x="2355" y="1752"/>
                    <a:pt x="2411" y="1696"/>
                    <a:pt x="2411" y="1627"/>
                  </a:cubicBezTo>
                  <a:cubicBezTo>
                    <a:pt x="2411" y="1558"/>
                    <a:pt x="2355" y="1502"/>
                    <a:pt x="2286" y="1502"/>
                  </a:cubicBezTo>
                  <a:close/>
                  <a:moveTo>
                    <a:pt x="3162" y="1877"/>
                  </a:moveTo>
                  <a:cubicBezTo>
                    <a:pt x="3162" y="1255"/>
                    <a:pt x="2658" y="751"/>
                    <a:pt x="2036" y="751"/>
                  </a:cubicBezTo>
                  <a:moveTo>
                    <a:pt x="3913" y="1877"/>
                  </a:moveTo>
                  <a:cubicBezTo>
                    <a:pt x="3913" y="840"/>
                    <a:pt x="3073" y="0"/>
                    <a:pt x="2036" y="0"/>
                  </a:cubicBezTo>
                  <a:moveTo>
                    <a:pt x="636" y="977"/>
                  </a:moveTo>
                  <a:cubicBezTo>
                    <a:pt x="0" y="1612"/>
                    <a:pt x="0" y="2642"/>
                    <a:pt x="636" y="3277"/>
                  </a:cubicBezTo>
                  <a:cubicBezTo>
                    <a:pt x="1271" y="3913"/>
                    <a:pt x="2301" y="3913"/>
                    <a:pt x="2936" y="3277"/>
                  </a:cubicBezTo>
                  <a:lnTo>
                    <a:pt x="636" y="977"/>
                  </a:lnTo>
                  <a:close/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6830AF32-FE1C-4EA4-B4C3-8C7145D4455A}"/>
                </a:ext>
              </a:extLst>
            </p:cNvPr>
            <p:cNvSpPr/>
            <p:nvPr/>
          </p:nvSpPr>
          <p:spPr>
            <a:xfrm>
              <a:off x="9969152" y="2515192"/>
              <a:ext cx="792274" cy="79227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071E7ACF-9C65-4E10-9DFD-4FDABD7A84A3}"/>
              </a:ext>
            </a:extLst>
          </p:cNvPr>
          <p:cNvSpPr/>
          <p:nvPr/>
        </p:nvSpPr>
        <p:spPr>
          <a:xfrm>
            <a:off x="4679081" y="1457534"/>
            <a:ext cx="2833840" cy="4287618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2980F2A0-EAF6-4E6F-B8F3-CCF722D34F18}"/>
              </a:ext>
            </a:extLst>
          </p:cNvPr>
          <p:cNvCxnSpPr/>
          <p:nvPr/>
        </p:nvCxnSpPr>
        <p:spPr>
          <a:xfrm>
            <a:off x="5141930" y="3418859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9F0C5535-40D1-45D8-AD0D-6BC9E4D8F07F}"/>
              </a:ext>
            </a:extLst>
          </p:cNvPr>
          <p:cNvGrpSpPr/>
          <p:nvPr/>
        </p:nvGrpSpPr>
        <p:grpSpPr>
          <a:xfrm>
            <a:off x="4767611" y="3610205"/>
            <a:ext cx="2656780" cy="1832150"/>
            <a:chOff x="1082129" y="4403354"/>
            <a:chExt cx="2106815" cy="1452887"/>
          </a:xfrm>
        </p:grpSpPr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B8CC82C5-37E4-4CE9-AC0F-E5490B55590C}"/>
                </a:ext>
              </a:extLst>
            </p:cNvPr>
            <p:cNvSpPr txBox="1"/>
            <p:nvPr/>
          </p:nvSpPr>
          <p:spPr>
            <a:xfrm>
              <a:off x="1082129" y="4403354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7CDC10CA-2F61-42DC-A657-C5AFC8B08F43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1168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 algn="ctr">
                <a:lnSpc>
                  <a:spcPct val="130000"/>
                </a:lnSpc>
              </a:pPr>
              <a:endPara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AA2227C-FD70-4215-AE5E-937ADD2BA4BC}"/>
              </a:ext>
            </a:extLst>
          </p:cNvPr>
          <p:cNvGrpSpPr/>
          <p:nvPr/>
        </p:nvGrpSpPr>
        <p:grpSpPr>
          <a:xfrm>
            <a:off x="5439424" y="1819936"/>
            <a:ext cx="1313155" cy="1313155"/>
            <a:chOff x="7167953" y="2515192"/>
            <a:chExt cx="792274" cy="792274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906616A7-77DC-40A8-9F7C-5B240C6A4C2B}"/>
                </a:ext>
              </a:extLst>
            </p:cNvPr>
            <p:cNvSpPr/>
            <p:nvPr/>
          </p:nvSpPr>
          <p:spPr>
            <a:xfrm>
              <a:off x="7167953" y="2515192"/>
              <a:ext cx="792274" cy="79227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IoT" title="Icon of five circles that all connect to a center circle">
              <a:extLst>
                <a:ext uri="{FF2B5EF4-FFF2-40B4-BE49-F238E27FC236}">
                  <a16:creationId xmlns:a16="http://schemas.microsoft.com/office/drawing/2014/main" id="{01F222BB-24F6-42A5-AE33-C136D9BBFC7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339451" y="2686329"/>
              <a:ext cx="449278" cy="450000"/>
            </a:xfrm>
            <a:custGeom>
              <a:avLst/>
              <a:gdLst>
                <a:gd name="T0" fmla="*/ 235 w 352"/>
                <a:gd name="T1" fmla="*/ 176 h 352"/>
                <a:gd name="T2" fmla="*/ 176 w 352"/>
                <a:gd name="T3" fmla="*/ 235 h 352"/>
                <a:gd name="T4" fmla="*/ 117 w 352"/>
                <a:gd name="T5" fmla="*/ 176 h 352"/>
                <a:gd name="T6" fmla="*/ 176 w 352"/>
                <a:gd name="T7" fmla="*/ 117 h 352"/>
                <a:gd name="T8" fmla="*/ 235 w 352"/>
                <a:gd name="T9" fmla="*/ 176 h 352"/>
                <a:gd name="T10" fmla="*/ 270 w 352"/>
                <a:gd name="T11" fmla="*/ 0 h 352"/>
                <a:gd name="T12" fmla="*/ 235 w 352"/>
                <a:gd name="T13" fmla="*/ 35 h 352"/>
                <a:gd name="T14" fmla="*/ 270 w 352"/>
                <a:gd name="T15" fmla="*/ 70 h 352"/>
                <a:gd name="T16" fmla="*/ 305 w 352"/>
                <a:gd name="T17" fmla="*/ 35 h 352"/>
                <a:gd name="T18" fmla="*/ 270 w 352"/>
                <a:gd name="T19" fmla="*/ 0 h 352"/>
                <a:gd name="T20" fmla="*/ 82 w 352"/>
                <a:gd name="T21" fmla="*/ 23 h 352"/>
                <a:gd name="T22" fmla="*/ 47 w 352"/>
                <a:gd name="T23" fmla="*/ 59 h 352"/>
                <a:gd name="T24" fmla="*/ 82 w 352"/>
                <a:gd name="T25" fmla="*/ 94 h 352"/>
                <a:gd name="T26" fmla="*/ 117 w 352"/>
                <a:gd name="T27" fmla="*/ 59 h 352"/>
                <a:gd name="T28" fmla="*/ 82 w 352"/>
                <a:gd name="T29" fmla="*/ 23 h 352"/>
                <a:gd name="T30" fmla="*/ 35 w 352"/>
                <a:gd name="T31" fmla="*/ 211 h 352"/>
                <a:gd name="T32" fmla="*/ 0 w 352"/>
                <a:gd name="T33" fmla="*/ 246 h 352"/>
                <a:gd name="T34" fmla="*/ 35 w 352"/>
                <a:gd name="T35" fmla="*/ 282 h 352"/>
                <a:gd name="T36" fmla="*/ 70 w 352"/>
                <a:gd name="T37" fmla="*/ 246 h 352"/>
                <a:gd name="T38" fmla="*/ 35 w 352"/>
                <a:gd name="T39" fmla="*/ 211 h 352"/>
                <a:gd name="T40" fmla="*/ 223 w 352"/>
                <a:gd name="T41" fmla="*/ 282 h 352"/>
                <a:gd name="T42" fmla="*/ 188 w 352"/>
                <a:gd name="T43" fmla="*/ 317 h 352"/>
                <a:gd name="T44" fmla="*/ 223 w 352"/>
                <a:gd name="T45" fmla="*/ 352 h 352"/>
                <a:gd name="T46" fmla="*/ 258 w 352"/>
                <a:gd name="T47" fmla="*/ 317 h 352"/>
                <a:gd name="T48" fmla="*/ 223 w 352"/>
                <a:gd name="T49" fmla="*/ 282 h 352"/>
                <a:gd name="T50" fmla="*/ 317 w 352"/>
                <a:gd name="T51" fmla="*/ 164 h 352"/>
                <a:gd name="T52" fmla="*/ 282 w 352"/>
                <a:gd name="T53" fmla="*/ 199 h 352"/>
                <a:gd name="T54" fmla="*/ 317 w 352"/>
                <a:gd name="T55" fmla="*/ 235 h 352"/>
                <a:gd name="T56" fmla="*/ 352 w 352"/>
                <a:gd name="T57" fmla="*/ 199 h 352"/>
                <a:gd name="T58" fmla="*/ 317 w 352"/>
                <a:gd name="T59" fmla="*/ 164 h 352"/>
                <a:gd name="T60" fmla="*/ 250 w 352"/>
                <a:gd name="T61" fmla="*/ 64 h 352"/>
                <a:gd name="T62" fmla="*/ 209 w 352"/>
                <a:gd name="T63" fmla="*/ 127 h 352"/>
                <a:gd name="T64" fmla="*/ 139 w 352"/>
                <a:gd name="T65" fmla="*/ 130 h 352"/>
                <a:gd name="T66" fmla="*/ 104 w 352"/>
                <a:gd name="T67" fmla="*/ 86 h 352"/>
                <a:gd name="T68" fmla="*/ 67 w 352"/>
                <a:gd name="T69" fmla="*/ 231 h 352"/>
                <a:gd name="T70" fmla="*/ 124 w 352"/>
                <a:gd name="T71" fmla="*/ 202 h 352"/>
                <a:gd name="T72" fmla="*/ 212 w 352"/>
                <a:gd name="T73" fmla="*/ 283 h 352"/>
                <a:gd name="T74" fmla="*/ 195 w 352"/>
                <a:gd name="T75" fmla="*/ 232 h 352"/>
                <a:gd name="T76" fmla="*/ 234 w 352"/>
                <a:gd name="T77" fmla="*/ 186 h 352"/>
                <a:gd name="T78" fmla="*/ 282 w 352"/>
                <a:gd name="T79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2" h="352">
                  <a:moveTo>
                    <a:pt x="235" y="176"/>
                  </a:moveTo>
                  <a:cubicBezTo>
                    <a:pt x="235" y="208"/>
                    <a:pt x="208" y="235"/>
                    <a:pt x="176" y="235"/>
                  </a:cubicBezTo>
                  <a:cubicBezTo>
                    <a:pt x="144" y="235"/>
                    <a:pt x="117" y="208"/>
                    <a:pt x="117" y="176"/>
                  </a:cubicBezTo>
                  <a:cubicBezTo>
                    <a:pt x="117" y="144"/>
                    <a:pt x="144" y="117"/>
                    <a:pt x="176" y="117"/>
                  </a:cubicBezTo>
                  <a:cubicBezTo>
                    <a:pt x="208" y="117"/>
                    <a:pt x="235" y="144"/>
                    <a:pt x="235" y="176"/>
                  </a:cubicBezTo>
                  <a:close/>
                  <a:moveTo>
                    <a:pt x="270" y="0"/>
                  </a:moveTo>
                  <a:cubicBezTo>
                    <a:pt x="250" y="0"/>
                    <a:pt x="235" y="16"/>
                    <a:pt x="235" y="35"/>
                  </a:cubicBezTo>
                  <a:cubicBezTo>
                    <a:pt x="235" y="55"/>
                    <a:pt x="250" y="70"/>
                    <a:pt x="270" y="70"/>
                  </a:cubicBezTo>
                  <a:cubicBezTo>
                    <a:pt x="289" y="70"/>
                    <a:pt x="305" y="55"/>
                    <a:pt x="305" y="35"/>
                  </a:cubicBezTo>
                  <a:cubicBezTo>
                    <a:pt x="305" y="16"/>
                    <a:pt x="289" y="0"/>
                    <a:pt x="270" y="0"/>
                  </a:cubicBezTo>
                  <a:close/>
                  <a:moveTo>
                    <a:pt x="82" y="23"/>
                  </a:moveTo>
                  <a:cubicBezTo>
                    <a:pt x="63" y="23"/>
                    <a:pt x="47" y="39"/>
                    <a:pt x="47" y="59"/>
                  </a:cubicBezTo>
                  <a:cubicBezTo>
                    <a:pt x="47" y="78"/>
                    <a:pt x="63" y="94"/>
                    <a:pt x="82" y="94"/>
                  </a:cubicBezTo>
                  <a:cubicBezTo>
                    <a:pt x="102" y="94"/>
                    <a:pt x="117" y="78"/>
                    <a:pt x="117" y="59"/>
                  </a:cubicBezTo>
                  <a:cubicBezTo>
                    <a:pt x="117" y="39"/>
                    <a:pt x="102" y="23"/>
                    <a:pt x="82" y="23"/>
                  </a:cubicBezTo>
                  <a:close/>
                  <a:moveTo>
                    <a:pt x="35" y="211"/>
                  </a:moveTo>
                  <a:cubicBezTo>
                    <a:pt x="16" y="211"/>
                    <a:pt x="0" y="227"/>
                    <a:pt x="0" y="246"/>
                  </a:cubicBezTo>
                  <a:cubicBezTo>
                    <a:pt x="0" y="266"/>
                    <a:pt x="16" y="282"/>
                    <a:pt x="35" y="282"/>
                  </a:cubicBezTo>
                  <a:cubicBezTo>
                    <a:pt x="55" y="282"/>
                    <a:pt x="70" y="266"/>
                    <a:pt x="70" y="246"/>
                  </a:cubicBezTo>
                  <a:cubicBezTo>
                    <a:pt x="70" y="227"/>
                    <a:pt x="55" y="211"/>
                    <a:pt x="35" y="211"/>
                  </a:cubicBezTo>
                  <a:close/>
                  <a:moveTo>
                    <a:pt x="223" y="282"/>
                  </a:moveTo>
                  <a:cubicBezTo>
                    <a:pt x="203" y="282"/>
                    <a:pt x="188" y="297"/>
                    <a:pt x="188" y="317"/>
                  </a:cubicBezTo>
                  <a:cubicBezTo>
                    <a:pt x="188" y="336"/>
                    <a:pt x="203" y="352"/>
                    <a:pt x="223" y="352"/>
                  </a:cubicBezTo>
                  <a:cubicBezTo>
                    <a:pt x="242" y="352"/>
                    <a:pt x="258" y="336"/>
                    <a:pt x="258" y="317"/>
                  </a:cubicBezTo>
                  <a:cubicBezTo>
                    <a:pt x="258" y="297"/>
                    <a:pt x="242" y="282"/>
                    <a:pt x="223" y="282"/>
                  </a:cubicBezTo>
                  <a:close/>
                  <a:moveTo>
                    <a:pt x="317" y="164"/>
                  </a:moveTo>
                  <a:cubicBezTo>
                    <a:pt x="297" y="164"/>
                    <a:pt x="282" y="180"/>
                    <a:pt x="282" y="199"/>
                  </a:cubicBezTo>
                  <a:cubicBezTo>
                    <a:pt x="282" y="219"/>
                    <a:pt x="297" y="235"/>
                    <a:pt x="317" y="235"/>
                  </a:cubicBezTo>
                  <a:cubicBezTo>
                    <a:pt x="336" y="235"/>
                    <a:pt x="352" y="219"/>
                    <a:pt x="352" y="199"/>
                  </a:cubicBezTo>
                  <a:cubicBezTo>
                    <a:pt x="352" y="180"/>
                    <a:pt x="336" y="164"/>
                    <a:pt x="317" y="164"/>
                  </a:cubicBezTo>
                  <a:close/>
                  <a:moveTo>
                    <a:pt x="250" y="64"/>
                  </a:moveTo>
                  <a:cubicBezTo>
                    <a:pt x="209" y="127"/>
                    <a:pt x="209" y="127"/>
                    <a:pt x="209" y="127"/>
                  </a:cubicBezTo>
                  <a:moveTo>
                    <a:pt x="139" y="130"/>
                  </a:moveTo>
                  <a:cubicBezTo>
                    <a:pt x="104" y="86"/>
                    <a:pt x="104" y="86"/>
                    <a:pt x="104" y="86"/>
                  </a:cubicBezTo>
                  <a:moveTo>
                    <a:pt x="67" y="231"/>
                  </a:moveTo>
                  <a:cubicBezTo>
                    <a:pt x="124" y="202"/>
                    <a:pt x="124" y="202"/>
                    <a:pt x="124" y="202"/>
                  </a:cubicBezTo>
                  <a:moveTo>
                    <a:pt x="212" y="283"/>
                  </a:moveTo>
                  <a:cubicBezTo>
                    <a:pt x="195" y="232"/>
                    <a:pt x="195" y="232"/>
                    <a:pt x="195" y="232"/>
                  </a:cubicBezTo>
                  <a:moveTo>
                    <a:pt x="234" y="186"/>
                  </a:moveTo>
                  <a:cubicBezTo>
                    <a:pt x="282" y="194"/>
                    <a:pt x="282" y="194"/>
                    <a:pt x="282" y="194"/>
                  </a:cubicBezTo>
                </a:path>
              </a:pathLst>
            </a:custGeom>
            <a:noFill/>
            <a:ln w="952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9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C421EE86-99EF-447E-900D-60EFD9914CCC}"/>
              </a:ext>
            </a:extLst>
          </p:cNvPr>
          <p:cNvGrpSpPr/>
          <p:nvPr/>
        </p:nvGrpSpPr>
        <p:grpSpPr>
          <a:xfrm>
            <a:off x="787683" y="710913"/>
            <a:ext cx="5168617" cy="5677475"/>
            <a:chOff x="787683" y="876300"/>
            <a:chExt cx="5168617" cy="5677475"/>
          </a:xfrm>
        </p:grpSpPr>
        <p:pic>
          <p:nvPicPr>
            <p:cNvPr id="3" name="图片 2" descr="手机屏幕截图&#10;&#10;描述已自动生成">
              <a:extLst>
                <a:ext uri="{FF2B5EF4-FFF2-40B4-BE49-F238E27FC236}">
                  <a16:creationId xmlns:a16="http://schemas.microsoft.com/office/drawing/2014/main" id="{0814DE50-E6B6-4834-8E69-E73B20BEF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683" y="876300"/>
              <a:ext cx="5168617" cy="4876800"/>
            </a:xfrm>
            <a:prstGeom prst="rect">
              <a:avLst/>
            </a:prstGeom>
            <a:ln>
              <a:solidFill>
                <a:srgbClr val="D2D2D2"/>
              </a:solidFill>
            </a:ln>
            <a:effectLst>
              <a:outerShdw blurRad="177800" sx="102000" sy="102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D0FB967-49FE-4D2D-9BEF-577BABA5CB35}"/>
                </a:ext>
              </a:extLst>
            </p:cNvPr>
            <p:cNvSpPr txBox="1"/>
            <p:nvPr/>
          </p:nvSpPr>
          <p:spPr>
            <a:xfrm>
              <a:off x="1981341" y="5969000"/>
              <a:ext cx="2781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2641C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橙色配色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EA3A14B-673C-45EC-85AB-E979DDD31F97}"/>
              </a:ext>
            </a:extLst>
          </p:cNvPr>
          <p:cNvGrpSpPr/>
          <p:nvPr/>
        </p:nvGrpSpPr>
        <p:grpSpPr>
          <a:xfrm>
            <a:off x="6235700" y="710913"/>
            <a:ext cx="5168617" cy="5690175"/>
            <a:chOff x="6235700" y="876300"/>
            <a:chExt cx="5168617" cy="5690175"/>
          </a:xfrm>
        </p:grpSpPr>
        <p:pic>
          <p:nvPicPr>
            <p:cNvPr id="5" name="图片 4" descr="手机屏幕截图&#10;&#10;描述已自动生成">
              <a:extLst>
                <a:ext uri="{FF2B5EF4-FFF2-40B4-BE49-F238E27FC236}">
                  <a16:creationId xmlns:a16="http://schemas.microsoft.com/office/drawing/2014/main" id="{A56C8CB3-32BF-408C-A55E-D4807A21A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700" y="876300"/>
              <a:ext cx="5168617" cy="4876800"/>
            </a:xfrm>
            <a:prstGeom prst="rect">
              <a:avLst/>
            </a:prstGeom>
            <a:ln>
              <a:solidFill>
                <a:srgbClr val="D2D2D2"/>
              </a:solidFill>
            </a:ln>
            <a:effectLst>
              <a:outerShdw blurRad="177800" sx="102000" sy="102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8D744F1-565E-4A63-BA78-CDDA2B4FAE32}"/>
                </a:ext>
              </a:extLst>
            </p:cNvPr>
            <p:cNvSpPr txBox="1"/>
            <p:nvPr/>
          </p:nvSpPr>
          <p:spPr>
            <a:xfrm>
              <a:off x="7429358" y="5981700"/>
              <a:ext cx="2781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435AE4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蓝色配色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1876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4263BDCC-4776-4553-96C8-CD13077E63CA}"/>
              </a:ext>
            </a:extLst>
          </p:cNvPr>
          <p:cNvGraphicFramePr>
            <a:graphicFrameLocks/>
          </p:cNvGraphicFramePr>
          <p:nvPr/>
        </p:nvGraphicFramePr>
        <p:xfrm>
          <a:off x="776515" y="1953828"/>
          <a:ext cx="5871935" cy="430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8F690AB-CCF5-4801-A830-3031EB36CB83}"/>
              </a:ext>
            </a:extLst>
          </p:cNvPr>
          <p:cNvCxnSpPr>
            <a:cxnSpLocks/>
          </p:cNvCxnSpPr>
          <p:nvPr/>
        </p:nvCxnSpPr>
        <p:spPr>
          <a:xfrm>
            <a:off x="7393020" y="1953828"/>
            <a:ext cx="0" cy="414888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3BC2EC66-FC55-41D7-BE11-D0E999806F0F}"/>
              </a:ext>
            </a:extLst>
          </p:cNvPr>
          <p:cNvSpPr txBox="1"/>
          <p:nvPr/>
        </p:nvSpPr>
        <p:spPr>
          <a:xfrm>
            <a:off x="7850397" y="2194605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4053DEA-62B8-4D5E-BCF0-11AF8395CD73}"/>
              </a:ext>
            </a:extLst>
          </p:cNvPr>
          <p:cNvSpPr txBox="1"/>
          <p:nvPr/>
        </p:nvSpPr>
        <p:spPr>
          <a:xfrm>
            <a:off x="7877032" y="2584635"/>
            <a:ext cx="3743948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E4C0E1EA-E0DD-4525-9FBB-2FE64676D7A0}"/>
              </a:ext>
            </a:extLst>
          </p:cNvPr>
          <p:cNvSpPr/>
          <p:nvPr/>
        </p:nvSpPr>
        <p:spPr>
          <a:xfrm>
            <a:off x="7961430" y="2537050"/>
            <a:ext cx="925101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1D1933D-7DD9-40CA-8000-4BE8DD6407AB}"/>
              </a:ext>
            </a:extLst>
          </p:cNvPr>
          <p:cNvSpPr txBox="1"/>
          <p:nvPr/>
        </p:nvSpPr>
        <p:spPr>
          <a:xfrm>
            <a:off x="7850397" y="3141519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7F44378-5DD9-474C-908F-842D270CD013}"/>
              </a:ext>
            </a:extLst>
          </p:cNvPr>
          <p:cNvSpPr txBox="1"/>
          <p:nvPr/>
        </p:nvSpPr>
        <p:spPr>
          <a:xfrm>
            <a:off x="7877032" y="3531549"/>
            <a:ext cx="3743948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B49C9303-B4A4-42E9-AB5F-F16355315DC2}"/>
              </a:ext>
            </a:extLst>
          </p:cNvPr>
          <p:cNvSpPr/>
          <p:nvPr/>
        </p:nvSpPr>
        <p:spPr>
          <a:xfrm>
            <a:off x="7961430" y="3483964"/>
            <a:ext cx="925101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389EA90-9071-4BCD-B440-F5F78A769CB2}"/>
              </a:ext>
            </a:extLst>
          </p:cNvPr>
          <p:cNvSpPr txBox="1"/>
          <p:nvPr/>
        </p:nvSpPr>
        <p:spPr>
          <a:xfrm>
            <a:off x="7850397" y="4088433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F4CFF95-F221-494D-8923-40E16738FFEB}"/>
              </a:ext>
            </a:extLst>
          </p:cNvPr>
          <p:cNvSpPr txBox="1"/>
          <p:nvPr/>
        </p:nvSpPr>
        <p:spPr>
          <a:xfrm>
            <a:off x="7877032" y="4478463"/>
            <a:ext cx="3743948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019C00B7-A746-408A-9531-F9C62F648758}"/>
              </a:ext>
            </a:extLst>
          </p:cNvPr>
          <p:cNvSpPr/>
          <p:nvPr/>
        </p:nvSpPr>
        <p:spPr>
          <a:xfrm>
            <a:off x="7961430" y="4430878"/>
            <a:ext cx="925101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131761A-A067-4863-94BA-AA42AEBC03F0}"/>
              </a:ext>
            </a:extLst>
          </p:cNvPr>
          <p:cNvSpPr txBox="1"/>
          <p:nvPr/>
        </p:nvSpPr>
        <p:spPr>
          <a:xfrm>
            <a:off x="7850397" y="5035347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ECAD051-E6BC-4EF0-B8A9-17CD401661D7}"/>
              </a:ext>
            </a:extLst>
          </p:cNvPr>
          <p:cNvSpPr txBox="1"/>
          <p:nvPr/>
        </p:nvSpPr>
        <p:spPr>
          <a:xfrm>
            <a:off x="7877032" y="5425377"/>
            <a:ext cx="3743948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7C51DFD0-0E39-466E-A293-DB4084F90B06}"/>
              </a:ext>
            </a:extLst>
          </p:cNvPr>
          <p:cNvSpPr/>
          <p:nvPr/>
        </p:nvSpPr>
        <p:spPr>
          <a:xfrm>
            <a:off x="7961430" y="5377792"/>
            <a:ext cx="925101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1302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03B8341A-1742-4F52-984C-85F7DA32A734}"/>
              </a:ext>
            </a:extLst>
          </p:cNvPr>
          <p:cNvSpPr/>
          <p:nvPr/>
        </p:nvSpPr>
        <p:spPr>
          <a:xfrm>
            <a:off x="666977" y="2115623"/>
            <a:ext cx="2247224" cy="3400064"/>
          </a:xfrm>
          <a:prstGeom prst="roundRect">
            <a:avLst>
              <a:gd name="adj" fmla="val 7707"/>
            </a:avLst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BB93CCFA-3753-4BA3-A287-6E4B4BF7A83E}"/>
              </a:ext>
            </a:extLst>
          </p:cNvPr>
          <p:cNvCxnSpPr/>
          <p:nvPr/>
        </p:nvCxnSpPr>
        <p:spPr>
          <a:xfrm>
            <a:off x="946667" y="3532207"/>
            <a:ext cx="1687845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3F8C9CA8-3293-4EAF-A54D-7ADC3EF28173}"/>
              </a:ext>
            </a:extLst>
          </p:cNvPr>
          <p:cNvSpPr/>
          <p:nvPr/>
        </p:nvSpPr>
        <p:spPr>
          <a:xfrm>
            <a:off x="3535210" y="2115623"/>
            <a:ext cx="2247224" cy="3400064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18AE247F-7CCF-46B4-BE32-301F056508BB}"/>
              </a:ext>
            </a:extLst>
          </p:cNvPr>
          <p:cNvCxnSpPr/>
          <p:nvPr/>
        </p:nvCxnSpPr>
        <p:spPr>
          <a:xfrm>
            <a:off x="3814900" y="3532207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071E7ACF-9C65-4E10-9DFD-4FDABD7A84A3}"/>
              </a:ext>
            </a:extLst>
          </p:cNvPr>
          <p:cNvSpPr/>
          <p:nvPr/>
        </p:nvSpPr>
        <p:spPr>
          <a:xfrm>
            <a:off x="6403443" y="2115623"/>
            <a:ext cx="2247224" cy="3400064"/>
          </a:xfrm>
          <a:prstGeom prst="roundRect">
            <a:avLst>
              <a:gd name="adj" fmla="val 7707"/>
            </a:avLst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2980F2A0-EAF6-4E6F-B8F3-CCF722D34F18}"/>
              </a:ext>
            </a:extLst>
          </p:cNvPr>
          <p:cNvCxnSpPr/>
          <p:nvPr/>
        </p:nvCxnSpPr>
        <p:spPr>
          <a:xfrm>
            <a:off x="6683133" y="3532207"/>
            <a:ext cx="1687845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920315F1-15B8-4864-86C6-4DCA191E6EF5}"/>
              </a:ext>
            </a:extLst>
          </p:cNvPr>
          <p:cNvSpPr/>
          <p:nvPr/>
        </p:nvSpPr>
        <p:spPr>
          <a:xfrm>
            <a:off x="9271676" y="2115623"/>
            <a:ext cx="2247224" cy="3400064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CC9F257D-BC24-402B-9AAE-8A46BC8F4699}"/>
              </a:ext>
            </a:extLst>
          </p:cNvPr>
          <p:cNvCxnSpPr/>
          <p:nvPr/>
        </p:nvCxnSpPr>
        <p:spPr>
          <a:xfrm>
            <a:off x="9551366" y="3532207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732D18EF-A86B-4600-AAEB-7617D28BD309}"/>
              </a:ext>
            </a:extLst>
          </p:cNvPr>
          <p:cNvGrpSpPr/>
          <p:nvPr/>
        </p:nvGrpSpPr>
        <p:grpSpPr>
          <a:xfrm>
            <a:off x="737182" y="3832699"/>
            <a:ext cx="2106815" cy="1049988"/>
            <a:chOff x="1082129" y="4310998"/>
            <a:chExt cx="2106815" cy="1049988"/>
          </a:xfrm>
        </p:grpSpPr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83248F6B-0774-49F9-9863-B125E68242F2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87610130-BE6C-4FFC-848C-3039AA1FA48A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4EC5A6DE-0880-43B1-B21A-911552D4F05D}"/>
              </a:ext>
            </a:extLst>
          </p:cNvPr>
          <p:cNvGrpSpPr/>
          <p:nvPr/>
        </p:nvGrpSpPr>
        <p:grpSpPr>
          <a:xfrm>
            <a:off x="3605415" y="3838898"/>
            <a:ext cx="2106815" cy="1049988"/>
            <a:chOff x="1082129" y="4310998"/>
            <a:chExt cx="2106815" cy="1049988"/>
          </a:xfrm>
        </p:grpSpPr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51771B97-B189-45AC-B387-F90B22FB3C50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A99F0DAE-647C-4982-B58D-F4DA8DDEF2B2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9F0C5535-40D1-45D8-AD0D-6BC9E4D8F07F}"/>
              </a:ext>
            </a:extLst>
          </p:cNvPr>
          <p:cNvGrpSpPr/>
          <p:nvPr/>
        </p:nvGrpSpPr>
        <p:grpSpPr>
          <a:xfrm>
            <a:off x="6473648" y="3845097"/>
            <a:ext cx="2106815" cy="1049988"/>
            <a:chOff x="1082129" y="4310998"/>
            <a:chExt cx="2106815" cy="1049988"/>
          </a:xfrm>
        </p:grpSpPr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B8CC82C5-37E4-4CE9-AC0F-E5490B55590C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7CDC10CA-2F61-42DC-A657-C5AFC8B08F43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A0A819CD-A8B1-41E3-8B96-7F3A2FF154DC}"/>
              </a:ext>
            </a:extLst>
          </p:cNvPr>
          <p:cNvGrpSpPr/>
          <p:nvPr/>
        </p:nvGrpSpPr>
        <p:grpSpPr>
          <a:xfrm>
            <a:off x="9341881" y="3851296"/>
            <a:ext cx="2106815" cy="1049988"/>
            <a:chOff x="1082129" y="4310998"/>
            <a:chExt cx="2106815" cy="1049988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161D1D8F-438A-44C3-A891-39DBF647AD96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D714C074-A321-4880-A4CE-CD2301690C45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07BDC59-CAC7-4AAD-8FCE-483765524D0E}"/>
              </a:ext>
            </a:extLst>
          </p:cNvPr>
          <p:cNvGrpSpPr/>
          <p:nvPr/>
        </p:nvGrpSpPr>
        <p:grpSpPr>
          <a:xfrm>
            <a:off x="1394452" y="2448155"/>
            <a:ext cx="792274" cy="792274"/>
            <a:chOff x="1374664" y="2533519"/>
            <a:chExt cx="792274" cy="792274"/>
          </a:xfrm>
        </p:grpSpPr>
        <p:sp>
          <p:nvSpPr>
            <p:cNvPr id="27" name="rocket" title="Icon of a rocket">
              <a:extLst>
                <a:ext uri="{FF2B5EF4-FFF2-40B4-BE49-F238E27FC236}">
                  <a16:creationId xmlns:a16="http://schemas.microsoft.com/office/drawing/2014/main" id="{D5E6FCC7-16D3-4AF0-B121-6FFF27D35A8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541302" y="2704656"/>
              <a:ext cx="458998" cy="450000"/>
            </a:xfrm>
            <a:custGeom>
              <a:avLst/>
              <a:gdLst>
                <a:gd name="T0" fmla="*/ 352 w 352"/>
                <a:gd name="T1" fmla="*/ 3 h 346"/>
                <a:gd name="T2" fmla="*/ 305 w 352"/>
                <a:gd name="T3" fmla="*/ 142 h 346"/>
                <a:gd name="T4" fmla="*/ 118 w 352"/>
                <a:gd name="T5" fmla="*/ 326 h 346"/>
                <a:gd name="T6" fmla="*/ 50 w 352"/>
                <a:gd name="T7" fmla="*/ 346 h 346"/>
                <a:gd name="T8" fmla="*/ 0 w 352"/>
                <a:gd name="T9" fmla="*/ 295 h 346"/>
                <a:gd name="T10" fmla="*/ 30 w 352"/>
                <a:gd name="T11" fmla="*/ 227 h 346"/>
                <a:gd name="T12" fmla="*/ 203 w 352"/>
                <a:gd name="T13" fmla="*/ 54 h 346"/>
                <a:gd name="T14" fmla="*/ 352 w 352"/>
                <a:gd name="T15" fmla="*/ 3 h 346"/>
                <a:gd name="T16" fmla="*/ 203 w 352"/>
                <a:gd name="T17" fmla="*/ 55 h 346"/>
                <a:gd name="T18" fmla="*/ 301 w 352"/>
                <a:gd name="T19" fmla="*/ 146 h 346"/>
                <a:gd name="T20" fmla="*/ 144 w 352"/>
                <a:gd name="T21" fmla="*/ 113 h 346"/>
                <a:gd name="T22" fmla="*/ 0 w 352"/>
                <a:gd name="T23" fmla="*/ 113 h 346"/>
                <a:gd name="T24" fmla="*/ 0 w 352"/>
                <a:gd name="T25" fmla="*/ 197 h 346"/>
                <a:gd name="T26" fmla="*/ 30 w 352"/>
                <a:gd name="T27" fmla="*/ 227 h 346"/>
                <a:gd name="T28" fmla="*/ 30 w 352"/>
                <a:gd name="T29" fmla="*/ 227 h 346"/>
                <a:gd name="T30" fmla="*/ 120 w 352"/>
                <a:gd name="T31" fmla="*/ 324 h 346"/>
                <a:gd name="T32" fmla="*/ 141 w 352"/>
                <a:gd name="T33" fmla="*/ 346 h 346"/>
                <a:gd name="T34" fmla="*/ 232 w 352"/>
                <a:gd name="T35" fmla="*/ 346 h 346"/>
                <a:gd name="T36" fmla="*/ 232 w 352"/>
                <a:gd name="T37" fmla="*/ 214 h 346"/>
                <a:gd name="T38" fmla="*/ 176 w 352"/>
                <a:gd name="T39" fmla="*/ 159 h 346"/>
                <a:gd name="T40" fmla="*/ 194 w 352"/>
                <a:gd name="T41" fmla="*/ 177 h 346"/>
                <a:gd name="T42" fmla="*/ 211 w 352"/>
                <a:gd name="T43" fmla="*/ 159 h 346"/>
                <a:gd name="T44" fmla="*/ 194 w 352"/>
                <a:gd name="T45" fmla="*/ 141 h 346"/>
                <a:gd name="T46" fmla="*/ 176 w 352"/>
                <a:gd name="T47" fmla="*/ 15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2" h="346">
                  <a:moveTo>
                    <a:pt x="352" y="3"/>
                  </a:moveTo>
                  <a:cubicBezTo>
                    <a:pt x="346" y="85"/>
                    <a:pt x="305" y="142"/>
                    <a:pt x="305" y="142"/>
                  </a:cubicBezTo>
                  <a:cubicBezTo>
                    <a:pt x="305" y="142"/>
                    <a:pt x="305" y="142"/>
                    <a:pt x="118" y="326"/>
                  </a:cubicBezTo>
                  <a:cubicBezTo>
                    <a:pt x="118" y="326"/>
                    <a:pt x="118" y="326"/>
                    <a:pt x="50" y="346"/>
                  </a:cubicBezTo>
                  <a:cubicBezTo>
                    <a:pt x="50" y="346"/>
                    <a:pt x="50" y="346"/>
                    <a:pt x="0" y="295"/>
                  </a:cubicBezTo>
                  <a:cubicBezTo>
                    <a:pt x="0" y="295"/>
                    <a:pt x="0" y="295"/>
                    <a:pt x="30" y="227"/>
                  </a:cubicBezTo>
                  <a:cubicBezTo>
                    <a:pt x="30" y="227"/>
                    <a:pt x="149" y="109"/>
                    <a:pt x="203" y="54"/>
                  </a:cubicBezTo>
                  <a:cubicBezTo>
                    <a:pt x="257" y="0"/>
                    <a:pt x="352" y="3"/>
                    <a:pt x="352" y="3"/>
                  </a:cubicBezTo>
                  <a:close/>
                  <a:moveTo>
                    <a:pt x="203" y="55"/>
                  </a:moveTo>
                  <a:cubicBezTo>
                    <a:pt x="301" y="146"/>
                    <a:pt x="301" y="146"/>
                    <a:pt x="301" y="146"/>
                  </a:cubicBezTo>
                  <a:moveTo>
                    <a:pt x="144" y="113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0" y="227"/>
                    <a:pt x="30" y="227"/>
                    <a:pt x="30" y="227"/>
                  </a:cubicBezTo>
                  <a:moveTo>
                    <a:pt x="30" y="227"/>
                  </a:moveTo>
                  <a:cubicBezTo>
                    <a:pt x="120" y="324"/>
                    <a:pt x="120" y="324"/>
                    <a:pt x="120" y="324"/>
                  </a:cubicBezTo>
                  <a:cubicBezTo>
                    <a:pt x="141" y="346"/>
                    <a:pt x="141" y="346"/>
                    <a:pt x="141" y="346"/>
                  </a:cubicBezTo>
                  <a:cubicBezTo>
                    <a:pt x="232" y="346"/>
                    <a:pt x="232" y="346"/>
                    <a:pt x="232" y="346"/>
                  </a:cubicBezTo>
                  <a:cubicBezTo>
                    <a:pt x="232" y="214"/>
                    <a:pt x="232" y="214"/>
                    <a:pt x="232" y="214"/>
                  </a:cubicBezTo>
                  <a:moveTo>
                    <a:pt x="176" y="159"/>
                  </a:moveTo>
                  <a:cubicBezTo>
                    <a:pt x="176" y="169"/>
                    <a:pt x="184" y="177"/>
                    <a:pt x="194" y="177"/>
                  </a:cubicBezTo>
                  <a:cubicBezTo>
                    <a:pt x="203" y="177"/>
                    <a:pt x="211" y="169"/>
                    <a:pt x="211" y="159"/>
                  </a:cubicBezTo>
                  <a:cubicBezTo>
                    <a:pt x="211" y="149"/>
                    <a:pt x="203" y="141"/>
                    <a:pt x="194" y="141"/>
                  </a:cubicBezTo>
                  <a:cubicBezTo>
                    <a:pt x="184" y="141"/>
                    <a:pt x="176" y="149"/>
                    <a:pt x="176" y="159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B633DE4C-0986-4054-810E-319E6F264521}"/>
                </a:ext>
              </a:extLst>
            </p:cNvPr>
            <p:cNvSpPr/>
            <p:nvPr/>
          </p:nvSpPr>
          <p:spPr>
            <a:xfrm>
              <a:off x="1374664" y="2533519"/>
              <a:ext cx="792274" cy="79227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F3684D20-4ED0-46F1-80F9-2F143F864904}"/>
              </a:ext>
            </a:extLst>
          </p:cNvPr>
          <p:cNvGrpSpPr/>
          <p:nvPr/>
        </p:nvGrpSpPr>
        <p:grpSpPr>
          <a:xfrm>
            <a:off x="4262685" y="2448155"/>
            <a:ext cx="792274" cy="792274"/>
            <a:chOff x="4175863" y="2533519"/>
            <a:chExt cx="792274" cy="792274"/>
          </a:xfrm>
        </p:grpSpPr>
        <p:sp>
          <p:nvSpPr>
            <p:cNvPr id="30" name="Intelligence" title="Icon of circles connected by crossing lines">
              <a:extLst>
                <a:ext uri="{FF2B5EF4-FFF2-40B4-BE49-F238E27FC236}">
                  <a16:creationId xmlns:a16="http://schemas.microsoft.com/office/drawing/2014/main" id="{A64D52D3-B3C6-423D-8C73-DF1F9B7997B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337848" y="2704656"/>
              <a:ext cx="468305" cy="450000"/>
            </a:xfrm>
            <a:custGeom>
              <a:avLst/>
              <a:gdLst>
                <a:gd name="T0" fmla="*/ 90 w 347"/>
                <a:gd name="T1" fmla="*/ 24 h 333"/>
                <a:gd name="T2" fmla="*/ 114 w 347"/>
                <a:gd name="T3" fmla="*/ 0 h 333"/>
                <a:gd name="T4" fmla="*/ 138 w 347"/>
                <a:gd name="T5" fmla="*/ 24 h 333"/>
                <a:gd name="T6" fmla="*/ 114 w 347"/>
                <a:gd name="T7" fmla="*/ 49 h 333"/>
                <a:gd name="T8" fmla="*/ 90 w 347"/>
                <a:gd name="T9" fmla="*/ 24 h 333"/>
                <a:gd name="T10" fmla="*/ 0 w 347"/>
                <a:gd name="T11" fmla="*/ 146 h 333"/>
                <a:gd name="T12" fmla="*/ 37 w 347"/>
                <a:gd name="T13" fmla="*/ 183 h 333"/>
                <a:gd name="T14" fmla="*/ 75 w 347"/>
                <a:gd name="T15" fmla="*/ 146 h 333"/>
                <a:gd name="T16" fmla="*/ 37 w 347"/>
                <a:gd name="T17" fmla="*/ 108 h 333"/>
                <a:gd name="T18" fmla="*/ 0 w 347"/>
                <a:gd name="T19" fmla="*/ 146 h 333"/>
                <a:gd name="T20" fmla="*/ 60 w 347"/>
                <a:gd name="T21" fmla="*/ 273 h 333"/>
                <a:gd name="T22" fmla="*/ 119 w 347"/>
                <a:gd name="T23" fmla="*/ 333 h 333"/>
                <a:gd name="T24" fmla="*/ 179 w 347"/>
                <a:gd name="T25" fmla="*/ 273 h 333"/>
                <a:gd name="T26" fmla="*/ 119 w 347"/>
                <a:gd name="T27" fmla="*/ 213 h 333"/>
                <a:gd name="T28" fmla="*/ 60 w 347"/>
                <a:gd name="T29" fmla="*/ 273 h 333"/>
                <a:gd name="T30" fmla="*/ 134 w 347"/>
                <a:gd name="T31" fmla="*/ 110 h 333"/>
                <a:gd name="T32" fmla="*/ 174 w 347"/>
                <a:gd name="T33" fmla="*/ 149 h 333"/>
                <a:gd name="T34" fmla="*/ 213 w 347"/>
                <a:gd name="T35" fmla="*/ 110 h 333"/>
                <a:gd name="T36" fmla="*/ 174 w 347"/>
                <a:gd name="T37" fmla="*/ 71 h 333"/>
                <a:gd name="T38" fmla="*/ 134 w 347"/>
                <a:gd name="T39" fmla="*/ 110 h 333"/>
                <a:gd name="T40" fmla="*/ 228 w 347"/>
                <a:gd name="T41" fmla="*/ 241 h 333"/>
                <a:gd name="T42" fmla="*/ 287 w 347"/>
                <a:gd name="T43" fmla="*/ 303 h 333"/>
                <a:gd name="T44" fmla="*/ 347 w 347"/>
                <a:gd name="T45" fmla="*/ 241 h 333"/>
                <a:gd name="T46" fmla="*/ 287 w 347"/>
                <a:gd name="T47" fmla="*/ 179 h 333"/>
                <a:gd name="T48" fmla="*/ 228 w 347"/>
                <a:gd name="T49" fmla="*/ 241 h 333"/>
                <a:gd name="T50" fmla="*/ 228 w 347"/>
                <a:gd name="T51" fmla="*/ 250 h 333"/>
                <a:gd name="T52" fmla="*/ 178 w 347"/>
                <a:gd name="T53" fmla="*/ 262 h 333"/>
                <a:gd name="T54" fmla="*/ 74 w 347"/>
                <a:gd name="T55" fmla="*/ 139 h 333"/>
                <a:gd name="T56" fmla="*/ 136 w 347"/>
                <a:gd name="T57" fmla="*/ 120 h 333"/>
                <a:gd name="T58" fmla="*/ 137 w 347"/>
                <a:gd name="T59" fmla="*/ 216 h 333"/>
                <a:gd name="T60" fmla="*/ 162 w 347"/>
                <a:gd name="T61" fmla="*/ 148 h 333"/>
                <a:gd name="T62" fmla="*/ 86 w 347"/>
                <a:gd name="T63" fmla="*/ 223 h 333"/>
                <a:gd name="T64" fmla="*/ 57 w 347"/>
                <a:gd name="T65" fmla="*/ 177 h 333"/>
                <a:gd name="T66" fmla="*/ 232 w 347"/>
                <a:gd name="T67" fmla="*/ 217 h 333"/>
                <a:gd name="T68" fmla="*/ 71 w 347"/>
                <a:gd name="T69" fmla="*/ 161 h 333"/>
                <a:gd name="T70" fmla="*/ 102 w 347"/>
                <a:gd name="T71" fmla="*/ 46 h 333"/>
                <a:gd name="T72" fmla="*/ 58 w 347"/>
                <a:gd name="T73" fmla="*/ 115 h 333"/>
                <a:gd name="T74" fmla="*/ 249 w 347"/>
                <a:gd name="T75" fmla="*/ 194 h 333"/>
                <a:gd name="T76" fmla="*/ 200 w 347"/>
                <a:gd name="T77" fmla="*/ 139 h 333"/>
                <a:gd name="T78" fmla="*/ 112 w 347"/>
                <a:gd name="T79" fmla="*/ 213 h 333"/>
                <a:gd name="T80" fmla="*/ 114 w 347"/>
                <a:gd name="T81" fmla="*/ 49 h 333"/>
                <a:gd name="T82" fmla="*/ 126 w 347"/>
                <a:gd name="T83" fmla="*/ 45 h 333"/>
                <a:gd name="T84" fmla="*/ 151 w 347"/>
                <a:gd name="T85" fmla="*/ 7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" h="333">
                  <a:moveTo>
                    <a:pt x="90" y="24"/>
                  </a:moveTo>
                  <a:cubicBezTo>
                    <a:pt x="90" y="11"/>
                    <a:pt x="100" y="0"/>
                    <a:pt x="114" y="0"/>
                  </a:cubicBezTo>
                  <a:cubicBezTo>
                    <a:pt x="127" y="0"/>
                    <a:pt x="138" y="11"/>
                    <a:pt x="138" y="24"/>
                  </a:cubicBezTo>
                  <a:cubicBezTo>
                    <a:pt x="138" y="38"/>
                    <a:pt x="127" y="49"/>
                    <a:pt x="114" y="49"/>
                  </a:cubicBezTo>
                  <a:cubicBezTo>
                    <a:pt x="100" y="49"/>
                    <a:pt x="90" y="38"/>
                    <a:pt x="90" y="24"/>
                  </a:cubicBezTo>
                  <a:close/>
                  <a:moveTo>
                    <a:pt x="0" y="146"/>
                  </a:moveTo>
                  <a:cubicBezTo>
                    <a:pt x="0" y="166"/>
                    <a:pt x="17" y="183"/>
                    <a:pt x="37" y="183"/>
                  </a:cubicBezTo>
                  <a:cubicBezTo>
                    <a:pt x="58" y="183"/>
                    <a:pt x="75" y="166"/>
                    <a:pt x="75" y="146"/>
                  </a:cubicBezTo>
                  <a:cubicBezTo>
                    <a:pt x="75" y="125"/>
                    <a:pt x="58" y="108"/>
                    <a:pt x="37" y="108"/>
                  </a:cubicBezTo>
                  <a:cubicBezTo>
                    <a:pt x="17" y="108"/>
                    <a:pt x="0" y="125"/>
                    <a:pt x="0" y="146"/>
                  </a:cubicBezTo>
                  <a:close/>
                  <a:moveTo>
                    <a:pt x="60" y="273"/>
                  </a:moveTo>
                  <a:cubicBezTo>
                    <a:pt x="60" y="306"/>
                    <a:pt x="86" y="333"/>
                    <a:pt x="119" y="333"/>
                  </a:cubicBezTo>
                  <a:cubicBezTo>
                    <a:pt x="152" y="333"/>
                    <a:pt x="179" y="306"/>
                    <a:pt x="179" y="273"/>
                  </a:cubicBezTo>
                  <a:cubicBezTo>
                    <a:pt x="179" y="240"/>
                    <a:pt x="152" y="213"/>
                    <a:pt x="119" y="213"/>
                  </a:cubicBezTo>
                  <a:cubicBezTo>
                    <a:pt x="86" y="213"/>
                    <a:pt x="60" y="240"/>
                    <a:pt x="60" y="273"/>
                  </a:cubicBezTo>
                  <a:close/>
                  <a:moveTo>
                    <a:pt x="134" y="110"/>
                  </a:moveTo>
                  <a:cubicBezTo>
                    <a:pt x="134" y="132"/>
                    <a:pt x="152" y="149"/>
                    <a:pt x="174" y="149"/>
                  </a:cubicBezTo>
                  <a:cubicBezTo>
                    <a:pt x="195" y="149"/>
                    <a:pt x="213" y="132"/>
                    <a:pt x="213" y="110"/>
                  </a:cubicBezTo>
                  <a:cubicBezTo>
                    <a:pt x="213" y="89"/>
                    <a:pt x="195" y="71"/>
                    <a:pt x="174" y="71"/>
                  </a:cubicBezTo>
                  <a:cubicBezTo>
                    <a:pt x="152" y="71"/>
                    <a:pt x="134" y="89"/>
                    <a:pt x="134" y="110"/>
                  </a:cubicBezTo>
                  <a:close/>
                  <a:moveTo>
                    <a:pt x="228" y="241"/>
                  </a:moveTo>
                  <a:cubicBezTo>
                    <a:pt x="228" y="275"/>
                    <a:pt x="254" y="303"/>
                    <a:pt x="287" y="303"/>
                  </a:cubicBezTo>
                  <a:cubicBezTo>
                    <a:pt x="320" y="303"/>
                    <a:pt x="347" y="275"/>
                    <a:pt x="347" y="241"/>
                  </a:cubicBezTo>
                  <a:cubicBezTo>
                    <a:pt x="347" y="207"/>
                    <a:pt x="320" y="179"/>
                    <a:pt x="287" y="179"/>
                  </a:cubicBezTo>
                  <a:cubicBezTo>
                    <a:pt x="254" y="179"/>
                    <a:pt x="228" y="207"/>
                    <a:pt x="228" y="241"/>
                  </a:cubicBezTo>
                  <a:close/>
                  <a:moveTo>
                    <a:pt x="228" y="250"/>
                  </a:moveTo>
                  <a:cubicBezTo>
                    <a:pt x="178" y="262"/>
                    <a:pt x="178" y="262"/>
                    <a:pt x="178" y="262"/>
                  </a:cubicBezTo>
                  <a:moveTo>
                    <a:pt x="74" y="139"/>
                  </a:moveTo>
                  <a:cubicBezTo>
                    <a:pt x="136" y="120"/>
                    <a:pt x="136" y="120"/>
                    <a:pt x="136" y="120"/>
                  </a:cubicBezTo>
                  <a:moveTo>
                    <a:pt x="137" y="216"/>
                  </a:moveTo>
                  <a:cubicBezTo>
                    <a:pt x="162" y="148"/>
                    <a:pt x="162" y="148"/>
                    <a:pt x="162" y="148"/>
                  </a:cubicBezTo>
                  <a:moveTo>
                    <a:pt x="86" y="223"/>
                  </a:moveTo>
                  <a:cubicBezTo>
                    <a:pt x="57" y="177"/>
                    <a:pt x="57" y="177"/>
                    <a:pt x="57" y="177"/>
                  </a:cubicBezTo>
                  <a:moveTo>
                    <a:pt x="232" y="217"/>
                  </a:moveTo>
                  <a:cubicBezTo>
                    <a:pt x="71" y="161"/>
                    <a:pt x="71" y="161"/>
                    <a:pt x="71" y="161"/>
                  </a:cubicBezTo>
                  <a:moveTo>
                    <a:pt x="102" y="46"/>
                  </a:moveTo>
                  <a:cubicBezTo>
                    <a:pt x="58" y="115"/>
                    <a:pt x="58" y="115"/>
                    <a:pt x="58" y="115"/>
                  </a:cubicBezTo>
                  <a:moveTo>
                    <a:pt x="249" y="194"/>
                  </a:moveTo>
                  <a:cubicBezTo>
                    <a:pt x="200" y="139"/>
                    <a:pt x="200" y="139"/>
                    <a:pt x="200" y="139"/>
                  </a:cubicBezTo>
                  <a:moveTo>
                    <a:pt x="112" y="213"/>
                  </a:moveTo>
                  <a:cubicBezTo>
                    <a:pt x="114" y="49"/>
                    <a:pt x="114" y="49"/>
                    <a:pt x="114" y="49"/>
                  </a:cubicBezTo>
                  <a:moveTo>
                    <a:pt x="126" y="45"/>
                  </a:moveTo>
                  <a:cubicBezTo>
                    <a:pt x="151" y="78"/>
                    <a:pt x="151" y="78"/>
                    <a:pt x="151" y="78"/>
                  </a:cubicBezTo>
                </a:path>
              </a:pathLst>
            </a:custGeom>
            <a:noFill/>
            <a:ln w="12700" cap="sq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73876E62-B90B-436B-AB54-CA1416BFEEB1}"/>
                </a:ext>
              </a:extLst>
            </p:cNvPr>
            <p:cNvSpPr/>
            <p:nvPr/>
          </p:nvSpPr>
          <p:spPr>
            <a:xfrm>
              <a:off x="4175863" y="2533519"/>
              <a:ext cx="792274" cy="79227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2943E10-201F-4B89-9E50-E636E0FA44A9}"/>
              </a:ext>
            </a:extLst>
          </p:cNvPr>
          <p:cNvGrpSpPr/>
          <p:nvPr/>
        </p:nvGrpSpPr>
        <p:grpSpPr>
          <a:xfrm>
            <a:off x="9999151" y="2448155"/>
            <a:ext cx="792274" cy="792274"/>
            <a:chOff x="9969152" y="2515192"/>
            <a:chExt cx="792274" cy="792274"/>
          </a:xfrm>
        </p:grpSpPr>
        <p:sp>
          <p:nvSpPr>
            <p:cNvPr id="28" name="Broadcasting_F1B5" title="Icon of a communication dish with signal lines">
              <a:extLst>
                <a:ext uri="{FF2B5EF4-FFF2-40B4-BE49-F238E27FC236}">
                  <a16:creationId xmlns:a16="http://schemas.microsoft.com/office/drawing/2014/main" id="{395DB4E2-B062-41EF-848A-1DEA7B782A8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flipH="1">
              <a:off x="10140395" y="2686329"/>
              <a:ext cx="449789" cy="450000"/>
            </a:xfrm>
            <a:custGeom>
              <a:avLst/>
              <a:gdLst>
                <a:gd name="T0" fmla="*/ 1786 w 3913"/>
                <a:gd name="T1" fmla="*/ 2127 h 3913"/>
                <a:gd name="T2" fmla="*/ 2198 w 3913"/>
                <a:gd name="T3" fmla="*/ 1715 h 3913"/>
                <a:gd name="T4" fmla="*/ 2286 w 3913"/>
                <a:gd name="T5" fmla="*/ 1502 h 3913"/>
                <a:gd name="T6" fmla="*/ 2161 w 3913"/>
                <a:gd name="T7" fmla="*/ 1627 h 3913"/>
                <a:gd name="T8" fmla="*/ 2286 w 3913"/>
                <a:gd name="T9" fmla="*/ 1752 h 3913"/>
                <a:gd name="T10" fmla="*/ 2411 w 3913"/>
                <a:gd name="T11" fmla="*/ 1627 h 3913"/>
                <a:gd name="T12" fmla="*/ 2286 w 3913"/>
                <a:gd name="T13" fmla="*/ 1502 h 3913"/>
                <a:gd name="T14" fmla="*/ 3162 w 3913"/>
                <a:gd name="T15" fmla="*/ 1877 h 3913"/>
                <a:gd name="T16" fmla="*/ 2036 w 3913"/>
                <a:gd name="T17" fmla="*/ 751 h 3913"/>
                <a:gd name="T18" fmla="*/ 3913 w 3913"/>
                <a:gd name="T19" fmla="*/ 1877 h 3913"/>
                <a:gd name="T20" fmla="*/ 2036 w 3913"/>
                <a:gd name="T21" fmla="*/ 0 h 3913"/>
                <a:gd name="T22" fmla="*/ 636 w 3913"/>
                <a:gd name="T23" fmla="*/ 977 h 3913"/>
                <a:gd name="T24" fmla="*/ 636 w 3913"/>
                <a:gd name="T25" fmla="*/ 3277 h 3913"/>
                <a:gd name="T26" fmla="*/ 2936 w 3913"/>
                <a:gd name="T27" fmla="*/ 3277 h 3913"/>
                <a:gd name="T28" fmla="*/ 636 w 3913"/>
                <a:gd name="T29" fmla="*/ 977 h 3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13" h="3913">
                  <a:moveTo>
                    <a:pt x="1786" y="2127"/>
                  </a:moveTo>
                  <a:cubicBezTo>
                    <a:pt x="2198" y="1715"/>
                    <a:pt x="2198" y="1715"/>
                    <a:pt x="2198" y="1715"/>
                  </a:cubicBezTo>
                  <a:moveTo>
                    <a:pt x="2286" y="1502"/>
                  </a:moveTo>
                  <a:cubicBezTo>
                    <a:pt x="2217" y="1502"/>
                    <a:pt x="2161" y="1558"/>
                    <a:pt x="2161" y="1627"/>
                  </a:cubicBezTo>
                  <a:cubicBezTo>
                    <a:pt x="2161" y="1696"/>
                    <a:pt x="2217" y="1752"/>
                    <a:pt x="2286" y="1752"/>
                  </a:cubicBezTo>
                  <a:cubicBezTo>
                    <a:pt x="2355" y="1752"/>
                    <a:pt x="2411" y="1696"/>
                    <a:pt x="2411" y="1627"/>
                  </a:cubicBezTo>
                  <a:cubicBezTo>
                    <a:pt x="2411" y="1558"/>
                    <a:pt x="2355" y="1502"/>
                    <a:pt x="2286" y="1502"/>
                  </a:cubicBezTo>
                  <a:close/>
                  <a:moveTo>
                    <a:pt x="3162" y="1877"/>
                  </a:moveTo>
                  <a:cubicBezTo>
                    <a:pt x="3162" y="1255"/>
                    <a:pt x="2658" y="751"/>
                    <a:pt x="2036" y="751"/>
                  </a:cubicBezTo>
                  <a:moveTo>
                    <a:pt x="3913" y="1877"/>
                  </a:moveTo>
                  <a:cubicBezTo>
                    <a:pt x="3913" y="840"/>
                    <a:pt x="3073" y="0"/>
                    <a:pt x="2036" y="0"/>
                  </a:cubicBezTo>
                  <a:moveTo>
                    <a:pt x="636" y="977"/>
                  </a:moveTo>
                  <a:cubicBezTo>
                    <a:pt x="0" y="1612"/>
                    <a:pt x="0" y="2642"/>
                    <a:pt x="636" y="3277"/>
                  </a:cubicBezTo>
                  <a:cubicBezTo>
                    <a:pt x="1271" y="3913"/>
                    <a:pt x="2301" y="3913"/>
                    <a:pt x="2936" y="3277"/>
                  </a:cubicBezTo>
                  <a:lnTo>
                    <a:pt x="636" y="977"/>
                  </a:lnTo>
                  <a:close/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6830AF32-FE1C-4EA4-B4C3-8C7145D4455A}"/>
                </a:ext>
              </a:extLst>
            </p:cNvPr>
            <p:cNvSpPr/>
            <p:nvPr/>
          </p:nvSpPr>
          <p:spPr>
            <a:xfrm>
              <a:off x="9969152" y="2515192"/>
              <a:ext cx="792274" cy="79227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AA2227C-FD70-4215-AE5E-937ADD2BA4BC}"/>
              </a:ext>
            </a:extLst>
          </p:cNvPr>
          <p:cNvGrpSpPr/>
          <p:nvPr/>
        </p:nvGrpSpPr>
        <p:grpSpPr>
          <a:xfrm>
            <a:off x="7130918" y="2448155"/>
            <a:ext cx="792274" cy="792274"/>
            <a:chOff x="7167953" y="2515192"/>
            <a:chExt cx="792274" cy="792274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906616A7-77DC-40A8-9F7C-5B240C6A4C2B}"/>
                </a:ext>
              </a:extLst>
            </p:cNvPr>
            <p:cNvSpPr/>
            <p:nvPr/>
          </p:nvSpPr>
          <p:spPr>
            <a:xfrm>
              <a:off x="7167953" y="2515192"/>
              <a:ext cx="792274" cy="79227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IoT" title="Icon of five circles that all connect to a center circle">
              <a:extLst>
                <a:ext uri="{FF2B5EF4-FFF2-40B4-BE49-F238E27FC236}">
                  <a16:creationId xmlns:a16="http://schemas.microsoft.com/office/drawing/2014/main" id="{01F222BB-24F6-42A5-AE33-C136D9BBFC7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339451" y="2686329"/>
              <a:ext cx="449278" cy="450000"/>
            </a:xfrm>
            <a:custGeom>
              <a:avLst/>
              <a:gdLst>
                <a:gd name="T0" fmla="*/ 235 w 352"/>
                <a:gd name="T1" fmla="*/ 176 h 352"/>
                <a:gd name="T2" fmla="*/ 176 w 352"/>
                <a:gd name="T3" fmla="*/ 235 h 352"/>
                <a:gd name="T4" fmla="*/ 117 w 352"/>
                <a:gd name="T5" fmla="*/ 176 h 352"/>
                <a:gd name="T6" fmla="*/ 176 w 352"/>
                <a:gd name="T7" fmla="*/ 117 h 352"/>
                <a:gd name="T8" fmla="*/ 235 w 352"/>
                <a:gd name="T9" fmla="*/ 176 h 352"/>
                <a:gd name="T10" fmla="*/ 270 w 352"/>
                <a:gd name="T11" fmla="*/ 0 h 352"/>
                <a:gd name="T12" fmla="*/ 235 w 352"/>
                <a:gd name="T13" fmla="*/ 35 h 352"/>
                <a:gd name="T14" fmla="*/ 270 w 352"/>
                <a:gd name="T15" fmla="*/ 70 h 352"/>
                <a:gd name="T16" fmla="*/ 305 w 352"/>
                <a:gd name="T17" fmla="*/ 35 h 352"/>
                <a:gd name="T18" fmla="*/ 270 w 352"/>
                <a:gd name="T19" fmla="*/ 0 h 352"/>
                <a:gd name="T20" fmla="*/ 82 w 352"/>
                <a:gd name="T21" fmla="*/ 23 h 352"/>
                <a:gd name="T22" fmla="*/ 47 w 352"/>
                <a:gd name="T23" fmla="*/ 59 h 352"/>
                <a:gd name="T24" fmla="*/ 82 w 352"/>
                <a:gd name="T25" fmla="*/ 94 h 352"/>
                <a:gd name="T26" fmla="*/ 117 w 352"/>
                <a:gd name="T27" fmla="*/ 59 h 352"/>
                <a:gd name="T28" fmla="*/ 82 w 352"/>
                <a:gd name="T29" fmla="*/ 23 h 352"/>
                <a:gd name="T30" fmla="*/ 35 w 352"/>
                <a:gd name="T31" fmla="*/ 211 h 352"/>
                <a:gd name="T32" fmla="*/ 0 w 352"/>
                <a:gd name="T33" fmla="*/ 246 h 352"/>
                <a:gd name="T34" fmla="*/ 35 w 352"/>
                <a:gd name="T35" fmla="*/ 282 h 352"/>
                <a:gd name="T36" fmla="*/ 70 w 352"/>
                <a:gd name="T37" fmla="*/ 246 h 352"/>
                <a:gd name="T38" fmla="*/ 35 w 352"/>
                <a:gd name="T39" fmla="*/ 211 h 352"/>
                <a:gd name="T40" fmla="*/ 223 w 352"/>
                <a:gd name="T41" fmla="*/ 282 h 352"/>
                <a:gd name="T42" fmla="*/ 188 w 352"/>
                <a:gd name="T43" fmla="*/ 317 h 352"/>
                <a:gd name="T44" fmla="*/ 223 w 352"/>
                <a:gd name="T45" fmla="*/ 352 h 352"/>
                <a:gd name="T46" fmla="*/ 258 w 352"/>
                <a:gd name="T47" fmla="*/ 317 h 352"/>
                <a:gd name="T48" fmla="*/ 223 w 352"/>
                <a:gd name="T49" fmla="*/ 282 h 352"/>
                <a:gd name="T50" fmla="*/ 317 w 352"/>
                <a:gd name="T51" fmla="*/ 164 h 352"/>
                <a:gd name="T52" fmla="*/ 282 w 352"/>
                <a:gd name="T53" fmla="*/ 199 h 352"/>
                <a:gd name="T54" fmla="*/ 317 w 352"/>
                <a:gd name="T55" fmla="*/ 235 h 352"/>
                <a:gd name="T56" fmla="*/ 352 w 352"/>
                <a:gd name="T57" fmla="*/ 199 h 352"/>
                <a:gd name="T58" fmla="*/ 317 w 352"/>
                <a:gd name="T59" fmla="*/ 164 h 352"/>
                <a:gd name="T60" fmla="*/ 250 w 352"/>
                <a:gd name="T61" fmla="*/ 64 h 352"/>
                <a:gd name="T62" fmla="*/ 209 w 352"/>
                <a:gd name="T63" fmla="*/ 127 h 352"/>
                <a:gd name="T64" fmla="*/ 139 w 352"/>
                <a:gd name="T65" fmla="*/ 130 h 352"/>
                <a:gd name="T66" fmla="*/ 104 w 352"/>
                <a:gd name="T67" fmla="*/ 86 h 352"/>
                <a:gd name="T68" fmla="*/ 67 w 352"/>
                <a:gd name="T69" fmla="*/ 231 h 352"/>
                <a:gd name="T70" fmla="*/ 124 w 352"/>
                <a:gd name="T71" fmla="*/ 202 h 352"/>
                <a:gd name="T72" fmla="*/ 212 w 352"/>
                <a:gd name="T73" fmla="*/ 283 h 352"/>
                <a:gd name="T74" fmla="*/ 195 w 352"/>
                <a:gd name="T75" fmla="*/ 232 h 352"/>
                <a:gd name="T76" fmla="*/ 234 w 352"/>
                <a:gd name="T77" fmla="*/ 186 h 352"/>
                <a:gd name="T78" fmla="*/ 282 w 352"/>
                <a:gd name="T79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2" h="352">
                  <a:moveTo>
                    <a:pt x="235" y="176"/>
                  </a:moveTo>
                  <a:cubicBezTo>
                    <a:pt x="235" y="208"/>
                    <a:pt x="208" y="235"/>
                    <a:pt x="176" y="235"/>
                  </a:cubicBezTo>
                  <a:cubicBezTo>
                    <a:pt x="144" y="235"/>
                    <a:pt x="117" y="208"/>
                    <a:pt x="117" y="176"/>
                  </a:cubicBezTo>
                  <a:cubicBezTo>
                    <a:pt x="117" y="144"/>
                    <a:pt x="144" y="117"/>
                    <a:pt x="176" y="117"/>
                  </a:cubicBezTo>
                  <a:cubicBezTo>
                    <a:pt x="208" y="117"/>
                    <a:pt x="235" y="144"/>
                    <a:pt x="235" y="176"/>
                  </a:cubicBezTo>
                  <a:close/>
                  <a:moveTo>
                    <a:pt x="270" y="0"/>
                  </a:moveTo>
                  <a:cubicBezTo>
                    <a:pt x="250" y="0"/>
                    <a:pt x="235" y="16"/>
                    <a:pt x="235" y="35"/>
                  </a:cubicBezTo>
                  <a:cubicBezTo>
                    <a:pt x="235" y="55"/>
                    <a:pt x="250" y="70"/>
                    <a:pt x="270" y="70"/>
                  </a:cubicBezTo>
                  <a:cubicBezTo>
                    <a:pt x="289" y="70"/>
                    <a:pt x="305" y="55"/>
                    <a:pt x="305" y="35"/>
                  </a:cubicBezTo>
                  <a:cubicBezTo>
                    <a:pt x="305" y="16"/>
                    <a:pt x="289" y="0"/>
                    <a:pt x="270" y="0"/>
                  </a:cubicBezTo>
                  <a:close/>
                  <a:moveTo>
                    <a:pt x="82" y="23"/>
                  </a:moveTo>
                  <a:cubicBezTo>
                    <a:pt x="63" y="23"/>
                    <a:pt x="47" y="39"/>
                    <a:pt x="47" y="59"/>
                  </a:cubicBezTo>
                  <a:cubicBezTo>
                    <a:pt x="47" y="78"/>
                    <a:pt x="63" y="94"/>
                    <a:pt x="82" y="94"/>
                  </a:cubicBezTo>
                  <a:cubicBezTo>
                    <a:pt x="102" y="94"/>
                    <a:pt x="117" y="78"/>
                    <a:pt x="117" y="59"/>
                  </a:cubicBezTo>
                  <a:cubicBezTo>
                    <a:pt x="117" y="39"/>
                    <a:pt x="102" y="23"/>
                    <a:pt x="82" y="23"/>
                  </a:cubicBezTo>
                  <a:close/>
                  <a:moveTo>
                    <a:pt x="35" y="211"/>
                  </a:moveTo>
                  <a:cubicBezTo>
                    <a:pt x="16" y="211"/>
                    <a:pt x="0" y="227"/>
                    <a:pt x="0" y="246"/>
                  </a:cubicBezTo>
                  <a:cubicBezTo>
                    <a:pt x="0" y="266"/>
                    <a:pt x="16" y="282"/>
                    <a:pt x="35" y="282"/>
                  </a:cubicBezTo>
                  <a:cubicBezTo>
                    <a:pt x="55" y="282"/>
                    <a:pt x="70" y="266"/>
                    <a:pt x="70" y="246"/>
                  </a:cubicBezTo>
                  <a:cubicBezTo>
                    <a:pt x="70" y="227"/>
                    <a:pt x="55" y="211"/>
                    <a:pt x="35" y="211"/>
                  </a:cubicBezTo>
                  <a:close/>
                  <a:moveTo>
                    <a:pt x="223" y="282"/>
                  </a:moveTo>
                  <a:cubicBezTo>
                    <a:pt x="203" y="282"/>
                    <a:pt x="188" y="297"/>
                    <a:pt x="188" y="317"/>
                  </a:cubicBezTo>
                  <a:cubicBezTo>
                    <a:pt x="188" y="336"/>
                    <a:pt x="203" y="352"/>
                    <a:pt x="223" y="352"/>
                  </a:cubicBezTo>
                  <a:cubicBezTo>
                    <a:pt x="242" y="352"/>
                    <a:pt x="258" y="336"/>
                    <a:pt x="258" y="317"/>
                  </a:cubicBezTo>
                  <a:cubicBezTo>
                    <a:pt x="258" y="297"/>
                    <a:pt x="242" y="282"/>
                    <a:pt x="223" y="282"/>
                  </a:cubicBezTo>
                  <a:close/>
                  <a:moveTo>
                    <a:pt x="317" y="164"/>
                  </a:moveTo>
                  <a:cubicBezTo>
                    <a:pt x="297" y="164"/>
                    <a:pt x="282" y="180"/>
                    <a:pt x="282" y="199"/>
                  </a:cubicBezTo>
                  <a:cubicBezTo>
                    <a:pt x="282" y="219"/>
                    <a:pt x="297" y="235"/>
                    <a:pt x="317" y="235"/>
                  </a:cubicBezTo>
                  <a:cubicBezTo>
                    <a:pt x="336" y="235"/>
                    <a:pt x="352" y="219"/>
                    <a:pt x="352" y="199"/>
                  </a:cubicBezTo>
                  <a:cubicBezTo>
                    <a:pt x="352" y="180"/>
                    <a:pt x="336" y="164"/>
                    <a:pt x="317" y="164"/>
                  </a:cubicBezTo>
                  <a:close/>
                  <a:moveTo>
                    <a:pt x="250" y="64"/>
                  </a:moveTo>
                  <a:cubicBezTo>
                    <a:pt x="209" y="127"/>
                    <a:pt x="209" y="127"/>
                    <a:pt x="209" y="127"/>
                  </a:cubicBezTo>
                  <a:moveTo>
                    <a:pt x="139" y="130"/>
                  </a:moveTo>
                  <a:cubicBezTo>
                    <a:pt x="104" y="86"/>
                    <a:pt x="104" y="86"/>
                    <a:pt x="104" y="86"/>
                  </a:cubicBezTo>
                  <a:moveTo>
                    <a:pt x="67" y="231"/>
                  </a:moveTo>
                  <a:cubicBezTo>
                    <a:pt x="124" y="202"/>
                    <a:pt x="124" y="202"/>
                    <a:pt x="124" y="202"/>
                  </a:cubicBezTo>
                  <a:moveTo>
                    <a:pt x="212" y="283"/>
                  </a:moveTo>
                  <a:cubicBezTo>
                    <a:pt x="195" y="232"/>
                    <a:pt x="195" y="232"/>
                    <a:pt x="195" y="232"/>
                  </a:cubicBezTo>
                  <a:moveTo>
                    <a:pt x="234" y="186"/>
                  </a:moveTo>
                  <a:cubicBezTo>
                    <a:pt x="282" y="194"/>
                    <a:pt x="282" y="194"/>
                    <a:pt x="282" y="194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992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graphicFrame>
        <p:nvGraphicFramePr>
          <p:cNvPr id="34" name="图表 33">
            <a:extLst>
              <a:ext uri="{FF2B5EF4-FFF2-40B4-BE49-F238E27FC236}">
                <a16:creationId xmlns:a16="http://schemas.microsoft.com/office/drawing/2014/main" id="{1D481BD9-28BC-46D4-A932-783B19495646}"/>
              </a:ext>
            </a:extLst>
          </p:cNvPr>
          <p:cNvGraphicFramePr/>
          <p:nvPr/>
        </p:nvGraphicFramePr>
        <p:xfrm>
          <a:off x="595084" y="1903734"/>
          <a:ext cx="1092925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219E8407-57A0-4304-8D54-12CDEA93EF7F}"/>
              </a:ext>
            </a:extLst>
          </p:cNvPr>
          <p:cNvCxnSpPr>
            <a:cxnSpLocks/>
          </p:cNvCxnSpPr>
          <p:nvPr/>
        </p:nvCxnSpPr>
        <p:spPr>
          <a:xfrm flipV="1">
            <a:off x="3269855" y="3143221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A16BB5FE-A7F8-41FE-9E18-D53B91C42D45}"/>
              </a:ext>
            </a:extLst>
          </p:cNvPr>
          <p:cNvCxnSpPr>
            <a:cxnSpLocks/>
          </p:cNvCxnSpPr>
          <p:nvPr/>
        </p:nvCxnSpPr>
        <p:spPr>
          <a:xfrm flipV="1">
            <a:off x="5141685" y="3397775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F0CBE1F6-052A-4A16-9701-09FF6D396253}"/>
              </a:ext>
            </a:extLst>
          </p:cNvPr>
          <p:cNvCxnSpPr>
            <a:cxnSpLocks/>
          </p:cNvCxnSpPr>
          <p:nvPr/>
        </p:nvCxnSpPr>
        <p:spPr>
          <a:xfrm flipV="1">
            <a:off x="1540708" y="4561172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3285EBDC-9356-442F-A680-30C7E35F500F}"/>
              </a:ext>
            </a:extLst>
          </p:cNvPr>
          <p:cNvCxnSpPr>
            <a:cxnSpLocks/>
          </p:cNvCxnSpPr>
          <p:nvPr/>
        </p:nvCxnSpPr>
        <p:spPr>
          <a:xfrm flipV="1">
            <a:off x="6822094" y="3143220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9821F279-E48A-4076-9E29-804E87DD4647}"/>
              </a:ext>
            </a:extLst>
          </p:cNvPr>
          <p:cNvCxnSpPr>
            <a:cxnSpLocks/>
          </p:cNvCxnSpPr>
          <p:nvPr/>
        </p:nvCxnSpPr>
        <p:spPr>
          <a:xfrm flipV="1">
            <a:off x="8691392" y="3268321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B7CD6CE0-CB84-43E7-AA97-F0051C83324E}"/>
              </a:ext>
            </a:extLst>
          </p:cNvPr>
          <p:cNvCxnSpPr>
            <a:cxnSpLocks/>
          </p:cNvCxnSpPr>
          <p:nvPr/>
        </p:nvCxnSpPr>
        <p:spPr>
          <a:xfrm flipV="1">
            <a:off x="10366140" y="2710795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本框 83">
            <a:extLst>
              <a:ext uri="{FF2B5EF4-FFF2-40B4-BE49-F238E27FC236}">
                <a16:creationId xmlns:a16="http://schemas.microsoft.com/office/drawing/2014/main" id="{9D0CE408-4AA2-4B90-BB71-70B987449675}"/>
              </a:ext>
            </a:extLst>
          </p:cNvPr>
          <p:cNvSpPr txBox="1"/>
          <p:nvPr/>
        </p:nvSpPr>
        <p:spPr>
          <a:xfrm>
            <a:off x="747093" y="3455087"/>
            <a:ext cx="1810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ABB852E1-573B-42F4-BAE9-37C710278824}"/>
              </a:ext>
            </a:extLst>
          </p:cNvPr>
          <p:cNvSpPr txBox="1"/>
          <p:nvPr/>
        </p:nvSpPr>
        <p:spPr>
          <a:xfrm>
            <a:off x="780433" y="3845117"/>
            <a:ext cx="1907566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Maecenas porttitor</a:t>
            </a:r>
          </a:p>
        </p:txBody>
      </p:sp>
      <p:sp>
        <p:nvSpPr>
          <p:cNvPr id="86" name="矩形: 圆角 85">
            <a:extLst>
              <a:ext uri="{FF2B5EF4-FFF2-40B4-BE49-F238E27FC236}">
                <a16:creationId xmlns:a16="http://schemas.microsoft.com/office/drawing/2014/main" id="{CC41C974-3C1C-4839-AACA-6087FAB5372D}"/>
              </a:ext>
            </a:extLst>
          </p:cNvPr>
          <p:cNvSpPr/>
          <p:nvPr/>
        </p:nvSpPr>
        <p:spPr>
          <a:xfrm>
            <a:off x="862017" y="3797532"/>
            <a:ext cx="471345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E06A9474-54F1-4387-BA10-05771A6D8BC9}"/>
              </a:ext>
            </a:extLst>
          </p:cNvPr>
          <p:cNvSpPr txBox="1"/>
          <p:nvPr/>
        </p:nvSpPr>
        <p:spPr>
          <a:xfrm>
            <a:off x="2557368" y="2098748"/>
            <a:ext cx="1810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F7175514-B54D-43E8-9E40-526FE91D53A0}"/>
              </a:ext>
            </a:extLst>
          </p:cNvPr>
          <p:cNvSpPr txBox="1"/>
          <p:nvPr/>
        </p:nvSpPr>
        <p:spPr>
          <a:xfrm>
            <a:off x="2590708" y="2488778"/>
            <a:ext cx="1907566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Maecenas porttitor</a:t>
            </a:r>
          </a:p>
        </p:txBody>
      </p:sp>
      <p:sp>
        <p:nvSpPr>
          <p:cNvPr id="90" name="矩形: 圆角 89">
            <a:extLst>
              <a:ext uri="{FF2B5EF4-FFF2-40B4-BE49-F238E27FC236}">
                <a16:creationId xmlns:a16="http://schemas.microsoft.com/office/drawing/2014/main" id="{6857A84E-15B7-40EC-B55D-3AEF181B7273}"/>
              </a:ext>
            </a:extLst>
          </p:cNvPr>
          <p:cNvSpPr/>
          <p:nvPr/>
        </p:nvSpPr>
        <p:spPr>
          <a:xfrm>
            <a:off x="2672292" y="2441193"/>
            <a:ext cx="471345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24D64112-CB03-4ED8-AEF3-51CC7C66EE55}"/>
              </a:ext>
            </a:extLst>
          </p:cNvPr>
          <p:cNvSpPr txBox="1"/>
          <p:nvPr/>
        </p:nvSpPr>
        <p:spPr>
          <a:xfrm>
            <a:off x="4580237" y="2409540"/>
            <a:ext cx="1810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95296EE3-FC8F-45BC-ABA1-B56CEF1E6F29}"/>
              </a:ext>
            </a:extLst>
          </p:cNvPr>
          <p:cNvSpPr txBox="1"/>
          <p:nvPr/>
        </p:nvSpPr>
        <p:spPr>
          <a:xfrm>
            <a:off x="4613577" y="2799570"/>
            <a:ext cx="1907566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Maecenas porttitor</a:t>
            </a:r>
          </a:p>
        </p:txBody>
      </p:sp>
      <p:sp>
        <p:nvSpPr>
          <p:cNvPr id="94" name="矩形: 圆角 93">
            <a:extLst>
              <a:ext uri="{FF2B5EF4-FFF2-40B4-BE49-F238E27FC236}">
                <a16:creationId xmlns:a16="http://schemas.microsoft.com/office/drawing/2014/main" id="{F7532F62-407C-4F42-95A1-1E9C322D0CD0}"/>
              </a:ext>
            </a:extLst>
          </p:cNvPr>
          <p:cNvSpPr/>
          <p:nvPr/>
        </p:nvSpPr>
        <p:spPr>
          <a:xfrm>
            <a:off x="4695161" y="2751985"/>
            <a:ext cx="471345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B6D32B39-2372-49D6-A287-9751E2D1F0CE}"/>
              </a:ext>
            </a:extLst>
          </p:cNvPr>
          <p:cNvSpPr txBox="1"/>
          <p:nvPr/>
        </p:nvSpPr>
        <p:spPr>
          <a:xfrm>
            <a:off x="6501157" y="1899877"/>
            <a:ext cx="1810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0B67CEB3-834E-451E-B6EE-9470A8740E26}"/>
              </a:ext>
            </a:extLst>
          </p:cNvPr>
          <p:cNvSpPr txBox="1"/>
          <p:nvPr/>
        </p:nvSpPr>
        <p:spPr>
          <a:xfrm>
            <a:off x="6534497" y="2289907"/>
            <a:ext cx="1907566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Maecenas porttitor</a:t>
            </a:r>
          </a:p>
        </p:txBody>
      </p:sp>
      <p:sp>
        <p:nvSpPr>
          <p:cNvPr id="98" name="矩形: 圆角 97">
            <a:extLst>
              <a:ext uri="{FF2B5EF4-FFF2-40B4-BE49-F238E27FC236}">
                <a16:creationId xmlns:a16="http://schemas.microsoft.com/office/drawing/2014/main" id="{F57B995F-C51A-4BBE-BB43-06A0FCFC4835}"/>
              </a:ext>
            </a:extLst>
          </p:cNvPr>
          <p:cNvSpPr/>
          <p:nvPr/>
        </p:nvSpPr>
        <p:spPr>
          <a:xfrm>
            <a:off x="6616081" y="2242322"/>
            <a:ext cx="471345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E61AE813-1881-44E8-AFA3-57A986510350}"/>
              </a:ext>
            </a:extLst>
          </p:cNvPr>
          <p:cNvSpPr txBox="1"/>
          <p:nvPr/>
        </p:nvSpPr>
        <p:spPr>
          <a:xfrm>
            <a:off x="8013365" y="4693534"/>
            <a:ext cx="1926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1EA031FF-EBCE-41E5-A0AA-89B4235B256B}"/>
              </a:ext>
            </a:extLst>
          </p:cNvPr>
          <p:cNvSpPr txBox="1"/>
          <p:nvPr/>
        </p:nvSpPr>
        <p:spPr>
          <a:xfrm>
            <a:off x="8048850" y="5083564"/>
            <a:ext cx="2030302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102" name="矩形: 圆角 101">
            <a:extLst>
              <a:ext uri="{FF2B5EF4-FFF2-40B4-BE49-F238E27FC236}">
                <a16:creationId xmlns:a16="http://schemas.microsoft.com/office/drawing/2014/main" id="{C7CB2E1D-77E6-4200-BC56-0702F3730843}"/>
              </a:ext>
            </a:extLst>
          </p:cNvPr>
          <p:cNvSpPr/>
          <p:nvPr/>
        </p:nvSpPr>
        <p:spPr>
          <a:xfrm>
            <a:off x="8135684" y="5035979"/>
            <a:ext cx="501672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676E6C16-5B57-4A1E-88B5-3BFF30A84D38}"/>
              </a:ext>
            </a:extLst>
          </p:cNvPr>
          <p:cNvSpPr txBox="1"/>
          <p:nvPr/>
        </p:nvSpPr>
        <p:spPr>
          <a:xfrm>
            <a:off x="9873678" y="4085174"/>
            <a:ext cx="1797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3A88BD1B-817E-4F28-A253-F54E8FA581CE}"/>
              </a:ext>
            </a:extLst>
          </p:cNvPr>
          <p:cNvSpPr txBox="1"/>
          <p:nvPr/>
        </p:nvSpPr>
        <p:spPr>
          <a:xfrm>
            <a:off x="9906775" y="4475204"/>
            <a:ext cx="1893654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106" name="矩形: 圆角 105">
            <a:extLst>
              <a:ext uri="{FF2B5EF4-FFF2-40B4-BE49-F238E27FC236}">
                <a16:creationId xmlns:a16="http://schemas.microsoft.com/office/drawing/2014/main" id="{83B52A7D-4262-4E74-9BF8-458671D88AC1}"/>
              </a:ext>
            </a:extLst>
          </p:cNvPr>
          <p:cNvSpPr/>
          <p:nvPr/>
        </p:nvSpPr>
        <p:spPr>
          <a:xfrm>
            <a:off x="9987764" y="4427619"/>
            <a:ext cx="467908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2A8BC14F-80B6-493C-8058-F5898642E390}"/>
              </a:ext>
            </a:extLst>
          </p:cNvPr>
          <p:cNvSpPr/>
          <p:nvPr/>
        </p:nvSpPr>
        <p:spPr>
          <a:xfrm>
            <a:off x="1299407" y="5631815"/>
            <a:ext cx="508635" cy="50863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CFF1C303-21FA-4763-96CD-DF98982BED50}"/>
              </a:ext>
            </a:extLst>
          </p:cNvPr>
          <p:cNvSpPr/>
          <p:nvPr/>
        </p:nvSpPr>
        <p:spPr>
          <a:xfrm>
            <a:off x="3034523" y="4215528"/>
            <a:ext cx="508635" cy="50863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C5CDCB0C-E966-4D83-86FA-2789E07F3564}"/>
              </a:ext>
            </a:extLst>
          </p:cNvPr>
          <p:cNvSpPr/>
          <p:nvPr/>
        </p:nvSpPr>
        <p:spPr>
          <a:xfrm>
            <a:off x="4897734" y="4470082"/>
            <a:ext cx="508635" cy="50863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B2554562-C3F8-4DFA-BC26-C6286ABB4FF8}"/>
              </a:ext>
            </a:extLst>
          </p:cNvPr>
          <p:cNvSpPr/>
          <p:nvPr/>
        </p:nvSpPr>
        <p:spPr>
          <a:xfrm>
            <a:off x="6590318" y="4215528"/>
            <a:ext cx="508635" cy="50863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35045714-4B5B-4D01-BADB-9A4951FFDBC4}"/>
              </a:ext>
            </a:extLst>
          </p:cNvPr>
          <p:cNvSpPr/>
          <p:nvPr/>
        </p:nvSpPr>
        <p:spPr>
          <a:xfrm>
            <a:off x="8440566" y="2807311"/>
            <a:ext cx="508635" cy="50863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CA22679A-975F-4FA0-B36E-3221AEBED1A8}"/>
              </a:ext>
            </a:extLst>
          </p:cNvPr>
          <p:cNvSpPr/>
          <p:nvPr/>
        </p:nvSpPr>
        <p:spPr>
          <a:xfrm>
            <a:off x="10096264" y="2249785"/>
            <a:ext cx="508635" cy="50863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3B15D6D3-AD4D-408E-AC92-EBB501EA47D9}"/>
              </a:ext>
            </a:extLst>
          </p:cNvPr>
          <p:cNvSpPr txBox="1"/>
          <p:nvPr/>
        </p:nvSpPr>
        <p:spPr>
          <a:xfrm>
            <a:off x="1258217" y="5751125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D1E70A5B-FCB8-48EB-9206-76B30D3A288D}"/>
              </a:ext>
            </a:extLst>
          </p:cNvPr>
          <p:cNvSpPr txBox="1"/>
          <p:nvPr/>
        </p:nvSpPr>
        <p:spPr>
          <a:xfrm>
            <a:off x="2998522" y="4315378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64211B94-0593-409B-B4E1-0B4B51D92D56}"/>
              </a:ext>
            </a:extLst>
          </p:cNvPr>
          <p:cNvSpPr txBox="1"/>
          <p:nvPr/>
        </p:nvSpPr>
        <p:spPr>
          <a:xfrm>
            <a:off x="4861307" y="4589392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15%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2E836305-FCAE-4D15-8F00-423242CCAD1A}"/>
              </a:ext>
            </a:extLst>
          </p:cNvPr>
          <p:cNvSpPr txBox="1"/>
          <p:nvPr/>
        </p:nvSpPr>
        <p:spPr>
          <a:xfrm>
            <a:off x="6551778" y="4349731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25%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AA78E274-F71D-43EF-8BC7-32A192F9DA5B}"/>
              </a:ext>
            </a:extLst>
          </p:cNvPr>
          <p:cNvSpPr txBox="1"/>
          <p:nvPr/>
        </p:nvSpPr>
        <p:spPr>
          <a:xfrm>
            <a:off x="8413665" y="2929097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AC15791B-91D4-4B3C-9B8C-AA714919A3AB}"/>
              </a:ext>
            </a:extLst>
          </p:cNvPr>
          <p:cNvSpPr txBox="1"/>
          <p:nvPr/>
        </p:nvSpPr>
        <p:spPr>
          <a:xfrm>
            <a:off x="10062222" y="2369096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615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8F9D9C0-D654-48BE-ACB0-F6D2B40958AA}"/>
              </a:ext>
            </a:extLst>
          </p:cNvPr>
          <p:cNvSpPr/>
          <p:nvPr/>
        </p:nvSpPr>
        <p:spPr>
          <a:xfrm>
            <a:off x="4368800" y="2090057"/>
            <a:ext cx="3454400" cy="345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5B3498D1-4B65-45EE-B48B-AB176CDE6EFF}"/>
              </a:ext>
            </a:extLst>
          </p:cNvPr>
          <p:cNvSpPr/>
          <p:nvPr/>
        </p:nvSpPr>
        <p:spPr>
          <a:xfrm>
            <a:off x="8614228" y="2569028"/>
            <a:ext cx="2496458" cy="2496458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3BC196B-3E33-479B-8080-746D0E5D07CC}"/>
              </a:ext>
            </a:extLst>
          </p:cNvPr>
          <p:cNvSpPr/>
          <p:nvPr/>
        </p:nvSpPr>
        <p:spPr>
          <a:xfrm>
            <a:off x="1081314" y="2569028"/>
            <a:ext cx="2496458" cy="2496458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7B2BDCA-24AD-4058-BC22-DAA91D3C932A}"/>
              </a:ext>
            </a:extLst>
          </p:cNvPr>
          <p:cNvSpPr txBox="1"/>
          <p:nvPr/>
        </p:nvSpPr>
        <p:spPr>
          <a:xfrm>
            <a:off x="1276136" y="3240058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B80CAAA-985D-401F-82CC-802E6E9AB067}"/>
              </a:ext>
            </a:extLst>
          </p:cNvPr>
          <p:cNvSpPr txBox="1"/>
          <p:nvPr/>
        </p:nvSpPr>
        <p:spPr>
          <a:xfrm>
            <a:off x="1276136" y="3754065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DC2E261C-F56F-48C5-95DD-E421A21BCE4D}"/>
              </a:ext>
            </a:extLst>
          </p:cNvPr>
          <p:cNvCxnSpPr>
            <a:cxnSpLocks/>
          </p:cNvCxnSpPr>
          <p:nvPr/>
        </p:nvCxnSpPr>
        <p:spPr>
          <a:xfrm>
            <a:off x="1365762" y="3697317"/>
            <a:ext cx="192756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B5242757-DEDE-4D0F-9867-2F20B60AFC29}"/>
              </a:ext>
            </a:extLst>
          </p:cNvPr>
          <p:cNvSpPr txBox="1"/>
          <p:nvPr/>
        </p:nvSpPr>
        <p:spPr>
          <a:xfrm>
            <a:off x="4714768" y="2990649"/>
            <a:ext cx="2762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33448F6-80B2-45A0-BEE8-AE4187EDBA56}"/>
              </a:ext>
            </a:extLst>
          </p:cNvPr>
          <p:cNvSpPr txBox="1"/>
          <p:nvPr/>
        </p:nvSpPr>
        <p:spPr>
          <a:xfrm>
            <a:off x="4714768" y="3728354"/>
            <a:ext cx="2762464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9D052D87-FF56-4160-ABA8-50B5343E0D00}"/>
              </a:ext>
            </a:extLst>
          </p:cNvPr>
          <p:cNvCxnSpPr>
            <a:cxnSpLocks/>
          </p:cNvCxnSpPr>
          <p:nvPr/>
        </p:nvCxnSpPr>
        <p:spPr>
          <a:xfrm>
            <a:off x="4832286" y="3671606"/>
            <a:ext cx="2527428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018A627B-A753-4CA8-952A-2F46F44FEE27}"/>
              </a:ext>
            </a:extLst>
          </p:cNvPr>
          <p:cNvSpPr txBox="1"/>
          <p:nvPr/>
        </p:nvSpPr>
        <p:spPr>
          <a:xfrm>
            <a:off x="8809049" y="3240058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8AF9F81-D8A0-4377-832E-BADCABDE84F1}"/>
              </a:ext>
            </a:extLst>
          </p:cNvPr>
          <p:cNvSpPr txBox="1"/>
          <p:nvPr/>
        </p:nvSpPr>
        <p:spPr>
          <a:xfrm>
            <a:off x="8809049" y="3754065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9BFF0FA-716A-4CC6-8FC7-F5283746E6FE}"/>
              </a:ext>
            </a:extLst>
          </p:cNvPr>
          <p:cNvCxnSpPr>
            <a:cxnSpLocks/>
          </p:cNvCxnSpPr>
          <p:nvPr/>
        </p:nvCxnSpPr>
        <p:spPr>
          <a:xfrm>
            <a:off x="8898675" y="3697317"/>
            <a:ext cx="192756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81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D3E6F30-2E75-4415-BA1F-A1D5022BA8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00F6D8D7-D45E-46C9-B2E1-3E6D10665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672702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A8A8E84-3A54-4417-98A9-349900995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9FDF86-4802-488E-983A-D0531F116B27}"/>
              </a:ext>
            </a:extLst>
          </p:cNvPr>
          <p:cNvSpPr/>
          <p:nvPr/>
        </p:nvSpPr>
        <p:spPr>
          <a:xfrm>
            <a:off x="914401" y="2758634"/>
            <a:ext cx="2348895" cy="300716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43840" bIns="243840" numCol="1" spcCol="1270" anchor="t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844B-1FA0-4A16-B440-B077D236C249}"/>
              </a:ext>
            </a:extLst>
          </p:cNvPr>
          <p:cNvSpPr/>
          <p:nvPr/>
        </p:nvSpPr>
        <p:spPr>
          <a:xfrm>
            <a:off x="3585835" y="2758634"/>
            <a:ext cx="2348895" cy="300716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43840" bIns="243840" numCol="1" spcCol="1270" anchor="t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114B14-2D7E-4ABA-A9B5-B5AD7729D55E}"/>
              </a:ext>
            </a:extLst>
          </p:cNvPr>
          <p:cNvSpPr/>
          <p:nvPr/>
        </p:nvSpPr>
        <p:spPr>
          <a:xfrm>
            <a:off x="6257270" y="2758634"/>
            <a:ext cx="2348895" cy="300716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43840" bIns="243840" numCol="1" spcCol="1270" anchor="t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14834F-71FA-4893-98F6-B14868743005}"/>
              </a:ext>
            </a:extLst>
          </p:cNvPr>
          <p:cNvSpPr/>
          <p:nvPr/>
        </p:nvSpPr>
        <p:spPr>
          <a:xfrm>
            <a:off x="8928706" y="2758634"/>
            <a:ext cx="2348895" cy="300716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43840" bIns="243840" numCol="1" spcCol="1270" anchor="t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76A57F8-8BD1-4D39-AACD-93A4CD041C85}"/>
              </a:ext>
            </a:extLst>
          </p:cNvPr>
          <p:cNvSpPr/>
          <p:nvPr/>
        </p:nvSpPr>
        <p:spPr>
          <a:xfrm>
            <a:off x="914401" y="1498601"/>
            <a:ext cx="2348895" cy="125572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t" anchorCtr="0">
            <a:spAutoFit/>
          </a:bodyPr>
          <a:lstStyle/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64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8134CC0-1E3C-42D1-B589-727AD9072A39}"/>
              </a:ext>
            </a:extLst>
          </p:cNvPr>
          <p:cNvSpPr/>
          <p:nvPr/>
        </p:nvSpPr>
        <p:spPr>
          <a:xfrm>
            <a:off x="3585835" y="1498601"/>
            <a:ext cx="2348895" cy="125572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t" anchorCtr="0">
            <a:spAutoFit/>
          </a:bodyPr>
          <a:lstStyle/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6400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B9690B68-5E30-4F81-BF7A-3F0EA26A8792}"/>
              </a:ext>
            </a:extLst>
          </p:cNvPr>
          <p:cNvSpPr/>
          <p:nvPr/>
        </p:nvSpPr>
        <p:spPr>
          <a:xfrm>
            <a:off x="6257270" y="1498601"/>
            <a:ext cx="2348895" cy="125572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t" anchorCtr="0">
            <a:spAutoFit/>
          </a:bodyPr>
          <a:lstStyle/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6400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55FF7029-C415-4838-B2B2-F371D57DCAA7}"/>
              </a:ext>
            </a:extLst>
          </p:cNvPr>
          <p:cNvSpPr/>
          <p:nvPr/>
        </p:nvSpPr>
        <p:spPr>
          <a:xfrm>
            <a:off x="8928706" y="1498601"/>
            <a:ext cx="2348895" cy="125572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t" anchorCtr="0">
            <a:spAutoFit/>
          </a:bodyPr>
          <a:lstStyle/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6400" dirty="0">
                <a:solidFill>
                  <a:schemeClr val="accent2"/>
                </a:solidFill>
              </a:rPr>
              <a:t>04</a:t>
            </a:r>
          </a:p>
        </p:txBody>
      </p:sp>
      <p:grpSp>
        <p:nvGrpSpPr>
          <p:cNvPr id="12" name="Group 23">
            <a:extLst>
              <a:ext uri="{FF2B5EF4-FFF2-40B4-BE49-F238E27FC236}">
                <a16:creationId xmlns:a16="http://schemas.microsoft.com/office/drawing/2014/main" id="{05EAA56C-5E88-4E78-91F1-D21B605D0FD7}"/>
              </a:ext>
            </a:extLst>
          </p:cNvPr>
          <p:cNvGrpSpPr/>
          <p:nvPr/>
        </p:nvGrpSpPr>
        <p:grpSpPr>
          <a:xfrm>
            <a:off x="9065261" y="2282496"/>
            <a:ext cx="340272" cy="340269"/>
            <a:chOff x="6564979" y="4358506"/>
            <a:chExt cx="674638" cy="674638"/>
          </a:xfrm>
        </p:grpSpPr>
        <p:sp>
          <p:nvSpPr>
            <p:cNvPr id="13" name="Oval 22">
              <a:extLst>
                <a:ext uri="{FF2B5EF4-FFF2-40B4-BE49-F238E27FC236}">
                  <a16:creationId xmlns:a16="http://schemas.microsoft.com/office/drawing/2014/main" id="{48F0D2D6-FD7D-4521-A9DA-049C698F4DD1}"/>
                </a:ext>
              </a:extLst>
            </p:cNvPr>
            <p:cNvSpPr/>
            <p:nvPr/>
          </p:nvSpPr>
          <p:spPr>
            <a:xfrm>
              <a:off x="6564979" y="4358506"/>
              <a:ext cx="674638" cy="67463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B25FEA2-569A-4A01-AF85-68DADCB57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217" y="4527690"/>
              <a:ext cx="386162" cy="336270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5" name="Group 24">
            <a:extLst>
              <a:ext uri="{FF2B5EF4-FFF2-40B4-BE49-F238E27FC236}">
                <a16:creationId xmlns:a16="http://schemas.microsoft.com/office/drawing/2014/main" id="{62AA2B0F-4972-48FC-9FDA-437E82F182C3}"/>
              </a:ext>
            </a:extLst>
          </p:cNvPr>
          <p:cNvGrpSpPr/>
          <p:nvPr/>
        </p:nvGrpSpPr>
        <p:grpSpPr>
          <a:xfrm>
            <a:off x="6393825" y="2282496"/>
            <a:ext cx="340272" cy="340269"/>
            <a:chOff x="6564979" y="4358506"/>
            <a:chExt cx="674638" cy="674638"/>
          </a:xfrm>
        </p:grpSpPr>
        <p:sp>
          <p:nvSpPr>
            <p:cNvPr id="16" name="Oval 25">
              <a:extLst>
                <a:ext uri="{FF2B5EF4-FFF2-40B4-BE49-F238E27FC236}">
                  <a16:creationId xmlns:a16="http://schemas.microsoft.com/office/drawing/2014/main" id="{F94F51D2-6867-4334-90A6-99D2792936E2}"/>
                </a:ext>
              </a:extLst>
            </p:cNvPr>
            <p:cNvSpPr/>
            <p:nvPr/>
          </p:nvSpPr>
          <p:spPr>
            <a:xfrm>
              <a:off x="6564979" y="4358506"/>
              <a:ext cx="674638" cy="67463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F9363BB3-A510-45A2-88C9-D03C2806A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217" y="4527690"/>
              <a:ext cx="386162" cy="336270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8" name="Group 27">
            <a:extLst>
              <a:ext uri="{FF2B5EF4-FFF2-40B4-BE49-F238E27FC236}">
                <a16:creationId xmlns:a16="http://schemas.microsoft.com/office/drawing/2014/main" id="{762B37D8-28AA-4C8D-8008-C07E8373D4BE}"/>
              </a:ext>
            </a:extLst>
          </p:cNvPr>
          <p:cNvGrpSpPr/>
          <p:nvPr/>
        </p:nvGrpSpPr>
        <p:grpSpPr>
          <a:xfrm>
            <a:off x="3722391" y="2282496"/>
            <a:ext cx="340272" cy="340269"/>
            <a:chOff x="6564979" y="4358506"/>
            <a:chExt cx="674638" cy="674638"/>
          </a:xfrm>
        </p:grpSpPr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5C3214FC-3CC8-4EBD-8E2A-7226BE28BEF6}"/>
                </a:ext>
              </a:extLst>
            </p:cNvPr>
            <p:cNvSpPr/>
            <p:nvPr/>
          </p:nvSpPr>
          <p:spPr>
            <a:xfrm>
              <a:off x="6564979" y="4358506"/>
              <a:ext cx="674638" cy="67463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70C264C-E494-4790-89A3-A1046F516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217" y="4527690"/>
              <a:ext cx="386162" cy="336270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21" name="Group 30">
            <a:extLst>
              <a:ext uri="{FF2B5EF4-FFF2-40B4-BE49-F238E27FC236}">
                <a16:creationId xmlns:a16="http://schemas.microsoft.com/office/drawing/2014/main" id="{9AE4D87E-097A-4E32-B139-82F3070E38B2}"/>
              </a:ext>
            </a:extLst>
          </p:cNvPr>
          <p:cNvGrpSpPr/>
          <p:nvPr/>
        </p:nvGrpSpPr>
        <p:grpSpPr>
          <a:xfrm>
            <a:off x="1050956" y="2282496"/>
            <a:ext cx="340272" cy="340269"/>
            <a:chOff x="6564979" y="4358506"/>
            <a:chExt cx="674638" cy="674638"/>
          </a:xfrm>
        </p:grpSpPr>
        <p:sp>
          <p:nvSpPr>
            <p:cNvPr id="22" name="Oval 31">
              <a:extLst>
                <a:ext uri="{FF2B5EF4-FFF2-40B4-BE49-F238E27FC236}">
                  <a16:creationId xmlns:a16="http://schemas.microsoft.com/office/drawing/2014/main" id="{9665FF31-05D8-48DD-9AE1-D729322A36DE}"/>
                </a:ext>
              </a:extLst>
            </p:cNvPr>
            <p:cNvSpPr/>
            <p:nvPr/>
          </p:nvSpPr>
          <p:spPr>
            <a:xfrm>
              <a:off x="6564979" y="4358506"/>
              <a:ext cx="674638" cy="67463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A9F3B14B-D51F-4355-86B2-892E15E9D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217" y="4527690"/>
              <a:ext cx="386162" cy="336270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F04ADAE-6C50-45F9-B050-F3834366B7E7}"/>
              </a:ext>
            </a:extLst>
          </p:cNvPr>
          <p:cNvGrpSpPr/>
          <p:nvPr/>
        </p:nvGrpSpPr>
        <p:grpSpPr>
          <a:xfrm>
            <a:off x="1026247" y="3087314"/>
            <a:ext cx="2125201" cy="2237335"/>
            <a:chOff x="1050956" y="3138114"/>
            <a:chExt cx="2125201" cy="2237335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0F0CB4DD-B548-4B21-B3B3-81D9EEE60491}"/>
                </a:ext>
              </a:extLst>
            </p:cNvPr>
            <p:cNvSpPr txBox="1"/>
            <p:nvPr/>
          </p:nvSpPr>
          <p:spPr>
            <a:xfrm>
              <a:off x="1126766" y="3138114"/>
              <a:ext cx="1973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98A28A71-6003-49EC-A834-E15EB3F5720D}"/>
                </a:ext>
              </a:extLst>
            </p:cNvPr>
            <p:cNvSpPr txBox="1"/>
            <p:nvPr/>
          </p:nvSpPr>
          <p:spPr>
            <a:xfrm>
              <a:off x="1050956" y="3744233"/>
              <a:ext cx="212520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 algn="ctr"/>
              <a:r>
                <a:rPr lang="en-US" altLang="zh-CN" sz="1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Nunc viverra imperdiet enim. Fusce est. Vivamus a tellus.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FAB48E34-2B2E-4824-B735-E443356340AB}"/>
                </a:ext>
              </a:extLst>
            </p:cNvPr>
            <p:cNvCxnSpPr>
              <a:cxnSpLocks/>
            </p:cNvCxnSpPr>
            <p:nvPr/>
          </p:nvCxnSpPr>
          <p:spPr>
            <a:xfrm>
              <a:off x="1118906" y="364122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081C7868-1E3C-42D5-9EAB-E62496708773}"/>
              </a:ext>
            </a:extLst>
          </p:cNvPr>
          <p:cNvGrpSpPr/>
          <p:nvPr/>
        </p:nvGrpSpPr>
        <p:grpSpPr>
          <a:xfrm>
            <a:off x="3697682" y="3087314"/>
            <a:ext cx="2125201" cy="2237335"/>
            <a:chOff x="1050956" y="3138114"/>
            <a:chExt cx="2125201" cy="2237335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EAF3CB57-E728-4428-AD69-E69F2F70E956}"/>
                </a:ext>
              </a:extLst>
            </p:cNvPr>
            <p:cNvSpPr txBox="1"/>
            <p:nvPr/>
          </p:nvSpPr>
          <p:spPr>
            <a:xfrm>
              <a:off x="1126766" y="3138114"/>
              <a:ext cx="1973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123D662-53FE-4CC8-B4BA-924E00D1CA64}"/>
                </a:ext>
              </a:extLst>
            </p:cNvPr>
            <p:cNvSpPr txBox="1"/>
            <p:nvPr/>
          </p:nvSpPr>
          <p:spPr>
            <a:xfrm>
              <a:off x="1050956" y="3744233"/>
              <a:ext cx="212520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 algn="ctr"/>
              <a:r>
                <a:rPr lang="en-US" altLang="zh-CN" sz="1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Nunc viverra imperdiet enim. Fusce est. Vivamus a tellus.</a:t>
              </a: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C13E8AFD-7765-475B-8459-22B5640019AC}"/>
                </a:ext>
              </a:extLst>
            </p:cNvPr>
            <p:cNvCxnSpPr>
              <a:cxnSpLocks/>
            </p:cNvCxnSpPr>
            <p:nvPr/>
          </p:nvCxnSpPr>
          <p:spPr>
            <a:xfrm>
              <a:off x="1118906" y="364122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F337A88-8538-49B5-99BD-773B24CD6E45}"/>
              </a:ext>
            </a:extLst>
          </p:cNvPr>
          <p:cNvGrpSpPr/>
          <p:nvPr/>
        </p:nvGrpSpPr>
        <p:grpSpPr>
          <a:xfrm>
            <a:off x="6369117" y="3087314"/>
            <a:ext cx="2125201" cy="2237335"/>
            <a:chOff x="1050956" y="3138114"/>
            <a:chExt cx="2125201" cy="2237335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C7815CE9-BC85-4C73-8448-9CFC50C6E0F5}"/>
                </a:ext>
              </a:extLst>
            </p:cNvPr>
            <p:cNvSpPr txBox="1"/>
            <p:nvPr/>
          </p:nvSpPr>
          <p:spPr>
            <a:xfrm>
              <a:off x="1126766" y="3138114"/>
              <a:ext cx="1973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F0730A6C-4B7B-43B4-8DB3-8CA880DAF198}"/>
                </a:ext>
              </a:extLst>
            </p:cNvPr>
            <p:cNvSpPr txBox="1"/>
            <p:nvPr/>
          </p:nvSpPr>
          <p:spPr>
            <a:xfrm>
              <a:off x="1050956" y="3744233"/>
              <a:ext cx="212520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 algn="ctr"/>
              <a:r>
                <a:rPr lang="en-US" altLang="zh-CN" sz="1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Nunc viverra imperdiet enim. Fusce est. Vivamus a tellus.</a:t>
              </a: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755F24DB-B6CE-48BC-9DD7-F43FE05D1D0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906" y="364122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701E8F2-15CD-42BC-BC11-92C1E6DE97F1}"/>
              </a:ext>
            </a:extLst>
          </p:cNvPr>
          <p:cNvGrpSpPr/>
          <p:nvPr/>
        </p:nvGrpSpPr>
        <p:grpSpPr>
          <a:xfrm>
            <a:off x="9040552" y="3087314"/>
            <a:ext cx="2125201" cy="2237335"/>
            <a:chOff x="1050956" y="3138114"/>
            <a:chExt cx="2125201" cy="223733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00C33C7D-9B39-4BCF-965F-6C9823A58702}"/>
                </a:ext>
              </a:extLst>
            </p:cNvPr>
            <p:cNvSpPr txBox="1"/>
            <p:nvPr/>
          </p:nvSpPr>
          <p:spPr>
            <a:xfrm>
              <a:off x="1126766" y="3138114"/>
              <a:ext cx="1973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B0B84B5C-A6F6-425C-B93F-E17943AE85DF}"/>
                </a:ext>
              </a:extLst>
            </p:cNvPr>
            <p:cNvSpPr txBox="1"/>
            <p:nvPr/>
          </p:nvSpPr>
          <p:spPr>
            <a:xfrm>
              <a:off x="1050956" y="3744233"/>
              <a:ext cx="212520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 algn="ctr"/>
              <a:r>
                <a:rPr lang="en-US" altLang="zh-CN" sz="1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Nunc viverra imperdiet enim. Fusce est. Vivamus a tellus.</a:t>
              </a:r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38A47B71-0EFE-497C-A805-4891760CA0CB}"/>
                </a:ext>
              </a:extLst>
            </p:cNvPr>
            <p:cNvCxnSpPr>
              <a:cxnSpLocks/>
            </p:cNvCxnSpPr>
            <p:nvPr/>
          </p:nvCxnSpPr>
          <p:spPr>
            <a:xfrm>
              <a:off x="1118906" y="364122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4356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A12C7533-3663-45A9-826F-2FDB0D9F8752}"/>
              </a:ext>
            </a:extLst>
          </p:cNvPr>
          <p:cNvSpPr/>
          <p:nvPr/>
        </p:nvSpPr>
        <p:spPr>
          <a:xfrm>
            <a:off x="775955" y="1582913"/>
            <a:ext cx="2160000" cy="4320000"/>
          </a:xfrm>
          <a:custGeom>
            <a:avLst/>
            <a:gdLst>
              <a:gd name="connsiteX0" fmla="*/ 0 w 2160000"/>
              <a:gd name="connsiteY0" fmla="*/ 0 h 4320000"/>
              <a:gd name="connsiteX1" fmla="*/ 2160000 w 2160000"/>
              <a:gd name="connsiteY1" fmla="*/ 0 h 4320000"/>
              <a:gd name="connsiteX2" fmla="*/ 2160000 w 2160000"/>
              <a:gd name="connsiteY2" fmla="*/ 3240000 h 4320000"/>
              <a:gd name="connsiteX3" fmla="*/ 1080000 w 2160000"/>
              <a:gd name="connsiteY3" fmla="*/ 4320000 h 4320000"/>
              <a:gd name="connsiteX4" fmla="*/ 0 w 2160000"/>
              <a:gd name="connsiteY4" fmla="*/ 324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4320000">
                <a:moveTo>
                  <a:pt x="0" y="0"/>
                </a:moveTo>
                <a:lnTo>
                  <a:pt x="2160000" y="0"/>
                </a:lnTo>
                <a:lnTo>
                  <a:pt x="2160000" y="3240000"/>
                </a:lnTo>
                <a:cubicBezTo>
                  <a:pt x="2160000" y="3836468"/>
                  <a:pt x="1676468" y="4320000"/>
                  <a:pt x="1080000" y="4320000"/>
                </a:cubicBezTo>
                <a:cubicBezTo>
                  <a:pt x="483532" y="4320000"/>
                  <a:pt x="0" y="3836468"/>
                  <a:pt x="0" y="32400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600BBA5-99D4-4B99-99DF-784D88437AE6}"/>
              </a:ext>
            </a:extLst>
          </p:cNvPr>
          <p:cNvSpPr txBox="1"/>
          <p:nvPr/>
        </p:nvSpPr>
        <p:spPr>
          <a:xfrm>
            <a:off x="802548" y="250960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10D1D3E-3D5F-4CE7-87F0-7F9096D76E2B}"/>
              </a:ext>
            </a:extLst>
          </p:cNvPr>
          <p:cNvSpPr txBox="1"/>
          <p:nvPr/>
        </p:nvSpPr>
        <p:spPr>
          <a:xfrm>
            <a:off x="802548" y="2940965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FB8D6581-984D-48D8-8E3B-54498A09FC9A}"/>
              </a:ext>
            </a:extLst>
          </p:cNvPr>
          <p:cNvCxnSpPr/>
          <p:nvPr/>
        </p:nvCxnSpPr>
        <p:spPr>
          <a:xfrm>
            <a:off x="901884" y="2940965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cket" title="Icon of a rocket">
            <a:extLst>
              <a:ext uri="{FF2B5EF4-FFF2-40B4-BE49-F238E27FC236}">
                <a16:creationId xmlns:a16="http://schemas.microsoft.com/office/drawing/2014/main" id="{7463A5B9-C6B2-421F-9FBA-35B3A83D3E1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18256" y="1892220"/>
            <a:ext cx="367199" cy="36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6F1482D5-E922-4B96-A64E-8CB29CFD26E4}"/>
              </a:ext>
            </a:extLst>
          </p:cNvPr>
          <p:cNvSpPr/>
          <p:nvPr/>
        </p:nvSpPr>
        <p:spPr>
          <a:xfrm>
            <a:off x="3602652" y="1582913"/>
            <a:ext cx="2160000" cy="4320000"/>
          </a:xfrm>
          <a:custGeom>
            <a:avLst/>
            <a:gdLst>
              <a:gd name="connsiteX0" fmla="*/ 0 w 2160000"/>
              <a:gd name="connsiteY0" fmla="*/ 0 h 4320000"/>
              <a:gd name="connsiteX1" fmla="*/ 2160000 w 2160000"/>
              <a:gd name="connsiteY1" fmla="*/ 0 h 4320000"/>
              <a:gd name="connsiteX2" fmla="*/ 2160000 w 2160000"/>
              <a:gd name="connsiteY2" fmla="*/ 3240000 h 4320000"/>
              <a:gd name="connsiteX3" fmla="*/ 1080000 w 2160000"/>
              <a:gd name="connsiteY3" fmla="*/ 4320000 h 4320000"/>
              <a:gd name="connsiteX4" fmla="*/ 0 w 2160000"/>
              <a:gd name="connsiteY4" fmla="*/ 324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4320000">
                <a:moveTo>
                  <a:pt x="0" y="0"/>
                </a:moveTo>
                <a:lnTo>
                  <a:pt x="2160000" y="0"/>
                </a:lnTo>
                <a:lnTo>
                  <a:pt x="2160000" y="3240000"/>
                </a:lnTo>
                <a:cubicBezTo>
                  <a:pt x="2160000" y="3836468"/>
                  <a:pt x="1676468" y="4320000"/>
                  <a:pt x="1080000" y="4320000"/>
                </a:cubicBezTo>
                <a:cubicBezTo>
                  <a:pt x="483532" y="4320000"/>
                  <a:pt x="0" y="3836468"/>
                  <a:pt x="0" y="3240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Intelligence" title="Icon of circles connected by crossing lines">
            <a:extLst>
              <a:ext uri="{FF2B5EF4-FFF2-40B4-BE49-F238E27FC236}">
                <a16:creationId xmlns:a16="http://schemas.microsoft.com/office/drawing/2014/main" id="{B96F45E5-86A5-45F0-800C-E6616754394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42160" y="1892220"/>
            <a:ext cx="374644" cy="360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99277172-4E6D-42BE-8F31-ADA796336181}"/>
              </a:ext>
            </a:extLst>
          </p:cNvPr>
          <p:cNvSpPr txBox="1"/>
          <p:nvPr/>
        </p:nvSpPr>
        <p:spPr>
          <a:xfrm>
            <a:off x="3629245" y="254148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40F2058F-96B6-42B8-9CF2-A0DB76E69C6C}"/>
              </a:ext>
            </a:extLst>
          </p:cNvPr>
          <p:cNvSpPr txBox="1"/>
          <p:nvPr/>
        </p:nvSpPr>
        <p:spPr>
          <a:xfrm>
            <a:off x="3629245" y="2972845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C3C3851-D6B0-400B-9B5B-9C476BDB1D5F}"/>
              </a:ext>
            </a:extLst>
          </p:cNvPr>
          <p:cNvCxnSpPr/>
          <p:nvPr/>
        </p:nvCxnSpPr>
        <p:spPr>
          <a:xfrm>
            <a:off x="3728581" y="2972845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3F73C417-CBB2-4894-BE53-4797769EE6D9}"/>
              </a:ext>
            </a:extLst>
          </p:cNvPr>
          <p:cNvSpPr/>
          <p:nvPr/>
        </p:nvSpPr>
        <p:spPr>
          <a:xfrm>
            <a:off x="6429349" y="1582913"/>
            <a:ext cx="2160000" cy="4320000"/>
          </a:xfrm>
          <a:custGeom>
            <a:avLst/>
            <a:gdLst>
              <a:gd name="connsiteX0" fmla="*/ 0 w 2160000"/>
              <a:gd name="connsiteY0" fmla="*/ 0 h 4320000"/>
              <a:gd name="connsiteX1" fmla="*/ 2160000 w 2160000"/>
              <a:gd name="connsiteY1" fmla="*/ 0 h 4320000"/>
              <a:gd name="connsiteX2" fmla="*/ 2160000 w 2160000"/>
              <a:gd name="connsiteY2" fmla="*/ 3240000 h 4320000"/>
              <a:gd name="connsiteX3" fmla="*/ 1080000 w 2160000"/>
              <a:gd name="connsiteY3" fmla="*/ 4320000 h 4320000"/>
              <a:gd name="connsiteX4" fmla="*/ 0 w 2160000"/>
              <a:gd name="connsiteY4" fmla="*/ 324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4320000">
                <a:moveTo>
                  <a:pt x="0" y="0"/>
                </a:moveTo>
                <a:lnTo>
                  <a:pt x="2160000" y="0"/>
                </a:lnTo>
                <a:lnTo>
                  <a:pt x="2160000" y="3240000"/>
                </a:lnTo>
                <a:cubicBezTo>
                  <a:pt x="2160000" y="3836468"/>
                  <a:pt x="1676468" y="4320000"/>
                  <a:pt x="1080000" y="4320000"/>
                </a:cubicBezTo>
                <a:cubicBezTo>
                  <a:pt x="483532" y="4320000"/>
                  <a:pt x="0" y="3836468"/>
                  <a:pt x="0" y="32400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IoT" title="Icon of five circles that all connect to a center circle">
            <a:extLst>
              <a:ext uri="{FF2B5EF4-FFF2-40B4-BE49-F238E27FC236}">
                <a16:creationId xmlns:a16="http://schemas.microsoft.com/office/drawing/2014/main" id="{0012E883-9218-4B3B-96F8-6059C1717CA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74566" y="1892220"/>
            <a:ext cx="359423" cy="3600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5430FD1-F998-45DF-B642-F8DEAE9FFDE4}"/>
              </a:ext>
            </a:extLst>
          </p:cNvPr>
          <p:cNvSpPr txBox="1"/>
          <p:nvPr/>
        </p:nvSpPr>
        <p:spPr>
          <a:xfrm>
            <a:off x="6455942" y="257336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0CE10D4-E8D3-4C48-817A-D67046126313}"/>
              </a:ext>
            </a:extLst>
          </p:cNvPr>
          <p:cNvSpPr txBox="1"/>
          <p:nvPr/>
        </p:nvSpPr>
        <p:spPr>
          <a:xfrm>
            <a:off x="6455942" y="3004725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62917B5F-2BD9-416A-A63B-C3C4E2B10313}"/>
              </a:ext>
            </a:extLst>
          </p:cNvPr>
          <p:cNvCxnSpPr/>
          <p:nvPr/>
        </p:nvCxnSpPr>
        <p:spPr>
          <a:xfrm>
            <a:off x="6555278" y="3004725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DEB8FD1-0F9C-49F2-ACFA-EBEF0ED0E05C}"/>
              </a:ext>
            </a:extLst>
          </p:cNvPr>
          <p:cNvSpPr/>
          <p:nvPr/>
        </p:nvSpPr>
        <p:spPr>
          <a:xfrm>
            <a:off x="9256046" y="1582913"/>
            <a:ext cx="2160000" cy="4320000"/>
          </a:xfrm>
          <a:custGeom>
            <a:avLst/>
            <a:gdLst>
              <a:gd name="connsiteX0" fmla="*/ 0 w 2160000"/>
              <a:gd name="connsiteY0" fmla="*/ 0 h 4320000"/>
              <a:gd name="connsiteX1" fmla="*/ 2160000 w 2160000"/>
              <a:gd name="connsiteY1" fmla="*/ 0 h 4320000"/>
              <a:gd name="connsiteX2" fmla="*/ 2160000 w 2160000"/>
              <a:gd name="connsiteY2" fmla="*/ 3240000 h 4320000"/>
              <a:gd name="connsiteX3" fmla="*/ 1080000 w 2160000"/>
              <a:gd name="connsiteY3" fmla="*/ 4320000 h 4320000"/>
              <a:gd name="connsiteX4" fmla="*/ 0 w 2160000"/>
              <a:gd name="connsiteY4" fmla="*/ 324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4320000">
                <a:moveTo>
                  <a:pt x="0" y="0"/>
                </a:moveTo>
                <a:lnTo>
                  <a:pt x="2160000" y="0"/>
                </a:lnTo>
                <a:lnTo>
                  <a:pt x="2160000" y="3240000"/>
                </a:lnTo>
                <a:cubicBezTo>
                  <a:pt x="2160000" y="3836468"/>
                  <a:pt x="1676468" y="4320000"/>
                  <a:pt x="1080000" y="4320000"/>
                </a:cubicBezTo>
                <a:cubicBezTo>
                  <a:pt x="483532" y="4320000"/>
                  <a:pt x="0" y="3836468"/>
                  <a:pt x="0" y="3240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" name="Broadcasting_F1B5" title="Icon of a communication dish with signal lines">
            <a:extLst>
              <a:ext uri="{FF2B5EF4-FFF2-40B4-BE49-F238E27FC236}">
                <a16:creationId xmlns:a16="http://schemas.microsoft.com/office/drawing/2014/main" id="{87A66440-6CF4-47DF-BF31-9BDEFCEF74E6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201110" y="1892220"/>
            <a:ext cx="359831" cy="36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2219E62E-985F-4205-8F98-6BF687729DCA}"/>
              </a:ext>
            </a:extLst>
          </p:cNvPr>
          <p:cNvGrpSpPr/>
          <p:nvPr/>
        </p:nvGrpSpPr>
        <p:grpSpPr>
          <a:xfrm>
            <a:off x="9282639" y="2605240"/>
            <a:ext cx="2106815" cy="1104370"/>
            <a:chOff x="994331" y="2209387"/>
            <a:chExt cx="2106815" cy="1104370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46695B6A-0BCF-4B28-99E2-9396E8104963}"/>
                </a:ext>
              </a:extLst>
            </p:cNvPr>
            <p:cNvSpPr txBox="1"/>
            <p:nvPr/>
          </p:nvSpPr>
          <p:spPr>
            <a:xfrm>
              <a:off x="994331" y="220938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CCD30ED5-D879-4FD7-9C61-1628B3D703BE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59996D96-E015-4B8E-AF5F-5764F3CC156B}"/>
                </a:ext>
              </a:extLst>
            </p:cNvPr>
            <p:cNvCxnSpPr/>
            <p:nvPr/>
          </p:nvCxnSpPr>
          <p:spPr>
            <a:xfrm>
              <a:off x="1093667" y="2640752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图片占位符 73" descr="图片包含 蓝色, 物体, 户外&#10;&#10;描述已自动生成">
            <a:extLst>
              <a:ext uri="{FF2B5EF4-FFF2-40B4-BE49-F238E27FC236}">
                <a16:creationId xmlns:a16="http://schemas.microsoft.com/office/drawing/2014/main" id="{22490950-3CBE-40CF-86D1-0A1C3918163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/>
      </p:pic>
      <p:pic>
        <p:nvPicPr>
          <p:cNvPr id="76" name="图片占位符 75" descr="图片包含 蓝色, 物体, 户外&#10;&#10;描述已自动生成">
            <a:extLst>
              <a:ext uri="{FF2B5EF4-FFF2-40B4-BE49-F238E27FC236}">
                <a16:creationId xmlns:a16="http://schemas.microsoft.com/office/drawing/2014/main" id="{CB376387-C307-4F9E-B944-3B7D2B8CFF5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/>
      </p:pic>
      <p:pic>
        <p:nvPicPr>
          <p:cNvPr id="78" name="图片占位符 77" descr="图片包含 蓝色, 物体, 户外&#10;&#10;描述已自动生成">
            <a:extLst>
              <a:ext uri="{FF2B5EF4-FFF2-40B4-BE49-F238E27FC236}">
                <a16:creationId xmlns:a16="http://schemas.microsoft.com/office/drawing/2014/main" id="{A2DDE464-8793-44BD-97B5-1D84493878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/>
      </p:pic>
      <p:pic>
        <p:nvPicPr>
          <p:cNvPr id="80" name="图片占位符 79" descr="图片包含 蓝色, 物体, 户外&#10;&#10;描述已自动生成">
            <a:extLst>
              <a:ext uri="{FF2B5EF4-FFF2-40B4-BE49-F238E27FC236}">
                <a16:creationId xmlns:a16="http://schemas.microsoft.com/office/drawing/2014/main" id="{5076E46D-3A65-424C-8858-090BAB24F8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70253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0F83136E-98DE-4123-AC77-99E1CE6FEAEA}"/>
              </a:ext>
            </a:extLst>
          </p:cNvPr>
          <p:cNvSpPr/>
          <p:nvPr/>
        </p:nvSpPr>
        <p:spPr>
          <a:xfrm rot="9692354">
            <a:off x="576434" y="3780300"/>
            <a:ext cx="1463336" cy="146333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C9FAA706-1D7A-4299-A553-157EC791CD76}"/>
              </a:ext>
            </a:extLst>
          </p:cNvPr>
          <p:cNvSpPr/>
          <p:nvPr/>
        </p:nvSpPr>
        <p:spPr>
          <a:xfrm rot="9900000">
            <a:off x="2420344" y="2716176"/>
            <a:ext cx="1904471" cy="19044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AAA6B424-3C09-4130-9359-33CC32C7663E}"/>
              </a:ext>
            </a:extLst>
          </p:cNvPr>
          <p:cNvSpPr/>
          <p:nvPr/>
        </p:nvSpPr>
        <p:spPr>
          <a:xfrm rot="10800000">
            <a:off x="4705391" y="1654655"/>
            <a:ext cx="2781220" cy="278121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589B4595-BE19-4919-9854-C53BF1EE5C76}"/>
              </a:ext>
            </a:extLst>
          </p:cNvPr>
          <p:cNvSpPr/>
          <p:nvPr/>
        </p:nvSpPr>
        <p:spPr>
          <a:xfrm rot="11907646" flipH="1">
            <a:off x="10152230" y="3802045"/>
            <a:ext cx="1463336" cy="146333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6848963B-5C1E-45B6-A286-4BC193B4EFFD}"/>
              </a:ext>
            </a:extLst>
          </p:cNvPr>
          <p:cNvSpPr/>
          <p:nvPr/>
        </p:nvSpPr>
        <p:spPr>
          <a:xfrm rot="11700000" flipH="1">
            <a:off x="7867183" y="2693754"/>
            <a:ext cx="1904471" cy="19044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7B76A794-CBFD-402D-8DDF-453D2C5F97C8}"/>
              </a:ext>
            </a:extLst>
          </p:cNvPr>
          <p:cNvGrpSpPr/>
          <p:nvPr/>
        </p:nvGrpSpPr>
        <p:grpSpPr>
          <a:xfrm>
            <a:off x="4955876" y="2352743"/>
            <a:ext cx="2330399" cy="1110203"/>
            <a:chOff x="4955876" y="2664800"/>
            <a:chExt cx="2330399" cy="1110203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02027693-79F4-4489-8D32-D66AE6C91DD2}"/>
                </a:ext>
              </a:extLst>
            </p:cNvPr>
            <p:cNvSpPr txBox="1"/>
            <p:nvPr/>
          </p:nvSpPr>
          <p:spPr>
            <a:xfrm>
              <a:off x="5063723" y="2664800"/>
              <a:ext cx="2064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0DC42962-C624-4B3D-AA4F-1B2E56C2251E}"/>
                </a:ext>
              </a:extLst>
            </p:cNvPr>
            <p:cNvCxnSpPr>
              <a:cxnSpLocks/>
            </p:cNvCxnSpPr>
            <p:nvPr/>
          </p:nvCxnSpPr>
          <p:spPr>
            <a:xfrm>
              <a:off x="5148154" y="3166005"/>
              <a:ext cx="186436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81104978-6A70-433A-ABA5-83B5A8E1A7CA}"/>
                </a:ext>
              </a:extLst>
            </p:cNvPr>
            <p:cNvSpPr txBox="1"/>
            <p:nvPr/>
          </p:nvSpPr>
          <p:spPr>
            <a:xfrm>
              <a:off x="4955876" y="3267172"/>
              <a:ext cx="233039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</a:t>
              </a:r>
              <a:r>
                <a:rPr kumimoji="0" lang="en-US" altLang="zh-CN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adipiscing elit. Maecenas porttitor congue massa. Fusce posuere</a:t>
              </a:r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40F1C8EA-8C59-4E52-92F0-41FB3894262C}"/>
              </a:ext>
            </a:extLst>
          </p:cNvPr>
          <p:cNvSpPr txBox="1"/>
          <p:nvPr/>
        </p:nvSpPr>
        <p:spPr>
          <a:xfrm>
            <a:off x="2498549" y="3276488"/>
            <a:ext cx="1728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969D81DA-650C-4D2B-ABC7-7DED6D2A676D}"/>
              </a:ext>
            </a:extLst>
          </p:cNvPr>
          <p:cNvCxnSpPr>
            <a:cxnSpLocks/>
          </p:cNvCxnSpPr>
          <p:nvPr/>
        </p:nvCxnSpPr>
        <p:spPr>
          <a:xfrm>
            <a:off x="2569241" y="3627956"/>
            <a:ext cx="1560983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503F849B-8E0F-4595-A1B1-CFC53C414151}"/>
              </a:ext>
            </a:extLst>
          </p:cNvPr>
          <p:cNvSpPr txBox="1"/>
          <p:nvPr/>
        </p:nvSpPr>
        <p:spPr>
          <a:xfrm>
            <a:off x="2511456" y="3640871"/>
            <a:ext cx="1648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</a:t>
            </a:r>
            <a:r>
              <a:rPr lang="en-US" altLang="zh-CN" sz="9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adipiscing elit.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5660B69C-4015-4134-B825-49C583D200C4}"/>
              </a:ext>
            </a:extLst>
          </p:cNvPr>
          <p:cNvSpPr txBox="1"/>
          <p:nvPr/>
        </p:nvSpPr>
        <p:spPr>
          <a:xfrm>
            <a:off x="690769" y="4217654"/>
            <a:ext cx="120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D3FBCEBE-D9D4-4270-8570-6EAF150022F8}"/>
              </a:ext>
            </a:extLst>
          </p:cNvPr>
          <p:cNvCxnSpPr>
            <a:cxnSpLocks/>
          </p:cNvCxnSpPr>
          <p:nvPr/>
        </p:nvCxnSpPr>
        <p:spPr>
          <a:xfrm>
            <a:off x="749296" y="4515574"/>
            <a:ext cx="1090141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8DBE48EB-A927-439B-9B18-C5287384B146}"/>
              </a:ext>
            </a:extLst>
          </p:cNvPr>
          <p:cNvSpPr txBox="1"/>
          <p:nvPr/>
        </p:nvSpPr>
        <p:spPr>
          <a:xfrm>
            <a:off x="718801" y="4536495"/>
            <a:ext cx="115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</a:t>
            </a:r>
            <a:r>
              <a:rPr lang="en-US" altLang="zh-CN" sz="9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sit amet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1808BD3F-CE62-4072-AB6F-04E55D601A98}"/>
              </a:ext>
            </a:extLst>
          </p:cNvPr>
          <p:cNvGrpSpPr/>
          <p:nvPr/>
        </p:nvGrpSpPr>
        <p:grpSpPr>
          <a:xfrm>
            <a:off x="7985965" y="3246763"/>
            <a:ext cx="1728594" cy="872214"/>
            <a:chOff x="7985965" y="3431820"/>
            <a:chExt cx="1728594" cy="872214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5923663E-BBF0-45E9-80C9-7F3F91B4891D}"/>
                </a:ext>
              </a:extLst>
            </p:cNvPr>
            <p:cNvSpPr txBox="1"/>
            <p:nvPr/>
          </p:nvSpPr>
          <p:spPr>
            <a:xfrm>
              <a:off x="7985965" y="3431820"/>
              <a:ext cx="1728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D57B7152-2DB8-46DC-B1F8-A19BBE7E5500}"/>
                </a:ext>
              </a:extLst>
            </p:cNvPr>
            <p:cNvCxnSpPr>
              <a:cxnSpLocks/>
            </p:cNvCxnSpPr>
            <p:nvPr/>
          </p:nvCxnSpPr>
          <p:spPr>
            <a:xfrm>
              <a:off x="8056657" y="3783288"/>
              <a:ext cx="1560983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BC76C6BF-59AB-43AC-8F3F-50DD886F288E}"/>
                </a:ext>
              </a:extLst>
            </p:cNvPr>
            <p:cNvSpPr txBox="1"/>
            <p:nvPr/>
          </p:nvSpPr>
          <p:spPr>
            <a:xfrm>
              <a:off x="7998872" y="3796203"/>
              <a:ext cx="164831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9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</a:t>
              </a:r>
            </a:p>
          </p:txBody>
        </p:sp>
      </p:grpSp>
      <p:sp>
        <p:nvSpPr>
          <p:cNvPr id="65" name="文本框 64">
            <a:extLst>
              <a:ext uri="{FF2B5EF4-FFF2-40B4-BE49-F238E27FC236}">
                <a16:creationId xmlns:a16="http://schemas.microsoft.com/office/drawing/2014/main" id="{B99587C6-CDB5-477E-92CB-1D27E9287993}"/>
              </a:ext>
            </a:extLst>
          </p:cNvPr>
          <p:cNvSpPr txBox="1"/>
          <p:nvPr/>
        </p:nvSpPr>
        <p:spPr>
          <a:xfrm>
            <a:off x="10294035" y="4157942"/>
            <a:ext cx="120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A17C9B0F-723A-4FCD-9716-6C6B6F630293}"/>
              </a:ext>
            </a:extLst>
          </p:cNvPr>
          <p:cNvCxnSpPr>
            <a:cxnSpLocks/>
          </p:cNvCxnSpPr>
          <p:nvPr/>
        </p:nvCxnSpPr>
        <p:spPr>
          <a:xfrm>
            <a:off x="10352562" y="4455862"/>
            <a:ext cx="1090141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>
            <a:extLst>
              <a:ext uri="{FF2B5EF4-FFF2-40B4-BE49-F238E27FC236}">
                <a16:creationId xmlns:a16="http://schemas.microsoft.com/office/drawing/2014/main" id="{31D650EE-E026-489E-AE52-6F2BA3C1ED91}"/>
              </a:ext>
            </a:extLst>
          </p:cNvPr>
          <p:cNvSpPr txBox="1"/>
          <p:nvPr/>
        </p:nvSpPr>
        <p:spPr>
          <a:xfrm>
            <a:off x="10322067" y="4476783"/>
            <a:ext cx="115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a-DK" altLang="zh-CN" sz="9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D0CDCBDF-878E-404D-95CA-C0AF43E3A04F}"/>
              </a:ext>
            </a:extLst>
          </p:cNvPr>
          <p:cNvGrpSpPr/>
          <p:nvPr/>
        </p:nvGrpSpPr>
        <p:grpSpPr>
          <a:xfrm>
            <a:off x="3397826" y="4931156"/>
            <a:ext cx="5396349" cy="1219254"/>
            <a:chOff x="5063723" y="2690334"/>
            <a:chExt cx="2064554" cy="1219254"/>
          </a:xfrm>
        </p:grpSpPr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31E4A9B8-E80B-4511-B45E-AAEF173241C1}"/>
                </a:ext>
              </a:extLst>
            </p:cNvPr>
            <p:cNvSpPr txBox="1"/>
            <p:nvPr/>
          </p:nvSpPr>
          <p:spPr>
            <a:xfrm>
              <a:off x="5063723" y="2690334"/>
              <a:ext cx="2064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rPr>
                <a:t>TITLE HERE</a:t>
              </a:r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39B8A54F-3DC2-43C5-983D-1DB3540BBCDB}"/>
                </a:ext>
              </a:extLst>
            </p:cNvPr>
            <p:cNvCxnSpPr>
              <a:cxnSpLocks/>
            </p:cNvCxnSpPr>
            <p:nvPr/>
          </p:nvCxnSpPr>
          <p:spPr>
            <a:xfrm>
              <a:off x="5148154" y="3191539"/>
              <a:ext cx="186436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B0F246BD-CF14-4ED2-A00D-2EF8654DBCB2}"/>
                </a:ext>
              </a:extLst>
            </p:cNvPr>
            <p:cNvSpPr txBox="1"/>
            <p:nvPr/>
          </p:nvSpPr>
          <p:spPr>
            <a:xfrm>
              <a:off x="5079139" y="3263257"/>
              <a:ext cx="19686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JhengHei Light" panose="020B0304030504040204" pitchFamily="34" charset="-120"/>
                  <a:ea typeface="Microsoft JhengHei Light" panose="020B0304030504040204" pitchFamily="34" charset="-120"/>
                  <a:cs typeface="+mn-cs"/>
                </a:rPr>
                <a:t>Lorem ipsum dolor sit amet, consectetuer adipiscing elit</a:t>
              </a:r>
              <a:r>
                <a:rPr kumimoji="0" lang="en-US" altLang="zh-CN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JhengHei Light" panose="020B0304030504040204" pitchFamily="34" charset="-120"/>
                  <a:ea typeface="Microsoft JhengHei Light" panose="020B0304030504040204" pitchFamily="34" charset="-120"/>
                  <a:cs typeface="+mn-cs"/>
                </a:rPr>
                <a:t>. Maecenas porttitor congue massa. Fusce posuere</a:t>
              </a:r>
            </a:p>
          </p:txBody>
        </p:sp>
      </p:grpSp>
      <p:sp>
        <p:nvSpPr>
          <p:cNvPr id="33" name="椭圆 32">
            <a:extLst>
              <a:ext uri="{FF2B5EF4-FFF2-40B4-BE49-F238E27FC236}">
                <a16:creationId xmlns:a16="http://schemas.microsoft.com/office/drawing/2014/main" id="{0E243148-71C2-4BC7-83F2-465342CA0BF3}"/>
              </a:ext>
            </a:extLst>
          </p:cNvPr>
          <p:cNvSpPr/>
          <p:nvPr/>
        </p:nvSpPr>
        <p:spPr>
          <a:xfrm>
            <a:off x="-203200" y="4295195"/>
            <a:ext cx="12395200" cy="4727248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29953845-50DC-4764-8F6B-C7FFA242509E}"/>
              </a:ext>
            </a:extLst>
          </p:cNvPr>
          <p:cNvGrpSpPr/>
          <p:nvPr/>
        </p:nvGrpSpPr>
        <p:grpSpPr>
          <a:xfrm>
            <a:off x="3550226" y="5083556"/>
            <a:ext cx="5396349" cy="942255"/>
            <a:chOff x="5063723" y="2690334"/>
            <a:chExt cx="2064554" cy="942255"/>
          </a:xfrm>
        </p:grpSpPr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FD874631-B10F-42A3-A081-CEF450B73572}"/>
                </a:ext>
              </a:extLst>
            </p:cNvPr>
            <p:cNvSpPr txBox="1"/>
            <p:nvPr/>
          </p:nvSpPr>
          <p:spPr>
            <a:xfrm>
              <a:off x="5063723" y="2690334"/>
              <a:ext cx="2064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0DC6E5CC-125D-48FE-9AD8-D468637497DA}"/>
                </a:ext>
              </a:extLst>
            </p:cNvPr>
            <p:cNvCxnSpPr>
              <a:cxnSpLocks/>
            </p:cNvCxnSpPr>
            <p:nvPr/>
          </p:nvCxnSpPr>
          <p:spPr>
            <a:xfrm>
              <a:off x="5148154" y="3191539"/>
              <a:ext cx="186436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tx2"/>
                  </a:gs>
                  <a:gs pos="0">
                    <a:schemeClr val="tx2">
                      <a:alpha val="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50D04E39-DB31-4629-AC8B-3701ED224D38}"/>
                </a:ext>
              </a:extLst>
            </p:cNvPr>
            <p:cNvSpPr txBox="1"/>
            <p:nvPr/>
          </p:nvSpPr>
          <p:spPr>
            <a:xfrm>
              <a:off x="5079139" y="3263257"/>
              <a:ext cx="1968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9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 porttitor congue massa. Fusce posuere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1194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EDC71666-FDE6-41DF-A987-ED2582A6FE39}"/>
              </a:ext>
            </a:extLst>
          </p:cNvPr>
          <p:cNvSpPr/>
          <p:nvPr/>
        </p:nvSpPr>
        <p:spPr>
          <a:xfrm rot="10800000">
            <a:off x="4083117" y="1841303"/>
            <a:ext cx="4005086" cy="4002458"/>
          </a:xfrm>
          <a:custGeom>
            <a:avLst/>
            <a:gdLst>
              <a:gd name="connsiteX0" fmla="*/ 2002543 w 4005086"/>
              <a:gd name="connsiteY0" fmla="*/ 4002458 h 4002458"/>
              <a:gd name="connsiteX1" fmla="*/ 882902 w 4005086"/>
              <a:gd name="connsiteY1" fmla="*/ 3660679 h 4002458"/>
              <a:gd name="connsiteX2" fmla="*/ 737740 w 4005086"/>
              <a:gd name="connsiteY2" fmla="*/ 3552201 h 4002458"/>
              <a:gd name="connsiteX3" fmla="*/ 722112 w 4005086"/>
              <a:gd name="connsiteY3" fmla="*/ 3580993 h 4002458"/>
              <a:gd name="connsiteX4" fmla="*/ 433495 w 4005086"/>
              <a:gd name="connsiteY4" fmla="*/ 3734450 h 4002458"/>
              <a:gd name="connsiteX5" fmla="*/ 85435 w 4005086"/>
              <a:gd name="connsiteY5" fmla="*/ 3386390 h 4002458"/>
              <a:gd name="connsiteX6" fmla="*/ 298014 w 4005086"/>
              <a:gd name="connsiteY6" fmla="*/ 3065682 h 4002458"/>
              <a:gd name="connsiteX7" fmla="*/ 307172 w 4005086"/>
              <a:gd name="connsiteY7" fmla="*/ 3062840 h 4002458"/>
              <a:gd name="connsiteX8" fmla="*/ 241696 w 4005086"/>
              <a:gd name="connsiteY8" fmla="*/ 2955134 h 4002458"/>
              <a:gd name="connsiteX9" fmla="*/ 0 w 4005086"/>
              <a:gd name="connsiteY9" fmla="*/ 2001229 h 4002458"/>
              <a:gd name="connsiteX10" fmla="*/ 157370 w 4005086"/>
              <a:gd name="connsiteY10" fmla="*/ 1222261 h 4002458"/>
              <a:gd name="connsiteX11" fmla="*/ 177889 w 4005086"/>
              <a:gd name="connsiteY11" fmla="*/ 1179693 h 4002458"/>
              <a:gd name="connsiteX12" fmla="*/ 144877 w 4005086"/>
              <a:gd name="connsiteY12" fmla="*/ 1139682 h 4002458"/>
              <a:gd name="connsiteX13" fmla="*/ 85434 w 4005086"/>
              <a:gd name="connsiteY13" fmla="*/ 945078 h 4002458"/>
              <a:gd name="connsiteX14" fmla="*/ 433494 w 4005086"/>
              <a:gd name="connsiteY14" fmla="*/ 597018 h 4002458"/>
              <a:gd name="connsiteX15" fmla="*/ 503640 w 4005086"/>
              <a:gd name="connsiteY15" fmla="*/ 604090 h 4002458"/>
              <a:gd name="connsiteX16" fmla="*/ 555557 w 4005086"/>
              <a:gd name="connsiteY16" fmla="*/ 620205 h 4002458"/>
              <a:gd name="connsiteX17" fmla="*/ 586531 w 4005086"/>
              <a:gd name="connsiteY17" fmla="*/ 586147 h 4002458"/>
              <a:gd name="connsiteX18" fmla="*/ 2002543 w 4005086"/>
              <a:gd name="connsiteY18" fmla="*/ 0 h 4002458"/>
              <a:gd name="connsiteX19" fmla="*/ 3418555 w 4005086"/>
              <a:gd name="connsiteY19" fmla="*/ 586147 h 4002458"/>
              <a:gd name="connsiteX20" fmla="*/ 3469258 w 4005086"/>
              <a:gd name="connsiteY20" fmla="*/ 641897 h 4002458"/>
              <a:gd name="connsiteX21" fmla="*/ 3501548 w 4005086"/>
              <a:gd name="connsiteY21" fmla="*/ 624371 h 4002458"/>
              <a:gd name="connsiteX22" fmla="*/ 3637028 w 4005086"/>
              <a:gd name="connsiteY22" fmla="*/ 597018 h 4002458"/>
              <a:gd name="connsiteX23" fmla="*/ 3985088 w 4005086"/>
              <a:gd name="connsiteY23" fmla="*/ 945078 h 4002458"/>
              <a:gd name="connsiteX24" fmla="*/ 3883144 w 4005086"/>
              <a:gd name="connsiteY24" fmla="*/ 1191194 h 4002458"/>
              <a:gd name="connsiteX25" fmla="*/ 3847083 w 4005086"/>
              <a:gd name="connsiteY25" fmla="*/ 1220946 h 4002458"/>
              <a:gd name="connsiteX26" fmla="*/ 3847716 w 4005086"/>
              <a:gd name="connsiteY26" fmla="*/ 1222261 h 4002458"/>
              <a:gd name="connsiteX27" fmla="*/ 4005086 w 4005086"/>
              <a:gd name="connsiteY27" fmla="*/ 2001229 h 4002458"/>
              <a:gd name="connsiteX28" fmla="*/ 3763390 w 4005086"/>
              <a:gd name="connsiteY28" fmla="*/ 2955134 h 4002458"/>
              <a:gd name="connsiteX29" fmla="*/ 3708302 w 4005086"/>
              <a:gd name="connsiteY29" fmla="*/ 3045751 h 4002458"/>
              <a:gd name="connsiteX30" fmla="*/ 3772509 w 4005086"/>
              <a:gd name="connsiteY30" fmla="*/ 3065682 h 4002458"/>
              <a:gd name="connsiteX31" fmla="*/ 3985089 w 4005086"/>
              <a:gd name="connsiteY31" fmla="*/ 3386390 h 4002458"/>
              <a:gd name="connsiteX32" fmla="*/ 3637029 w 4005086"/>
              <a:gd name="connsiteY32" fmla="*/ 3734450 h 4002458"/>
              <a:gd name="connsiteX33" fmla="*/ 3316321 w 4005086"/>
              <a:gd name="connsiteY33" fmla="*/ 3521870 h 4002458"/>
              <a:gd name="connsiteX34" fmla="*/ 3313245 w 4005086"/>
              <a:gd name="connsiteY34" fmla="*/ 3511961 h 4002458"/>
              <a:gd name="connsiteX35" fmla="*/ 3276346 w 4005086"/>
              <a:gd name="connsiteY35" fmla="*/ 3545474 h 4002458"/>
              <a:gd name="connsiteX36" fmla="*/ 2002543 w 4005086"/>
              <a:gd name="connsiteY36" fmla="*/ 4002458 h 400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005086" h="4002458">
                <a:moveTo>
                  <a:pt x="2002543" y="4002458"/>
                </a:moveTo>
                <a:cubicBezTo>
                  <a:pt x="1587803" y="4002458"/>
                  <a:pt x="1202510" y="3876461"/>
                  <a:pt x="882902" y="3660679"/>
                </a:cubicBezTo>
                <a:lnTo>
                  <a:pt x="737740" y="3552201"/>
                </a:lnTo>
                <a:lnTo>
                  <a:pt x="722112" y="3580993"/>
                </a:lnTo>
                <a:cubicBezTo>
                  <a:pt x="659563" y="3673578"/>
                  <a:pt x="553637" y="3734450"/>
                  <a:pt x="433495" y="3734450"/>
                </a:cubicBezTo>
                <a:cubicBezTo>
                  <a:pt x="241267" y="3734450"/>
                  <a:pt x="85435" y="3578618"/>
                  <a:pt x="85435" y="3386390"/>
                </a:cubicBezTo>
                <a:cubicBezTo>
                  <a:pt x="85435" y="3242219"/>
                  <a:pt x="173090" y="3118521"/>
                  <a:pt x="298014" y="3065682"/>
                </a:cubicBezTo>
                <a:lnTo>
                  <a:pt x="307172" y="3062840"/>
                </a:lnTo>
                <a:lnTo>
                  <a:pt x="241696" y="2955134"/>
                </a:lnTo>
                <a:cubicBezTo>
                  <a:pt x="87556" y="2671573"/>
                  <a:pt x="0" y="2346619"/>
                  <a:pt x="0" y="2001229"/>
                </a:cubicBezTo>
                <a:cubicBezTo>
                  <a:pt x="0" y="1724917"/>
                  <a:pt x="56036" y="1461684"/>
                  <a:pt x="157370" y="1222261"/>
                </a:cubicBezTo>
                <a:lnTo>
                  <a:pt x="177889" y="1179693"/>
                </a:lnTo>
                <a:lnTo>
                  <a:pt x="144877" y="1139682"/>
                </a:lnTo>
                <a:cubicBezTo>
                  <a:pt x="107348" y="1084131"/>
                  <a:pt x="85434" y="1017164"/>
                  <a:pt x="85434" y="945078"/>
                </a:cubicBezTo>
                <a:cubicBezTo>
                  <a:pt x="85434" y="752850"/>
                  <a:pt x="241266" y="597018"/>
                  <a:pt x="433494" y="597018"/>
                </a:cubicBezTo>
                <a:cubicBezTo>
                  <a:pt x="457523" y="597018"/>
                  <a:pt x="480982" y="599453"/>
                  <a:pt x="503640" y="604090"/>
                </a:cubicBezTo>
                <a:lnTo>
                  <a:pt x="555557" y="620205"/>
                </a:lnTo>
                <a:lnTo>
                  <a:pt x="586531" y="586147"/>
                </a:lnTo>
                <a:cubicBezTo>
                  <a:pt x="948920" y="223996"/>
                  <a:pt x="1449556" y="0"/>
                  <a:pt x="2002543" y="0"/>
                </a:cubicBezTo>
                <a:cubicBezTo>
                  <a:pt x="2555530" y="0"/>
                  <a:pt x="3056166" y="223996"/>
                  <a:pt x="3418555" y="586147"/>
                </a:cubicBezTo>
                <a:lnTo>
                  <a:pt x="3469258" y="641897"/>
                </a:lnTo>
                <a:lnTo>
                  <a:pt x="3501548" y="624371"/>
                </a:lnTo>
                <a:cubicBezTo>
                  <a:pt x="3543189" y="606758"/>
                  <a:pt x="3588971" y="597018"/>
                  <a:pt x="3637028" y="597018"/>
                </a:cubicBezTo>
                <a:cubicBezTo>
                  <a:pt x="3829256" y="597018"/>
                  <a:pt x="3985088" y="752850"/>
                  <a:pt x="3985088" y="945078"/>
                </a:cubicBezTo>
                <a:cubicBezTo>
                  <a:pt x="3985088" y="1041192"/>
                  <a:pt x="3946130" y="1128207"/>
                  <a:pt x="3883144" y="1191194"/>
                </a:cubicBezTo>
                <a:lnTo>
                  <a:pt x="3847083" y="1220946"/>
                </a:lnTo>
                <a:lnTo>
                  <a:pt x="3847716" y="1222261"/>
                </a:lnTo>
                <a:cubicBezTo>
                  <a:pt x="3949050" y="1461684"/>
                  <a:pt x="4005086" y="1724917"/>
                  <a:pt x="4005086" y="2001229"/>
                </a:cubicBezTo>
                <a:cubicBezTo>
                  <a:pt x="4005086" y="2346619"/>
                  <a:pt x="3917530" y="2671573"/>
                  <a:pt x="3763390" y="2955134"/>
                </a:cubicBezTo>
                <a:lnTo>
                  <a:pt x="3708302" y="3045751"/>
                </a:lnTo>
                <a:lnTo>
                  <a:pt x="3772509" y="3065682"/>
                </a:lnTo>
                <a:cubicBezTo>
                  <a:pt x="3897433" y="3118521"/>
                  <a:pt x="3985089" y="3242219"/>
                  <a:pt x="3985089" y="3386390"/>
                </a:cubicBezTo>
                <a:cubicBezTo>
                  <a:pt x="3985089" y="3578618"/>
                  <a:pt x="3829257" y="3734450"/>
                  <a:pt x="3637029" y="3734450"/>
                </a:cubicBezTo>
                <a:cubicBezTo>
                  <a:pt x="3492858" y="3734450"/>
                  <a:pt x="3369159" y="3646794"/>
                  <a:pt x="3316321" y="3521870"/>
                </a:cubicBezTo>
                <a:lnTo>
                  <a:pt x="3313245" y="3511961"/>
                </a:lnTo>
                <a:lnTo>
                  <a:pt x="3276346" y="3545474"/>
                </a:lnTo>
                <a:cubicBezTo>
                  <a:pt x="2930189" y="3830962"/>
                  <a:pt x="2486406" y="4002458"/>
                  <a:pt x="2002543" y="4002458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311029DD-F7D0-4769-AA0F-0E33670BE072}"/>
              </a:ext>
            </a:extLst>
          </p:cNvPr>
          <p:cNvSpPr/>
          <p:nvPr/>
        </p:nvSpPr>
        <p:spPr>
          <a:xfrm rot="10800000">
            <a:off x="7412916" y="2207105"/>
            <a:ext cx="504264" cy="5042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67A02808-32C1-4B4C-8E6F-77733CF74B19}"/>
              </a:ext>
            </a:extLst>
          </p:cNvPr>
          <p:cNvSpPr/>
          <p:nvPr/>
        </p:nvSpPr>
        <p:spPr>
          <a:xfrm rot="10800000">
            <a:off x="4209382" y="2207105"/>
            <a:ext cx="504264" cy="5042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A34F5048-24BF-4A65-991D-EED218A01032}"/>
              </a:ext>
            </a:extLst>
          </p:cNvPr>
          <p:cNvSpPr/>
          <p:nvPr/>
        </p:nvSpPr>
        <p:spPr>
          <a:xfrm rot="10800000">
            <a:off x="7412917" y="4648417"/>
            <a:ext cx="504264" cy="5042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624618C2-DF81-4383-805D-8D43093DD48E}"/>
              </a:ext>
            </a:extLst>
          </p:cNvPr>
          <p:cNvSpPr/>
          <p:nvPr/>
        </p:nvSpPr>
        <p:spPr>
          <a:xfrm rot="10800000">
            <a:off x="4209383" y="4648417"/>
            <a:ext cx="504264" cy="5042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BCB68375-A478-4198-B795-8216766A05D1}"/>
              </a:ext>
            </a:extLst>
          </p:cNvPr>
          <p:cNvSpPr/>
          <p:nvPr/>
        </p:nvSpPr>
        <p:spPr>
          <a:xfrm rot="10800000">
            <a:off x="4785851" y="2532382"/>
            <a:ext cx="2620300" cy="26203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C40E3170-EEAA-46E4-ACA6-2EF6F21D3F26}"/>
              </a:ext>
            </a:extLst>
          </p:cNvPr>
          <p:cNvSpPr txBox="1"/>
          <p:nvPr/>
        </p:nvSpPr>
        <p:spPr>
          <a:xfrm>
            <a:off x="4151528" y="2259182"/>
            <a:ext cx="619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01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2E2A8DC1-8CBA-48F3-967A-56A8AD317EFA}"/>
              </a:ext>
            </a:extLst>
          </p:cNvPr>
          <p:cNvSpPr txBox="1"/>
          <p:nvPr/>
        </p:nvSpPr>
        <p:spPr>
          <a:xfrm>
            <a:off x="7420536" y="2256663"/>
            <a:ext cx="48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02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6D623211-9D0D-42C7-8441-29F3BF86F86F}"/>
              </a:ext>
            </a:extLst>
          </p:cNvPr>
          <p:cNvSpPr txBox="1"/>
          <p:nvPr/>
        </p:nvSpPr>
        <p:spPr>
          <a:xfrm>
            <a:off x="4196199" y="4708609"/>
            <a:ext cx="517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03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3F70A53-B1D5-49AD-86F5-11221A48955E}"/>
              </a:ext>
            </a:extLst>
          </p:cNvPr>
          <p:cNvSpPr txBox="1"/>
          <p:nvPr/>
        </p:nvSpPr>
        <p:spPr>
          <a:xfrm>
            <a:off x="7412916" y="4706172"/>
            <a:ext cx="504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04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94C9A0ED-B3A9-4BE1-B3F1-DA2329109825}"/>
              </a:ext>
            </a:extLst>
          </p:cNvPr>
          <p:cNvSpPr/>
          <p:nvPr/>
        </p:nvSpPr>
        <p:spPr>
          <a:xfrm rot="10800000">
            <a:off x="5367176" y="3113707"/>
            <a:ext cx="1457650" cy="14576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46FFF2E5-EDC6-49F8-BD71-B9F8D7C439DE}"/>
              </a:ext>
            </a:extLst>
          </p:cNvPr>
          <p:cNvSpPr txBox="1"/>
          <p:nvPr/>
        </p:nvSpPr>
        <p:spPr>
          <a:xfrm>
            <a:off x="5532679" y="3490533"/>
            <a:ext cx="1126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HERE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95A971E3-1547-4434-B77A-4CD573C53BA4}"/>
              </a:ext>
            </a:extLst>
          </p:cNvPr>
          <p:cNvSpPr txBox="1"/>
          <p:nvPr/>
        </p:nvSpPr>
        <p:spPr>
          <a:xfrm>
            <a:off x="8481991" y="1957541"/>
            <a:ext cx="210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BF9F84C5-65E6-4087-8AF9-A19AB43710B7}"/>
              </a:ext>
            </a:extLst>
          </p:cNvPr>
          <p:cNvSpPr txBox="1"/>
          <p:nvPr/>
        </p:nvSpPr>
        <p:spPr>
          <a:xfrm>
            <a:off x="8520792" y="2407102"/>
            <a:ext cx="3039836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Fusce posuere</a:t>
            </a: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29DC84A5-BAAD-4032-A948-31C2F606BFBA}"/>
              </a:ext>
            </a:extLst>
          </p:cNvPr>
          <p:cNvSpPr/>
          <p:nvPr/>
        </p:nvSpPr>
        <p:spPr>
          <a:xfrm>
            <a:off x="8615741" y="2359517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281A3EF7-97CB-490E-885A-C4EEBA23F450}"/>
              </a:ext>
            </a:extLst>
          </p:cNvPr>
          <p:cNvSpPr txBox="1"/>
          <p:nvPr/>
        </p:nvSpPr>
        <p:spPr>
          <a:xfrm>
            <a:off x="8515362" y="4339277"/>
            <a:ext cx="210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9F65F01A-C703-49E8-8392-61DB3FDA8603}"/>
              </a:ext>
            </a:extLst>
          </p:cNvPr>
          <p:cNvSpPr txBox="1"/>
          <p:nvPr/>
        </p:nvSpPr>
        <p:spPr>
          <a:xfrm>
            <a:off x="8554163" y="4788838"/>
            <a:ext cx="3039836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Fusce posuere</a:t>
            </a:r>
          </a:p>
        </p:txBody>
      </p:sp>
      <p:sp>
        <p:nvSpPr>
          <p:cNvPr id="73" name="矩形: 圆角 72">
            <a:extLst>
              <a:ext uri="{FF2B5EF4-FFF2-40B4-BE49-F238E27FC236}">
                <a16:creationId xmlns:a16="http://schemas.microsoft.com/office/drawing/2014/main" id="{228B72FE-71C9-4812-B441-C005FD8920C5}"/>
              </a:ext>
            </a:extLst>
          </p:cNvPr>
          <p:cNvSpPr/>
          <p:nvPr/>
        </p:nvSpPr>
        <p:spPr>
          <a:xfrm>
            <a:off x="8649112" y="4741253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8C057908-FBEC-4838-8D10-516F2CEA19C5}"/>
              </a:ext>
            </a:extLst>
          </p:cNvPr>
          <p:cNvSpPr txBox="1"/>
          <p:nvPr/>
        </p:nvSpPr>
        <p:spPr>
          <a:xfrm>
            <a:off x="1389733" y="1843169"/>
            <a:ext cx="210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4A43B889-53B2-4358-99A9-5C66CF59455B}"/>
              </a:ext>
            </a:extLst>
          </p:cNvPr>
          <p:cNvSpPr txBox="1"/>
          <p:nvPr/>
        </p:nvSpPr>
        <p:spPr>
          <a:xfrm>
            <a:off x="435281" y="2292730"/>
            <a:ext cx="3039836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Fusce posuere</a:t>
            </a:r>
          </a:p>
        </p:txBody>
      </p:sp>
      <p:sp>
        <p:nvSpPr>
          <p:cNvPr id="76" name="矩形: 圆角 75">
            <a:extLst>
              <a:ext uri="{FF2B5EF4-FFF2-40B4-BE49-F238E27FC236}">
                <a16:creationId xmlns:a16="http://schemas.microsoft.com/office/drawing/2014/main" id="{23887C9A-9646-4CB5-82C0-D8C0A073C95D}"/>
              </a:ext>
            </a:extLst>
          </p:cNvPr>
          <p:cNvSpPr/>
          <p:nvPr/>
        </p:nvSpPr>
        <p:spPr>
          <a:xfrm>
            <a:off x="2843931" y="2245145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B0F7A3B5-D851-4ECE-8CC2-3B99E8C7EB26}"/>
              </a:ext>
            </a:extLst>
          </p:cNvPr>
          <p:cNvSpPr txBox="1"/>
          <p:nvPr/>
        </p:nvSpPr>
        <p:spPr>
          <a:xfrm>
            <a:off x="1370109" y="4289826"/>
            <a:ext cx="210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6346B755-5AE7-4D49-862E-0705E3B90C06}"/>
              </a:ext>
            </a:extLst>
          </p:cNvPr>
          <p:cNvSpPr txBox="1"/>
          <p:nvPr/>
        </p:nvSpPr>
        <p:spPr>
          <a:xfrm>
            <a:off x="415657" y="4739387"/>
            <a:ext cx="3039836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Fusce posuere</a:t>
            </a:r>
          </a:p>
        </p:txBody>
      </p:sp>
      <p:sp>
        <p:nvSpPr>
          <p:cNvPr id="79" name="矩形: 圆角 78">
            <a:extLst>
              <a:ext uri="{FF2B5EF4-FFF2-40B4-BE49-F238E27FC236}">
                <a16:creationId xmlns:a16="http://schemas.microsoft.com/office/drawing/2014/main" id="{52EF563E-C12D-4172-87B2-7FB3EE1050FF}"/>
              </a:ext>
            </a:extLst>
          </p:cNvPr>
          <p:cNvSpPr/>
          <p:nvPr/>
        </p:nvSpPr>
        <p:spPr>
          <a:xfrm>
            <a:off x="2824307" y="4691802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144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D6299E7F-230E-4E97-A89C-A66FA4F350F4}"/>
              </a:ext>
            </a:extLst>
          </p:cNvPr>
          <p:cNvSpPr/>
          <p:nvPr/>
        </p:nvSpPr>
        <p:spPr>
          <a:xfrm>
            <a:off x="9059501" y="2187295"/>
            <a:ext cx="2088377" cy="2088377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E7B0259E-B4D2-465C-B98B-9651BBFB6670}"/>
              </a:ext>
            </a:extLst>
          </p:cNvPr>
          <p:cNvSpPr/>
          <p:nvPr/>
        </p:nvSpPr>
        <p:spPr>
          <a:xfrm>
            <a:off x="9244691" y="2349776"/>
            <a:ext cx="1717996" cy="17179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83EFC45-43E0-469A-B735-B47AD83B81D2}"/>
              </a:ext>
            </a:extLst>
          </p:cNvPr>
          <p:cNvSpPr txBox="1"/>
          <p:nvPr/>
        </p:nvSpPr>
        <p:spPr>
          <a:xfrm>
            <a:off x="9255349" y="2824054"/>
            <a:ext cx="169668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chemeClr val="bg1"/>
                </a:solidFill>
              </a:rPr>
              <a:t>40%</a:t>
            </a:r>
            <a:endParaRPr lang="zh-CN" altLang="en-US" sz="4400" b="1">
              <a:solidFill>
                <a:schemeClr val="bg1"/>
              </a:solidFill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89DB0F2C-4BF9-4CD5-ABD9-69DEBE09313D}"/>
              </a:ext>
            </a:extLst>
          </p:cNvPr>
          <p:cNvSpPr/>
          <p:nvPr/>
        </p:nvSpPr>
        <p:spPr>
          <a:xfrm>
            <a:off x="4671723" y="1784497"/>
            <a:ext cx="2848555" cy="2848555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2B31DD15-4FCB-40DD-BCC9-F826594DA2DC}"/>
              </a:ext>
            </a:extLst>
          </p:cNvPr>
          <p:cNvSpPr/>
          <p:nvPr/>
        </p:nvSpPr>
        <p:spPr>
          <a:xfrm>
            <a:off x="4924323" y="2037097"/>
            <a:ext cx="2343354" cy="234335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0577D94-7612-40ED-8B43-DD437DAC9C7F}"/>
              </a:ext>
            </a:extLst>
          </p:cNvPr>
          <p:cNvSpPr txBox="1"/>
          <p:nvPr/>
        </p:nvSpPr>
        <p:spPr>
          <a:xfrm>
            <a:off x="4938860" y="2700943"/>
            <a:ext cx="231428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bg1"/>
                </a:solidFill>
              </a:rPr>
              <a:t>60%</a:t>
            </a:r>
            <a:endParaRPr lang="zh-CN" altLang="en-US" sz="6000" b="1">
              <a:solidFill>
                <a:schemeClr val="bg1"/>
              </a:solidFill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647C12BC-B96E-4EE6-85A8-FC292F5B45F3}"/>
              </a:ext>
            </a:extLst>
          </p:cNvPr>
          <p:cNvSpPr/>
          <p:nvPr/>
        </p:nvSpPr>
        <p:spPr>
          <a:xfrm>
            <a:off x="1044494" y="2164586"/>
            <a:ext cx="2088377" cy="2088377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D12CC48E-7853-41ED-8B62-7D4A30CB2CBE}"/>
              </a:ext>
            </a:extLst>
          </p:cNvPr>
          <p:cNvSpPr/>
          <p:nvPr/>
        </p:nvSpPr>
        <p:spPr>
          <a:xfrm>
            <a:off x="1229684" y="2349776"/>
            <a:ext cx="1717996" cy="17179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F951798-E6BA-453D-B0D1-5DA8DE5CD1BE}"/>
              </a:ext>
            </a:extLst>
          </p:cNvPr>
          <p:cNvSpPr txBox="1"/>
          <p:nvPr/>
        </p:nvSpPr>
        <p:spPr>
          <a:xfrm>
            <a:off x="1240342" y="2824054"/>
            <a:ext cx="169668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chemeClr val="bg1"/>
                </a:solidFill>
              </a:rPr>
              <a:t>30%</a:t>
            </a:r>
            <a:endParaRPr lang="zh-CN" altLang="en-US" sz="4400" b="1">
              <a:solidFill>
                <a:schemeClr val="bg1"/>
              </a:solidFill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4CEA25D-7284-4174-833F-F04D6D1BD6FD}"/>
              </a:ext>
            </a:extLst>
          </p:cNvPr>
          <p:cNvGrpSpPr/>
          <p:nvPr/>
        </p:nvGrpSpPr>
        <p:grpSpPr>
          <a:xfrm>
            <a:off x="1039015" y="4960008"/>
            <a:ext cx="2106815" cy="1187012"/>
            <a:chOff x="667657" y="4517316"/>
            <a:chExt cx="2106815" cy="1187012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1E13424-E865-470E-B2DE-6F3E6CCEC24E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79DF1E3-CF2B-46E0-9360-C9F46746A4CC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55374C3A-BA6C-4CF0-93E6-40BCB6EAD2B7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2682120-07F1-4338-B989-80FB3158DA39}"/>
              </a:ext>
            </a:extLst>
          </p:cNvPr>
          <p:cNvGrpSpPr/>
          <p:nvPr/>
        </p:nvGrpSpPr>
        <p:grpSpPr>
          <a:xfrm>
            <a:off x="5042592" y="4960008"/>
            <a:ext cx="2106815" cy="1187012"/>
            <a:chOff x="667657" y="4517316"/>
            <a:chExt cx="2106815" cy="1187012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5114B3B-7A35-4C56-A612-DE3004C6045E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98FF7BB-2490-46CB-BF20-342691493676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54836BBA-CA07-4DDD-A990-3DE2DC803692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EDC8A57-73F2-4F70-93F0-6FA0072B1969}"/>
              </a:ext>
            </a:extLst>
          </p:cNvPr>
          <p:cNvGrpSpPr/>
          <p:nvPr/>
        </p:nvGrpSpPr>
        <p:grpSpPr>
          <a:xfrm>
            <a:off x="9046170" y="4960008"/>
            <a:ext cx="2106815" cy="1187012"/>
            <a:chOff x="667657" y="4517316"/>
            <a:chExt cx="2106815" cy="1187012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AE6ABE8B-24AE-4D57-B2A3-667080C5D520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80F3E3C9-D783-4CA6-A8DC-867BF57703C5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2E9665ED-AD1F-4F84-A9A1-9D8CC632021C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461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4EFF9B9-B0C0-4B1B-A626-D025CD7F90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TITLE HERE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D084A7-D3F3-4C89-8D33-E20C8B05FA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TITLE HERE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09D5628-B5D8-4BA3-9AE4-57BB0205A0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TITLE HERE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ACB487D-C9BB-49C9-AF00-53D3267C0A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354043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28" name="空心弧 27">
            <a:extLst>
              <a:ext uri="{FF2B5EF4-FFF2-40B4-BE49-F238E27FC236}">
                <a16:creationId xmlns:a16="http://schemas.microsoft.com/office/drawing/2014/main" id="{35A8C41C-200C-49AA-AEC8-EF236CC90408}"/>
              </a:ext>
            </a:extLst>
          </p:cNvPr>
          <p:cNvSpPr/>
          <p:nvPr/>
        </p:nvSpPr>
        <p:spPr>
          <a:xfrm rot="10800000">
            <a:off x="4505549" y="2139950"/>
            <a:ext cx="3213100" cy="3213100"/>
          </a:xfrm>
          <a:prstGeom prst="blockArc">
            <a:avLst>
              <a:gd name="adj1" fmla="val 10797665"/>
              <a:gd name="adj2" fmla="val 16200000"/>
              <a:gd name="adj3" fmla="val 1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29" name="空心弧 28">
            <a:extLst>
              <a:ext uri="{FF2B5EF4-FFF2-40B4-BE49-F238E27FC236}">
                <a16:creationId xmlns:a16="http://schemas.microsoft.com/office/drawing/2014/main" id="{55749179-0C88-4FB8-987D-6CFBEFC91A80}"/>
              </a:ext>
            </a:extLst>
          </p:cNvPr>
          <p:cNvSpPr/>
          <p:nvPr/>
        </p:nvSpPr>
        <p:spPr>
          <a:xfrm>
            <a:off x="4505549" y="2139950"/>
            <a:ext cx="3213100" cy="3213100"/>
          </a:xfrm>
          <a:prstGeom prst="blockArc">
            <a:avLst>
              <a:gd name="adj1" fmla="val 10797665"/>
              <a:gd name="adj2" fmla="val 16200000"/>
              <a:gd name="adj3" fmla="val 1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0" name="空心弧 29">
            <a:extLst>
              <a:ext uri="{FF2B5EF4-FFF2-40B4-BE49-F238E27FC236}">
                <a16:creationId xmlns:a16="http://schemas.microsoft.com/office/drawing/2014/main" id="{81A3D572-9185-49BD-B06A-7D94E915327F}"/>
              </a:ext>
            </a:extLst>
          </p:cNvPr>
          <p:cNvSpPr/>
          <p:nvPr/>
        </p:nvSpPr>
        <p:spPr>
          <a:xfrm rot="16200000">
            <a:off x="4505549" y="2139950"/>
            <a:ext cx="3213100" cy="3213100"/>
          </a:xfrm>
          <a:prstGeom prst="blockArc">
            <a:avLst>
              <a:gd name="adj1" fmla="val 10797665"/>
              <a:gd name="adj2" fmla="val 16199994"/>
              <a:gd name="adj3" fmla="val 15930"/>
            </a:avLst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空心弧 44">
            <a:extLst>
              <a:ext uri="{FF2B5EF4-FFF2-40B4-BE49-F238E27FC236}">
                <a16:creationId xmlns:a16="http://schemas.microsoft.com/office/drawing/2014/main" id="{C00A8AA0-411B-43DD-824A-DD7517ADEAD1}"/>
              </a:ext>
            </a:extLst>
          </p:cNvPr>
          <p:cNvSpPr/>
          <p:nvPr/>
        </p:nvSpPr>
        <p:spPr>
          <a:xfrm rot="5400000">
            <a:off x="4505549" y="2139950"/>
            <a:ext cx="3213100" cy="3213100"/>
          </a:xfrm>
          <a:prstGeom prst="blockArc">
            <a:avLst>
              <a:gd name="adj1" fmla="val 10797665"/>
              <a:gd name="adj2" fmla="val 16240347"/>
              <a:gd name="adj3" fmla="val 16322"/>
            </a:avLst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DE4EA556-89AF-45C4-8C24-41A927B5A58D}"/>
              </a:ext>
            </a:extLst>
          </p:cNvPr>
          <p:cNvSpPr/>
          <p:nvPr/>
        </p:nvSpPr>
        <p:spPr>
          <a:xfrm>
            <a:off x="4283286" y="2238586"/>
            <a:ext cx="660400" cy="6604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717BE4AD-31DC-481D-9ECE-1C60E2EA113F}"/>
              </a:ext>
            </a:extLst>
          </p:cNvPr>
          <p:cNvSpPr/>
          <p:nvPr/>
        </p:nvSpPr>
        <p:spPr>
          <a:xfrm>
            <a:off x="7263144" y="2238586"/>
            <a:ext cx="660400" cy="660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76E3DD93-AC94-450E-BBDD-989FEA975DD2}"/>
              </a:ext>
            </a:extLst>
          </p:cNvPr>
          <p:cNvSpPr/>
          <p:nvPr/>
        </p:nvSpPr>
        <p:spPr>
          <a:xfrm>
            <a:off x="4283286" y="4643771"/>
            <a:ext cx="660400" cy="660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C8622DC7-C18B-45F4-A8A2-E28CFC682292}"/>
              </a:ext>
            </a:extLst>
          </p:cNvPr>
          <p:cNvSpPr/>
          <p:nvPr/>
        </p:nvSpPr>
        <p:spPr>
          <a:xfrm>
            <a:off x="7263144" y="4643771"/>
            <a:ext cx="660400" cy="6604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6F218058-4E38-4349-86E8-C373343808A4}"/>
              </a:ext>
            </a:extLst>
          </p:cNvPr>
          <p:cNvSpPr txBox="1"/>
          <p:nvPr/>
        </p:nvSpPr>
        <p:spPr>
          <a:xfrm>
            <a:off x="5344313" y="3076024"/>
            <a:ext cx="1535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</a:t>
            </a:r>
            <a:endParaRPr lang="en-US" altLang="zh-CN" sz="4000" b="1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40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4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10411BD7-A349-48B2-8407-10C08598919D}"/>
              </a:ext>
            </a:extLst>
          </p:cNvPr>
          <p:cNvSpPr txBox="1"/>
          <p:nvPr/>
        </p:nvSpPr>
        <p:spPr>
          <a:xfrm>
            <a:off x="4353594" y="2337953"/>
            <a:ext cx="57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3"/>
                </a:solidFill>
              </a:rPr>
              <a:t>01</a:t>
            </a:r>
            <a:endParaRPr lang="zh-CN" altLang="en-US" sz="2400" b="1">
              <a:solidFill>
                <a:schemeClr val="accent3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CA9220CA-5F14-4214-9035-5FFAF42371B0}"/>
              </a:ext>
            </a:extLst>
          </p:cNvPr>
          <p:cNvSpPr txBox="1"/>
          <p:nvPr/>
        </p:nvSpPr>
        <p:spPr>
          <a:xfrm>
            <a:off x="7305484" y="2364543"/>
            <a:ext cx="57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7CDBB1EF-5142-487D-A1CC-704883A13C1B}"/>
              </a:ext>
            </a:extLst>
          </p:cNvPr>
          <p:cNvSpPr txBox="1"/>
          <p:nvPr/>
        </p:nvSpPr>
        <p:spPr>
          <a:xfrm>
            <a:off x="7327798" y="4757061"/>
            <a:ext cx="57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3"/>
                </a:solidFill>
              </a:rPr>
              <a:t>03</a:t>
            </a:r>
            <a:endParaRPr lang="zh-CN" altLang="en-US" sz="2400" b="1">
              <a:solidFill>
                <a:schemeClr val="accent3"/>
              </a:solidFill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12531F88-78EB-4C54-9DA0-A292C9C3FBF8}"/>
              </a:ext>
            </a:extLst>
          </p:cNvPr>
          <p:cNvSpPr txBox="1"/>
          <p:nvPr/>
        </p:nvSpPr>
        <p:spPr>
          <a:xfrm>
            <a:off x="4325626" y="4743138"/>
            <a:ext cx="57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04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B13777E8-7977-45EB-99F7-75C12012C4C2}"/>
              </a:ext>
            </a:extLst>
          </p:cNvPr>
          <p:cNvSpPr txBox="1"/>
          <p:nvPr/>
        </p:nvSpPr>
        <p:spPr>
          <a:xfrm>
            <a:off x="8481991" y="2207914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424CF5EC-7299-4EEB-B163-45D23F73CBC2}"/>
              </a:ext>
            </a:extLst>
          </p:cNvPr>
          <p:cNvSpPr txBox="1"/>
          <p:nvPr/>
        </p:nvSpPr>
        <p:spPr>
          <a:xfrm>
            <a:off x="8520792" y="2657475"/>
            <a:ext cx="3039836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75" name="矩形: 圆角 74">
            <a:extLst>
              <a:ext uri="{FF2B5EF4-FFF2-40B4-BE49-F238E27FC236}">
                <a16:creationId xmlns:a16="http://schemas.microsoft.com/office/drawing/2014/main" id="{1C0747DF-66FB-4AB4-9AF3-13E820AAD945}"/>
              </a:ext>
            </a:extLst>
          </p:cNvPr>
          <p:cNvSpPr/>
          <p:nvPr/>
        </p:nvSpPr>
        <p:spPr>
          <a:xfrm>
            <a:off x="8615741" y="2609890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3ECDFC65-B044-42C9-B123-6C455A7B3496}"/>
              </a:ext>
            </a:extLst>
          </p:cNvPr>
          <p:cNvSpPr txBox="1"/>
          <p:nvPr/>
        </p:nvSpPr>
        <p:spPr>
          <a:xfrm>
            <a:off x="8515362" y="458965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0B2E40A7-10BF-40A8-9B5A-0CA04B00E7CB}"/>
              </a:ext>
            </a:extLst>
          </p:cNvPr>
          <p:cNvSpPr txBox="1"/>
          <p:nvPr/>
        </p:nvSpPr>
        <p:spPr>
          <a:xfrm>
            <a:off x="8554163" y="5039211"/>
            <a:ext cx="3039836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79" name="矩形: 圆角 78">
            <a:extLst>
              <a:ext uri="{FF2B5EF4-FFF2-40B4-BE49-F238E27FC236}">
                <a16:creationId xmlns:a16="http://schemas.microsoft.com/office/drawing/2014/main" id="{B0CDEFD9-39F2-4213-9BE4-3E907034FD8D}"/>
              </a:ext>
            </a:extLst>
          </p:cNvPr>
          <p:cNvSpPr/>
          <p:nvPr/>
        </p:nvSpPr>
        <p:spPr>
          <a:xfrm>
            <a:off x="8649112" y="4991626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0F6FD8F0-C25E-4A97-9B3D-9056E5AE450C}"/>
              </a:ext>
            </a:extLst>
          </p:cNvPr>
          <p:cNvSpPr txBox="1"/>
          <p:nvPr/>
        </p:nvSpPr>
        <p:spPr>
          <a:xfrm>
            <a:off x="1389733" y="2093542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FB072546-4A23-4143-A628-FE18A8519341}"/>
              </a:ext>
            </a:extLst>
          </p:cNvPr>
          <p:cNvSpPr txBox="1"/>
          <p:nvPr/>
        </p:nvSpPr>
        <p:spPr>
          <a:xfrm>
            <a:off x="435281" y="2543103"/>
            <a:ext cx="3039836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82" name="矩形: 圆角 81">
            <a:extLst>
              <a:ext uri="{FF2B5EF4-FFF2-40B4-BE49-F238E27FC236}">
                <a16:creationId xmlns:a16="http://schemas.microsoft.com/office/drawing/2014/main" id="{4E6EA268-0191-467B-9305-1D1D6894C16A}"/>
              </a:ext>
            </a:extLst>
          </p:cNvPr>
          <p:cNvSpPr/>
          <p:nvPr/>
        </p:nvSpPr>
        <p:spPr>
          <a:xfrm>
            <a:off x="2843931" y="2495518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728AF61B-9EC1-4D36-AB30-301F39988FB3}"/>
              </a:ext>
            </a:extLst>
          </p:cNvPr>
          <p:cNvSpPr txBox="1"/>
          <p:nvPr/>
        </p:nvSpPr>
        <p:spPr>
          <a:xfrm>
            <a:off x="1370109" y="4540199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EFBC70CF-1C4B-4087-A3E9-6BD9F7F87F04}"/>
              </a:ext>
            </a:extLst>
          </p:cNvPr>
          <p:cNvSpPr txBox="1"/>
          <p:nvPr/>
        </p:nvSpPr>
        <p:spPr>
          <a:xfrm>
            <a:off x="415657" y="4989760"/>
            <a:ext cx="3039836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13C3D5D3-58AB-405F-BCB4-C5142A04E5EF}"/>
              </a:ext>
            </a:extLst>
          </p:cNvPr>
          <p:cNvSpPr/>
          <p:nvPr/>
        </p:nvSpPr>
        <p:spPr>
          <a:xfrm>
            <a:off x="2824307" y="4942175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03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任意多边形: 形状 151">
            <a:extLst>
              <a:ext uri="{FF2B5EF4-FFF2-40B4-BE49-F238E27FC236}">
                <a16:creationId xmlns:a16="http://schemas.microsoft.com/office/drawing/2014/main" id="{6D1A9300-E545-431A-A2AC-250D505666A8}"/>
              </a:ext>
            </a:extLst>
          </p:cNvPr>
          <p:cNvSpPr/>
          <p:nvPr/>
        </p:nvSpPr>
        <p:spPr>
          <a:xfrm>
            <a:off x="1694240" y="2854244"/>
            <a:ext cx="8743950" cy="1905081"/>
          </a:xfrm>
          <a:custGeom>
            <a:avLst/>
            <a:gdLst>
              <a:gd name="connsiteX0" fmla="*/ 0 w 8743950"/>
              <a:gd name="connsiteY0" fmla="*/ 1885950 h 1905000"/>
              <a:gd name="connsiteX1" fmla="*/ 2171700 w 8743950"/>
              <a:gd name="connsiteY1" fmla="*/ 0 h 1905000"/>
              <a:gd name="connsiteX2" fmla="*/ 4400550 w 8743950"/>
              <a:gd name="connsiteY2" fmla="*/ 1885950 h 1905000"/>
              <a:gd name="connsiteX3" fmla="*/ 6619875 w 8743950"/>
              <a:gd name="connsiteY3" fmla="*/ 0 h 1905000"/>
              <a:gd name="connsiteX4" fmla="*/ 8743950 w 8743950"/>
              <a:gd name="connsiteY4" fmla="*/ 1905000 h 1905000"/>
              <a:gd name="connsiteX0" fmla="*/ 0 w 8743950"/>
              <a:gd name="connsiteY0" fmla="*/ 1885950 h 1905000"/>
              <a:gd name="connsiteX1" fmla="*/ 2171700 w 8743950"/>
              <a:gd name="connsiteY1" fmla="*/ 0 h 1905000"/>
              <a:gd name="connsiteX2" fmla="*/ 4400550 w 8743950"/>
              <a:gd name="connsiteY2" fmla="*/ 1885950 h 1905000"/>
              <a:gd name="connsiteX3" fmla="*/ 6619875 w 8743950"/>
              <a:gd name="connsiteY3" fmla="*/ 0 h 1905000"/>
              <a:gd name="connsiteX4" fmla="*/ 8743950 w 8743950"/>
              <a:gd name="connsiteY4" fmla="*/ 1905000 h 1905000"/>
              <a:gd name="connsiteX0" fmla="*/ 0 w 8743950"/>
              <a:gd name="connsiteY0" fmla="*/ 1885950 h 1986844"/>
              <a:gd name="connsiteX1" fmla="*/ 2171700 w 8743950"/>
              <a:gd name="connsiteY1" fmla="*/ 0 h 1986844"/>
              <a:gd name="connsiteX2" fmla="*/ 4400550 w 8743950"/>
              <a:gd name="connsiteY2" fmla="*/ 1885950 h 1986844"/>
              <a:gd name="connsiteX3" fmla="*/ 6619875 w 8743950"/>
              <a:gd name="connsiteY3" fmla="*/ 0 h 1986844"/>
              <a:gd name="connsiteX4" fmla="*/ 8743950 w 8743950"/>
              <a:gd name="connsiteY4" fmla="*/ 1905000 h 1986844"/>
              <a:gd name="connsiteX0" fmla="*/ 0 w 8743950"/>
              <a:gd name="connsiteY0" fmla="*/ 1885950 h 1905000"/>
              <a:gd name="connsiteX1" fmla="*/ 2171700 w 8743950"/>
              <a:gd name="connsiteY1" fmla="*/ 0 h 1905000"/>
              <a:gd name="connsiteX2" fmla="*/ 4400550 w 8743950"/>
              <a:gd name="connsiteY2" fmla="*/ 1885950 h 1905000"/>
              <a:gd name="connsiteX3" fmla="*/ 6619875 w 8743950"/>
              <a:gd name="connsiteY3" fmla="*/ 0 h 1905000"/>
              <a:gd name="connsiteX4" fmla="*/ 8743950 w 8743950"/>
              <a:gd name="connsiteY4" fmla="*/ 1905000 h 1905000"/>
              <a:gd name="connsiteX0" fmla="*/ 0 w 8743950"/>
              <a:gd name="connsiteY0" fmla="*/ 1988521 h 2007571"/>
              <a:gd name="connsiteX1" fmla="*/ 2171700 w 8743950"/>
              <a:gd name="connsiteY1" fmla="*/ 102571 h 2007571"/>
              <a:gd name="connsiteX2" fmla="*/ 4400550 w 8743950"/>
              <a:gd name="connsiteY2" fmla="*/ 1988521 h 2007571"/>
              <a:gd name="connsiteX3" fmla="*/ 6619875 w 8743950"/>
              <a:gd name="connsiteY3" fmla="*/ 102571 h 2007571"/>
              <a:gd name="connsiteX4" fmla="*/ 8743950 w 8743950"/>
              <a:gd name="connsiteY4" fmla="*/ 2007571 h 2007571"/>
              <a:gd name="connsiteX0" fmla="*/ 0 w 8743950"/>
              <a:gd name="connsiteY0" fmla="*/ 1886044 h 1905094"/>
              <a:gd name="connsiteX1" fmla="*/ 2171700 w 8743950"/>
              <a:gd name="connsiteY1" fmla="*/ 94 h 1905094"/>
              <a:gd name="connsiteX2" fmla="*/ 4400550 w 8743950"/>
              <a:gd name="connsiteY2" fmla="*/ 1886044 h 1905094"/>
              <a:gd name="connsiteX3" fmla="*/ 6619875 w 8743950"/>
              <a:gd name="connsiteY3" fmla="*/ 94 h 1905094"/>
              <a:gd name="connsiteX4" fmla="*/ 8743950 w 8743950"/>
              <a:gd name="connsiteY4" fmla="*/ 1905094 h 1905094"/>
              <a:gd name="connsiteX0" fmla="*/ 0 w 8743950"/>
              <a:gd name="connsiteY0" fmla="*/ 1886031 h 1905081"/>
              <a:gd name="connsiteX1" fmla="*/ 2171700 w 8743950"/>
              <a:gd name="connsiteY1" fmla="*/ 81 h 1905081"/>
              <a:gd name="connsiteX2" fmla="*/ 4400550 w 8743950"/>
              <a:gd name="connsiteY2" fmla="*/ 1886031 h 1905081"/>
              <a:gd name="connsiteX3" fmla="*/ 6619875 w 8743950"/>
              <a:gd name="connsiteY3" fmla="*/ 81 h 1905081"/>
              <a:gd name="connsiteX4" fmla="*/ 8743950 w 8743950"/>
              <a:gd name="connsiteY4" fmla="*/ 1905081 h 1905081"/>
              <a:gd name="connsiteX0" fmla="*/ 0 w 8743950"/>
              <a:gd name="connsiteY0" fmla="*/ 1886031 h 1905081"/>
              <a:gd name="connsiteX1" fmla="*/ 2171700 w 8743950"/>
              <a:gd name="connsiteY1" fmla="*/ 81 h 1905081"/>
              <a:gd name="connsiteX2" fmla="*/ 4400550 w 8743950"/>
              <a:gd name="connsiteY2" fmla="*/ 1886031 h 1905081"/>
              <a:gd name="connsiteX3" fmla="*/ 6619875 w 8743950"/>
              <a:gd name="connsiteY3" fmla="*/ 81 h 1905081"/>
              <a:gd name="connsiteX4" fmla="*/ 8743950 w 8743950"/>
              <a:gd name="connsiteY4" fmla="*/ 1905081 h 19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3950" h="1905081">
                <a:moveTo>
                  <a:pt x="0" y="1886031"/>
                </a:moveTo>
                <a:cubicBezTo>
                  <a:pt x="762000" y="1438356"/>
                  <a:pt x="1438275" y="81"/>
                  <a:pt x="2171700" y="81"/>
                </a:cubicBezTo>
                <a:cubicBezTo>
                  <a:pt x="2905125" y="81"/>
                  <a:pt x="3765550" y="1886031"/>
                  <a:pt x="4400550" y="1886031"/>
                </a:cubicBezTo>
                <a:cubicBezTo>
                  <a:pt x="5035550" y="1886031"/>
                  <a:pt x="6064250" y="12781"/>
                  <a:pt x="6619875" y="81"/>
                </a:cubicBezTo>
                <a:cubicBezTo>
                  <a:pt x="7175500" y="-12619"/>
                  <a:pt x="8074025" y="1489156"/>
                  <a:pt x="8743950" y="1905081"/>
                </a:cubicBezTo>
              </a:path>
            </a:pathLst>
          </a:custGeom>
          <a:noFill/>
          <a:ln w="31750">
            <a:solidFill>
              <a:schemeClr val="tx2">
                <a:alpha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743950"/>
                      <a:gd name="connsiteY0" fmla="*/ 1885950 h 1905000"/>
                      <a:gd name="connsiteX1" fmla="*/ 2171700 w 8743950"/>
                      <a:gd name="connsiteY1" fmla="*/ 0 h 1905000"/>
                      <a:gd name="connsiteX2" fmla="*/ 4400550 w 8743950"/>
                      <a:gd name="connsiteY2" fmla="*/ 1885950 h 1905000"/>
                      <a:gd name="connsiteX3" fmla="*/ 6619875 w 8743950"/>
                      <a:gd name="connsiteY3" fmla="*/ 0 h 1905000"/>
                      <a:gd name="connsiteX4" fmla="*/ 8743950 w 8743950"/>
                      <a:gd name="connsiteY4" fmla="*/ 1905000 h 1905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43950" h="1905000" extrusionOk="0">
                        <a:moveTo>
                          <a:pt x="0" y="1885950"/>
                        </a:moveTo>
                        <a:cubicBezTo>
                          <a:pt x="1108980" y="1080027"/>
                          <a:pt x="1502361" y="734919"/>
                          <a:pt x="2171700" y="0"/>
                        </a:cubicBezTo>
                        <a:cubicBezTo>
                          <a:pt x="2775848" y="685271"/>
                          <a:pt x="4014637" y="1448126"/>
                          <a:pt x="4400550" y="1885950"/>
                        </a:cubicBezTo>
                        <a:cubicBezTo>
                          <a:pt x="5332757" y="917138"/>
                          <a:pt x="5792324" y="909529"/>
                          <a:pt x="6619875" y="0"/>
                        </a:cubicBezTo>
                        <a:cubicBezTo>
                          <a:pt x="7661299" y="906896"/>
                          <a:pt x="8325357" y="1324759"/>
                          <a:pt x="8743950" y="190500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156" name="文本框 155">
            <a:extLst>
              <a:ext uri="{FF2B5EF4-FFF2-40B4-BE49-F238E27FC236}">
                <a16:creationId xmlns:a16="http://schemas.microsoft.com/office/drawing/2014/main" id="{F5273500-93A9-4D4D-81B1-BD490B7C481E}"/>
              </a:ext>
            </a:extLst>
          </p:cNvPr>
          <p:cNvSpPr txBox="1"/>
          <p:nvPr/>
        </p:nvSpPr>
        <p:spPr>
          <a:xfrm>
            <a:off x="7679723" y="4397462"/>
            <a:ext cx="1191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TITLE HERE</a:t>
            </a:r>
          </a:p>
        </p:txBody>
      </p:sp>
      <p:cxnSp>
        <p:nvCxnSpPr>
          <p:cNvPr id="157" name="直接连接符 156">
            <a:extLst>
              <a:ext uri="{FF2B5EF4-FFF2-40B4-BE49-F238E27FC236}">
                <a16:creationId xmlns:a16="http://schemas.microsoft.com/office/drawing/2014/main" id="{06286A81-3EFB-4B10-BC6C-0C2CDA2D092B}"/>
              </a:ext>
            </a:extLst>
          </p:cNvPr>
          <p:cNvCxnSpPr>
            <a:cxnSpLocks/>
          </p:cNvCxnSpPr>
          <p:nvPr/>
        </p:nvCxnSpPr>
        <p:spPr>
          <a:xfrm>
            <a:off x="7737469" y="4719170"/>
            <a:ext cx="1075601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文本框 157">
            <a:extLst>
              <a:ext uri="{FF2B5EF4-FFF2-40B4-BE49-F238E27FC236}">
                <a16:creationId xmlns:a16="http://schemas.microsoft.com/office/drawing/2014/main" id="{FED89D2B-5B33-4C3F-9A63-3EB73D8D7741}"/>
              </a:ext>
            </a:extLst>
          </p:cNvPr>
          <p:cNvSpPr txBox="1"/>
          <p:nvPr/>
        </p:nvSpPr>
        <p:spPr>
          <a:xfrm>
            <a:off x="7693742" y="4743548"/>
            <a:ext cx="11630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Lorem ipsum dolor sit amet, consectetuer adipiscing elit</a:t>
            </a:r>
            <a:r>
              <a:rPr kumimoji="0" lang="en-US" altLang="zh-CN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. Maecenas</a:t>
            </a:r>
          </a:p>
        </p:txBody>
      </p:sp>
      <p:cxnSp>
        <p:nvCxnSpPr>
          <p:cNvPr id="163" name="直接连接符 162">
            <a:extLst>
              <a:ext uri="{FF2B5EF4-FFF2-40B4-BE49-F238E27FC236}">
                <a16:creationId xmlns:a16="http://schemas.microsoft.com/office/drawing/2014/main" id="{490DD0BD-F676-40F8-B7E5-92004228153A}"/>
              </a:ext>
            </a:extLst>
          </p:cNvPr>
          <p:cNvCxnSpPr>
            <a:cxnSpLocks/>
          </p:cNvCxnSpPr>
          <p:nvPr/>
        </p:nvCxnSpPr>
        <p:spPr>
          <a:xfrm>
            <a:off x="5537939" y="2821709"/>
            <a:ext cx="1075601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>
            <a:extLst>
              <a:ext uri="{FF2B5EF4-FFF2-40B4-BE49-F238E27FC236}">
                <a16:creationId xmlns:a16="http://schemas.microsoft.com/office/drawing/2014/main" id="{9B87EF6E-C714-4F66-8C9F-917DEC73495F}"/>
              </a:ext>
            </a:extLst>
          </p:cNvPr>
          <p:cNvCxnSpPr>
            <a:cxnSpLocks/>
          </p:cNvCxnSpPr>
          <p:nvPr/>
        </p:nvCxnSpPr>
        <p:spPr>
          <a:xfrm>
            <a:off x="9936999" y="2821709"/>
            <a:ext cx="1075601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>
            <a:extLst>
              <a:ext uri="{FF2B5EF4-FFF2-40B4-BE49-F238E27FC236}">
                <a16:creationId xmlns:a16="http://schemas.microsoft.com/office/drawing/2014/main" id="{54AF79D1-C2DA-403F-907D-993765DE138C}"/>
              </a:ext>
            </a:extLst>
          </p:cNvPr>
          <p:cNvSpPr txBox="1"/>
          <p:nvPr/>
        </p:nvSpPr>
        <p:spPr>
          <a:xfrm>
            <a:off x="9893272" y="2846087"/>
            <a:ext cx="11630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Lorem ipsum dolor sit amet, consectetuer adipiscing elit</a:t>
            </a:r>
            <a:r>
              <a:rPr kumimoji="0" lang="en-US" altLang="zh-CN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. Maecenas</a:t>
            </a:r>
          </a:p>
        </p:txBody>
      </p:sp>
      <p:cxnSp>
        <p:nvCxnSpPr>
          <p:cNvPr id="166" name="直接连接符 165">
            <a:extLst>
              <a:ext uri="{FF2B5EF4-FFF2-40B4-BE49-F238E27FC236}">
                <a16:creationId xmlns:a16="http://schemas.microsoft.com/office/drawing/2014/main" id="{FC2000E3-6C06-4713-9FCA-26B3A669179E}"/>
              </a:ext>
            </a:extLst>
          </p:cNvPr>
          <p:cNvCxnSpPr>
            <a:cxnSpLocks/>
          </p:cNvCxnSpPr>
          <p:nvPr/>
        </p:nvCxnSpPr>
        <p:spPr>
          <a:xfrm>
            <a:off x="2477420" y="3399393"/>
            <a:ext cx="689506" cy="623869"/>
          </a:xfrm>
          <a:prstGeom prst="line">
            <a:avLst/>
          </a:prstGeom>
          <a:ln w="12700">
            <a:gradFill>
              <a:gsLst>
                <a:gs pos="50000">
                  <a:schemeClr val="accent2"/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09E01C31-86C8-457F-95C3-18EB87372679}"/>
              </a:ext>
            </a:extLst>
          </p:cNvPr>
          <p:cNvCxnSpPr>
            <a:cxnSpLocks/>
          </p:cNvCxnSpPr>
          <p:nvPr/>
        </p:nvCxnSpPr>
        <p:spPr>
          <a:xfrm flipH="1">
            <a:off x="4581119" y="3399393"/>
            <a:ext cx="689506" cy="623869"/>
          </a:xfrm>
          <a:prstGeom prst="line">
            <a:avLst/>
          </a:prstGeom>
          <a:ln w="12700">
            <a:gradFill>
              <a:gsLst>
                <a:gs pos="50000">
                  <a:schemeClr val="accent2"/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>
            <a:extLst>
              <a:ext uri="{FF2B5EF4-FFF2-40B4-BE49-F238E27FC236}">
                <a16:creationId xmlns:a16="http://schemas.microsoft.com/office/drawing/2014/main" id="{3BF6AA75-D853-4CB5-B2B1-38132594AB05}"/>
              </a:ext>
            </a:extLst>
          </p:cNvPr>
          <p:cNvCxnSpPr>
            <a:cxnSpLocks/>
          </p:cNvCxnSpPr>
          <p:nvPr/>
        </p:nvCxnSpPr>
        <p:spPr>
          <a:xfrm>
            <a:off x="6871401" y="3399393"/>
            <a:ext cx="689506" cy="623869"/>
          </a:xfrm>
          <a:prstGeom prst="line">
            <a:avLst/>
          </a:prstGeom>
          <a:ln w="12700">
            <a:gradFill>
              <a:gsLst>
                <a:gs pos="50000">
                  <a:schemeClr val="accent2"/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F7BAAB06-D3D5-4F21-BCD3-9DEA0F64B0ED}"/>
              </a:ext>
            </a:extLst>
          </p:cNvPr>
          <p:cNvCxnSpPr>
            <a:cxnSpLocks/>
          </p:cNvCxnSpPr>
          <p:nvPr/>
        </p:nvCxnSpPr>
        <p:spPr>
          <a:xfrm flipH="1">
            <a:off x="8975100" y="3399393"/>
            <a:ext cx="689506" cy="623869"/>
          </a:xfrm>
          <a:prstGeom prst="line">
            <a:avLst/>
          </a:prstGeom>
          <a:ln w="12700">
            <a:gradFill>
              <a:gsLst>
                <a:gs pos="50000">
                  <a:schemeClr val="accent2"/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椭圆 169">
            <a:extLst>
              <a:ext uri="{FF2B5EF4-FFF2-40B4-BE49-F238E27FC236}">
                <a16:creationId xmlns:a16="http://schemas.microsoft.com/office/drawing/2014/main" id="{4D1E45EF-C31A-4656-97C5-721F3FA12C86}"/>
              </a:ext>
            </a:extLst>
          </p:cNvPr>
          <p:cNvSpPr/>
          <p:nvPr/>
        </p:nvSpPr>
        <p:spPr>
          <a:xfrm>
            <a:off x="3626844" y="2601963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1" name="椭圆 170">
            <a:extLst>
              <a:ext uri="{FF2B5EF4-FFF2-40B4-BE49-F238E27FC236}">
                <a16:creationId xmlns:a16="http://schemas.microsoft.com/office/drawing/2014/main" id="{93C4DAA0-B583-4E7F-A1A7-E168E5AC32AE}"/>
              </a:ext>
            </a:extLst>
          </p:cNvPr>
          <p:cNvSpPr/>
          <p:nvPr/>
        </p:nvSpPr>
        <p:spPr>
          <a:xfrm>
            <a:off x="8059310" y="2601963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2" name="椭圆 171">
            <a:extLst>
              <a:ext uri="{FF2B5EF4-FFF2-40B4-BE49-F238E27FC236}">
                <a16:creationId xmlns:a16="http://schemas.microsoft.com/office/drawing/2014/main" id="{C3289187-15D4-43F3-89ED-0A67FC36B5A0}"/>
              </a:ext>
            </a:extLst>
          </p:cNvPr>
          <p:cNvSpPr/>
          <p:nvPr/>
        </p:nvSpPr>
        <p:spPr>
          <a:xfrm>
            <a:off x="1484691" y="4499424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3" name="椭圆 172">
            <a:extLst>
              <a:ext uri="{FF2B5EF4-FFF2-40B4-BE49-F238E27FC236}">
                <a16:creationId xmlns:a16="http://schemas.microsoft.com/office/drawing/2014/main" id="{E11CABEA-11CE-423D-A990-AEDFF041EAD7}"/>
              </a:ext>
            </a:extLst>
          </p:cNvPr>
          <p:cNvSpPr/>
          <p:nvPr/>
        </p:nvSpPr>
        <p:spPr>
          <a:xfrm>
            <a:off x="5843078" y="4499424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4" name="椭圆 173">
            <a:extLst>
              <a:ext uri="{FF2B5EF4-FFF2-40B4-BE49-F238E27FC236}">
                <a16:creationId xmlns:a16="http://schemas.microsoft.com/office/drawing/2014/main" id="{849562E8-0532-41FB-A9E3-A522B7122334}"/>
              </a:ext>
            </a:extLst>
          </p:cNvPr>
          <p:cNvSpPr/>
          <p:nvPr/>
        </p:nvSpPr>
        <p:spPr>
          <a:xfrm>
            <a:off x="10201464" y="4499424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D3A4B802-8259-4906-9069-DE98FBFA783F}"/>
              </a:ext>
            </a:extLst>
          </p:cNvPr>
          <p:cNvSpPr/>
          <p:nvPr/>
        </p:nvSpPr>
        <p:spPr>
          <a:xfrm>
            <a:off x="1037951" y="2156387"/>
            <a:ext cx="1353202" cy="135320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2" name="文本框 181">
            <a:extLst>
              <a:ext uri="{FF2B5EF4-FFF2-40B4-BE49-F238E27FC236}">
                <a16:creationId xmlns:a16="http://schemas.microsoft.com/office/drawing/2014/main" id="{B42190BD-EE98-4DA8-81BD-5E8F40FFEDF1}"/>
              </a:ext>
            </a:extLst>
          </p:cNvPr>
          <p:cNvSpPr txBox="1"/>
          <p:nvPr/>
        </p:nvSpPr>
        <p:spPr>
          <a:xfrm>
            <a:off x="1187734" y="2572535"/>
            <a:ext cx="1053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83" name="直接连接符 182">
            <a:extLst>
              <a:ext uri="{FF2B5EF4-FFF2-40B4-BE49-F238E27FC236}">
                <a16:creationId xmlns:a16="http://schemas.microsoft.com/office/drawing/2014/main" id="{89E160DA-26A7-4CB0-9676-526981F702A9}"/>
              </a:ext>
            </a:extLst>
          </p:cNvPr>
          <p:cNvCxnSpPr>
            <a:cxnSpLocks/>
          </p:cNvCxnSpPr>
          <p:nvPr/>
        </p:nvCxnSpPr>
        <p:spPr>
          <a:xfrm>
            <a:off x="1238817" y="2851832"/>
            <a:ext cx="951470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文本框 183">
            <a:extLst>
              <a:ext uri="{FF2B5EF4-FFF2-40B4-BE49-F238E27FC236}">
                <a16:creationId xmlns:a16="http://schemas.microsoft.com/office/drawing/2014/main" id="{05335B6A-EBE4-4EB7-B93D-C6B94F14F076}"/>
              </a:ext>
            </a:extLst>
          </p:cNvPr>
          <p:cNvSpPr txBox="1"/>
          <p:nvPr/>
        </p:nvSpPr>
        <p:spPr>
          <a:xfrm>
            <a:off x="1185722" y="2875977"/>
            <a:ext cx="1057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sit amet </a:t>
            </a:r>
          </a:p>
        </p:txBody>
      </p:sp>
      <p:sp>
        <p:nvSpPr>
          <p:cNvPr id="185" name="椭圆 184">
            <a:extLst>
              <a:ext uri="{FF2B5EF4-FFF2-40B4-BE49-F238E27FC236}">
                <a16:creationId xmlns:a16="http://schemas.microsoft.com/office/drawing/2014/main" id="{B53BB5BF-C1C9-46AD-9CAC-A8D6039AF9A8}"/>
              </a:ext>
            </a:extLst>
          </p:cNvPr>
          <p:cNvSpPr/>
          <p:nvPr/>
        </p:nvSpPr>
        <p:spPr>
          <a:xfrm>
            <a:off x="888051" y="2006488"/>
            <a:ext cx="1653000" cy="1653000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7" name="椭圆 186">
            <a:extLst>
              <a:ext uri="{FF2B5EF4-FFF2-40B4-BE49-F238E27FC236}">
                <a16:creationId xmlns:a16="http://schemas.microsoft.com/office/drawing/2014/main" id="{36C37F67-099D-4306-B71D-1E5284964135}"/>
              </a:ext>
            </a:extLst>
          </p:cNvPr>
          <p:cNvSpPr/>
          <p:nvPr/>
        </p:nvSpPr>
        <p:spPr>
          <a:xfrm>
            <a:off x="3228676" y="4133033"/>
            <a:ext cx="1353202" cy="135320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8" name="文本框 187">
            <a:extLst>
              <a:ext uri="{FF2B5EF4-FFF2-40B4-BE49-F238E27FC236}">
                <a16:creationId xmlns:a16="http://schemas.microsoft.com/office/drawing/2014/main" id="{C6464880-A7CD-488C-833C-BA4D33BCB0C5}"/>
              </a:ext>
            </a:extLst>
          </p:cNvPr>
          <p:cNvSpPr txBox="1"/>
          <p:nvPr/>
        </p:nvSpPr>
        <p:spPr>
          <a:xfrm>
            <a:off x="3378459" y="4549181"/>
            <a:ext cx="1053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89" name="直接连接符 188">
            <a:extLst>
              <a:ext uri="{FF2B5EF4-FFF2-40B4-BE49-F238E27FC236}">
                <a16:creationId xmlns:a16="http://schemas.microsoft.com/office/drawing/2014/main" id="{09BCB8F3-E50B-4CF7-A3F8-F17EEE650066}"/>
              </a:ext>
            </a:extLst>
          </p:cNvPr>
          <p:cNvCxnSpPr>
            <a:cxnSpLocks/>
          </p:cNvCxnSpPr>
          <p:nvPr/>
        </p:nvCxnSpPr>
        <p:spPr>
          <a:xfrm>
            <a:off x="3429542" y="4828478"/>
            <a:ext cx="951470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文本框 189">
            <a:extLst>
              <a:ext uri="{FF2B5EF4-FFF2-40B4-BE49-F238E27FC236}">
                <a16:creationId xmlns:a16="http://schemas.microsoft.com/office/drawing/2014/main" id="{31D0206E-BE62-4F21-823D-CC2A97EF9585}"/>
              </a:ext>
            </a:extLst>
          </p:cNvPr>
          <p:cNvSpPr txBox="1"/>
          <p:nvPr/>
        </p:nvSpPr>
        <p:spPr>
          <a:xfrm>
            <a:off x="3376447" y="4852623"/>
            <a:ext cx="1057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sit amet </a:t>
            </a:r>
          </a:p>
        </p:txBody>
      </p:sp>
      <p:sp>
        <p:nvSpPr>
          <p:cNvPr id="191" name="椭圆 190">
            <a:extLst>
              <a:ext uri="{FF2B5EF4-FFF2-40B4-BE49-F238E27FC236}">
                <a16:creationId xmlns:a16="http://schemas.microsoft.com/office/drawing/2014/main" id="{4897389E-48FD-483E-9E4C-B13748DAF99A}"/>
              </a:ext>
            </a:extLst>
          </p:cNvPr>
          <p:cNvSpPr/>
          <p:nvPr/>
        </p:nvSpPr>
        <p:spPr>
          <a:xfrm>
            <a:off x="3078776" y="3983134"/>
            <a:ext cx="1653000" cy="1653000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3" name="椭圆 192">
            <a:extLst>
              <a:ext uri="{FF2B5EF4-FFF2-40B4-BE49-F238E27FC236}">
                <a16:creationId xmlns:a16="http://schemas.microsoft.com/office/drawing/2014/main" id="{448709C9-02E8-4B69-9A70-F53E9BD3E754}"/>
              </a:ext>
            </a:extLst>
          </p:cNvPr>
          <p:cNvSpPr/>
          <p:nvPr/>
        </p:nvSpPr>
        <p:spPr>
          <a:xfrm>
            <a:off x="5419401" y="2156387"/>
            <a:ext cx="1353202" cy="135320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4" name="文本框 193">
            <a:extLst>
              <a:ext uri="{FF2B5EF4-FFF2-40B4-BE49-F238E27FC236}">
                <a16:creationId xmlns:a16="http://schemas.microsoft.com/office/drawing/2014/main" id="{6529CD44-5D26-4C93-9723-1DD24003B21E}"/>
              </a:ext>
            </a:extLst>
          </p:cNvPr>
          <p:cNvSpPr txBox="1"/>
          <p:nvPr/>
        </p:nvSpPr>
        <p:spPr>
          <a:xfrm>
            <a:off x="5569184" y="2572535"/>
            <a:ext cx="1053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95" name="直接连接符 194">
            <a:extLst>
              <a:ext uri="{FF2B5EF4-FFF2-40B4-BE49-F238E27FC236}">
                <a16:creationId xmlns:a16="http://schemas.microsoft.com/office/drawing/2014/main" id="{2B92FBBC-F3A8-4B5B-9DC8-DE9DD6D63E79}"/>
              </a:ext>
            </a:extLst>
          </p:cNvPr>
          <p:cNvCxnSpPr>
            <a:cxnSpLocks/>
          </p:cNvCxnSpPr>
          <p:nvPr/>
        </p:nvCxnSpPr>
        <p:spPr>
          <a:xfrm>
            <a:off x="5620267" y="2851832"/>
            <a:ext cx="951470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文本框 195">
            <a:extLst>
              <a:ext uri="{FF2B5EF4-FFF2-40B4-BE49-F238E27FC236}">
                <a16:creationId xmlns:a16="http://schemas.microsoft.com/office/drawing/2014/main" id="{72887BFC-DA08-432C-B328-E6E2E8888F09}"/>
              </a:ext>
            </a:extLst>
          </p:cNvPr>
          <p:cNvSpPr txBox="1"/>
          <p:nvPr/>
        </p:nvSpPr>
        <p:spPr>
          <a:xfrm>
            <a:off x="5567172" y="2875977"/>
            <a:ext cx="1057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sit amet </a:t>
            </a:r>
          </a:p>
        </p:txBody>
      </p:sp>
      <p:sp>
        <p:nvSpPr>
          <p:cNvPr id="197" name="椭圆 196">
            <a:extLst>
              <a:ext uri="{FF2B5EF4-FFF2-40B4-BE49-F238E27FC236}">
                <a16:creationId xmlns:a16="http://schemas.microsoft.com/office/drawing/2014/main" id="{E6F4DE7A-D562-4D90-BD8D-C8C7EC433AC9}"/>
              </a:ext>
            </a:extLst>
          </p:cNvPr>
          <p:cNvSpPr/>
          <p:nvPr/>
        </p:nvSpPr>
        <p:spPr>
          <a:xfrm>
            <a:off x="5269501" y="2006488"/>
            <a:ext cx="1653000" cy="1653000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9" name="椭圆 198">
            <a:extLst>
              <a:ext uri="{FF2B5EF4-FFF2-40B4-BE49-F238E27FC236}">
                <a16:creationId xmlns:a16="http://schemas.microsoft.com/office/drawing/2014/main" id="{72EED01E-A4F4-4D23-81DB-DBA97AD849A7}"/>
              </a:ext>
            </a:extLst>
          </p:cNvPr>
          <p:cNvSpPr/>
          <p:nvPr/>
        </p:nvSpPr>
        <p:spPr>
          <a:xfrm>
            <a:off x="7610126" y="4133033"/>
            <a:ext cx="1353202" cy="135320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0" name="文本框 199">
            <a:extLst>
              <a:ext uri="{FF2B5EF4-FFF2-40B4-BE49-F238E27FC236}">
                <a16:creationId xmlns:a16="http://schemas.microsoft.com/office/drawing/2014/main" id="{86FF85B0-FB4D-43DA-98FF-DE8FA09D598F}"/>
              </a:ext>
            </a:extLst>
          </p:cNvPr>
          <p:cNvSpPr txBox="1"/>
          <p:nvPr/>
        </p:nvSpPr>
        <p:spPr>
          <a:xfrm>
            <a:off x="7759909" y="4549181"/>
            <a:ext cx="1053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8ECEFEDA-83BC-4424-B8BC-74402017BDFB}"/>
              </a:ext>
            </a:extLst>
          </p:cNvPr>
          <p:cNvCxnSpPr>
            <a:cxnSpLocks/>
          </p:cNvCxnSpPr>
          <p:nvPr/>
        </p:nvCxnSpPr>
        <p:spPr>
          <a:xfrm>
            <a:off x="7810992" y="4828478"/>
            <a:ext cx="951470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文本框 201">
            <a:extLst>
              <a:ext uri="{FF2B5EF4-FFF2-40B4-BE49-F238E27FC236}">
                <a16:creationId xmlns:a16="http://schemas.microsoft.com/office/drawing/2014/main" id="{47C69C72-2977-48E1-9842-34564EB0C6EA}"/>
              </a:ext>
            </a:extLst>
          </p:cNvPr>
          <p:cNvSpPr txBox="1"/>
          <p:nvPr/>
        </p:nvSpPr>
        <p:spPr>
          <a:xfrm>
            <a:off x="7757897" y="4852623"/>
            <a:ext cx="1057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sit amet </a:t>
            </a:r>
          </a:p>
        </p:txBody>
      </p:sp>
      <p:sp>
        <p:nvSpPr>
          <p:cNvPr id="203" name="椭圆 202">
            <a:extLst>
              <a:ext uri="{FF2B5EF4-FFF2-40B4-BE49-F238E27FC236}">
                <a16:creationId xmlns:a16="http://schemas.microsoft.com/office/drawing/2014/main" id="{356C973C-61B4-4D10-96B3-14C19AAD66CE}"/>
              </a:ext>
            </a:extLst>
          </p:cNvPr>
          <p:cNvSpPr/>
          <p:nvPr/>
        </p:nvSpPr>
        <p:spPr>
          <a:xfrm>
            <a:off x="7460226" y="3983134"/>
            <a:ext cx="1653000" cy="1653000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" name="椭圆 204">
            <a:extLst>
              <a:ext uri="{FF2B5EF4-FFF2-40B4-BE49-F238E27FC236}">
                <a16:creationId xmlns:a16="http://schemas.microsoft.com/office/drawing/2014/main" id="{A3C23C2D-74CE-412B-B169-279BB31B4677}"/>
              </a:ext>
            </a:extLst>
          </p:cNvPr>
          <p:cNvSpPr/>
          <p:nvPr/>
        </p:nvSpPr>
        <p:spPr>
          <a:xfrm>
            <a:off x="9800849" y="2156387"/>
            <a:ext cx="1353202" cy="135320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6" name="文本框 205">
            <a:extLst>
              <a:ext uri="{FF2B5EF4-FFF2-40B4-BE49-F238E27FC236}">
                <a16:creationId xmlns:a16="http://schemas.microsoft.com/office/drawing/2014/main" id="{4B7C6562-2708-45C2-8210-2ABC948ECBB1}"/>
              </a:ext>
            </a:extLst>
          </p:cNvPr>
          <p:cNvSpPr txBox="1"/>
          <p:nvPr/>
        </p:nvSpPr>
        <p:spPr>
          <a:xfrm>
            <a:off x="9950632" y="2572535"/>
            <a:ext cx="1053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207" name="直接连接符 206">
            <a:extLst>
              <a:ext uri="{FF2B5EF4-FFF2-40B4-BE49-F238E27FC236}">
                <a16:creationId xmlns:a16="http://schemas.microsoft.com/office/drawing/2014/main" id="{17628EDA-AF65-4DEE-9BBC-0FE1563ED9EB}"/>
              </a:ext>
            </a:extLst>
          </p:cNvPr>
          <p:cNvCxnSpPr>
            <a:cxnSpLocks/>
          </p:cNvCxnSpPr>
          <p:nvPr/>
        </p:nvCxnSpPr>
        <p:spPr>
          <a:xfrm>
            <a:off x="10001715" y="2851832"/>
            <a:ext cx="951470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文本框 207">
            <a:extLst>
              <a:ext uri="{FF2B5EF4-FFF2-40B4-BE49-F238E27FC236}">
                <a16:creationId xmlns:a16="http://schemas.microsoft.com/office/drawing/2014/main" id="{EABF8CA8-5A49-4DE2-9ECB-DCC3C5E433AF}"/>
              </a:ext>
            </a:extLst>
          </p:cNvPr>
          <p:cNvSpPr txBox="1"/>
          <p:nvPr/>
        </p:nvSpPr>
        <p:spPr>
          <a:xfrm>
            <a:off x="9948620" y="2875977"/>
            <a:ext cx="1057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sit amet </a:t>
            </a:r>
          </a:p>
        </p:txBody>
      </p:sp>
      <p:sp>
        <p:nvSpPr>
          <p:cNvPr id="209" name="椭圆 208">
            <a:extLst>
              <a:ext uri="{FF2B5EF4-FFF2-40B4-BE49-F238E27FC236}">
                <a16:creationId xmlns:a16="http://schemas.microsoft.com/office/drawing/2014/main" id="{F398D2A7-7979-449C-B9CA-D60823BC6A6F}"/>
              </a:ext>
            </a:extLst>
          </p:cNvPr>
          <p:cNvSpPr/>
          <p:nvPr/>
        </p:nvSpPr>
        <p:spPr>
          <a:xfrm>
            <a:off x="9650949" y="2006488"/>
            <a:ext cx="1653000" cy="1653000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4" name="rocket" title="Icon of a rocket">
            <a:extLst>
              <a:ext uri="{FF2B5EF4-FFF2-40B4-BE49-F238E27FC236}">
                <a16:creationId xmlns:a16="http://schemas.microsoft.com/office/drawing/2014/main" id="{FDC4C3D3-99BC-4A90-9EC3-CE616708DDC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03523" y="4620487"/>
            <a:ext cx="227663" cy="2232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5" name="Broadcasting_F1B5" title="Icon of a communication dish with signal lines">
            <a:extLst>
              <a:ext uri="{FF2B5EF4-FFF2-40B4-BE49-F238E27FC236}">
                <a16:creationId xmlns:a16="http://schemas.microsoft.com/office/drawing/2014/main" id="{D568F501-DC93-4097-A9CE-A5749D8398D9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322580" y="4620487"/>
            <a:ext cx="223095" cy="2232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6" name="signal_3" title="Icon of a communication tower with signal lines">
            <a:extLst>
              <a:ext uri="{FF2B5EF4-FFF2-40B4-BE49-F238E27FC236}">
                <a16:creationId xmlns:a16="http://schemas.microsoft.com/office/drawing/2014/main" id="{E6AEA1A1-44A4-41BD-99D2-050BC5AAE94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778142" y="2723026"/>
            <a:ext cx="162730" cy="22320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7" name="IoT" title="Icon of five circles that all connect to a center circle">
            <a:extLst>
              <a:ext uri="{FF2B5EF4-FFF2-40B4-BE49-F238E27FC236}">
                <a16:creationId xmlns:a16="http://schemas.microsoft.com/office/drawing/2014/main" id="{FCB56324-0732-4A2C-92F6-762A76F800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64320" y="4620487"/>
            <a:ext cx="222842" cy="2232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8" name="speedometer" title="Icon of a spedometer showing medium speed">
            <a:extLst>
              <a:ext uri="{FF2B5EF4-FFF2-40B4-BE49-F238E27FC236}">
                <a16:creationId xmlns:a16="http://schemas.microsoft.com/office/drawing/2014/main" id="{E4615B3D-EBD4-4B2E-8175-EF5FD4EA676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80373" y="2723026"/>
            <a:ext cx="223200" cy="2232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9525" cap="sq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57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9947AFAA-EFA9-47E4-AB30-02819849BD32}"/>
              </a:ext>
            </a:extLst>
          </p:cNvPr>
          <p:cNvGraphicFramePr/>
          <p:nvPr/>
        </p:nvGraphicFramePr>
        <p:xfrm>
          <a:off x="507999" y="1320800"/>
          <a:ext cx="10988675" cy="4873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5751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占位符 49" descr="图片包含 蓝色, 物体, 户外&#10;&#10;描述已自动生成">
            <a:extLst>
              <a:ext uri="{FF2B5EF4-FFF2-40B4-BE49-F238E27FC236}">
                <a16:creationId xmlns:a16="http://schemas.microsoft.com/office/drawing/2014/main" id="{A90C04A7-97C7-471B-9A7F-57989848C3A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r="18810"/>
          <a:stretch/>
        </p:blipFill>
        <p:spPr/>
      </p:pic>
      <p:pic>
        <p:nvPicPr>
          <p:cNvPr id="42" name="图片占位符 41">
            <a:extLst>
              <a:ext uri="{FF2B5EF4-FFF2-40B4-BE49-F238E27FC236}">
                <a16:creationId xmlns:a16="http://schemas.microsoft.com/office/drawing/2014/main" id="{FFBC6767-CF49-49A5-B401-25124C0377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r="18810"/>
          <a:stretch/>
        </p:blipFill>
        <p:spPr/>
      </p:pic>
      <p:pic>
        <p:nvPicPr>
          <p:cNvPr id="48" name="图片占位符 47" descr="图片包含 蓝色, 物体, 户外&#10;&#10;描述已自动生成">
            <a:extLst>
              <a:ext uri="{FF2B5EF4-FFF2-40B4-BE49-F238E27FC236}">
                <a16:creationId xmlns:a16="http://schemas.microsoft.com/office/drawing/2014/main" id="{0272E946-8BF2-44A4-B42F-5A26A004E6C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pic>
        <p:nvPicPr>
          <p:cNvPr id="19" name="图形 18" descr="左引号">
            <a:extLst>
              <a:ext uri="{FF2B5EF4-FFF2-40B4-BE49-F238E27FC236}">
                <a16:creationId xmlns:a16="http://schemas.microsoft.com/office/drawing/2014/main" id="{861C9678-3A3E-4D37-B5FB-E15BBAEAD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286" y="2598123"/>
            <a:ext cx="1108505" cy="1108505"/>
          </a:xfrm>
          <a:prstGeom prst="rect">
            <a:avLst/>
          </a:prstGeom>
        </p:spPr>
      </p:pic>
      <p:pic>
        <p:nvPicPr>
          <p:cNvPr id="21" name="图形 20" descr="后引号">
            <a:extLst>
              <a:ext uri="{FF2B5EF4-FFF2-40B4-BE49-F238E27FC236}">
                <a16:creationId xmlns:a16="http://schemas.microsoft.com/office/drawing/2014/main" id="{FE969A09-3EAD-4B36-9016-67BADC118F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89435" y="2778181"/>
            <a:ext cx="1108505" cy="1108505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E40A740-EC39-4FC4-B4A0-480015759CD2}"/>
              </a:ext>
            </a:extLst>
          </p:cNvPr>
          <p:cNvCxnSpPr/>
          <p:nvPr/>
        </p:nvCxnSpPr>
        <p:spPr>
          <a:xfrm>
            <a:off x="4602166" y="2592070"/>
            <a:ext cx="1908143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4ABA0629-35FA-4EF8-BE2D-94AAEE4AA801}"/>
              </a:ext>
            </a:extLst>
          </p:cNvPr>
          <p:cNvSpPr txBox="1"/>
          <p:nvPr/>
        </p:nvSpPr>
        <p:spPr>
          <a:xfrm>
            <a:off x="4492006" y="2098905"/>
            <a:ext cx="351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B8057C3-C369-4CB7-9C6D-B8A032CA921E}"/>
              </a:ext>
            </a:extLst>
          </p:cNvPr>
          <p:cNvSpPr txBox="1"/>
          <p:nvPr/>
        </p:nvSpPr>
        <p:spPr>
          <a:xfrm>
            <a:off x="4492006" y="2685126"/>
            <a:ext cx="3295238" cy="127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>
              <a:lnSpc>
                <a:spcPct val="130000"/>
              </a:lnSpc>
            </a:pPr>
            <a:endParaRPr lang="en-US" altLang="zh-CN" sz="10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35CD535-74F9-409B-8A34-E10C2B257B2F}"/>
              </a:ext>
            </a:extLst>
          </p:cNvPr>
          <p:cNvCxnSpPr/>
          <p:nvPr/>
        </p:nvCxnSpPr>
        <p:spPr>
          <a:xfrm>
            <a:off x="874287" y="2592070"/>
            <a:ext cx="1908143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0DD1686E-F1F2-4B22-9EAD-795BE2DF534A}"/>
              </a:ext>
            </a:extLst>
          </p:cNvPr>
          <p:cNvSpPr txBox="1"/>
          <p:nvPr/>
        </p:nvSpPr>
        <p:spPr>
          <a:xfrm>
            <a:off x="764127" y="2098905"/>
            <a:ext cx="351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F852450-E8DA-4887-83DE-3D6C6B53F3FD}"/>
              </a:ext>
            </a:extLst>
          </p:cNvPr>
          <p:cNvSpPr txBox="1"/>
          <p:nvPr/>
        </p:nvSpPr>
        <p:spPr>
          <a:xfrm>
            <a:off x="764127" y="2685126"/>
            <a:ext cx="3295238" cy="127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>
              <a:lnSpc>
                <a:spcPct val="130000"/>
              </a:lnSpc>
            </a:pPr>
            <a:endParaRPr lang="en-US" altLang="zh-CN" sz="10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31E5571-1990-4160-B6C7-2D4957BB4368}"/>
              </a:ext>
            </a:extLst>
          </p:cNvPr>
          <p:cNvCxnSpPr/>
          <p:nvPr/>
        </p:nvCxnSpPr>
        <p:spPr>
          <a:xfrm>
            <a:off x="8330045" y="2592070"/>
            <a:ext cx="1908143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B2947BB0-8EE7-46AE-9AE7-27C3D77775A4}"/>
              </a:ext>
            </a:extLst>
          </p:cNvPr>
          <p:cNvSpPr txBox="1"/>
          <p:nvPr/>
        </p:nvSpPr>
        <p:spPr>
          <a:xfrm>
            <a:off x="8219885" y="2098905"/>
            <a:ext cx="351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339365D-F143-4238-8F4C-71B4CA2A8781}"/>
              </a:ext>
            </a:extLst>
          </p:cNvPr>
          <p:cNvSpPr txBox="1"/>
          <p:nvPr/>
        </p:nvSpPr>
        <p:spPr>
          <a:xfrm>
            <a:off x="8219885" y="2685126"/>
            <a:ext cx="3295238" cy="127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>
              <a:lnSpc>
                <a:spcPct val="130000"/>
              </a:lnSpc>
            </a:pPr>
            <a:endParaRPr lang="en-US" altLang="zh-CN" sz="10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E89FE7D-CBF3-42F2-828D-874A2BED33D4}"/>
              </a:ext>
            </a:extLst>
          </p:cNvPr>
          <p:cNvSpPr txBox="1"/>
          <p:nvPr/>
        </p:nvSpPr>
        <p:spPr>
          <a:xfrm>
            <a:off x="1715424" y="4610968"/>
            <a:ext cx="1815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9F1C17F-5B37-4086-AB52-9A3DE57AA695}"/>
              </a:ext>
            </a:extLst>
          </p:cNvPr>
          <p:cNvSpPr txBox="1"/>
          <p:nvPr/>
        </p:nvSpPr>
        <p:spPr>
          <a:xfrm>
            <a:off x="5464297" y="4610968"/>
            <a:ext cx="1815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4816D8C-46E3-4B2F-B52B-FD124198D26B}"/>
              </a:ext>
            </a:extLst>
          </p:cNvPr>
          <p:cNvSpPr txBox="1"/>
          <p:nvPr/>
        </p:nvSpPr>
        <p:spPr>
          <a:xfrm>
            <a:off x="9213170" y="4610968"/>
            <a:ext cx="1815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D491958-E246-47BF-AA94-88C2457FBC31}"/>
              </a:ext>
            </a:extLst>
          </p:cNvPr>
          <p:cNvSpPr/>
          <p:nvPr/>
        </p:nvSpPr>
        <p:spPr>
          <a:xfrm>
            <a:off x="1757412" y="4923367"/>
            <a:ext cx="12634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 sz="1000">
                <a:solidFill>
                  <a:schemeClr val="tx2"/>
                </a:solidFill>
              </a:rPr>
              <a:t>Maecenas porttitor </a:t>
            </a:r>
            <a:endParaRPr lang="zh-CN" altLang="en-US" sz="1000">
              <a:solidFill>
                <a:schemeClr val="tx2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BEB4D7D-8572-408E-B11B-683AD3AF2EE2}"/>
              </a:ext>
            </a:extLst>
          </p:cNvPr>
          <p:cNvSpPr/>
          <p:nvPr/>
        </p:nvSpPr>
        <p:spPr>
          <a:xfrm>
            <a:off x="5485291" y="4951697"/>
            <a:ext cx="12634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 sz="1000">
                <a:solidFill>
                  <a:schemeClr val="tx2"/>
                </a:solidFill>
              </a:rPr>
              <a:t>Maecenas porttitor </a:t>
            </a:r>
            <a:endParaRPr lang="zh-CN" altLang="en-US" sz="1000">
              <a:solidFill>
                <a:schemeClr val="tx2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92A53EE-124F-4169-83F4-A323BF443346}"/>
              </a:ext>
            </a:extLst>
          </p:cNvPr>
          <p:cNvSpPr/>
          <p:nvPr/>
        </p:nvSpPr>
        <p:spPr>
          <a:xfrm>
            <a:off x="9255278" y="4951696"/>
            <a:ext cx="12634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 sz="1000">
                <a:solidFill>
                  <a:schemeClr val="tx2"/>
                </a:solidFill>
              </a:rPr>
              <a:t>Maecenas porttitor </a:t>
            </a:r>
            <a:endParaRPr lang="zh-CN" alt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74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D3E6F30-2E75-4415-BA1F-A1D5022BA8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00F6D8D7-D45E-46C9-B2E1-3E6D10665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011499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07C91FD-EAC1-44A5-BF46-26C967CE5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55048342-53F8-4F07-8B81-B8BA5EC546B1}"/>
              </a:ext>
            </a:extLst>
          </p:cNvPr>
          <p:cNvSpPr/>
          <p:nvPr/>
        </p:nvSpPr>
        <p:spPr>
          <a:xfrm>
            <a:off x="1043436" y="2996684"/>
            <a:ext cx="1584445" cy="1949435"/>
          </a:xfrm>
          <a:custGeom>
            <a:avLst/>
            <a:gdLst>
              <a:gd name="connsiteX0" fmla="*/ 594167 w 1188334"/>
              <a:gd name="connsiteY0" fmla="*/ 0 h 1462076"/>
              <a:gd name="connsiteX1" fmla="*/ 1188334 w 1188334"/>
              <a:gd name="connsiteY1" fmla="*/ 594167 h 1462076"/>
              <a:gd name="connsiteX2" fmla="*/ 713912 w 1188334"/>
              <a:gd name="connsiteY2" fmla="*/ 1176263 h 1462076"/>
              <a:gd name="connsiteX3" fmla="*/ 710123 w 1188334"/>
              <a:gd name="connsiteY3" fmla="*/ 1176645 h 1462076"/>
              <a:gd name="connsiteX4" fmla="*/ 594166 w 1188334"/>
              <a:gd name="connsiteY4" fmla="*/ 1462076 h 1462076"/>
              <a:gd name="connsiteX5" fmla="*/ 478210 w 1188334"/>
              <a:gd name="connsiteY5" fmla="*/ 1176645 h 1462076"/>
              <a:gd name="connsiteX6" fmla="*/ 474422 w 1188334"/>
              <a:gd name="connsiteY6" fmla="*/ 1176263 h 1462076"/>
              <a:gd name="connsiteX7" fmla="*/ 0 w 1188334"/>
              <a:gd name="connsiteY7" fmla="*/ 594167 h 1462076"/>
              <a:gd name="connsiteX8" fmla="*/ 594167 w 1188334"/>
              <a:gd name="connsiteY8" fmla="*/ 0 h 146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334" h="1462076">
                <a:moveTo>
                  <a:pt x="594167" y="0"/>
                </a:moveTo>
                <a:cubicBezTo>
                  <a:pt x="922316" y="0"/>
                  <a:pt x="1188334" y="266018"/>
                  <a:pt x="1188334" y="594167"/>
                </a:cubicBezTo>
                <a:cubicBezTo>
                  <a:pt x="1188334" y="881298"/>
                  <a:pt x="984664" y="1120859"/>
                  <a:pt x="713912" y="1176263"/>
                </a:cubicBezTo>
                <a:lnTo>
                  <a:pt x="710123" y="1176645"/>
                </a:lnTo>
                <a:lnTo>
                  <a:pt x="594166" y="1462076"/>
                </a:lnTo>
                <a:lnTo>
                  <a:pt x="478210" y="1176645"/>
                </a:lnTo>
                <a:lnTo>
                  <a:pt x="474422" y="1176263"/>
                </a:lnTo>
                <a:cubicBezTo>
                  <a:pt x="203670" y="1120859"/>
                  <a:pt x="0" y="881298"/>
                  <a:pt x="0" y="594167"/>
                </a:cubicBezTo>
                <a:cubicBezTo>
                  <a:pt x="0" y="266018"/>
                  <a:pt x="266018" y="0"/>
                  <a:pt x="5941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bIns="426720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$40b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Lorem ipsum</a:t>
            </a:r>
          </a:p>
        </p:txBody>
      </p:sp>
      <p:sp>
        <p:nvSpPr>
          <p:cNvPr id="4" name="Freeform 30">
            <a:extLst>
              <a:ext uri="{FF2B5EF4-FFF2-40B4-BE49-F238E27FC236}">
                <a16:creationId xmlns:a16="http://schemas.microsoft.com/office/drawing/2014/main" id="{DCF74098-205D-4106-9568-E6F516947929}"/>
              </a:ext>
            </a:extLst>
          </p:cNvPr>
          <p:cNvSpPr/>
          <p:nvPr/>
        </p:nvSpPr>
        <p:spPr>
          <a:xfrm>
            <a:off x="3021645" y="2660649"/>
            <a:ext cx="1920483" cy="2285471"/>
          </a:xfrm>
          <a:custGeom>
            <a:avLst/>
            <a:gdLst>
              <a:gd name="connsiteX0" fmla="*/ 720181 w 1440362"/>
              <a:gd name="connsiteY0" fmla="*/ 0 h 1714103"/>
              <a:gd name="connsiteX1" fmla="*/ 1440362 w 1440362"/>
              <a:gd name="connsiteY1" fmla="*/ 720181 h 1714103"/>
              <a:gd name="connsiteX2" fmla="*/ 865323 w 1440362"/>
              <a:gd name="connsiteY2" fmla="*/ 1425731 h 1714103"/>
              <a:gd name="connsiteX3" fmla="*/ 836137 w 1440362"/>
              <a:gd name="connsiteY3" fmla="*/ 1428673 h 1714103"/>
              <a:gd name="connsiteX4" fmla="*/ 720181 w 1440362"/>
              <a:gd name="connsiteY4" fmla="*/ 1714103 h 1714103"/>
              <a:gd name="connsiteX5" fmla="*/ 604225 w 1440362"/>
              <a:gd name="connsiteY5" fmla="*/ 1428673 h 1714103"/>
              <a:gd name="connsiteX6" fmla="*/ 575040 w 1440362"/>
              <a:gd name="connsiteY6" fmla="*/ 1425731 h 1714103"/>
              <a:gd name="connsiteX7" fmla="*/ 0 w 1440362"/>
              <a:gd name="connsiteY7" fmla="*/ 720181 h 1714103"/>
              <a:gd name="connsiteX8" fmla="*/ 720181 w 1440362"/>
              <a:gd name="connsiteY8" fmla="*/ 0 h 171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362" h="1714103">
                <a:moveTo>
                  <a:pt x="720181" y="0"/>
                </a:moveTo>
                <a:cubicBezTo>
                  <a:pt x="1117926" y="0"/>
                  <a:pt x="1440362" y="322436"/>
                  <a:pt x="1440362" y="720181"/>
                </a:cubicBezTo>
                <a:cubicBezTo>
                  <a:pt x="1440362" y="1068208"/>
                  <a:pt x="1193497" y="1358576"/>
                  <a:pt x="865323" y="1425731"/>
                </a:cubicBezTo>
                <a:lnTo>
                  <a:pt x="836137" y="1428673"/>
                </a:lnTo>
                <a:lnTo>
                  <a:pt x="720181" y="1714103"/>
                </a:lnTo>
                <a:lnTo>
                  <a:pt x="604225" y="1428673"/>
                </a:lnTo>
                <a:lnTo>
                  <a:pt x="575040" y="1425731"/>
                </a:lnTo>
                <a:cubicBezTo>
                  <a:pt x="246865" y="1358576"/>
                  <a:pt x="0" y="1068208"/>
                  <a:pt x="0" y="720181"/>
                </a:cubicBezTo>
                <a:cubicBezTo>
                  <a:pt x="0" y="322436"/>
                  <a:pt x="322436" y="0"/>
                  <a:pt x="72018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bIns="426720" rtlCol="0" anchor="ctr">
            <a:noAutofit/>
          </a:bodyPr>
          <a:lstStyle/>
          <a:p>
            <a:pPr algn="ctr"/>
            <a:r>
              <a:rPr lang="en-US" sz="2933">
                <a:solidFill>
                  <a:schemeClr val="accent2"/>
                </a:solidFill>
              </a:rPr>
              <a:t>$50b</a:t>
            </a:r>
          </a:p>
          <a:p>
            <a:pPr algn="ctr"/>
            <a:r>
              <a:rPr lang="en-US" sz="1600">
                <a:solidFill>
                  <a:schemeClr val="accent2"/>
                </a:solidFill>
              </a:rPr>
              <a:t>Lorem ipsum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5" name="Freeform 33">
            <a:extLst>
              <a:ext uri="{FF2B5EF4-FFF2-40B4-BE49-F238E27FC236}">
                <a16:creationId xmlns:a16="http://schemas.microsoft.com/office/drawing/2014/main" id="{2C2C3039-4537-4568-985B-39C68B3B0E3F}"/>
              </a:ext>
            </a:extLst>
          </p:cNvPr>
          <p:cNvSpPr/>
          <p:nvPr/>
        </p:nvSpPr>
        <p:spPr>
          <a:xfrm>
            <a:off x="5335892" y="2160945"/>
            <a:ext cx="2420187" cy="2785175"/>
          </a:xfrm>
          <a:custGeom>
            <a:avLst/>
            <a:gdLst>
              <a:gd name="connsiteX0" fmla="*/ 907570 w 1815140"/>
              <a:gd name="connsiteY0" fmla="*/ 0 h 2088881"/>
              <a:gd name="connsiteX1" fmla="*/ 1815140 w 1815140"/>
              <a:gd name="connsiteY1" fmla="*/ 907570 h 2088881"/>
              <a:gd name="connsiteX2" fmla="*/ 1090477 w 1815140"/>
              <a:gd name="connsiteY2" fmla="*/ 1796702 h 2088881"/>
              <a:gd name="connsiteX3" fmla="*/ 1022023 w 1815140"/>
              <a:gd name="connsiteY3" fmla="*/ 1807149 h 2088881"/>
              <a:gd name="connsiteX4" fmla="*/ 907569 w 1815140"/>
              <a:gd name="connsiteY4" fmla="*/ 2088881 h 2088881"/>
              <a:gd name="connsiteX5" fmla="*/ 793115 w 1815140"/>
              <a:gd name="connsiteY5" fmla="*/ 1807149 h 2088881"/>
              <a:gd name="connsiteX6" fmla="*/ 724663 w 1815140"/>
              <a:gd name="connsiteY6" fmla="*/ 1796702 h 2088881"/>
              <a:gd name="connsiteX7" fmla="*/ 0 w 1815140"/>
              <a:gd name="connsiteY7" fmla="*/ 907570 h 2088881"/>
              <a:gd name="connsiteX8" fmla="*/ 907570 w 1815140"/>
              <a:gd name="connsiteY8" fmla="*/ 0 h 208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5140" h="2088881">
                <a:moveTo>
                  <a:pt x="907570" y="0"/>
                </a:moveTo>
                <a:cubicBezTo>
                  <a:pt x="1408807" y="0"/>
                  <a:pt x="1815140" y="406333"/>
                  <a:pt x="1815140" y="907570"/>
                </a:cubicBezTo>
                <a:cubicBezTo>
                  <a:pt x="1815140" y="1346152"/>
                  <a:pt x="1504042" y="1712074"/>
                  <a:pt x="1090477" y="1796702"/>
                </a:cubicBezTo>
                <a:lnTo>
                  <a:pt x="1022023" y="1807149"/>
                </a:lnTo>
                <a:lnTo>
                  <a:pt x="907569" y="2088881"/>
                </a:lnTo>
                <a:lnTo>
                  <a:pt x="793115" y="1807149"/>
                </a:lnTo>
                <a:lnTo>
                  <a:pt x="724663" y="1796702"/>
                </a:lnTo>
                <a:cubicBezTo>
                  <a:pt x="311099" y="1712074"/>
                  <a:pt x="0" y="1346152"/>
                  <a:pt x="0" y="907570"/>
                </a:cubicBezTo>
                <a:cubicBezTo>
                  <a:pt x="0" y="406333"/>
                  <a:pt x="406333" y="0"/>
                  <a:pt x="9075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bIns="426720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$63b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Lorem ipsum</a:t>
            </a:r>
          </a:p>
        </p:txBody>
      </p:sp>
      <p:sp>
        <p:nvSpPr>
          <p:cNvPr id="6" name="Freeform 34">
            <a:extLst>
              <a:ext uri="{FF2B5EF4-FFF2-40B4-BE49-F238E27FC236}">
                <a16:creationId xmlns:a16="http://schemas.microsoft.com/office/drawing/2014/main" id="{5AA1524D-40BA-4EA5-9E11-5DCDA869B960}"/>
              </a:ext>
            </a:extLst>
          </p:cNvPr>
          <p:cNvSpPr/>
          <p:nvPr/>
        </p:nvSpPr>
        <p:spPr>
          <a:xfrm>
            <a:off x="8149844" y="1412775"/>
            <a:ext cx="3168355" cy="3533344"/>
          </a:xfrm>
          <a:custGeom>
            <a:avLst/>
            <a:gdLst>
              <a:gd name="connsiteX0" fmla="*/ 1188133 w 2376266"/>
              <a:gd name="connsiteY0" fmla="*/ 0 h 2650008"/>
              <a:gd name="connsiteX1" fmla="*/ 2376266 w 2376266"/>
              <a:gd name="connsiteY1" fmla="*/ 1188133 h 2650008"/>
              <a:gd name="connsiteX2" fmla="*/ 1309613 w 2376266"/>
              <a:gd name="connsiteY2" fmla="*/ 2370132 h 2650008"/>
              <a:gd name="connsiteX3" fmla="*/ 1301669 w 2376266"/>
              <a:gd name="connsiteY3" fmla="*/ 2370533 h 2650008"/>
              <a:gd name="connsiteX4" fmla="*/ 1188132 w 2376266"/>
              <a:gd name="connsiteY4" fmla="*/ 2650008 h 2650008"/>
              <a:gd name="connsiteX5" fmla="*/ 1074596 w 2376266"/>
              <a:gd name="connsiteY5" fmla="*/ 2370533 h 2650008"/>
              <a:gd name="connsiteX6" fmla="*/ 1066653 w 2376266"/>
              <a:gd name="connsiteY6" fmla="*/ 2370132 h 2650008"/>
              <a:gd name="connsiteX7" fmla="*/ 0 w 2376266"/>
              <a:gd name="connsiteY7" fmla="*/ 1188133 h 2650008"/>
              <a:gd name="connsiteX8" fmla="*/ 1188133 w 2376266"/>
              <a:gd name="connsiteY8" fmla="*/ 0 h 265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6266" h="2650008">
                <a:moveTo>
                  <a:pt x="1188133" y="0"/>
                </a:moveTo>
                <a:cubicBezTo>
                  <a:pt x="1844321" y="0"/>
                  <a:pt x="2376266" y="531945"/>
                  <a:pt x="2376266" y="1188133"/>
                </a:cubicBezTo>
                <a:cubicBezTo>
                  <a:pt x="2376266" y="1803309"/>
                  <a:pt x="1908736" y="2309288"/>
                  <a:pt x="1309613" y="2370132"/>
                </a:cubicBezTo>
                <a:lnTo>
                  <a:pt x="1301669" y="2370533"/>
                </a:lnTo>
                <a:lnTo>
                  <a:pt x="1188132" y="2650008"/>
                </a:lnTo>
                <a:lnTo>
                  <a:pt x="1074596" y="2370533"/>
                </a:lnTo>
                <a:lnTo>
                  <a:pt x="1066653" y="2370132"/>
                </a:lnTo>
                <a:cubicBezTo>
                  <a:pt x="467530" y="2309288"/>
                  <a:pt x="0" y="1803309"/>
                  <a:pt x="0" y="1188133"/>
                </a:cubicBezTo>
                <a:cubicBezTo>
                  <a:pt x="0" y="531945"/>
                  <a:pt x="531945" y="0"/>
                  <a:pt x="118813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bIns="426720" rtlCol="0" anchor="ctr">
            <a:noAutofit/>
          </a:bodyPr>
          <a:lstStyle/>
          <a:p>
            <a:pPr algn="ctr"/>
            <a:r>
              <a:rPr lang="en-US" sz="2933" dirty="0">
                <a:solidFill>
                  <a:schemeClr val="accent2"/>
                </a:solidFill>
              </a:rPr>
              <a:t>$80b</a:t>
            </a:r>
          </a:p>
          <a:p>
            <a:pPr algn="ctr"/>
            <a:r>
              <a:rPr lang="en-US" sz="2933" dirty="0">
                <a:solidFill>
                  <a:schemeClr val="accent2"/>
                </a:solidFill>
              </a:rPr>
              <a:t>Lorem ipsum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B0A623A-AF5D-4F0C-9B4D-936D60C1173A}"/>
              </a:ext>
            </a:extLst>
          </p:cNvPr>
          <p:cNvSpPr/>
          <p:nvPr/>
        </p:nvSpPr>
        <p:spPr>
          <a:xfrm>
            <a:off x="791675" y="5261719"/>
            <a:ext cx="2087968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/>
              <a:t>Lorem ipsum dolor sit amet del </a:t>
            </a:r>
            <a:r>
              <a:rPr lang="en-US" sz="1467" dirty="0" err="1"/>
              <a:t>ium</a:t>
            </a:r>
            <a:endParaRPr lang="en-US" sz="1467" dirty="0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EEC4177F-E08D-4970-BDC9-F20AEB65DDD9}"/>
              </a:ext>
            </a:extLst>
          </p:cNvPr>
          <p:cNvSpPr/>
          <p:nvPr/>
        </p:nvSpPr>
        <p:spPr>
          <a:xfrm>
            <a:off x="3081920" y="5261720"/>
            <a:ext cx="179993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67" dirty="0" err="1"/>
              <a:t>Mauris</a:t>
            </a:r>
            <a:r>
              <a:rPr lang="fr-FR" sz="1467" dirty="0"/>
              <a:t> </a:t>
            </a:r>
            <a:r>
              <a:rPr lang="fr-FR" sz="1467" dirty="0" err="1"/>
              <a:t>vulputate</a:t>
            </a:r>
            <a:r>
              <a:rPr lang="fr-FR" sz="1467" dirty="0"/>
              <a:t> </a:t>
            </a:r>
            <a:r>
              <a:rPr lang="fr-FR" sz="1467" dirty="0" err="1"/>
              <a:t>posuere</a:t>
            </a:r>
            <a:r>
              <a:rPr lang="fr-FR" sz="1467" dirty="0"/>
              <a:t> </a:t>
            </a:r>
            <a:r>
              <a:rPr lang="fr-FR" sz="1467" dirty="0" err="1"/>
              <a:t>lorem</a:t>
            </a:r>
            <a:endParaRPr lang="en-US" sz="1467" dirty="0"/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B7067D07-1B81-4386-BED6-DC6C411BD147}"/>
              </a:ext>
            </a:extLst>
          </p:cNvPr>
          <p:cNvSpPr/>
          <p:nvPr/>
        </p:nvSpPr>
        <p:spPr>
          <a:xfrm>
            <a:off x="5646019" y="5261720"/>
            <a:ext cx="179993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1467" dirty="0"/>
              <a:t>Aenean ut nulla at augue efficitur</a:t>
            </a:r>
            <a:endParaRPr lang="en-US" sz="1467" dirty="0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B6689A53-1F47-4324-99F0-0B6C1CF48838}"/>
              </a:ext>
            </a:extLst>
          </p:cNvPr>
          <p:cNvSpPr/>
          <p:nvPr/>
        </p:nvSpPr>
        <p:spPr>
          <a:xfrm>
            <a:off x="8856574" y="5261720"/>
            <a:ext cx="179993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/>
              <a:t>I like chocolate crepes and coffee</a:t>
            </a:r>
          </a:p>
        </p:txBody>
      </p:sp>
      <p:sp>
        <p:nvSpPr>
          <p:cNvPr id="11" name="Oval 22">
            <a:extLst>
              <a:ext uri="{FF2B5EF4-FFF2-40B4-BE49-F238E27FC236}">
                <a16:creationId xmlns:a16="http://schemas.microsoft.com/office/drawing/2014/main" id="{5B63B93B-EBD8-4E27-B070-8D5FEAD1520C}"/>
              </a:ext>
            </a:extLst>
          </p:cNvPr>
          <p:cNvSpPr/>
          <p:nvPr/>
        </p:nvSpPr>
        <p:spPr>
          <a:xfrm>
            <a:off x="1751781" y="4989437"/>
            <a:ext cx="167755" cy="16775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2" name="Straight Connector 24">
            <a:extLst>
              <a:ext uri="{FF2B5EF4-FFF2-40B4-BE49-F238E27FC236}">
                <a16:creationId xmlns:a16="http://schemas.microsoft.com/office/drawing/2014/main" id="{AB0BFD64-AA02-4968-AB6A-FA432973FB8F}"/>
              </a:ext>
            </a:extLst>
          </p:cNvPr>
          <p:cNvCxnSpPr>
            <a:stCxn id="11" idx="2"/>
          </p:cNvCxnSpPr>
          <p:nvPr/>
        </p:nvCxnSpPr>
        <p:spPr>
          <a:xfrm flipH="1">
            <a:off x="-240704" y="5073315"/>
            <a:ext cx="19924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Oval 25">
            <a:extLst>
              <a:ext uri="{FF2B5EF4-FFF2-40B4-BE49-F238E27FC236}">
                <a16:creationId xmlns:a16="http://schemas.microsoft.com/office/drawing/2014/main" id="{5CCE04E3-C062-4B2B-ADE9-360EB71DC5E3}"/>
              </a:ext>
            </a:extLst>
          </p:cNvPr>
          <p:cNvSpPr/>
          <p:nvPr/>
        </p:nvSpPr>
        <p:spPr>
          <a:xfrm>
            <a:off x="3898009" y="4989437"/>
            <a:ext cx="167755" cy="167755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bIns="426720" rtlCol="0" anchor="ctr">
            <a:noAutofit/>
          </a:bodyPr>
          <a:lstStyle/>
          <a:p>
            <a:pPr algn="ctr"/>
            <a:endParaRPr lang="en-US" sz="2933">
              <a:solidFill>
                <a:srgbClr val="435AE5"/>
              </a:solidFill>
            </a:endParaRPr>
          </a:p>
        </p:txBody>
      </p:sp>
      <p:cxnSp>
        <p:nvCxnSpPr>
          <p:cNvPr id="14" name="Straight Connector 26">
            <a:extLst>
              <a:ext uri="{FF2B5EF4-FFF2-40B4-BE49-F238E27FC236}">
                <a16:creationId xmlns:a16="http://schemas.microsoft.com/office/drawing/2014/main" id="{E59CAFFF-E303-4625-91C2-1C9FC0E26566}"/>
              </a:ext>
            </a:extLst>
          </p:cNvPr>
          <p:cNvCxnSpPr>
            <a:stCxn id="13" idx="2"/>
            <a:endCxn id="11" idx="6"/>
          </p:cNvCxnSpPr>
          <p:nvPr/>
        </p:nvCxnSpPr>
        <p:spPr>
          <a:xfrm flipH="1">
            <a:off x="1919537" y="5073315"/>
            <a:ext cx="19784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28">
            <a:extLst>
              <a:ext uri="{FF2B5EF4-FFF2-40B4-BE49-F238E27FC236}">
                <a16:creationId xmlns:a16="http://schemas.microsoft.com/office/drawing/2014/main" id="{F9925452-82AA-4BEC-A7AF-D167995E620D}"/>
              </a:ext>
            </a:extLst>
          </p:cNvPr>
          <p:cNvSpPr/>
          <p:nvPr/>
        </p:nvSpPr>
        <p:spPr>
          <a:xfrm>
            <a:off x="6462108" y="4989437"/>
            <a:ext cx="167755" cy="16775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6" name="Straight Connector 29">
            <a:extLst>
              <a:ext uri="{FF2B5EF4-FFF2-40B4-BE49-F238E27FC236}">
                <a16:creationId xmlns:a16="http://schemas.microsoft.com/office/drawing/2014/main" id="{D9FFF18E-26F3-416D-9F76-087B757B06E6}"/>
              </a:ext>
            </a:extLst>
          </p:cNvPr>
          <p:cNvCxnSpPr>
            <a:stCxn id="15" idx="2"/>
            <a:endCxn id="13" idx="6"/>
          </p:cNvCxnSpPr>
          <p:nvPr/>
        </p:nvCxnSpPr>
        <p:spPr>
          <a:xfrm flipH="1">
            <a:off x="4065764" y="5073315"/>
            <a:ext cx="23963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Oval 31">
            <a:extLst>
              <a:ext uri="{FF2B5EF4-FFF2-40B4-BE49-F238E27FC236}">
                <a16:creationId xmlns:a16="http://schemas.microsoft.com/office/drawing/2014/main" id="{7709327D-ED42-493A-A28A-59CA55B95ED0}"/>
              </a:ext>
            </a:extLst>
          </p:cNvPr>
          <p:cNvSpPr/>
          <p:nvPr/>
        </p:nvSpPr>
        <p:spPr>
          <a:xfrm>
            <a:off x="9650144" y="4989437"/>
            <a:ext cx="167755" cy="167755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bIns="426720" rtlCol="0" anchor="ctr">
            <a:noAutofit/>
          </a:bodyPr>
          <a:lstStyle/>
          <a:p>
            <a:pPr algn="ctr"/>
            <a:endParaRPr lang="en-US" sz="2933">
              <a:solidFill>
                <a:srgbClr val="435AE5"/>
              </a:solidFill>
            </a:endParaRPr>
          </a:p>
        </p:txBody>
      </p:sp>
      <p:cxnSp>
        <p:nvCxnSpPr>
          <p:cNvPr id="18" name="Straight Connector 32">
            <a:extLst>
              <a:ext uri="{FF2B5EF4-FFF2-40B4-BE49-F238E27FC236}">
                <a16:creationId xmlns:a16="http://schemas.microsoft.com/office/drawing/2014/main" id="{A3356B2B-C432-4AB4-862B-6DEF18B02E78}"/>
              </a:ext>
            </a:extLst>
          </p:cNvPr>
          <p:cNvCxnSpPr>
            <a:stCxn id="17" idx="2"/>
            <a:endCxn id="15" idx="6"/>
          </p:cNvCxnSpPr>
          <p:nvPr/>
        </p:nvCxnSpPr>
        <p:spPr>
          <a:xfrm flipH="1">
            <a:off x="6629864" y="5073315"/>
            <a:ext cx="302028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488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07C91FD-EAC1-44A5-BF46-26C967CE5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35" name="Chevron 6">
            <a:extLst>
              <a:ext uri="{FF2B5EF4-FFF2-40B4-BE49-F238E27FC236}">
                <a16:creationId xmlns:a16="http://schemas.microsoft.com/office/drawing/2014/main" id="{67FD7335-BDB9-4712-8934-90331914FBC6}"/>
              </a:ext>
            </a:extLst>
          </p:cNvPr>
          <p:cNvSpPr/>
          <p:nvPr/>
        </p:nvSpPr>
        <p:spPr>
          <a:xfrm>
            <a:off x="8441952" y="1725196"/>
            <a:ext cx="3073951" cy="1635242"/>
          </a:xfrm>
          <a:prstGeom prst="chevron">
            <a:avLst>
              <a:gd name="adj" fmla="val 20758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algn="ctr"/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6" name="Chevron 20">
            <a:extLst>
              <a:ext uri="{FF2B5EF4-FFF2-40B4-BE49-F238E27FC236}">
                <a16:creationId xmlns:a16="http://schemas.microsoft.com/office/drawing/2014/main" id="{C4C70DCC-2DBB-488C-A121-309FBF3A8B9D}"/>
              </a:ext>
            </a:extLst>
          </p:cNvPr>
          <p:cNvSpPr/>
          <p:nvPr/>
        </p:nvSpPr>
        <p:spPr>
          <a:xfrm>
            <a:off x="5732954" y="1725196"/>
            <a:ext cx="3073951" cy="1635242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algn="ctr"/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7" name="Chevron 21">
            <a:extLst>
              <a:ext uri="{FF2B5EF4-FFF2-40B4-BE49-F238E27FC236}">
                <a16:creationId xmlns:a16="http://schemas.microsoft.com/office/drawing/2014/main" id="{2BAAC9F4-8901-4D96-83F9-18C09227E2C0}"/>
              </a:ext>
            </a:extLst>
          </p:cNvPr>
          <p:cNvSpPr/>
          <p:nvPr/>
        </p:nvSpPr>
        <p:spPr>
          <a:xfrm>
            <a:off x="3023954" y="1725196"/>
            <a:ext cx="3073953" cy="1635242"/>
          </a:xfrm>
          <a:prstGeom prst="chevron">
            <a:avLst>
              <a:gd name="adj" fmla="val 20758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algn="ctr"/>
            <a:endParaRPr lang="en-US" sz="1333" dirty="0">
              <a:solidFill>
                <a:srgbClr val="435AE5"/>
              </a:solidFill>
            </a:endParaRPr>
          </a:p>
        </p:txBody>
      </p:sp>
      <p:sp>
        <p:nvSpPr>
          <p:cNvPr id="38" name="Pentagon 3">
            <a:extLst>
              <a:ext uri="{FF2B5EF4-FFF2-40B4-BE49-F238E27FC236}">
                <a16:creationId xmlns:a16="http://schemas.microsoft.com/office/drawing/2014/main" id="{D4E569E3-BD82-43B8-9A26-3A4511207DB3}"/>
              </a:ext>
            </a:extLst>
          </p:cNvPr>
          <p:cNvSpPr/>
          <p:nvPr/>
        </p:nvSpPr>
        <p:spPr>
          <a:xfrm>
            <a:off x="805557" y="1725196"/>
            <a:ext cx="2583350" cy="1635242"/>
          </a:xfrm>
          <a:prstGeom prst="homePlate">
            <a:avLst>
              <a:gd name="adj" fmla="val 22102"/>
            </a:avLst>
          </a:prstGeom>
          <a:solidFill>
            <a:schemeClr val="accent2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0" bIns="91440" rtlCol="0" anchor="ctr" anchorCtr="0"/>
          <a:lstStyle/>
          <a:p>
            <a:pPr algn="ctr"/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9" name="Oval 9">
            <a:extLst>
              <a:ext uri="{FF2B5EF4-FFF2-40B4-BE49-F238E27FC236}">
                <a16:creationId xmlns:a16="http://schemas.microsoft.com/office/drawing/2014/main" id="{34403581-B68C-419E-8F8F-21EAA4D7D31D}"/>
              </a:ext>
            </a:extLst>
          </p:cNvPr>
          <p:cNvSpPr/>
          <p:nvPr/>
        </p:nvSpPr>
        <p:spPr>
          <a:xfrm>
            <a:off x="1713190" y="3750463"/>
            <a:ext cx="768085" cy="76808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" sx="105000" sy="105000" algn="ctr" rotWithShape="0">
              <a:prstClr val="black">
                <a:alpha val="1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1" name="Oval 11">
            <a:extLst>
              <a:ext uri="{FF2B5EF4-FFF2-40B4-BE49-F238E27FC236}">
                <a16:creationId xmlns:a16="http://schemas.microsoft.com/office/drawing/2014/main" id="{27E6655C-8AE5-41E8-A4C7-F3B6A0447F5D}"/>
              </a:ext>
            </a:extLst>
          </p:cNvPr>
          <p:cNvSpPr/>
          <p:nvPr/>
        </p:nvSpPr>
        <p:spPr>
          <a:xfrm>
            <a:off x="6901653" y="3750463"/>
            <a:ext cx="768085" cy="76808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" sx="105000" sy="105000" algn="ctr" rotWithShape="0">
              <a:prstClr val="black">
                <a:alpha val="1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43" name="Straight Connector 14">
            <a:extLst>
              <a:ext uri="{FF2B5EF4-FFF2-40B4-BE49-F238E27FC236}">
                <a16:creationId xmlns:a16="http://schemas.microsoft.com/office/drawing/2014/main" id="{26509C6B-6EA8-481A-99C6-CBE0C13A5891}"/>
              </a:ext>
            </a:extLst>
          </p:cNvPr>
          <p:cNvCxnSpPr/>
          <p:nvPr/>
        </p:nvCxnSpPr>
        <p:spPr>
          <a:xfrm rot="5400000" flipH="1" flipV="1">
            <a:off x="4341128" y="3568203"/>
            <a:ext cx="439604" cy="2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6">
            <a:extLst>
              <a:ext uri="{FF2B5EF4-FFF2-40B4-BE49-F238E27FC236}">
                <a16:creationId xmlns:a16="http://schemas.microsoft.com/office/drawing/2014/main" id="{ADDF7BF1-2504-4C53-920E-2CA5104C51B6}"/>
              </a:ext>
            </a:extLst>
          </p:cNvPr>
          <p:cNvCxnSpPr/>
          <p:nvPr/>
        </p:nvCxnSpPr>
        <p:spPr>
          <a:xfrm rot="5400000" flipH="1" flipV="1">
            <a:off x="9759125" y="3568203"/>
            <a:ext cx="439604" cy="2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7">
            <a:extLst>
              <a:ext uri="{FF2B5EF4-FFF2-40B4-BE49-F238E27FC236}">
                <a16:creationId xmlns:a16="http://schemas.microsoft.com/office/drawing/2014/main" id="{BEF5D072-41EF-419E-BC9A-B0DD95A50266}"/>
              </a:ext>
            </a:extLst>
          </p:cNvPr>
          <p:cNvCxnSpPr/>
          <p:nvPr/>
        </p:nvCxnSpPr>
        <p:spPr>
          <a:xfrm rot="5400000" flipH="1" flipV="1">
            <a:off x="1877430" y="3568203"/>
            <a:ext cx="439604" cy="2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8">
            <a:extLst>
              <a:ext uri="{FF2B5EF4-FFF2-40B4-BE49-F238E27FC236}">
                <a16:creationId xmlns:a16="http://schemas.microsoft.com/office/drawing/2014/main" id="{F48A8A36-46AB-4742-99C2-02890706D4F5}"/>
              </a:ext>
            </a:extLst>
          </p:cNvPr>
          <p:cNvCxnSpPr/>
          <p:nvPr/>
        </p:nvCxnSpPr>
        <p:spPr>
          <a:xfrm rot="5400000" flipH="1" flipV="1">
            <a:off x="7065893" y="3568203"/>
            <a:ext cx="439604" cy="2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10">
            <a:extLst>
              <a:ext uri="{FF2B5EF4-FFF2-40B4-BE49-F238E27FC236}">
                <a16:creationId xmlns:a16="http://schemas.microsoft.com/office/drawing/2014/main" id="{1F6DDA7B-82A8-4305-968F-8AE81425589D}"/>
              </a:ext>
            </a:extLst>
          </p:cNvPr>
          <p:cNvSpPr/>
          <p:nvPr/>
        </p:nvSpPr>
        <p:spPr>
          <a:xfrm>
            <a:off x="4176888" y="3750463"/>
            <a:ext cx="768085" cy="768085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27000" sx="105000" sy="105000" algn="ctr" rotWithShape="0">
              <a:prstClr val="black">
                <a:alpha val="1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2" name="Oval 12">
            <a:extLst>
              <a:ext uri="{FF2B5EF4-FFF2-40B4-BE49-F238E27FC236}">
                <a16:creationId xmlns:a16="http://schemas.microsoft.com/office/drawing/2014/main" id="{3FF6EBA1-D3F6-44AF-A25D-DE48ADB3EF76}"/>
              </a:ext>
            </a:extLst>
          </p:cNvPr>
          <p:cNvSpPr/>
          <p:nvPr/>
        </p:nvSpPr>
        <p:spPr>
          <a:xfrm>
            <a:off x="9594885" y="3750463"/>
            <a:ext cx="768085" cy="768085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27000" sx="105000" sy="105000" algn="ctr" rotWithShape="0">
              <a:prstClr val="black">
                <a:alpha val="1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02C7EC08-5A90-416A-A4AE-A6A22CA9A73D}"/>
              </a:ext>
            </a:extLst>
          </p:cNvPr>
          <p:cNvGrpSpPr/>
          <p:nvPr/>
        </p:nvGrpSpPr>
        <p:grpSpPr>
          <a:xfrm>
            <a:off x="992135" y="4660646"/>
            <a:ext cx="2106815" cy="1187012"/>
            <a:chOff x="667657" y="4517316"/>
            <a:chExt cx="2106815" cy="1187012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A997264C-E684-4288-856F-0ECDE1D266BA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81BF17A1-91BA-4634-BB5E-062BD3CB1CD7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C59E97F8-7C84-4187-9554-972CEB95D279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C3163FCB-3B8D-429E-BD7B-EEB8FF550AC9}"/>
              </a:ext>
            </a:extLst>
          </p:cNvPr>
          <p:cNvGrpSpPr/>
          <p:nvPr/>
        </p:nvGrpSpPr>
        <p:grpSpPr>
          <a:xfrm>
            <a:off x="3518592" y="4660646"/>
            <a:ext cx="2106815" cy="1187012"/>
            <a:chOff x="667657" y="4517316"/>
            <a:chExt cx="2106815" cy="1187012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F359E2A1-D4A0-4E51-BA2F-A4C161DC5200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AF01EF8F-B904-4F2B-8071-72FECDF460AC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</a:t>
              </a:r>
            </a:p>
          </p:txBody>
        </p: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1DA7F02D-F3EB-402C-82D8-3286E2F1AE10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9AA02066-3A1B-41B2-AFF5-998D0D163E74}"/>
              </a:ext>
            </a:extLst>
          </p:cNvPr>
          <p:cNvGrpSpPr/>
          <p:nvPr/>
        </p:nvGrpSpPr>
        <p:grpSpPr>
          <a:xfrm>
            <a:off x="6216521" y="4660646"/>
            <a:ext cx="2106815" cy="1187012"/>
            <a:chOff x="667657" y="4517316"/>
            <a:chExt cx="2106815" cy="1187012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D90A2D60-C885-4E59-B748-EC86C92AE33A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EE18A786-C0F7-4B16-9054-87BDE3DEFEF7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14528961-11FF-4672-99DF-BFEF8D409012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FA1EF1E8-B892-4FC4-B7F9-7AAEBE71F9DF}"/>
              </a:ext>
            </a:extLst>
          </p:cNvPr>
          <p:cNvGrpSpPr/>
          <p:nvPr/>
        </p:nvGrpSpPr>
        <p:grpSpPr>
          <a:xfrm>
            <a:off x="8925406" y="4660646"/>
            <a:ext cx="2106815" cy="1187012"/>
            <a:chOff x="667657" y="4517316"/>
            <a:chExt cx="2106815" cy="1187012"/>
          </a:xfrm>
        </p:grpSpPr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287EF97C-F1D2-4548-8BB2-5D2105CA4974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C33D5C20-D5C6-43DC-9E54-43CA65A702F4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26F4EB84-837D-4D7D-9277-6C7E4039DFF0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ocket" title="Icon of a rocket">
            <a:extLst>
              <a:ext uri="{FF2B5EF4-FFF2-40B4-BE49-F238E27FC236}">
                <a16:creationId xmlns:a16="http://schemas.microsoft.com/office/drawing/2014/main" id="{E690AB39-D620-499A-96B6-523C1C30B24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949062" y="3989240"/>
            <a:ext cx="296340" cy="29053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8" name="Intelligence" title="Icon of circles connected by crossing lines">
            <a:extLst>
              <a:ext uri="{FF2B5EF4-FFF2-40B4-BE49-F238E27FC236}">
                <a16:creationId xmlns:a16="http://schemas.microsoft.com/office/drawing/2014/main" id="{983AA39B-C6BE-4D04-89D2-B3035737D82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09756" y="3989240"/>
            <a:ext cx="302348" cy="29053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9" name="Broadcasting_F1B5" title="Icon of a communication dish with signal lines">
            <a:extLst>
              <a:ext uri="{FF2B5EF4-FFF2-40B4-BE49-F238E27FC236}">
                <a16:creationId xmlns:a16="http://schemas.microsoft.com/office/drawing/2014/main" id="{B7A9709D-DC3A-4049-8238-083C3804E82C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9833730" y="3989240"/>
            <a:ext cx="290394" cy="29053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70" name="IoT" title="Icon of five circles that all connect to a center circle">
            <a:extLst>
              <a:ext uri="{FF2B5EF4-FFF2-40B4-BE49-F238E27FC236}">
                <a16:creationId xmlns:a16="http://schemas.microsoft.com/office/drawing/2014/main" id="{25D7DDBE-2564-4816-84BF-550AABB992B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140663" y="3989240"/>
            <a:ext cx="290064" cy="29053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EB627564-93CB-4C60-98CB-88A23ED12F4B}"/>
              </a:ext>
            </a:extLst>
          </p:cNvPr>
          <p:cNvGrpSpPr/>
          <p:nvPr/>
        </p:nvGrpSpPr>
        <p:grpSpPr>
          <a:xfrm>
            <a:off x="917139" y="1931828"/>
            <a:ext cx="2106815" cy="1112545"/>
            <a:chOff x="917139" y="1928968"/>
            <a:chExt cx="2106815" cy="1112545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CDC3925F-57E8-44C4-B810-D9908A9534E7}"/>
                </a:ext>
              </a:extLst>
            </p:cNvPr>
            <p:cNvSpPr txBox="1"/>
            <p:nvPr/>
          </p:nvSpPr>
          <p:spPr>
            <a:xfrm>
              <a:off x="1552725" y="1928968"/>
              <a:ext cx="835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>
                  <a:solidFill>
                    <a:schemeClr val="bg1"/>
                  </a:solidFill>
                </a:rPr>
                <a:t>01</a:t>
              </a:r>
              <a:endParaRPr lang="zh-CN" altLang="en-US" sz="4400">
                <a:solidFill>
                  <a:schemeClr val="bg1"/>
                </a:solidFill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7F305B99-93EB-4AB3-9EFB-EA6E1DA3056B}"/>
                </a:ext>
              </a:extLst>
            </p:cNvPr>
            <p:cNvSpPr txBox="1"/>
            <p:nvPr/>
          </p:nvSpPr>
          <p:spPr>
            <a:xfrm>
              <a:off x="917139" y="2641403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4F30D169-0A41-4D9D-AEBA-EB6F29BEB58E}"/>
              </a:ext>
            </a:extLst>
          </p:cNvPr>
          <p:cNvGrpSpPr/>
          <p:nvPr/>
        </p:nvGrpSpPr>
        <p:grpSpPr>
          <a:xfrm>
            <a:off x="3568812" y="1931828"/>
            <a:ext cx="2106815" cy="1112545"/>
            <a:chOff x="917139" y="1928968"/>
            <a:chExt cx="2106815" cy="1112545"/>
          </a:xfrm>
        </p:grpSpPr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93391415-FEE1-4FFA-B4D4-D4AA24AFF0BD}"/>
                </a:ext>
              </a:extLst>
            </p:cNvPr>
            <p:cNvSpPr txBox="1"/>
            <p:nvPr/>
          </p:nvSpPr>
          <p:spPr>
            <a:xfrm>
              <a:off x="1552725" y="1928968"/>
              <a:ext cx="835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>
                  <a:solidFill>
                    <a:schemeClr val="accent2"/>
                  </a:solidFill>
                </a:rPr>
                <a:t>01</a:t>
              </a:r>
              <a:endParaRPr lang="zh-CN" altLang="en-US" sz="4400">
                <a:solidFill>
                  <a:schemeClr val="accent2"/>
                </a:solidFill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F3104318-83B7-4ADF-8C6F-A2D9720A2B81}"/>
                </a:ext>
              </a:extLst>
            </p:cNvPr>
            <p:cNvSpPr txBox="1"/>
            <p:nvPr/>
          </p:nvSpPr>
          <p:spPr>
            <a:xfrm>
              <a:off x="917139" y="2641403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5167E95D-F485-4D8B-8AE1-B93B80C556B5}"/>
              </a:ext>
            </a:extLst>
          </p:cNvPr>
          <p:cNvGrpSpPr/>
          <p:nvPr/>
        </p:nvGrpSpPr>
        <p:grpSpPr>
          <a:xfrm>
            <a:off x="6315735" y="1931828"/>
            <a:ext cx="2106815" cy="1112545"/>
            <a:chOff x="917139" y="1928968"/>
            <a:chExt cx="2106815" cy="1112545"/>
          </a:xfrm>
        </p:grpSpPr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6E84C419-CFD4-4D19-8CA0-F63724FDD989}"/>
                </a:ext>
              </a:extLst>
            </p:cNvPr>
            <p:cNvSpPr txBox="1"/>
            <p:nvPr/>
          </p:nvSpPr>
          <p:spPr>
            <a:xfrm>
              <a:off x="1552725" y="1928968"/>
              <a:ext cx="835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>
                  <a:solidFill>
                    <a:schemeClr val="bg1"/>
                  </a:solidFill>
                </a:rPr>
                <a:t>01</a:t>
              </a:r>
              <a:endParaRPr lang="zh-CN" altLang="en-US" sz="4400">
                <a:solidFill>
                  <a:schemeClr val="bg1"/>
                </a:solidFill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00A02FA4-0D8E-469E-9CB6-3A30DC448700}"/>
                </a:ext>
              </a:extLst>
            </p:cNvPr>
            <p:cNvSpPr txBox="1"/>
            <p:nvPr/>
          </p:nvSpPr>
          <p:spPr>
            <a:xfrm>
              <a:off x="917139" y="2641403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72ED004E-5DBE-4940-8B45-81C58C920778}"/>
              </a:ext>
            </a:extLst>
          </p:cNvPr>
          <p:cNvGrpSpPr/>
          <p:nvPr/>
        </p:nvGrpSpPr>
        <p:grpSpPr>
          <a:xfrm>
            <a:off x="9015032" y="1931828"/>
            <a:ext cx="2106815" cy="1112545"/>
            <a:chOff x="917139" y="1928968"/>
            <a:chExt cx="2106815" cy="1112545"/>
          </a:xfrm>
        </p:grpSpPr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CF67794E-F773-46F7-83C2-E6AC3C35C8E2}"/>
                </a:ext>
              </a:extLst>
            </p:cNvPr>
            <p:cNvSpPr txBox="1"/>
            <p:nvPr/>
          </p:nvSpPr>
          <p:spPr>
            <a:xfrm>
              <a:off x="1552725" y="1928968"/>
              <a:ext cx="835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>
                  <a:solidFill>
                    <a:schemeClr val="accent2"/>
                  </a:solidFill>
                </a:rPr>
                <a:t>01</a:t>
              </a:r>
              <a:endParaRPr lang="zh-CN" altLang="en-US" sz="4400">
                <a:solidFill>
                  <a:schemeClr val="accent2"/>
                </a:solidFill>
              </a:endParaRP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A4ABECFA-047D-4381-A772-5056D0F9D8A6}"/>
                </a:ext>
              </a:extLst>
            </p:cNvPr>
            <p:cNvSpPr txBox="1"/>
            <p:nvPr/>
          </p:nvSpPr>
          <p:spPr>
            <a:xfrm>
              <a:off x="917139" y="2641403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4567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2625DEE1-BD80-4EAB-9AFE-DDAF838F33A9}"/>
              </a:ext>
            </a:extLst>
          </p:cNvPr>
          <p:cNvSpPr/>
          <p:nvPr/>
        </p:nvSpPr>
        <p:spPr>
          <a:xfrm>
            <a:off x="1159976" y="1720035"/>
            <a:ext cx="2666999" cy="4092310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96280B0-3517-41B4-8A8C-47DC4D6183D6}"/>
              </a:ext>
            </a:extLst>
          </p:cNvPr>
          <p:cNvCxnSpPr/>
          <p:nvPr/>
        </p:nvCxnSpPr>
        <p:spPr>
          <a:xfrm>
            <a:off x="1539404" y="3422974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D0B2BE15-B6D4-47CA-A7F8-E38B916B8BBF}"/>
              </a:ext>
            </a:extLst>
          </p:cNvPr>
          <p:cNvSpPr txBox="1"/>
          <p:nvPr/>
        </p:nvSpPr>
        <p:spPr>
          <a:xfrm>
            <a:off x="1165085" y="2966896"/>
            <a:ext cx="2656780" cy="504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8B9DDEA-B94B-4B2C-875E-32386A0BF971}"/>
              </a:ext>
            </a:extLst>
          </p:cNvPr>
          <p:cNvSpPr txBox="1"/>
          <p:nvPr/>
        </p:nvSpPr>
        <p:spPr>
          <a:xfrm>
            <a:off x="1568190" y="3531037"/>
            <a:ext cx="1850571" cy="207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3ECA219-AD7A-4967-A0D5-D54CB2E74F53}"/>
              </a:ext>
            </a:extLst>
          </p:cNvPr>
          <p:cNvSpPr txBox="1"/>
          <p:nvPr/>
        </p:nvSpPr>
        <p:spPr>
          <a:xfrm>
            <a:off x="1165085" y="2165281"/>
            <a:ext cx="265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$1500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13A61D2-BAE4-4192-9F2F-D32BBF1623DF}"/>
              </a:ext>
            </a:extLst>
          </p:cNvPr>
          <p:cNvSpPr/>
          <p:nvPr/>
        </p:nvSpPr>
        <p:spPr>
          <a:xfrm>
            <a:off x="2100612" y="5575034"/>
            <a:ext cx="785727" cy="36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68216C0C-D669-48F3-999C-51A229959008}"/>
              </a:ext>
            </a:extLst>
          </p:cNvPr>
          <p:cNvSpPr/>
          <p:nvPr/>
        </p:nvSpPr>
        <p:spPr>
          <a:xfrm>
            <a:off x="4762501" y="1720035"/>
            <a:ext cx="2666999" cy="4092310"/>
          </a:xfrm>
          <a:prstGeom prst="roundRect">
            <a:avLst>
              <a:gd name="adj" fmla="val 3988"/>
            </a:avLst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B9ABFD30-456A-4D2C-BA18-AD48BB1F7DF7}"/>
              </a:ext>
            </a:extLst>
          </p:cNvPr>
          <p:cNvCxnSpPr/>
          <p:nvPr/>
        </p:nvCxnSpPr>
        <p:spPr>
          <a:xfrm>
            <a:off x="5141929" y="3422974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718CE281-1366-4CF5-B7FD-635E4122777A}"/>
              </a:ext>
            </a:extLst>
          </p:cNvPr>
          <p:cNvSpPr txBox="1"/>
          <p:nvPr/>
        </p:nvSpPr>
        <p:spPr>
          <a:xfrm>
            <a:off x="4767610" y="2966896"/>
            <a:ext cx="265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08622AE-715C-4305-902E-D4FAFCD41BE0}"/>
              </a:ext>
            </a:extLst>
          </p:cNvPr>
          <p:cNvSpPr txBox="1"/>
          <p:nvPr/>
        </p:nvSpPr>
        <p:spPr>
          <a:xfrm>
            <a:off x="5170715" y="3531037"/>
            <a:ext cx="1850571" cy="207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A5C88A9-F7D2-493B-A85B-641B41D5694D}"/>
              </a:ext>
            </a:extLst>
          </p:cNvPr>
          <p:cNvSpPr txBox="1"/>
          <p:nvPr/>
        </p:nvSpPr>
        <p:spPr>
          <a:xfrm>
            <a:off x="4767610" y="2165281"/>
            <a:ext cx="265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$2680</a:t>
            </a: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2E9BF252-9856-4C07-939C-7EE1D1DE012C}"/>
              </a:ext>
            </a:extLst>
          </p:cNvPr>
          <p:cNvSpPr/>
          <p:nvPr/>
        </p:nvSpPr>
        <p:spPr>
          <a:xfrm>
            <a:off x="5703137" y="5575034"/>
            <a:ext cx="785727" cy="36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E7FCE579-F309-4C95-A451-FEA9E3B57402}"/>
              </a:ext>
            </a:extLst>
          </p:cNvPr>
          <p:cNvSpPr/>
          <p:nvPr/>
        </p:nvSpPr>
        <p:spPr>
          <a:xfrm>
            <a:off x="8365026" y="1720035"/>
            <a:ext cx="2666999" cy="4092310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7B97650-0AAD-41B1-BECD-FE69A5F1C7A1}"/>
              </a:ext>
            </a:extLst>
          </p:cNvPr>
          <p:cNvCxnSpPr/>
          <p:nvPr/>
        </p:nvCxnSpPr>
        <p:spPr>
          <a:xfrm>
            <a:off x="8744454" y="3422974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5840591C-EF78-4279-B96F-0F1A5ADCE1F6}"/>
              </a:ext>
            </a:extLst>
          </p:cNvPr>
          <p:cNvSpPr txBox="1"/>
          <p:nvPr/>
        </p:nvSpPr>
        <p:spPr>
          <a:xfrm>
            <a:off x="8370135" y="2966896"/>
            <a:ext cx="2656780" cy="504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F1A937A-4117-4556-AA2B-47505E97AF4F}"/>
              </a:ext>
            </a:extLst>
          </p:cNvPr>
          <p:cNvSpPr txBox="1"/>
          <p:nvPr/>
        </p:nvSpPr>
        <p:spPr>
          <a:xfrm>
            <a:off x="8773240" y="3531037"/>
            <a:ext cx="1850571" cy="207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1007093-9FFD-41E2-AFA5-BE26684F74CD}"/>
              </a:ext>
            </a:extLst>
          </p:cNvPr>
          <p:cNvSpPr txBox="1"/>
          <p:nvPr/>
        </p:nvSpPr>
        <p:spPr>
          <a:xfrm>
            <a:off x="8370135" y="2165281"/>
            <a:ext cx="265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$3650</a:t>
            </a: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BF13B442-762A-4F82-AAE7-D4CEE107CFD8}"/>
              </a:ext>
            </a:extLst>
          </p:cNvPr>
          <p:cNvSpPr/>
          <p:nvPr/>
        </p:nvSpPr>
        <p:spPr>
          <a:xfrm>
            <a:off x="9305662" y="5575034"/>
            <a:ext cx="785727" cy="36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547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57" name="Broadcasting_F1B5" title="Icon of a communication dish with signal lines">
            <a:extLst>
              <a:ext uri="{FF2B5EF4-FFF2-40B4-BE49-F238E27FC236}">
                <a16:creationId xmlns:a16="http://schemas.microsoft.com/office/drawing/2014/main" id="{8A82A177-F974-42F0-9C23-53B29AD39C21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8206565" y="4446630"/>
            <a:ext cx="449789" cy="45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5875" cap="flat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0" name="speedometer" title="Icon of a spedometer showing medium speed">
            <a:extLst>
              <a:ext uri="{FF2B5EF4-FFF2-40B4-BE49-F238E27FC236}">
                <a16:creationId xmlns:a16="http://schemas.microsoft.com/office/drawing/2014/main" id="{3A38AD8E-7A75-4B60-B0DC-F77DB424602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06459" y="1828083"/>
            <a:ext cx="450000" cy="4500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15875" cap="flat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rocket" title="Icon of a rocket">
            <a:extLst>
              <a:ext uri="{FF2B5EF4-FFF2-40B4-BE49-F238E27FC236}">
                <a16:creationId xmlns:a16="http://schemas.microsoft.com/office/drawing/2014/main" id="{79847BDB-59C7-409C-B7F7-F8B5D0BF8F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84441" y="1828083"/>
            <a:ext cx="458998" cy="45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5875" cap="flat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2" name="globe_4" title="Icon of the earth">
            <a:extLst>
              <a:ext uri="{FF2B5EF4-FFF2-40B4-BE49-F238E27FC236}">
                <a16:creationId xmlns:a16="http://schemas.microsoft.com/office/drawing/2014/main" id="{48E47655-1EC1-4A54-A45D-9E587199BB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730" y="4446630"/>
            <a:ext cx="444421" cy="450000"/>
          </a:xfrm>
          <a:custGeom>
            <a:avLst/>
            <a:gdLst>
              <a:gd name="T0" fmla="*/ 0 w 332"/>
              <a:gd name="T1" fmla="*/ 167 h 333"/>
              <a:gd name="T2" fmla="*/ 36 w 332"/>
              <a:gd name="T3" fmla="*/ 63 h 333"/>
              <a:gd name="T4" fmla="*/ 166 w 332"/>
              <a:gd name="T5" fmla="*/ 0 h 333"/>
              <a:gd name="T6" fmla="*/ 332 w 332"/>
              <a:gd name="T7" fmla="*/ 167 h 333"/>
              <a:gd name="T8" fmla="*/ 166 w 332"/>
              <a:gd name="T9" fmla="*/ 333 h 333"/>
              <a:gd name="T10" fmla="*/ 0 w 332"/>
              <a:gd name="T11" fmla="*/ 167 h 333"/>
              <a:gd name="T12" fmla="*/ 89 w 332"/>
              <a:gd name="T13" fmla="*/ 314 h 333"/>
              <a:gd name="T14" fmla="*/ 102 w 332"/>
              <a:gd name="T15" fmla="*/ 299 h 333"/>
              <a:gd name="T16" fmla="*/ 98 w 332"/>
              <a:gd name="T17" fmla="*/ 272 h 333"/>
              <a:gd name="T18" fmla="*/ 72 w 332"/>
              <a:gd name="T19" fmla="*/ 255 h 333"/>
              <a:gd name="T20" fmla="*/ 38 w 332"/>
              <a:gd name="T21" fmla="*/ 255 h 333"/>
              <a:gd name="T22" fmla="*/ 21 w 332"/>
              <a:gd name="T23" fmla="*/ 217 h 333"/>
              <a:gd name="T24" fmla="*/ 38 w 332"/>
              <a:gd name="T25" fmla="*/ 168 h 333"/>
              <a:gd name="T26" fmla="*/ 58 w 332"/>
              <a:gd name="T27" fmla="*/ 167 h 333"/>
              <a:gd name="T28" fmla="*/ 80 w 332"/>
              <a:gd name="T29" fmla="*/ 193 h 333"/>
              <a:gd name="T30" fmla="*/ 102 w 332"/>
              <a:gd name="T31" fmla="*/ 182 h 333"/>
              <a:gd name="T32" fmla="*/ 93 w 332"/>
              <a:gd name="T33" fmla="*/ 156 h 333"/>
              <a:gd name="T34" fmla="*/ 101 w 332"/>
              <a:gd name="T35" fmla="*/ 124 h 333"/>
              <a:gd name="T36" fmla="*/ 145 w 332"/>
              <a:gd name="T37" fmla="*/ 80 h 333"/>
              <a:gd name="T38" fmla="*/ 119 w 332"/>
              <a:gd name="T39" fmla="*/ 47 h 333"/>
              <a:gd name="T40" fmla="*/ 101 w 332"/>
              <a:gd name="T41" fmla="*/ 68 h 333"/>
              <a:gd name="T42" fmla="*/ 32 w 332"/>
              <a:gd name="T43" fmla="*/ 68 h 333"/>
              <a:gd name="T44" fmla="*/ 251 w 332"/>
              <a:gd name="T45" fmla="*/ 24 h 333"/>
              <a:gd name="T46" fmla="*/ 187 w 332"/>
              <a:gd name="T47" fmla="*/ 56 h 333"/>
              <a:gd name="T48" fmla="*/ 201 w 332"/>
              <a:gd name="T49" fmla="*/ 92 h 333"/>
              <a:gd name="T50" fmla="*/ 235 w 332"/>
              <a:gd name="T51" fmla="*/ 92 h 333"/>
              <a:gd name="T52" fmla="*/ 219 w 332"/>
              <a:gd name="T53" fmla="*/ 115 h 333"/>
              <a:gd name="T54" fmla="*/ 187 w 332"/>
              <a:gd name="T55" fmla="*/ 130 h 333"/>
              <a:gd name="T56" fmla="*/ 161 w 332"/>
              <a:gd name="T57" fmla="*/ 168 h 333"/>
              <a:gd name="T58" fmla="*/ 169 w 332"/>
              <a:gd name="T59" fmla="*/ 204 h 333"/>
              <a:gd name="T60" fmla="*/ 206 w 332"/>
              <a:gd name="T61" fmla="*/ 225 h 333"/>
              <a:gd name="T62" fmla="*/ 218 w 332"/>
              <a:gd name="T63" fmla="*/ 212 h 333"/>
              <a:gd name="T64" fmla="*/ 229 w 332"/>
              <a:gd name="T65" fmla="*/ 244 h 333"/>
              <a:gd name="T66" fmla="*/ 217 w 332"/>
              <a:gd name="T67" fmla="*/ 289 h 333"/>
              <a:gd name="T68" fmla="*/ 245 w 332"/>
              <a:gd name="T69" fmla="*/ 276 h 333"/>
              <a:gd name="T70" fmla="*/ 259 w 332"/>
              <a:gd name="T71" fmla="*/ 256 h 333"/>
              <a:gd name="T72" fmla="*/ 259 w 332"/>
              <a:gd name="T73" fmla="*/ 168 h 333"/>
              <a:gd name="T74" fmla="*/ 239 w 332"/>
              <a:gd name="T75" fmla="*/ 137 h 333"/>
              <a:gd name="T76" fmla="*/ 259 w 332"/>
              <a:gd name="T77" fmla="*/ 124 h 333"/>
              <a:gd name="T78" fmla="*/ 284 w 332"/>
              <a:gd name="T79" fmla="*/ 137 h 333"/>
              <a:gd name="T80" fmla="*/ 306 w 332"/>
              <a:gd name="T81" fmla="*/ 170 h 333"/>
              <a:gd name="T82" fmla="*/ 306 w 332"/>
              <a:gd name="T83" fmla="*/ 186 h 333"/>
              <a:gd name="T84" fmla="*/ 332 w 332"/>
              <a:gd name="T85" fmla="*/ 18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2" h="333">
                <a:moveTo>
                  <a:pt x="0" y="167"/>
                </a:moveTo>
                <a:cubicBezTo>
                  <a:pt x="0" y="128"/>
                  <a:pt x="13" y="92"/>
                  <a:pt x="36" y="63"/>
                </a:cubicBezTo>
                <a:cubicBezTo>
                  <a:pt x="66" y="25"/>
                  <a:pt x="113" y="0"/>
                  <a:pt x="166" y="0"/>
                </a:cubicBezTo>
                <a:cubicBezTo>
                  <a:pt x="258" y="0"/>
                  <a:pt x="332" y="75"/>
                  <a:pt x="332" y="167"/>
                </a:cubicBezTo>
                <a:cubicBezTo>
                  <a:pt x="332" y="258"/>
                  <a:pt x="258" y="333"/>
                  <a:pt x="166" y="333"/>
                </a:cubicBezTo>
                <a:cubicBezTo>
                  <a:pt x="74" y="333"/>
                  <a:pt x="0" y="258"/>
                  <a:pt x="0" y="167"/>
                </a:cubicBezTo>
                <a:close/>
                <a:moveTo>
                  <a:pt x="89" y="314"/>
                </a:moveTo>
                <a:cubicBezTo>
                  <a:pt x="102" y="299"/>
                  <a:pt x="102" y="299"/>
                  <a:pt x="102" y="299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72" y="255"/>
                  <a:pt x="72" y="255"/>
                  <a:pt x="72" y="255"/>
                </a:cubicBezTo>
                <a:cubicBezTo>
                  <a:pt x="38" y="255"/>
                  <a:pt x="38" y="255"/>
                  <a:pt x="38" y="255"/>
                </a:cubicBezTo>
                <a:cubicBezTo>
                  <a:pt x="21" y="217"/>
                  <a:pt x="21" y="217"/>
                  <a:pt x="21" y="217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80" y="193"/>
                  <a:pt x="80" y="193"/>
                  <a:pt x="80" y="193"/>
                </a:cubicBezTo>
                <a:cubicBezTo>
                  <a:pt x="102" y="182"/>
                  <a:pt x="102" y="182"/>
                  <a:pt x="102" y="182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32" y="68"/>
                  <a:pt x="32" y="68"/>
                  <a:pt x="32" y="68"/>
                </a:cubicBezTo>
                <a:moveTo>
                  <a:pt x="251" y="24"/>
                </a:moveTo>
                <a:cubicBezTo>
                  <a:pt x="187" y="56"/>
                  <a:pt x="187" y="56"/>
                  <a:pt x="187" y="56"/>
                </a:cubicBezTo>
                <a:cubicBezTo>
                  <a:pt x="201" y="92"/>
                  <a:pt x="201" y="92"/>
                  <a:pt x="201" y="92"/>
                </a:cubicBezTo>
                <a:cubicBezTo>
                  <a:pt x="235" y="92"/>
                  <a:pt x="235" y="92"/>
                  <a:pt x="235" y="92"/>
                </a:cubicBezTo>
                <a:cubicBezTo>
                  <a:pt x="219" y="115"/>
                  <a:pt x="219" y="115"/>
                  <a:pt x="219" y="115"/>
                </a:cubicBezTo>
                <a:cubicBezTo>
                  <a:pt x="187" y="130"/>
                  <a:pt x="187" y="130"/>
                  <a:pt x="187" y="130"/>
                </a:cubicBezTo>
                <a:cubicBezTo>
                  <a:pt x="161" y="168"/>
                  <a:pt x="161" y="168"/>
                  <a:pt x="161" y="168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206" y="225"/>
                  <a:pt x="206" y="225"/>
                  <a:pt x="206" y="225"/>
                </a:cubicBezTo>
                <a:cubicBezTo>
                  <a:pt x="218" y="212"/>
                  <a:pt x="218" y="212"/>
                  <a:pt x="218" y="212"/>
                </a:cubicBezTo>
                <a:cubicBezTo>
                  <a:pt x="229" y="244"/>
                  <a:pt x="229" y="244"/>
                  <a:pt x="229" y="244"/>
                </a:cubicBezTo>
                <a:cubicBezTo>
                  <a:pt x="217" y="289"/>
                  <a:pt x="217" y="289"/>
                  <a:pt x="217" y="289"/>
                </a:cubicBezTo>
                <a:cubicBezTo>
                  <a:pt x="245" y="276"/>
                  <a:pt x="245" y="276"/>
                  <a:pt x="245" y="276"/>
                </a:cubicBezTo>
                <a:cubicBezTo>
                  <a:pt x="259" y="256"/>
                  <a:pt x="259" y="256"/>
                  <a:pt x="259" y="256"/>
                </a:cubicBezTo>
                <a:cubicBezTo>
                  <a:pt x="259" y="168"/>
                  <a:pt x="259" y="168"/>
                  <a:pt x="259" y="168"/>
                </a:cubicBezTo>
                <a:cubicBezTo>
                  <a:pt x="239" y="137"/>
                  <a:pt x="239" y="137"/>
                  <a:pt x="239" y="137"/>
                </a:cubicBezTo>
                <a:cubicBezTo>
                  <a:pt x="259" y="124"/>
                  <a:pt x="259" y="124"/>
                  <a:pt x="259" y="124"/>
                </a:cubicBezTo>
                <a:cubicBezTo>
                  <a:pt x="284" y="137"/>
                  <a:pt x="284" y="137"/>
                  <a:pt x="284" y="137"/>
                </a:cubicBezTo>
                <a:cubicBezTo>
                  <a:pt x="306" y="170"/>
                  <a:pt x="306" y="170"/>
                  <a:pt x="306" y="170"/>
                </a:cubicBezTo>
                <a:cubicBezTo>
                  <a:pt x="306" y="186"/>
                  <a:pt x="306" y="186"/>
                  <a:pt x="306" y="186"/>
                </a:cubicBezTo>
                <a:cubicBezTo>
                  <a:pt x="332" y="181"/>
                  <a:pt x="332" y="181"/>
                  <a:pt x="332" y="181"/>
                </a:cubicBezTo>
              </a:path>
            </a:pathLst>
          </a:custGeom>
          <a:noFill/>
          <a:ln w="15875" cap="flat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1" name="Intelligence" title="Icon of circles connected by crossing lines">
            <a:extLst>
              <a:ext uri="{FF2B5EF4-FFF2-40B4-BE49-F238E27FC236}">
                <a16:creationId xmlns:a16="http://schemas.microsoft.com/office/drawing/2014/main" id="{18FB8E8A-6413-43F4-BE68-6D4A0A65898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40797" y="1828083"/>
            <a:ext cx="468305" cy="450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5875" cap="flat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3" name="chip" title="Icon of a computer chip">
            <a:extLst>
              <a:ext uri="{FF2B5EF4-FFF2-40B4-BE49-F238E27FC236}">
                <a16:creationId xmlns:a16="http://schemas.microsoft.com/office/drawing/2014/main" id="{EA7B5BA4-0CA7-4378-8889-46312AC1BD1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54419" y="4446630"/>
            <a:ext cx="441061" cy="450000"/>
          </a:xfrm>
          <a:custGeom>
            <a:avLst/>
            <a:gdLst>
              <a:gd name="T0" fmla="*/ 267 w 334"/>
              <a:gd name="T1" fmla="*/ 298 h 341"/>
              <a:gd name="T2" fmla="*/ 60 w 334"/>
              <a:gd name="T3" fmla="*/ 298 h 341"/>
              <a:gd name="T4" fmla="*/ 36 w 334"/>
              <a:gd name="T5" fmla="*/ 273 h 341"/>
              <a:gd name="T6" fmla="*/ 36 w 334"/>
              <a:gd name="T7" fmla="*/ 61 h 341"/>
              <a:gd name="T8" fmla="*/ 60 w 334"/>
              <a:gd name="T9" fmla="*/ 36 h 341"/>
              <a:gd name="T10" fmla="*/ 267 w 334"/>
              <a:gd name="T11" fmla="*/ 36 h 341"/>
              <a:gd name="T12" fmla="*/ 291 w 334"/>
              <a:gd name="T13" fmla="*/ 61 h 341"/>
              <a:gd name="T14" fmla="*/ 291 w 334"/>
              <a:gd name="T15" fmla="*/ 273 h 341"/>
              <a:gd name="T16" fmla="*/ 267 w 334"/>
              <a:gd name="T17" fmla="*/ 298 h 341"/>
              <a:gd name="T18" fmla="*/ 78 w 334"/>
              <a:gd name="T19" fmla="*/ 36 h 341"/>
              <a:gd name="T20" fmla="*/ 78 w 334"/>
              <a:gd name="T21" fmla="*/ 0 h 341"/>
              <a:gd name="T22" fmla="*/ 121 w 334"/>
              <a:gd name="T23" fmla="*/ 36 h 341"/>
              <a:gd name="T24" fmla="*/ 121 w 334"/>
              <a:gd name="T25" fmla="*/ 0 h 341"/>
              <a:gd name="T26" fmla="*/ 163 w 334"/>
              <a:gd name="T27" fmla="*/ 0 h 341"/>
              <a:gd name="T28" fmla="*/ 163 w 334"/>
              <a:gd name="T29" fmla="*/ 36 h 341"/>
              <a:gd name="T30" fmla="*/ 206 w 334"/>
              <a:gd name="T31" fmla="*/ 0 h 341"/>
              <a:gd name="T32" fmla="*/ 206 w 334"/>
              <a:gd name="T33" fmla="*/ 36 h 341"/>
              <a:gd name="T34" fmla="*/ 256 w 334"/>
              <a:gd name="T35" fmla="*/ 0 h 341"/>
              <a:gd name="T36" fmla="*/ 256 w 334"/>
              <a:gd name="T37" fmla="*/ 36 h 341"/>
              <a:gd name="T38" fmla="*/ 334 w 334"/>
              <a:gd name="T39" fmla="*/ 78 h 341"/>
              <a:gd name="T40" fmla="*/ 291 w 334"/>
              <a:gd name="T41" fmla="*/ 78 h 341"/>
              <a:gd name="T42" fmla="*/ 334 w 334"/>
              <a:gd name="T43" fmla="*/ 121 h 341"/>
              <a:gd name="T44" fmla="*/ 291 w 334"/>
              <a:gd name="T45" fmla="*/ 121 h 341"/>
              <a:gd name="T46" fmla="*/ 334 w 334"/>
              <a:gd name="T47" fmla="*/ 163 h 341"/>
              <a:gd name="T48" fmla="*/ 291 w 334"/>
              <a:gd name="T49" fmla="*/ 163 h 341"/>
              <a:gd name="T50" fmla="*/ 334 w 334"/>
              <a:gd name="T51" fmla="*/ 213 h 341"/>
              <a:gd name="T52" fmla="*/ 291 w 334"/>
              <a:gd name="T53" fmla="*/ 213 h 341"/>
              <a:gd name="T54" fmla="*/ 334 w 334"/>
              <a:gd name="T55" fmla="*/ 256 h 341"/>
              <a:gd name="T56" fmla="*/ 291 w 334"/>
              <a:gd name="T57" fmla="*/ 256 h 341"/>
              <a:gd name="T58" fmla="*/ 36 w 334"/>
              <a:gd name="T59" fmla="*/ 78 h 341"/>
              <a:gd name="T60" fmla="*/ 0 w 334"/>
              <a:gd name="T61" fmla="*/ 78 h 341"/>
              <a:gd name="T62" fmla="*/ 36 w 334"/>
              <a:gd name="T63" fmla="*/ 121 h 341"/>
              <a:gd name="T64" fmla="*/ 0 w 334"/>
              <a:gd name="T65" fmla="*/ 121 h 341"/>
              <a:gd name="T66" fmla="*/ 36 w 334"/>
              <a:gd name="T67" fmla="*/ 163 h 341"/>
              <a:gd name="T68" fmla="*/ 0 w 334"/>
              <a:gd name="T69" fmla="*/ 163 h 341"/>
              <a:gd name="T70" fmla="*/ 36 w 334"/>
              <a:gd name="T71" fmla="*/ 213 h 341"/>
              <a:gd name="T72" fmla="*/ 0 w 334"/>
              <a:gd name="T73" fmla="*/ 213 h 341"/>
              <a:gd name="T74" fmla="*/ 36 w 334"/>
              <a:gd name="T75" fmla="*/ 256 h 341"/>
              <a:gd name="T76" fmla="*/ 0 w 334"/>
              <a:gd name="T77" fmla="*/ 256 h 341"/>
              <a:gd name="T78" fmla="*/ 78 w 334"/>
              <a:gd name="T79" fmla="*/ 298 h 341"/>
              <a:gd name="T80" fmla="*/ 78 w 334"/>
              <a:gd name="T81" fmla="*/ 341 h 341"/>
              <a:gd name="T82" fmla="*/ 121 w 334"/>
              <a:gd name="T83" fmla="*/ 298 h 341"/>
              <a:gd name="T84" fmla="*/ 121 w 334"/>
              <a:gd name="T85" fmla="*/ 341 h 341"/>
              <a:gd name="T86" fmla="*/ 163 w 334"/>
              <a:gd name="T87" fmla="*/ 341 h 341"/>
              <a:gd name="T88" fmla="*/ 163 w 334"/>
              <a:gd name="T89" fmla="*/ 298 h 341"/>
              <a:gd name="T90" fmla="*/ 206 w 334"/>
              <a:gd name="T91" fmla="*/ 298 h 341"/>
              <a:gd name="T92" fmla="*/ 206 w 334"/>
              <a:gd name="T93" fmla="*/ 341 h 341"/>
              <a:gd name="T94" fmla="*/ 256 w 334"/>
              <a:gd name="T95" fmla="*/ 298 h 341"/>
              <a:gd name="T96" fmla="*/ 256 w 334"/>
              <a:gd name="T97" fmla="*/ 34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4" h="341">
                <a:moveTo>
                  <a:pt x="267" y="298"/>
                </a:moveTo>
                <a:cubicBezTo>
                  <a:pt x="60" y="298"/>
                  <a:pt x="60" y="298"/>
                  <a:pt x="60" y="298"/>
                </a:cubicBezTo>
                <a:cubicBezTo>
                  <a:pt x="48" y="298"/>
                  <a:pt x="36" y="286"/>
                  <a:pt x="36" y="273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45"/>
                  <a:pt x="48" y="36"/>
                  <a:pt x="60" y="36"/>
                </a:cubicBezTo>
                <a:cubicBezTo>
                  <a:pt x="267" y="36"/>
                  <a:pt x="267" y="36"/>
                  <a:pt x="267" y="36"/>
                </a:cubicBezTo>
                <a:cubicBezTo>
                  <a:pt x="282" y="36"/>
                  <a:pt x="291" y="45"/>
                  <a:pt x="291" y="61"/>
                </a:cubicBezTo>
                <a:cubicBezTo>
                  <a:pt x="291" y="273"/>
                  <a:pt x="291" y="273"/>
                  <a:pt x="291" y="273"/>
                </a:cubicBezTo>
                <a:cubicBezTo>
                  <a:pt x="291" y="286"/>
                  <a:pt x="282" y="298"/>
                  <a:pt x="267" y="298"/>
                </a:cubicBezTo>
                <a:close/>
                <a:moveTo>
                  <a:pt x="78" y="36"/>
                </a:moveTo>
                <a:cubicBezTo>
                  <a:pt x="78" y="0"/>
                  <a:pt x="78" y="0"/>
                  <a:pt x="78" y="0"/>
                </a:cubicBezTo>
                <a:moveTo>
                  <a:pt x="121" y="36"/>
                </a:moveTo>
                <a:cubicBezTo>
                  <a:pt x="121" y="0"/>
                  <a:pt x="121" y="0"/>
                  <a:pt x="121" y="0"/>
                </a:cubicBezTo>
                <a:moveTo>
                  <a:pt x="163" y="0"/>
                </a:moveTo>
                <a:cubicBezTo>
                  <a:pt x="163" y="36"/>
                  <a:pt x="163" y="36"/>
                  <a:pt x="163" y="36"/>
                </a:cubicBezTo>
                <a:moveTo>
                  <a:pt x="206" y="0"/>
                </a:moveTo>
                <a:cubicBezTo>
                  <a:pt x="206" y="36"/>
                  <a:pt x="206" y="36"/>
                  <a:pt x="206" y="36"/>
                </a:cubicBezTo>
                <a:moveTo>
                  <a:pt x="256" y="0"/>
                </a:moveTo>
                <a:cubicBezTo>
                  <a:pt x="256" y="36"/>
                  <a:pt x="256" y="36"/>
                  <a:pt x="256" y="36"/>
                </a:cubicBezTo>
                <a:moveTo>
                  <a:pt x="334" y="78"/>
                </a:moveTo>
                <a:cubicBezTo>
                  <a:pt x="291" y="78"/>
                  <a:pt x="291" y="78"/>
                  <a:pt x="291" y="78"/>
                </a:cubicBezTo>
                <a:moveTo>
                  <a:pt x="334" y="121"/>
                </a:moveTo>
                <a:cubicBezTo>
                  <a:pt x="291" y="121"/>
                  <a:pt x="291" y="121"/>
                  <a:pt x="291" y="121"/>
                </a:cubicBezTo>
                <a:moveTo>
                  <a:pt x="334" y="163"/>
                </a:moveTo>
                <a:cubicBezTo>
                  <a:pt x="291" y="163"/>
                  <a:pt x="291" y="163"/>
                  <a:pt x="291" y="163"/>
                </a:cubicBezTo>
                <a:moveTo>
                  <a:pt x="334" y="213"/>
                </a:moveTo>
                <a:cubicBezTo>
                  <a:pt x="291" y="213"/>
                  <a:pt x="291" y="213"/>
                  <a:pt x="291" y="213"/>
                </a:cubicBezTo>
                <a:moveTo>
                  <a:pt x="334" y="256"/>
                </a:moveTo>
                <a:cubicBezTo>
                  <a:pt x="291" y="256"/>
                  <a:pt x="291" y="256"/>
                  <a:pt x="291" y="256"/>
                </a:cubicBezTo>
                <a:moveTo>
                  <a:pt x="36" y="78"/>
                </a:moveTo>
                <a:cubicBezTo>
                  <a:pt x="0" y="78"/>
                  <a:pt x="0" y="78"/>
                  <a:pt x="0" y="78"/>
                </a:cubicBezTo>
                <a:moveTo>
                  <a:pt x="36" y="121"/>
                </a:moveTo>
                <a:cubicBezTo>
                  <a:pt x="0" y="121"/>
                  <a:pt x="0" y="121"/>
                  <a:pt x="0" y="121"/>
                </a:cubicBezTo>
                <a:moveTo>
                  <a:pt x="36" y="163"/>
                </a:moveTo>
                <a:cubicBezTo>
                  <a:pt x="0" y="163"/>
                  <a:pt x="0" y="163"/>
                  <a:pt x="0" y="163"/>
                </a:cubicBezTo>
                <a:moveTo>
                  <a:pt x="36" y="213"/>
                </a:moveTo>
                <a:cubicBezTo>
                  <a:pt x="0" y="213"/>
                  <a:pt x="0" y="213"/>
                  <a:pt x="0" y="213"/>
                </a:cubicBezTo>
                <a:moveTo>
                  <a:pt x="36" y="256"/>
                </a:moveTo>
                <a:cubicBezTo>
                  <a:pt x="0" y="256"/>
                  <a:pt x="0" y="256"/>
                  <a:pt x="0" y="256"/>
                </a:cubicBezTo>
                <a:moveTo>
                  <a:pt x="78" y="298"/>
                </a:moveTo>
                <a:cubicBezTo>
                  <a:pt x="78" y="341"/>
                  <a:pt x="78" y="341"/>
                  <a:pt x="78" y="341"/>
                </a:cubicBezTo>
                <a:moveTo>
                  <a:pt x="121" y="298"/>
                </a:moveTo>
                <a:cubicBezTo>
                  <a:pt x="121" y="341"/>
                  <a:pt x="121" y="341"/>
                  <a:pt x="121" y="341"/>
                </a:cubicBezTo>
                <a:moveTo>
                  <a:pt x="163" y="341"/>
                </a:moveTo>
                <a:cubicBezTo>
                  <a:pt x="163" y="298"/>
                  <a:pt x="163" y="298"/>
                  <a:pt x="163" y="298"/>
                </a:cubicBezTo>
                <a:moveTo>
                  <a:pt x="206" y="298"/>
                </a:moveTo>
                <a:cubicBezTo>
                  <a:pt x="206" y="341"/>
                  <a:pt x="206" y="341"/>
                  <a:pt x="206" y="341"/>
                </a:cubicBezTo>
                <a:moveTo>
                  <a:pt x="256" y="298"/>
                </a:moveTo>
                <a:cubicBezTo>
                  <a:pt x="256" y="341"/>
                  <a:pt x="256" y="341"/>
                  <a:pt x="256" y="341"/>
                </a:cubicBezTo>
              </a:path>
            </a:pathLst>
          </a:custGeom>
          <a:noFill/>
          <a:ln w="15875" cap="flat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E8B56DD-73B9-4F04-A720-CDA354F5B038}"/>
              </a:ext>
            </a:extLst>
          </p:cNvPr>
          <p:cNvSpPr txBox="1"/>
          <p:nvPr/>
        </p:nvSpPr>
        <p:spPr>
          <a:xfrm>
            <a:off x="4564596" y="2396000"/>
            <a:ext cx="2895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203B1F25-7A5D-4337-8F94-321F4144E601}"/>
              </a:ext>
            </a:extLst>
          </p:cNvPr>
          <p:cNvSpPr txBox="1"/>
          <p:nvPr/>
        </p:nvSpPr>
        <p:spPr>
          <a:xfrm>
            <a:off x="4564596" y="2910007"/>
            <a:ext cx="2895153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F3C59F9C-7146-4284-86C3-B80B67066E6D}"/>
              </a:ext>
            </a:extLst>
          </p:cNvPr>
          <p:cNvCxnSpPr>
            <a:cxnSpLocks/>
          </p:cNvCxnSpPr>
          <p:nvPr/>
        </p:nvCxnSpPr>
        <p:spPr>
          <a:xfrm>
            <a:off x="4687759" y="2853259"/>
            <a:ext cx="26488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41E7C256-C502-4197-8F2A-2D97C5594EB8}"/>
              </a:ext>
            </a:extLst>
          </p:cNvPr>
          <p:cNvSpPr txBox="1"/>
          <p:nvPr/>
        </p:nvSpPr>
        <p:spPr>
          <a:xfrm>
            <a:off x="978347" y="2396000"/>
            <a:ext cx="2895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182F5649-8A26-4D54-9BC3-C91A4527697B}"/>
              </a:ext>
            </a:extLst>
          </p:cNvPr>
          <p:cNvSpPr txBox="1"/>
          <p:nvPr/>
        </p:nvSpPr>
        <p:spPr>
          <a:xfrm>
            <a:off x="978347" y="2910007"/>
            <a:ext cx="2895153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34C2DD50-E2DF-4907-B480-1796C73289CE}"/>
              </a:ext>
            </a:extLst>
          </p:cNvPr>
          <p:cNvCxnSpPr>
            <a:cxnSpLocks/>
          </p:cNvCxnSpPr>
          <p:nvPr/>
        </p:nvCxnSpPr>
        <p:spPr>
          <a:xfrm>
            <a:off x="1101510" y="2853259"/>
            <a:ext cx="26488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>
            <a:extLst>
              <a:ext uri="{FF2B5EF4-FFF2-40B4-BE49-F238E27FC236}">
                <a16:creationId xmlns:a16="http://schemas.microsoft.com/office/drawing/2014/main" id="{80DDF5A5-F19F-4FB8-9260-B24D5D13099D}"/>
              </a:ext>
            </a:extLst>
          </p:cNvPr>
          <p:cNvSpPr txBox="1"/>
          <p:nvPr/>
        </p:nvSpPr>
        <p:spPr>
          <a:xfrm>
            <a:off x="8150845" y="2389900"/>
            <a:ext cx="2895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257CEE91-BDB1-4ED7-B44B-29F3CCE2F823}"/>
              </a:ext>
            </a:extLst>
          </p:cNvPr>
          <p:cNvSpPr txBox="1"/>
          <p:nvPr/>
        </p:nvSpPr>
        <p:spPr>
          <a:xfrm>
            <a:off x="8150845" y="2903907"/>
            <a:ext cx="2895153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3744AEDA-F328-417C-B35F-A59590151307}"/>
              </a:ext>
            </a:extLst>
          </p:cNvPr>
          <p:cNvCxnSpPr>
            <a:cxnSpLocks/>
          </p:cNvCxnSpPr>
          <p:nvPr/>
        </p:nvCxnSpPr>
        <p:spPr>
          <a:xfrm>
            <a:off x="8274008" y="2847159"/>
            <a:ext cx="26488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1735D831-404E-4569-9603-58E60550C332}"/>
              </a:ext>
            </a:extLst>
          </p:cNvPr>
          <p:cNvSpPr txBox="1"/>
          <p:nvPr/>
        </p:nvSpPr>
        <p:spPr>
          <a:xfrm>
            <a:off x="4564596" y="4985137"/>
            <a:ext cx="2895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4C458ECB-83C9-4E85-9AB7-E7AC0631A4D5}"/>
              </a:ext>
            </a:extLst>
          </p:cNvPr>
          <p:cNvSpPr txBox="1"/>
          <p:nvPr/>
        </p:nvSpPr>
        <p:spPr>
          <a:xfrm>
            <a:off x="4564596" y="5499144"/>
            <a:ext cx="2895153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33916BF1-95FA-4390-810F-E218643BBA5C}"/>
              </a:ext>
            </a:extLst>
          </p:cNvPr>
          <p:cNvCxnSpPr>
            <a:cxnSpLocks/>
          </p:cNvCxnSpPr>
          <p:nvPr/>
        </p:nvCxnSpPr>
        <p:spPr>
          <a:xfrm>
            <a:off x="4687759" y="5442396"/>
            <a:ext cx="26488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>
            <a:extLst>
              <a:ext uri="{FF2B5EF4-FFF2-40B4-BE49-F238E27FC236}">
                <a16:creationId xmlns:a16="http://schemas.microsoft.com/office/drawing/2014/main" id="{97B71935-9A9B-49EB-AFF6-4DDEC75B5107}"/>
              </a:ext>
            </a:extLst>
          </p:cNvPr>
          <p:cNvSpPr txBox="1"/>
          <p:nvPr/>
        </p:nvSpPr>
        <p:spPr>
          <a:xfrm>
            <a:off x="978347" y="4985137"/>
            <a:ext cx="2895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45512DE8-EBF7-41D8-B3B1-F7EBC5512B97}"/>
              </a:ext>
            </a:extLst>
          </p:cNvPr>
          <p:cNvSpPr txBox="1"/>
          <p:nvPr/>
        </p:nvSpPr>
        <p:spPr>
          <a:xfrm>
            <a:off x="978347" y="5499144"/>
            <a:ext cx="2895153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582760DB-8FD5-4149-9C06-4D8B4E4C06DD}"/>
              </a:ext>
            </a:extLst>
          </p:cNvPr>
          <p:cNvCxnSpPr>
            <a:cxnSpLocks/>
          </p:cNvCxnSpPr>
          <p:nvPr/>
        </p:nvCxnSpPr>
        <p:spPr>
          <a:xfrm>
            <a:off x="1101510" y="5442396"/>
            <a:ext cx="26488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>
            <a:extLst>
              <a:ext uri="{FF2B5EF4-FFF2-40B4-BE49-F238E27FC236}">
                <a16:creationId xmlns:a16="http://schemas.microsoft.com/office/drawing/2014/main" id="{3D16299C-4CD4-4626-8A7D-59F7DF5482C1}"/>
              </a:ext>
            </a:extLst>
          </p:cNvPr>
          <p:cNvSpPr txBox="1"/>
          <p:nvPr/>
        </p:nvSpPr>
        <p:spPr>
          <a:xfrm>
            <a:off x="8150845" y="4979037"/>
            <a:ext cx="2895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E1CA38F4-6A7C-4110-A0EA-1348D77FFF2E}"/>
              </a:ext>
            </a:extLst>
          </p:cNvPr>
          <p:cNvSpPr txBox="1"/>
          <p:nvPr/>
        </p:nvSpPr>
        <p:spPr>
          <a:xfrm>
            <a:off x="8150845" y="5493044"/>
            <a:ext cx="2895153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1C29AD3E-2E83-414F-AC03-04DB6C24B71B}"/>
              </a:ext>
            </a:extLst>
          </p:cNvPr>
          <p:cNvCxnSpPr>
            <a:cxnSpLocks/>
          </p:cNvCxnSpPr>
          <p:nvPr/>
        </p:nvCxnSpPr>
        <p:spPr>
          <a:xfrm>
            <a:off x="8274008" y="5436296"/>
            <a:ext cx="26488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988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B39A41C4-8635-4CF7-B803-550B424E4FC0}"/>
              </a:ext>
            </a:extLst>
          </p:cNvPr>
          <p:cNvSpPr/>
          <p:nvPr/>
        </p:nvSpPr>
        <p:spPr>
          <a:xfrm>
            <a:off x="8200835" y="1656136"/>
            <a:ext cx="2715986" cy="4129850"/>
          </a:xfrm>
          <a:prstGeom prst="roundRect">
            <a:avLst>
              <a:gd name="adj" fmla="val 8802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65F883BD-4689-4AF2-9592-63E70FBD120D}"/>
              </a:ext>
            </a:extLst>
          </p:cNvPr>
          <p:cNvSpPr/>
          <p:nvPr/>
        </p:nvSpPr>
        <p:spPr>
          <a:xfrm>
            <a:off x="1275179" y="1656136"/>
            <a:ext cx="2715986" cy="4129850"/>
          </a:xfrm>
          <a:prstGeom prst="roundRect">
            <a:avLst>
              <a:gd name="adj" fmla="val 8802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34" name="等腰三角形 33">
            <a:extLst>
              <a:ext uri="{FF2B5EF4-FFF2-40B4-BE49-F238E27FC236}">
                <a16:creationId xmlns:a16="http://schemas.microsoft.com/office/drawing/2014/main" id="{4450953C-5D48-4A58-9015-99A8A4B2823C}"/>
              </a:ext>
            </a:extLst>
          </p:cNvPr>
          <p:cNvSpPr/>
          <p:nvPr/>
        </p:nvSpPr>
        <p:spPr>
          <a:xfrm rot="5400000">
            <a:off x="2653768" y="2853832"/>
            <a:ext cx="4129850" cy="1734458"/>
          </a:xfrm>
          <a:prstGeom prst="triangle">
            <a:avLst/>
          </a:prstGeom>
          <a:gradFill>
            <a:gsLst>
              <a:gs pos="0">
                <a:schemeClr val="accent2">
                  <a:alpha val="4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>
            <a:extLst>
              <a:ext uri="{FF2B5EF4-FFF2-40B4-BE49-F238E27FC236}">
                <a16:creationId xmlns:a16="http://schemas.microsoft.com/office/drawing/2014/main" id="{A5C9F5C9-9817-4CB8-9FEB-5FD4A3C87B87}"/>
              </a:ext>
            </a:extLst>
          </p:cNvPr>
          <p:cNvSpPr/>
          <p:nvPr/>
        </p:nvSpPr>
        <p:spPr>
          <a:xfrm rot="16200000" flipH="1">
            <a:off x="5317141" y="2853832"/>
            <a:ext cx="4129850" cy="1734458"/>
          </a:xfrm>
          <a:prstGeom prst="triangle">
            <a:avLst/>
          </a:prstGeom>
          <a:gradFill>
            <a:gsLst>
              <a:gs pos="0">
                <a:schemeClr val="accent2">
                  <a:alpha val="4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5CF2D1F-A579-49C1-B8C4-7C15B999676B}"/>
              </a:ext>
            </a:extLst>
          </p:cNvPr>
          <p:cNvSpPr txBox="1"/>
          <p:nvPr/>
        </p:nvSpPr>
        <p:spPr>
          <a:xfrm>
            <a:off x="1612855" y="3152597"/>
            <a:ext cx="1973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6199F4E-7200-4499-B514-CCB723094D3B}"/>
              </a:ext>
            </a:extLst>
          </p:cNvPr>
          <p:cNvSpPr txBox="1"/>
          <p:nvPr/>
        </p:nvSpPr>
        <p:spPr>
          <a:xfrm>
            <a:off x="1537045" y="3758716"/>
            <a:ext cx="2125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ctr"/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Nunc viverra imperdiet enim. Fusce est. Vivamus a tellus.</a:t>
            </a: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F31A295B-45F8-4ED0-A898-AA6FE23F3857}"/>
              </a:ext>
            </a:extLst>
          </p:cNvPr>
          <p:cNvSpPr/>
          <p:nvPr/>
        </p:nvSpPr>
        <p:spPr>
          <a:xfrm>
            <a:off x="2165635" y="2070132"/>
            <a:ext cx="868020" cy="8680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980D0EFA-F640-4105-8DDF-6C630B31FB5F}"/>
              </a:ext>
            </a:extLst>
          </p:cNvPr>
          <p:cNvCxnSpPr>
            <a:cxnSpLocks/>
          </p:cNvCxnSpPr>
          <p:nvPr/>
        </p:nvCxnSpPr>
        <p:spPr>
          <a:xfrm>
            <a:off x="1604995" y="3655712"/>
            <a:ext cx="19893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0A3C0F38-BDE0-4DA7-9F23-A31ED5D3E915}"/>
              </a:ext>
            </a:extLst>
          </p:cNvPr>
          <p:cNvSpPr txBox="1"/>
          <p:nvPr/>
        </p:nvSpPr>
        <p:spPr>
          <a:xfrm>
            <a:off x="8514324" y="3152597"/>
            <a:ext cx="1973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D6B29806-2815-48D4-A0D5-AFDB7A25FEEA}"/>
              </a:ext>
            </a:extLst>
          </p:cNvPr>
          <p:cNvSpPr txBox="1"/>
          <p:nvPr/>
        </p:nvSpPr>
        <p:spPr>
          <a:xfrm>
            <a:off x="8438514" y="3758716"/>
            <a:ext cx="2125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ctr"/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Nunc viverra imperdiet enim. Fusce est. Vivamus a tellus.</a:t>
            </a: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3FCD619F-D888-4685-9F1C-C06AFDE0E3CF}"/>
              </a:ext>
            </a:extLst>
          </p:cNvPr>
          <p:cNvSpPr/>
          <p:nvPr/>
        </p:nvSpPr>
        <p:spPr>
          <a:xfrm>
            <a:off x="9067104" y="2070132"/>
            <a:ext cx="868020" cy="8680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1D711547-D9C9-4704-9D2E-E8EB42404D1E}"/>
              </a:ext>
            </a:extLst>
          </p:cNvPr>
          <p:cNvCxnSpPr>
            <a:cxnSpLocks/>
          </p:cNvCxnSpPr>
          <p:nvPr/>
        </p:nvCxnSpPr>
        <p:spPr>
          <a:xfrm>
            <a:off x="8506464" y="3655712"/>
            <a:ext cx="19893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6E843261-9F24-4CD7-9FF9-295ED39E7F03}"/>
              </a:ext>
            </a:extLst>
          </p:cNvPr>
          <p:cNvGrpSpPr/>
          <p:nvPr/>
        </p:nvGrpSpPr>
        <p:grpSpPr>
          <a:xfrm>
            <a:off x="4920080" y="2562737"/>
            <a:ext cx="2260598" cy="2260598"/>
            <a:chOff x="4920080" y="2562737"/>
            <a:chExt cx="2260598" cy="2260598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A0BE4013-885F-4E97-9847-359D1EF5DB64}"/>
                </a:ext>
              </a:extLst>
            </p:cNvPr>
            <p:cNvSpPr/>
            <p:nvPr/>
          </p:nvSpPr>
          <p:spPr>
            <a:xfrm>
              <a:off x="5125079" y="2767735"/>
              <a:ext cx="1850602" cy="18506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368300" sx="103000" sy="103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BC0B596D-8098-43E0-871A-33C400E9AC0B}"/>
                </a:ext>
              </a:extLst>
            </p:cNvPr>
            <p:cNvSpPr txBox="1"/>
            <p:nvPr/>
          </p:nvSpPr>
          <p:spPr>
            <a:xfrm>
              <a:off x="5329919" y="3336848"/>
              <a:ext cx="1440921" cy="34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032EBA72-279C-411B-995F-04D332FB2DEC}"/>
                </a:ext>
              </a:extLst>
            </p:cNvPr>
            <p:cNvCxnSpPr>
              <a:cxnSpLocks/>
            </p:cNvCxnSpPr>
            <p:nvPr/>
          </p:nvCxnSpPr>
          <p:spPr>
            <a:xfrm>
              <a:off x="5399778" y="3718807"/>
              <a:ext cx="1301204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8BCD00FB-88F9-468F-A157-D6B4C147B50D}"/>
                </a:ext>
              </a:extLst>
            </p:cNvPr>
            <p:cNvSpPr txBox="1"/>
            <p:nvPr/>
          </p:nvSpPr>
          <p:spPr>
            <a:xfrm>
              <a:off x="5327167" y="3751826"/>
              <a:ext cx="1446426" cy="37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17927B49-EA33-460E-B50F-AAC3A0E22F04}"/>
                </a:ext>
              </a:extLst>
            </p:cNvPr>
            <p:cNvSpPr/>
            <p:nvPr/>
          </p:nvSpPr>
          <p:spPr>
            <a:xfrm>
              <a:off x="4920080" y="2562737"/>
              <a:ext cx="2260598" cy="226059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/>
            </a:p>
          </p:txBody>
        </p:sp>
      </p:grpSp>
      <p:sp>
        <p:nvSpPr>
          <p:cNvPr id="36" name="rocket" title="Icon of a rocket">
            <a:extLst>
              <a:ext uri="{FF2B5EF4-FFF2-40B4-BE49-F238E27FC236}">
                <a16:creationId xmlns:a16="http://schemas.microsoft.com/office/drawing/2014/main" id="{8A55DB8A-2EE0-40D2-9062-A19A816D94E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16046" y="2324142"/>
            <a:ext cx="367198" cy="36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7" name="Broadcasting_F1B5" title="Icon of a communication dish with signal lines">
            <a:extLst>
              <a:ext uri="{FF2B5EF4-FFF2-40B4-BE49-F238E27FC236}">
                <a16:creationId xmlns:a16="http://schemas.microsoft.com/office/drawing/2014/main" id="{4F36B602-A665-44E6-88C8-6AAB6E8154DB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9321198" y="2321479"/>
            <a:ext cx="359831" cy="36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3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D3E6F30-2E75-4415-BA1F-A1D5022BA8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00F6D8D7-D45E-46C9-B2E1-3E6D10665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08891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占位符 40" descr="图片包含 蓝色, 物体, 户外&#10;&#10;描述已自动生成">
            <a:extLst>
              <a:ext uri="{FF2B5EF4-FFF2-40B4-BE49-F238E27FC236}">
                <a16:creationId xmlns:a16="http://schemas.microsoft.com/office/drawing/2014/main" id="{EC7C4DBF-3E1F-41D6-88A1-B6316DD727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/>
        </p:blipFill>
        <p:spPr/>
      </p:pic>
      <p:pic>
        <p:nvPicPr>
          <p:cNvPr id="43" name="图片占位符 42" descr="图片包含 蓝色, 物体, 户外&#10;&#10;描述已自动生成">
            <a:extLst>
              <a:ext uri="{FF2B5EF4-FFF2-40B4-BE49-F238E27FC236}">
                <a16:creationId xmlns:a16="http://schemas.microsoft.com/office/drawing/2014/main" id="{B85E3543-B020-4217-BEB6-38DA8799D37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/>
        </p:blipFill>
        <p:spPr/>
      </p:pic>
      <p:pic>
        <p:nvPicPr>
          <p:cNvPr id="45" name="图片占位符 44" descr="图片包含 蓝色, 物体, 户外&#10;&#10;描述已自动生成">
            <a:extLst>
              <a:ext uri="{FF2B5EF4-FFF2-40B4-BE49-F238E27FC236}">
                <a16:creationId xmlns:a16="http://schemas.microsoft.com/office/drawing/2014/main" id="{DC853DFD-0063-41C5-9EB0-AC91443E0B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/>
        </p:blipFill>
        <p:spPr/>
      </p:pic>
      <p:pic>
        <p:nvPicPr>
          <p:cNvPr id="55" name="图片占位符 54" descr="图片包含 蓝色, 物体, 户外&#10;&#10;描述已自动生成">
            <a:extLst>
              <a:ext uri="{FF2B5EF4-FFF2-40B4-BE49-F238E27FC236}">
                <a16:creationId xmlns:a16="http://schemas.microsoft.com/office/drawing/2014/main" id="{98B270BD-1CFF-410E-B039-A9E77D1F41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/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D04EB9D2-C030-4EE8-BBA0-76E0D89611D4}"/>
              </a:ext>
            </a:extLst>
          </p:cNvPr>
          <p:cNvSpPr/>
          <p:nvPr/>
        </p:nvSpPr>
        <p:spPr>
          <a:xfrm>
            <a:off x="692199" y="3811649"/>
            <a:ext cx="2703401" cy="20193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175E3E4F-B276-454F-BCE1-0064D170C51F}"/>
              </a:ext>
            </a:extLst>
          </p:cNvPr>
          <p:cNvSpPr/>
          <p:nvPr/>
        </p:nvSpPr>
        <p:spPr>
          <a:xfrm>
            <a:off x="3393939" y="1782822"/>
            <a:ext cx="2703401" cy="20193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117BF5BE-13E0-4C2E-8873-32172AFFAD89}"/>
              </a:ext>
            </a:extLst>
          </p:cNvPr>
          <p:cNvSpPr/>
          <p:nvPr/>
        </p:nvSpPr>
        <p:spPr>
          <a:xfrm>
            <a:off x="6096780" y="3810000"/>
            <a:ext cx="2703401" cy="20193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E9FB363E-E4B6-4BDE-BBFB-7EFECDBDB5FE}"/>
              </a:ext>
            </a:extLst>
          </p:cNvPr>
          <p:cNvSpPr/>
          <p:nvPr/>
        </p:nvSpPr>
        <p:spPr>
          <a:xfrm>
            <a:off x="8796399" y="1792285"/>
            <a:ext cx="2703401" cy="20193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F78F49D-6997-4717-BB24-562E6405EF77}"/>
              </a:ext>
            </a:extLst>
          </p:cNvPr>
          <p:cNvGrpSpPr/>
          <p:nvPr/>
        </p:nvGrpSpPr>
        <p:grpSpPr>
          <a:xfrm>
            <a:off x="3686231" y="2324749"/>
            <a:ext cx="2081318" cy="1049988"/>
            <a:chOff x="3686231" y="2324749"/>
            <a:chExt cx="2081318" cy="1049988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EE2BF860-D593-4986-9B53-623ED62D8AA8}"/>
                </a:ext>
              </a:extLst>
            </p:cNvPr>
            <p:cNvGrpSpPr/>
            <p:nvPr/>
          </p:nvGrpSpPr>
          <p:grpSpPr>
            <a:xfrm>
              <a:off x="3686231" y="2324749"/>
              <a:ext cx="2081318" cy="1049988"/>
              <a:chOff x="1082129" y="4310998"/>
              <a:chExt cx="2106815" cy="1049988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B27EA28-0359-45E3-8FE3-C0FA160E177A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343C7CC8-308C-4E92-A6EE-C7D6DB68F4F5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</a:t>
                </a:r>
                <a:r>
                  <a:rPr lang="en-US" altLang="zh-CN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B7B1B9F9-46C9-4AF4-B50A-E86A00957786}"/>
                </a:ext>
              </a:extLst>
            </p:cNvPr>
            <p:cNvCxnSpPr>
              <a:cxnSpLocks/>
            </p:cNvCxnSpPr>
            <p:nvPr/>
          </p:nvCxnSpPr>
          <p:spPr>
            <a:xfrm>
              <a:off x="3732240" y="270758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37065FE0-C062-459A-8C97-9085F32971D8}"/>
              </a:ext>
            </a:extLst>
          </p:cNvPr>
          <p:cNvGrpSpPr/>
          <p:nvPr/>
        </p:nvGrpSpPr>
        <p:grpSpPr>
          <a:xfrm>
            <a:off x="9152793" y="2324749"/>
            <a:ext cx="2081318" cy="1049988"/>
            <a:chOff x="9152793" y="2324749"/>
            <a:chExt cx="2081318" cy="1049988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AE9B8C88-A5E4-4997-BC16-33C6C010B380}"/>
                </a:ext>
              </a:extLst>
            </p:cNvPr>
            <p:cNvGrpSpPr/>
            <p:nvPr/>
          </p:nvGrpSpPr>
          <p:grpSpPr>
            <a:xfrm>
              <a:off x="9152793" y="2324749"/>
              <a:ext cx="2081318" cy="1049988"/>
              <a:chOff x="1082129" y="4310998"/>
              <a:chExt cx="2106815" cy="1049988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B3D6D1FF-22DE-4525-9188-D0A7053A03ED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AC601AA3-A9CF-4E3E-BC56-192B154036E6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</a:t>
                </a:r>
                <a:r>
                  <a:rPr lang="en-US" altLang="zh-CN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8A9170A-361D-43E0-993D-8C015958618C}"/>
                </a:ext>
              </a:extLst>
            </p:cNvPr>
            <p:cNvCxnSpPr>
              <a:cxnSpLocks/>
            </p:cNvCxnSpPr>
            <p:nvPr/>
          </p:nvCxnSpPr>
          <p:spPr>
            <a:xfrm>
              <a:off x="9198802" y="270758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FA82CC5-C166-49EE-BED3-4981AB93E747}"/>
              </a:ext>
            </a:extLst>
          </p:cNvPr>
          <p:cNvGrpSpPr/>
          <p:nvPr/>
        </p:nvGrpSpPr>
        <p:grpSpPr>
          <a:xfrm>
            <a:off x="921420" y="4232321"/>
            <a:ext cx="2081318" cy="1049988"/>
            <a:chOff x="3686231" y="2324749"/>
            <a:chExt cx="2081318" cy="1049988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87834932-94A6-4214-9659-AFD6F2AA4AD4}"/>
                </a:ext>
              </a:extLst>
            </p:cNvPr>
            <p:cNvGrpSpPr/>
            <p:nvPr/>
          </p:nvGrpSpPr>
          <p:grpSpPr>
            <a:xfrm>
              <a:off x="3686231" y="2324749"/>
              <a:ext cx="2081318" cy="1049988"/>
              <a:chOff x="1082129" y="4310998"/>
              <a:chExt cx="2106815" cy="1049988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F601B33-65AD-4067-A51F-F6A631888552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DF4049B-CECB-4578-9BB7-31AAE33DACB6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EA6B7A19-BD3E-434E-80FB-7B3A0F73F368}"/>
                </a:ext>
              </a:extLst>
            </p:cNvPr>
            <p:cNvCxnSpPr>
              <a:cxnSpLocks/>
            </p:cNvCxnSpPr>
            <p:nvPr/>
          </p:nvCxnSpPr>
          <p:spPr>
            <a:xfrm>
              <a:off x="3732240" y="270758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9C8756C-F1E6-4243-ACAF-D410A048C266}"/>
              </a:ext>
            </a:extLst>
          </p:cNvPr>
          <p:cNvGrpSpPr/>
          <p:nvPr/>
        </p:nvGrpSpPr>
        <p:grpSpPr>
          <a:xfrm>
            <a:off x="6387982" y="4232321"/>
            <a:ext cx="2081318" cy="1049988"/>
            <a:chOff x="9152793" y="2324749"/>
            <a:chExt cx="2081318" cy="1049988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3AA80FD6-E824-479D-A872-5BE11DF8517F}"/>
                </a:ext>
              </a:extLst>
            </p:cNvPr>
            <p:cNvGrpSpPr/>
            <p:nvPr/>
          </p:nvGrpSpPr>
          <p:grpSpPr>
            <a:xfrm>
              <a:off x="9152793" y="2324749"/>
              <a:ext cx="2081318" cy="1049988"/>
              <a:chOff x="1082129" y="4310998"/>
              <a:chExt cx="2106815" cy="1049988"/>
            </a:xfrm>
          </p:grpSpPr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01E6140-1D8B-4DEF-A7AF-A537785EFF6D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0A71E98E-2B9C-4449-87CD-B299AF312980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consectetuer adipiscing </a:t>
                </a: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elit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62E6C805-DAE7-4CA1-8F17-21843CD11ACD}"/>
                </a:ext>
              </a:extLst>
            </p:cNvPr>
            <p:cNvCxnSpPr>
              <a:cxnSpLocks/>
            </p:cNvCxnSpPr>
            <p:nvPr/>
          </p:nvCxnSpPr>
          <p:spPr>
            <a:xfrm>
              <a:off x="9198802" y="270758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36302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占位符 49" descr="图片包含 蓝色, 物体, 户外&#10;&#10;描述已自动生成">
            <a:extLst>
              <a:ext uri="{FF2B5EF4-FFF2-40B4-BE49-F238E27FC236}">
                <a16:creationId xmlns:a16="http://schemas.microsoft.com/office/drawing/2014/main" id="{614FE702-0215-4299-9302-22EA0D7FC88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191"/>
          <a:stretch/>
        </p:blipFill>
        <p:spPr/>
      </p:pic>
      <p:pic>
        <p:nvPicPr>
          <p:cNvPr id="46" name="图片占位符 45" descr="图片包含 蓝色, 物体, 户外&#10;&#10;描述已自动生成">
            <a:extLst>
              <a:ext uri="{FF2B5EF4-FFF2-40B4-BE49-F238E27FC236}">
                <a16:creationId xmlns:a16="http://schemas.microsoft.com/office/drawing/2014/main" id="{44E510EF-3B4F-4F44-8BD8-E571017394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191"/>
          <a:stretch/>
        </p:blipFill>
        <p:spPr/>
      </p:pic>
      <p:pic>
        <p:nvPicPr>
          <p:cNvPr id="48" name="图片占位符 47" descr="图片包含 蓝色, 物体, 户外&#10;&#10;描述已自动生成">
            <a:extLst>
              <a:ext uri="{FF2B5EF4-FFF2-40B4-BE49-F238E27FC236}">
                <a16:creationId xmlns:a16="http://schemas.microsoft.com/office/drawing/2014/main" id="{2F5C1341-84D1-454C-AF17-9EDD7B0C3F8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191"/>
          <a:stretch/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5EFF5D3-FB1A-4249-B2CF-0A2C29541273}"/>
              </a:ext>
            </a:extLst>
          </p:cNvPr>
          <p:cNvSpPr/>
          <p:nvPr/>
        </p:nvSpPr>
        <p:spPr>
          <a:xfrm>
            <a:off x="965201" y="3150307"/>
            <a:ext cx="2666999" cy="3047293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CDA42D6-6056-44B6-8420-CC69E875F20F}"/>
              </a:ext>
            </a:extLst>
          </p:cNvPr>
          <p:cNvSpPr/>
          <p:nvPr/>
        </p:nvSpPr>
        <p:spPr>
          <a:xfrm>
            <a:off x="4762501" y="3150307"/>
            <a:ext cx="2666999" cy="3047293"/>
          </a:xfrm>
          <a:prstGeom prst="roundRect">
            <a:avLst>
              <a:gd name="adj" fmla="val 3988"/>
            </a:avLst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02DA512-3A0E-4D29-BD07-679F855417C0}"/>
              </a:ext>
            </a:extLst>
          </p:cNvPr>
          <p:cNvSpPr/>
          <p:nvPr/>
        </p:nvSpPr>
        <p:spPr>
          <a:xfrm>
            <a:off x="8559801" y="3150307"/>
            <a:ext cx="2666999" cy="3047293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3E56FB7-36A8-4F52-A75F-82F869BFBF7F}"/>
              </a:ext>
            </a:extLst>
          </p:cNvPr>
          <p:cNvGrpSpPr/>
          <p:nvPr/>
        </p:nvGrpSpPr>
        <p:grpSpPr>
          <a:xfrm>
            <a:off x="1245293" y="4356370"/>
            <a:ext cx="2106815" cy="1104370"/>
            <a:chOff x="994331" y="2209387"/>
            <a:chExt cx="2106815" cy="1104370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8D6D00C-0899-493E-816E-4325B65FEC66}"/>
                </a:ext>
              </a:extLst>
            </p:cNvPr>
            <p:cNvSpPr txBox="1"/>
            <p:nvPr/>
          </p:nvSpPr>
          <p:spPr>
            <a:xfrm>
              <a:off x="994331" y="220938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35FEB43-97D3-42A2-9895-D96235A674B4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57B0B15-80B6-48A6-AA1E-3C6D19558E70}"/>
                </a:ext>
              </a:extLst>
            </p:cNvPr>
            <p:cNvCxnSpPr/>
            <p:nvPr/>
          </p:nvCxnSpPr>
          <p:spPr>
            <a:xfrm>
              <a:off x="1093667" y="2640752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ocket" title="Icon of a rocket">
            <a:extLst>
              <a:ext uri="{FF2B5EF4-FFF2-40B4-BE49-F238E27FC236}">
                <a16:creationId xmlns:a16="http://schemas.microsoft.com/office/drawing/2014/main" id="{FCB73211-3698-43ED-829A-430DA4F2D64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115101" y="3738990"/>
            <a:ext cx="367199" cy="36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4" name="Intelligence" title="Icon of circles connected by crossing lines">
            <a:extLst>
              <a:ext uri="{FF2B5EF4-FFF2-40B4-BE49-F238E27FC236}">
                <a16:creationId xmlns:a16="http://schemas.microsoft.com/office/drawing/2014/main" id="{EF44446E-3619-45C3-A936-D1EA4DCA78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08678" y="3738990"/>
            <a:ext cx="374644" cy="360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2F372EB-7E9C-42BA-AC72-57EDB0D36A20}"/>
              </a:ext>
            </a:extLst>
          </p:cNvPr>
          <p:cNvGrpSpPr/>
          <p:nvPr/>
        </p:nvGrpSpPr>
        <p:grpSpPr>
          <a:xfrm>
            <a:off x="5042593" y="4388250"/>
            <a:ext cx="2106815" cy="1104370"/>
            <a:chOff x="994331" y="2209387"/>
            <a:chExt cx="2106815" cy="1104370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38C48EA-A947-4006-A277-4BE0EC5DDC7A}"/>
                </a:ext>
              </a:extLst>
            </p:cNvPr>
            <p:cNvSpPr txBox="1"/>
            <p:nvPr/>
          </p:nvSpPr>
          <p:spPr>
            <a:xfrm>
              <a:off x="994331" y="220938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DFF7CE6-95C0-479D-859E-911C3E33B21A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20EEE8B8-E954-4857-9768-7525ADDD42CF}"/>
                </a:ext>
              </a:extLst>
            </p:cNvPr>
            <p:cNvCxnSpPr/>
            <p:nvPr/>
          </p:nvCxnSpPr>
          <p:spPr>
            <a:xfrm>
              <a:off x="1093667" y="2640752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Broadcasting_F1B5" title="Icon of a communication dish with signal lines">
            <a:extLst>
              <a:ext uri="{FF2B5EF4-FFF2-40B4-BE49-F238E27FC236}">
                <a16:creationId xmlns:a16="http://schemas.microsoft.com/office/drawing/2014/main" id="{5950E5D4-82A0-437F-B526-8933DED8AD32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9713385" y="3738990"/>
            <a:ext cx="359831" cy="36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D93B864-966F-4F7F-9835-04FC55CA85A7}"/>
              </a:ext>
            </a:extLst>
          </p:cNvPr>
          <p:cNvGrpSpPr/>
          <p:nvPr/>
        </p:nvGrpSpPr>
        <p:grpSpPr>
          <a:xfrm>
            <a:off x="8839893" y="4452010"/>
            <a:ext cx="2106815" cy="1104370"/>
            <a:chOff x="994331" y="2209387"/>
            <a:chExt cx="2106815" cy="1104370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DF79CDAA-A91E-4DE1-8892-84E7136BF9D6}"/>
                </a:ext>
              </a:extLst>
            </p:cNvPr>
            <p:cNvSpPr txBox="1"/>
            <p:nvPr/>
          </p:nvSpPr>
          <p:spPr>
            <a:xfrm>
              <a:off x="994331" y="220938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9B43EE0-94A4-4A75-BBE4-4A52D9805048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98E7D258-7C65-4006-B37C-3B9E2A52420C}"/>
                </a:ext>
              </a:extLst>
            </p:cNvPr>
            <p:cNvCxnSpPr/>
            <p:nvPr/>
          </p:nvCxnSpPr>
          <p:spPr>
            <a:xfrm>
              <a:off x="1093667" y="2640752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5712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E57ECEC5-BDDA-4A75-AD0B-914788BA4002}"/>
              </a:ext>
            </a:extLst>
          </p:cNvPr>
          <p:cNvSpPr/>
          <p:nvPr/>
        </p:nvSpPr>
        <p:spPr>
          <a:xfrm>
            <a:off x="580572" y="1665871"/>
            <a:ext cx="5820229" cy="769257"/>
          </a:xfrm>
          <a:prstGeom prst="roundRect">
            <a:avLst>
              <a:gd name="adj" fmla="val 13828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74A21D2B-DF25-414E-A0BB-B499F90B468C}"/>
              </a:ext>
            </a:extLst>
          </p:cNvPr>
          <p:cNvSpPr/>
          <p:nvPr/>
        </p:nvSpPr>
        <p:spPr>
          <a:xfrm>
            <a:off x="580574" y="2758362"/>
            <a:ext cx="5820229" cy="769257"/>
          </a:xfrm>
          <a:prstGeom prst="roundRect">
            <a:avLst>
              <a:gd name="adj" fmla="val 13828"/>
            </a:avLst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7E978B-1666-484C-8F6D-1DEB76A8F1B4}"/>
              </a:ext>
            </a:extLst>
          </p:cNvPr>
          <p:cNvSpPr/>
          <p:nvPr/>
        </p:nvSpPr>
        <p:spPr>
          <a:xfrm>
            <a:off x="580573" y="3850853"/>
            <a:ext cx="5820229" cy="769257"/>
          </a:xfrm>
          <a:prstGeom prst="roundRect">
            <a:avLst>
              <a:gd name="adj" fmla="val 13828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1812EF2-F40D-476D-B95D-22EF7A910643}"/>
              </a:ext>
            </a:extLst>
          </p:cNvPr>
          <p:cNvSpPr/>
          <p:nvPr/>
        </p:nvSpPr>
        <p:spPr>
          <a:xfrm>
            <a:off x="580572" y="4943345"/>
            <a:ext cx="5820229" cy="769257"/>
          </a:xfrm>
          <a:prstGeom prst="roundRect">
            <a:avLst>
              <a:gd name="adj" fmla="val 13828"/>
            </a:avLst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占位符 11" descr="图片包含 蓝色, 物体, 户外&#10;&#10;描述已自动生成">
            <a:extLst>
              <a:ext uri="{FF2B5EF4-FFF2-40B4-BE49-F238E27FC236}">
                <a16:creationId xmlns:a16="http://schemas.microsoft.com/office/drawing/2014/main" id="{D2F29A47-C02F-485D-B50C-8189777242C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r="9259"/>
          <a:stretch/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ABD273F-B5EC-4D8D-A588-204D61FA297F}"/>
              </a:ext>
            </a:extLst>
          </p:cNvPr>
          <p:cNvGrpSpPr/>
          <p:nvPr/>
        </p:nvGrpSpPr>
        <p:grpSpPr>
          <a:xfrm>
            <a:off x="580572" y="1791374"/>
            <a:ext cx="4979691" cy="548642"/>
            <a:chOff x="665516" y="2050524"/>
            <a:chExt cx="4979691" cy="54864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F2F382A-465F-44A2-86F0-A7CF2B411FA3}"/>
                </a:ext>
              </a:extLst>
            </p:cNvPr>
            <p:cNvSpPr txBox="1"/>
            <p:nvPr/>
          </p:nvSpPr>
          <p:spPr>
            <a:xfrm>
              <a:off x="665516" y="2050524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8478ED1-A3F9-4C9F-800C-27C7FBBF16E4}"/>
                </a:ext>
              </a:extLst>
            </p:cNvPr>
            <p:cNvSpPr txBox="1"/>
            <p:nvPr/>
          </p:nvSpPr>
          <p:spPr>
            <a:xfrm>
              <a:off x="958908" y="2326271"/>
              <a:ext cx="4686299" cy="27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E4F9C7D-B307-4FF7-8FF1-3DB99663D60E}"/>
              </a:ext>
            </a:extLst>
          </p:cNvPr>
          <p:cNvGrpSpPr/>
          <p:nvPr/>
        </p:nvGrpSpPr>
        <p:grpSpPr>
          <a:xfrm>
            <a:off x="580572" y="2880358"/>
            <a:ext cx="4979691" cy="548642"/>
            <a:chOff x="665516" y="2050524"/>
            <a:chExt cx="4979691" cy="548642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12B3C5C-14CD-4FB8-BBDF-4A3FD207CFB8}"/>
                </a:ext>
              </a:extLst>
            </p:cNvPr>
            <p:cNvSpPr txBox="1"/>
            <p:nvPr/>
          </p:nvSpPr>
          <p:spPr>
            <a:xfrm>
              <a:off x="665516" y="2050524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0DF6488-89D6-49E3-8D28-A996AAED265F}"/>
                </a:ext>
              </a:extLst>
            </p:cNvPr>
            <p:cNvSpPr txBox="1"/>
            <p:nvPr/>
          </p:nvSpPr>
          <p:spPr>
            <a:xfrm>
              <a:off x="958908" y="2326271"/>
              <a:ext cx="4686299" cy="27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E364B38-BBE5-4752-B902-0FC27B231135}"/>
              </a:ext>
            </a:extLst>
          </p:cNvPr>
          <p:cNvGrpSpPr/>
          <p:nvPr/>
        </p:nvGrpSpPr>
        <p:grpSpPr>
          <a:xfrm>
            <a:off x="580572" y="3969342"/>
            <a:ext cx="4979691" cy="548642"/>
            <a:chOff x="665516" y="2050524"/>
            <a:chExt cx="4979691" cy="548642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691B9CF-FAC7-417B-8B67-3827DD2D6456}"/>
                </a:ext>
              </a:extLst>
            </p:cNvPr>
            <p:cNvSpPr txBox="1"/>
            <p:nvPr/>
          </p:nvSpPr>
          <p:spPr>
            <a:xfrm>
              <a:off x="665516" y="2050524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18B4C34-7C44-43D4-9E6B-D8D820108414}"/>
                </a:ext>
              </a:extLst>
            </p:cNvPr>
            <p:cNvSpPr txBox="1"/>
            <p:nvPr/>
          </p:nvSpPr>
          <p:spPr>
            <a:xfrm>
              <a:off x="958908" y="2326271"/>
              <a:ext cx="4686299" cy="27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A1890D8-7C67-4AB7-A4DB-16AE0E28D672}"/>
              </a:ext>
            </a:extLst>
          </p:cNvPr>
          <p:cNvGrpSpPr/>
          <p:nvPr/>
        </p:nvGrpSpPr>
        <p:grpSpPr>
          <a:xfrm>
            <a:off x="580572" y="5071026"/>
            <a:ext cx="4979691" cy="548642"/>
            <a:chOff x="665516" y="2050524"/>
            <a:chExt cx="4979691" cy="548642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10EB876-E68A-4574-9CB3-CE1A05205BED}"/>
                </a:ext>
              </a:extLst>
            </p:cNvPr>
            <p:cNvSpPr txBox="1"/>
            <p:nvPr/>
          </p:nvSpPr>
          <p:spPr>
            <a:xfrm>
              <a:off x="665516" y="2050524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1C11C23-71A7-48AF-893E-D6385AA25B07}"/>
                </a:ext>
              </a:extLst>
            </p:cNvPr>
            <p:cNvSpPr txBox="1"/>
            <p:nvPr/>
          </p:nvSpPr>
          <p:spPr>
            <a:xfrm>
              <a:off x="958908" y="2326271"/>
              <a:ext cx="4686299" cy="27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42730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占位符 56" descr="图片包含 蓝色, 物体, 户外&#10;&#10;描述已自动生成">
            <a:extLst>
              <a:ext uri="{FF2B5EF4-FFF2-40B4-BE49-F238E27FC236}">
                <a16:creationId xmlns:a16="http://schemas.microsoft.com/office/drawing/2014/main" id="{ECC9B9C9-CEF5-42B6-A85B-8F623E27EF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/>
      </p:pic>
      <p:pic>
        <p:nvPicPr>
          <p:cNvPr id="59" name="图片占位符 58" descr="图片包含 蓝色, 物体, 户外&#10;&#10;描述已自动生成">
            <a:extLst>
              <a:ext uri="{FF2B5EF4-FFF2-40B4-BE49-F238E27FC236}">
                <a16:creationId xmlns:a16="http://schemas.microsoft.com/office/drawing/2014/main" id="{7233828D-740C-46B7-8524-18993B9C2B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/>
      </p:pic>
      <p:pic>
        <p:nvPicPr>
          <p:cNvPr id="61" name="图片占位符 60" descr="图片包含 蓝色, 物体, 户外&#10;&#10;描述已自动生成">
            <a:extLst>
              <a:ext uri="{FF2B5EF4-FFF2-40B4-BE49-F238E27FC236}">
                <a16:creationId xmlns:a16="http://schemas.microsoft.com/office/drawing/2014/main" id="{4249CA58-ED49-4875-9129-7C9282122A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/>
      </p:pic>
      <p:pic>
        <p:nvPicPr>
          <p:cNvPr id="63" name="图片占位符 62" descr="图片包含 蓝色, 物体, 户外&#10;&#10;描述已自动生成">
            <a:extLst>
              <a:ext uri="{FF2B5EF4-FFF2-40B4-BE49-F238E27FC236}">
                <a16:creationId xmlns:a16="http://schemas.microsoft.com/office/drawing/2014/main" id="{20C97BEE-E3B2-4A28-8C6A-3DBB6E65AF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7379F74-C1D3-4223-880A-272D06244F1F}"/>
              </a:ext>
            </a:extLst>
          </p:cNvPr>
          <p:cNvGrpSpPr/>
          <p:nvPr/>
        </p:nvGrpSpPr>
        <p:grpSpPr>
          <a:xfrm>
            <a:off x="660847" y="4138131"/>
            <a:ext cx="2106815" cy="1187012"/>
            <a:chOff x="667657" y="4517316"/>
            <a:chExt cx="2106815" cy="1187012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6126C38-0973-468E-A0B9-D6F8A3EC6CD7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22D9CB0-254A-4ADE-B086-ED9E40087388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49CE51DF-7240-44F1-BB57-ADEDEBB4641D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976DCEB-5396-4150-AD01-BF94FC150F66}"/>
              </a:ext>
            </a:extLst>
          </p:cNvPr>
          <p:cNvGrpSpPr/>
          <p:nvPr/>
        </p:nvGrpSpPr>
        <p:grpSpPr>
          <a:xfrm>
            <a:off x="3537560" y="4138131"/>
            <a:ext cx="2106815" cy="1187012"/>
            <a:chOff x="667657" y="4517316"/>
            <a:chExt cx="2106815" cy="1187012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53AE7043-F10E-4E05-854B-375276E9D174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3449A8A-5B99-40AA-94C5-6A8E7434A82F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</a:t>
              </a: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AAE25207-1248-4256-AF39-A0580BC055D2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1E556A0-D1CC-4F07-9CDF-D51DA0084EE8}"/>
              </a:ext>
            </a:extLst>
          </p:cNvPr>
          <p:cNvGrpSpPr/>
          <p:nvPr/>
        </p:nvGrpSpPr>
        <p:grpSpPr>
          <a:xfrm>
            <a:off x="6414273" y="4138131"/>
            <a:ext cx="2106815" cy="1187012"/>
            <a:chOff x="667657" y="4517316"/>
            <a:chExt cx="2106815" cy="1187012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BF597BE4-215A-499C-B4A3-34CA9AEC97D8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3516CC4-71E4-41CB-A57C-C62E02EEFA80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C5E778B6-F809-43F3-96B9-208DEC23BB5C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5959A1B-4CD2-4F8C-A998-25AEF397B204}"/>
              </a:ext>
            </a:extLst>
          </p:cNvPr>
          <p:cNvGrpSpPr/>
          <p:nvPr/>
        </p:nvGrpSpPr>
        <p:grpSpPr>
          <a:xfrm>
            <a:off x="9290985" y="4138131"/>
            <a:ext cx="2106815" cy="1187012"/>
            <a:chOff x="667657" y="4517316"/>
            <a:chExt cx="2106815" cy="1187012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F4FB711-972A-44D1-A40E-B6191E18D600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01F3BE9F-6147-4766-9C2E-495121DD0247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BEC4048B-C948-41AF-9569-788C2DA6C0F1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9287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FBF3E27-0420-4AC2-AA10-F480C6D3E2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汇报人：</a:t>
            </a:r>
            <a:r>
              <a:rPr lang="af-ZA" altLang="zh-CN"/>
              <a:t>OfficePLUS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42D8D79A-4EF1-4582-B47E-E8321AC006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谢谢</a:t>
            </a:r>
          </a:p>
        </p:txBody>
      </p:sp>
    </p:spTree>
    <p:extLst>
      <p:ext uri="{BB962C8B-B14F-4D97-AF65-F5344CB8AC3E}">
        <p14:creationId xmlns:p14="http://schemas.microsoft.com/office/powerpoint/2010/main" val="27787220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14AA382-294A-491F-A20F-D8125F836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简约大气年终总结模板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59E55DB6-2239-4360-AB30-1FC09FF3F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SIMPLE GENERAL TEMPLATE FOR ANNUAL SUMMARY OF ATMOSPHERE</a:t>
            </a:r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DFECCB71-E4F7-4D6F-9ED1-2FD1B2A83F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汇报人：</a:t>
            </a:r>
            <a:r>
              <a:rPr lang="af-ZA" altLang="zh-CN"/>
              <a:t>OfficePLUS</a:t>
            </a:r>
          </a:p>
        </p:txBody>
      </p:sp>
    </p:spTree>
    <p:extLst>
      <p:ext uri="{BB962C8B-B14F-4D97-AF65-F5344CB8AC3E}">
        <p14:creationId xmlns:p14="http://schemas.microsoft.com/office/powerpoint/2010/main" val="20166603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4EFF9B9-B0C0-4B1B-A626-D025CD7F90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TITLE HERE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D084A7-D3F3-4C89-8D33-E20C8B05FA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/>
              <a:t>TITLE HERE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09D5628-B5D8-4BA3-9AE4-57BB0205A0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/>
              <a:t>TITLE HERE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ACB487D-C9BB-49C9-AF00-53D3267C0A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8045303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D3E6F30-2E75-4415-BA1F-A1D5022BA8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00F6D8D7-D45E-46C9-B2E1-3E6D10665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9497983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A8A8E84-3A54-4417-98A9-349900995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84775"/>
          </a:xfrm>
        </p:spPr>
        <p:txBody>
          <a:bodyPr/>
          <a:lstStyle/>
          <a:p>
            <a:r>
              <a:rPr lang="af-ZA" altLang="zh-CN"/>
              <a:t>TITLE HERE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EA82162-D659-495B-89D9-2CAFC10DB36F}"/>
              </a:ext>
            </a:extLst>
          </p:cNvPr>
          <p:cNvGrpSpPr/>
          <p:nvPr/>
        </p:nvGrpSpPr>
        <p:grpSpPr>
          <a:xfrm>
            <a:off x="-128762" y="1932053"/>
            <a:ext cx="12449523" cy="3762328"/>
            <a:chOff x="-76200" y="1533570"/>
            <a:chExt cx="12449523" cy="3762328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777EC338-A10E-45E2-A67E-0667D125A9D8}"/>
                </a:ext>
              </a:extLst>
            </p:cNvPr>
            <p:cNvSpPr/>
            <p:nvPr/>
          </p:nvSpPr>
          <p:spPr>
            <a:xfrm>
              <a:off x="6896448" y="4876843"/>
              <a:ext cx="5476875" cy="4190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9B23313-719C-41FA-A1DB-415BDA090AF3}"/>
                </a:ext>
              </a:extLst>
            </p:cNvPr>
            <p:cNvSpPr/>
            <p:nvPr/>
          </p:nvSpPr>
          <p:spPr>
            <a:xfrm>
              <a:off x="-76200" y="1533570"/>
              <a:ext cx="5476875" cy="41905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圆: 空心 24">
            <a:extLst>
              <a:ext uri="{FF2B5EF4-FFF2-40B4-BE49-F238E27FC236}">
                <a16:creationId xmlns:a16="http://schemas.microsoft.com/office/drawing/2014/main" id="{352D2397-5181-422A-8912-DC5FD3F807B4}"/>
              </a:ext>
            </a:extLst>
          </p:cNvPr>
          <p:cNvSpPr/>
          <p:nvPr/>
        </p:nvSpPr>
        <p:spPr>
          <a:xfrm>
            <a:off x="4095927" y="1728833"/>
            <a:ext cx="4168768" cy="4168768"/>
          </a:xfrm>
          <a:prstGeom prst="donut">
            <a:avLst>
              <a:gd name="adj" fmla="val 10720"/>
            </a:avLst>
          </a:prstGeom>
          <a:solidFill>
            <a:schemeClr val="bg1"/>
          </a:solidFill>
          <a:ln>
            <a:noFill/>
          </a:ln>
          <a:effectLst>
            <a:outerShdw blurRad="355600" sx="104000" sy="104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graphicFrame>
        <p:nvGraphicFramePr>
          <p:cNvPr id="26" name="图表 25">
            <a:extLst>
              <a:ext uri="{FF2B5EF4-FFF2-40B4-BE49-F238E27FC236}">
                <a16:creationId xmlns:a16="http://schemas.microsoft.com/office/drawing/2014/main" id="{156EDE26-2FAA-490D-AE07-A0F07CD40C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13837"/>
              </p:ext>
            </p:extLst>
          </p:nvPr>
        </p:nvGraphicFramePr>
        <p:xfrm>
          <a:off x="2973561" y="1578210"/>
          <a:ext cx="6413500" cy="4470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Intelligence" title="Icon of circles connected by crossing lines">
            <a:extLst>
              <a:ext uri="{FF2B5EF4-FFF2-40B4-BE49-F238E27FC236}">
                <a16:creationId xmlns:a16="http://schemas.microsoft.com/office/drawing/2014/main" id="{81575D98-D119-45AB-A7A2-65C3DF3406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39113" y="2718810"/>
            <a:ext cx="682397" cy="655724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C4734B3-09DF-4784-941B-8279CF20647B}"/>
              </a:ext>
            </a:extLst>
          </p:cNvPr>
          <p:cNvSpPr txBox="1"/>
          <p:nvPr/>
        </p:nvSpPr>
        <p:spPr>
          <a:xfrm>
            <a:off x="5069061" y="3521767"/>
            <a:ext cx="222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3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560000</a:t>
            </a:r>
            <a:endParaRPr lang="zh-CN" altLang="en-US" sz="3600" spc="3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B754C669-7F58-417B-95C3-13B1BC83693B}"/>
              </a:ext>
            </a:extLst>
          </p:cNvPr>
          <p:cNvCxnSpPr/>
          <p:nvPr/>
        </p:nvCxnSpPr>
        <p:spPr>
          <a:xfrm>
            <a:off x="5226240" y="3537857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2BF89A62-CE7A-4927-B3A3-AEAD512ABA45}"/>
              </a:ext>
            </a:extLst>
          </p:cNvPr>
          <p:cNvSpPr txBox="1"/>
          <p:nvPr/>
        </p:nvSpPr>
        <p:spPr>
          <a:xfrm>
            <a:off x="5126904" y="4146716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17D6979-3B91-45F5-A847-75E9044FB786}"/>
              </a:ext>
            </a:extLst>
          </p:cNvPr>
          <p:cNvGrpSpPr/>
          <p:nvPr/>
        </p:nvGrpSpPr>
        <p:grpSpPr>
          <a:xfrm>
            <a:off x="897943" y="2604293"/>
            <a:ext cx="2106815" cy="1275515"/>
            <a:chOff x="994331" y="2096335"/>
            <a:chExt cx="2106815" cy="1275515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79E8F0C3-20ED-472A-923D-55815B8AC879}"/>
                </a:ext>
              </a:extLst>
            </p:cNvPr>
            <p:cNvSpPr txBox="1"/>
            <p:nvPr/>
          </p:nvSpPr>
          <p:spPr>
            <a:xfrm>
              <a:off x="994331" y="2096335"/>
              <a:ext cx="2106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4920D1D-94F6-4B58-83F8-784749CAA8B7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731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1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3C5BB97C-8380-4E19-AE92-A18E3709DE11}"/>
              </a:ext>
            </a:extLst>
          </p:cNvPr>
          <p:cNvGrpSpPr/>
          <p:nvPr/>
        </p:nvGrpSpPr>
        <p:grpSpPr>
          <a:xfrm flipH="1">
            <a:off x="9082119" y="3496089"/>
            <a:ext cx="2106815" cy="1275515"/>
            <a:chOff x="994331" y="2096335"/>
            <a:chExt cx="2106815" cy="1275515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43215CC-1647-4CE3-B25F-8BC729BBD583}"/>
                </a:ext>
              </a:extLst>
            </p:cNvPr>
            <p:cNvSpPr txBox="1"/>
            <p:nvPr/>
          </p:nvSpPr>
          <p:spPr>
            <a:xfrm>
              <a:off x="994331" y="2096335"/>
              <a:ext cx="2106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435F3645-7C7D-433C-915D-446592059146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731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1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33325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07C91FD-EAC1-44A5-BF46-26C967CE5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cxnSp>
        <p:nvCxnSpPr>
          <p:cNvPr id="47" name="Straight Connector 26">
            <a:extLst>
              <a:ext uri="{FF2B5EF4-FFF2-40B4-BE49-F238E27FC236}">
                <a16:creationId xmlns:a16="http://schemas.microsoft.com/office/drawing/2014/main" id="{C1702351-B408-43C2-BF4B-612A34F97C85}"/>
              </a:ext>
            </a:extLst>
          </p:cNvPr>
          <p:cNvCxnSpPr/>
          <p:nvPr/>
        </p:nvCxnSpPr>
        <p:spPr>
          <a:xfrm flipV="1">
            <a:off x="5026679" y="4275423"/>
            <a:ext cx="411254" cy="237864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38">
            <a:extLst>
              <a:ext uri="{FF2B5EF4-FFF2-40B4-BE49-F238E27FC236}">
                <a16:creationId xmlns:a16="http://schemas.microsoft.com/office/drawing/2014/main" id="{547BDB6C-AA30-41C1-8CB8-821A1A7BCA59}"/>
              </a:ext>
            </a:extLst>
          </p:cNvPr>
          <p:cNvCxnSpPr/>
          <p:nvPr/>
        </p:nvCxnSpPr>
        <p:spPr>
          <a:xfrm>
            <a:off x="5026679" y="3231503"/>
            <a:ext cx="411254" cy="237864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9">
            <a:extLst>
              <a:ext uri="{FF2B5EF4-FFF2-40B4-BE49-F238E27FC236}">
                <a16:creationId xmlns:a16="http://schemas.microsoft.com/office/drawing/2014/main" id="{1FAE2C6E-5175-41EE-A790-24E639AD52B7}"/>
              </a:ext>
            </a:extLst>
          </p:cNvPr>
          <p:cNvCxnSpPr/>
          <p:nvPr/>
        </p:nvCxnSpPr>
        <p:spPr>
          <a:xfrm flipH="1" flipV="1">
            <a:off x="6747850" y="4275423"/>
            <a:ext cx="411254" cy="237864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0">
            <a:extLst>
              <a:ext uri="{FF2B5EF4-FFF2-40B4-BE49-F238E27FC236}">
                <a16:creationId xmlns:a16="http://schemas.microsoft.com/office/drawing/2014/main" id="{CF57A349-FC9A-47AE-A226-A480A8E410D2}"/>
              </a:ext>
            </a:extLst>
          </p:cNvPr>
          <p:cNvCxnSpPr/>
          <p:nvPr/>
        </p:nvCxnSpPr>
        <p:spPr>
          <a:xfrm flipH="1">
            <a:off x="6747850" y="3231503"/>
            <a:ext cx="411254" cy="237864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19">
            <a:extLst>
              <a:ext uri="{FF2B5EF4-FFF2-40B4-BE49-F238E27FC236}">
                <a16:creationId xmlns:a16="http://schemas.microsoft.com/office/drawing/2014/main" id="{79058B26-7359-494A-9901-0358355F8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736" y="1707944"/>
            <a:ext cx="1070527" cy="10705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20">
            <a:extLst>
              <a:ext uri="{FF2B5EF4-FFF2-40B4-BE49-F238E27FC236}">
                <a16:creationId xmlns:a16="http://schemas.microsoft.com/office/drawing/2014/main" id="{8430B55C-C740-4D29-BAA6-4B01796D8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736" y="5014125"/>
            <a:ext cx="1070527" cy="10705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14">
            <a:extLst>
              <a:ext uri="{FF2B5EF4-FFF2-40B4-BE49-F238E27FC236}">
                <a16:creationId xmlns:a16="http://schemas.microsoft.com/office/drawing/2014/main" id="{B420A43F-1F3B-4B56-9350-A0EAA9B70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5185" y="2476206"/>
            <a:ext cx="1070527" cy="10705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8">
            <a:extLst>
              <a:ext uri="{FF2B5EF4-FFF2-40B4-BE49-F238E27FC236}">
                <a16:creationId xmlns:a16="http://schemas.microsoft.com/office/drawing/2014/main" id="{CDDC43B9-7D9C-46AD-9B2C-DDD0AAE6D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288" y="4245864"/>
            <a:ext cx="1070527" cy="10705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15">
            <a:extLst>
              <a:ext uri="{FF2B5EF4-FFF2-40B4-BE49-F238E27FC236}">
                <a16:creationId xmlns:a16="http://schemas.microsoft.com/office/drawing/2014/main" id="{35ACBCC8-3D5D-4DB1-AA02-D4E579ADE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5185" y="4245864"/>
            <a:ext cx="1070527" cy="10705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45">
            <a:extLst>
              <a:ext uri="{FF2B5EF4-FFF2-40B4-BE49-F238E27FC236}">
                <a16:creationId xmlns:a16="http://schemas.microsoft.com/office/drawing/2014/main" id="{78875560-E106-4E4B-AAE7-A7320DE05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288" y="2476206"/>
            <a:ext cx="1070527" cy="10705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01" name="Oval 24">
            <a:extLst>
              <a:ext uri="{FF2B5EF4-FFF2-40B4-BE49-F238E27FC236}">
                <a16:creationId xmlns:a16="http://schemas.microsoft.com/office/drawing/2014/main" id="{D75B0E5A-8A25-4934-B2C4-9D35E54276E1}"/>
              </a:ext>
            </a:extLst>
          </p:cNvPr>
          <p:cNvSpPr/>
          <p:nvPr/>
        </p:nvSpPr>
        <p:spPr>
          <a:xfrm>
            <a:off x="5309630" y="3111787"/>
            <a:ext cx="1572740" cy="1569023"/>
          </a:xfrm>
          <a:prstGeom prst="ellipse">
            <a:avLst/>
          </a:prstGeom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02" name="Straight Connector 41">
            <a:extLst>
              <a:ext uri="{FF2B5EF4-FFF2-40B4-BE49-F238E27FC236}">
                <a16:creationId xmlns:a16="http://schemas.microsoft.com/office/drawing/2014/main" id="{9DEC28E4-F697-4622-A79A-5C60C0F7B64B}"/>
              </a:ext>
            </a:extLst>
          </p:cNvPr>
          <p:cNvCxnSpPr>
            <a:stCxn id="87" idx="0"/>
            <a:endCxn id="101" idx="4"/>
          </p:cNvCxnSpPr>
          <p:nvPr/>
        </p:nvCxnSpPr>
        <p:spPr>
          <a:xfrm flipV="1">
            <a:off x="6096000" y="4680810"/>
            <a:ext cx="0" cy="333315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44">
            <a:extLst>
              <a:ext uri="{FF2B5EF4-FFF2-40B4-BE49-F238E27FC236}">
                <a16:creationId xmlns:a16="http://schemas.microsoft.com/office/drawing/2014/main" id="{BDED943B-8E43-475A-B6A6-A0DE54E3BF91}"/>
              </a:ext>
            </a:extLst>
          </p:cNvPr>
          <p:cNvCxnSpPr>
            <a:stCxn id="74" idx="4"/>
            <a:endCxn id="101" idx="0"/>
          </p:cNvCxnSpPr>
          <p:nvPr/>
        </p:nvCxnSpPr>
        <p:spPr>
          <a:xfrm>
            <a:off x="6096000" y="2778471"/>
            <a:ext cx="0" cy="333316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本框 103">
            <a:extLst>
              <a:ext uri="{FF2B5EF4-FFF2-40B4-BE49-F238E27FC236}">
                <a16:creationId xmlns:a16="http://schemas.microsoft.com/office/drawing/2014/main" id="{FA4F3518-3ECF-4651-841D-EF580F7482C8}"/>
              </a:ext>
            </a:extLst>
          </p:cNvPr>
          <p:cNvSpPr txBox="1"/>
          <p:nvPr/>
        </p:nvSpPr>
        <p:spPr>
          <a:xfrm>
            <a:off x="5052289" y="3477602"/>
            <a:ext cx="2106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  <a:p>
            <a:pPr algn="ctr"/>
            <a:r>
              <a:rPr lang="en-US" altLang="zh-CN" sz="24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425EEF8-E9AC-4EC5-B3E8-BCB6A6EAE37A}"/>
              </a:ext>
            </a:extLst>
          </p:cNvPr>
          <p:cNvGrpSpPr/>
          <p:nvPr/>
        </p:nvGrpSpPr>
        <p:grpSpPr>
          <a:xfrm>
            <a:off x="6437381" y="1557765"/>
            <a:ext cx="3048921" cy="808623"/>
            <a:chOff x="782710" y="4175277"/>
            <a:chExt cx="3048921" cy="808623"/>
          </a:xfrm>
        </p:grpSpPr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589C4852-AB85-4638-ACDB-C16595A1F12B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688C788A-22F5-4DFD-B07F-FA338185FD90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B6E24601-8C67-4C7B-8660-7F69DF4645F6}"/>
              </a:ext>
            </a:extLst>
          </p:cNvPr>
          <p:cNvGrpSpPr/>
          <p:nvPr/>
        </p:nvGrpSpPr>
        <p:grpSpPr>
          <a:xfrm>
            <a:off x="7961841" y="2607835"/>
            <a:ext cx="3048921" cy="808623"/>
            <a:chOff x="782710" y="4175277"/>
            <a:chExt cx="3048921" cy="808623"/>
          </a:xfrm>
        </p:grpSpPr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459F9430-55BB-473F-86BD-2CE4D9AC9532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EEA1BC3B-3A73-4959-9ABB-7458F0201FCB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5FD10734-86FC-45EE-961F-2A0728C79B07}"/>
              </a:ext>
            </a:extLst>
          </p:cNvPr>
          <p:cNvGrpSpPr/>
          <p:nvPr/>
        </p:nvGrpSpPr>
        <p:grpSpPr>
          <a:xfrm>
            <a:off x="7926225" y="4394297"/>
            <a:ext cx="3048921" cy="808623"/>
            <a:chOff x="782710" y="4175277"/>
            <a:chExt cx="3048921" cy="808623"/>
          </a:xfrm>
        </p:grpSpPr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6956C2C3-C47F-48AF-9EAB-F14535F80F42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B3C3FC62-567F-404C-A4F9-0C889F221276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B423459-9AB8-4E0E-AE20-06161B4AE33A}"/>
              </a:ext>
            </a:extLst>
          </p:cNvPr>
          <p:cNvGrpSpPr/>
          <p:nvPr/>
        </p:nvGrpSpPr>
        <p:grpSpPr>
          <a:xfrm>
            <a:off x="1208365" y="4394297"/>
            <a:ext cx="2714776" cy="808623"/>
            <a:chOff x="1296729" y="5049691"/>
            <a:chExt cx="2714776" cy="808623"/>
          </a:xfrm>
        </p:grpSpPr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EECADCB8-E651-4A61-9412-6AE8F910CDFE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1D84CD44-C54D-4A0A-B7D6-EB76377850DA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08DBE731-134D-438D-AA6F-FE2DEC8984D7}"/>
              </a:ext>
            </a:extLst>
          </p:cNvPr>
          <p:cNvGrpSpPr/>
          <p:nvPr/>
        </p:nvGrpSpPr>
        <p:grpSpPr>
          <a:xfrm>
            <a:off x="1233141" y="2607835"/>
            <a:ext cx="2714776" cy="808623"/>
            <a:chOff x="1296729" y="5049691"/>
            <a:chExt cx="2714776" cy="808623"/>
          </a:xfrm>
        </p:grpSpPr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08771FC7-0BD3-4F2D-9BCF-687CED939988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D6DDEE65-AAD7-4634-B979-D3E828745B45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F49B6BEF-EDAE-442E-9AED-3BF32A5035E7}"/>
              </a:ext>
            </a:extLst>
          </p:cNvPr>
          <p:cNvGrpSpPr/>
          <p:nvPr/>
        </p:nvGrpSpPr>
        <p:grpSpPr>
          <a:xfrm>
            <a:off x="2781612" y="5549388"/>
            <a:ext cx="2714776" cy="808623"/>
            <a:chOff x="1296729" y="5049691"/>
            <a:chExt cx="2714776" cy="808623"/>
          </a:xfrm>
        </p:grpSpPr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BC607D9C-6610-4F06-A492-AC39D3A3BEEE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2DF3D89D-9413-4A22-9BC9-5B057E082EE6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sp>
        <p:nvSpPr>
          <p:cNvPr id="127" name="rocket" title="Icon of a rocket">
            <a:extLst>
              <a:ext uri="{FF2B5EF4-FFF2-40B4-BE49-F238E27FC236}">
                <a16:creationId xmlns:a16="http://schemas.microsoft.com/office/drawing/2014/main" id="{F57C41F7-8CFC-49C3-A2C1-182260CBEE0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57243" y="2792639"/>
            <a:ext cx="446410" cy="43766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28" name="Broadcasting_F1B5" title="Icon of a communication dish with signal lines">
            <a:extLst>
              <a:ext uri="{FF2B5EF4-FFF2-40B4-BE49-F238E27FC236}">
                <a16:creationId xmlns:a16="http://schemas.microsoft.com/office/drawing/2014/main" id="{D0239EB1-6554-4E00-BE35-55AE68D76FF7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7392824" y="2792639"/>
            <a:ext cx="437454" cy="43766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129" name="signal_3" title="Icon of a communication tower with signal lines">
            <a:extLst>
              <a:ext uri="{FF2B5EF4-FFF2-40B4-BE49-F238E27FC236}">
                <a16:creationId xmlns:a16="http://schemas.microsoft.com/office/drawing/2014/main" id="{F0D11380-10B3-498B-A85B-FADF112FC6E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36455" y="5330558"/>
            <a:ext cx="319088" cy="43766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30" name="IoT" title="Icon of five circles that all connect to a center circle">
            <a:extLst>
              <a:ext uri="{FF2B5EF4-FFF2-40B4-BE49-F238E27FC236}">
                <a16:creationId xmlns:a16="http://schemas.microsoft.com/office/drawing/2014/main" id="{2FF77D7B-268A-4D55-B19C-1EC6919223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77520" y="2024377"/>
            <a:ext cx="436958" cy="43766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131" name="speedometer" title="Icon of a spedometer showing medium speed">
            <a:extLst>
              <a:ext uri="{FF2B5EF4-FFF2-40B4-BE49-F238E27FC236}">
                <a16:creationId xmlns:a16="http://schemas.microsoft.com/office/drawing/2014/main" id="{640FA319-008B-4491-802E-F85E2567C5C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61618" y="4562297"/>
            <a:ext cx="437660" cy="43766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132" name="Intelligence" title="Icon of circles connected by crossing lines">
            <a:extLst>
              <a:ext uri="{FF2B5EF4-FFF2-40B4-BE49-F238E27FC236}">
                <a16:creationId xmlns:a16="http://schemas.microsoft.com/office/drawing/2014/main" id="{36870363-9E3B-489C-820F-AF7D0A7AE41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17634" y="4546907"/>
            <a:ext cx="455464" cy="43766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5630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A8A8E84-3A54-4417-98A9-349900995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EA82162-D659-495B-89D9-2CAFC10DB36F}"/>
              </a:ext>
            </a:extLst>
          </p:cNvPr>
          <p:cNvGrpSpPr/>
          <p:nvPr/>
        </p:nvGrpSpPr>
        <p:grpSpPr>
          <a:xfrm>
            <a:off x="-128762" y="1932053"/>
            <a:ext cx="12449523" cy="3762328"/>
            <a:chOff x="-76200" y="1533570"/>
            <a:chExt cx="12449523" cy="3762328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777EC338-A10E-45E2-A67E-0667D125A9D8}"/>
                </a:ext>
              </a:extLst>
            </p:cNvPr>
            <p:cNvSpPr/>
            <p:nvPr/>
          </p:nvSpPr>
          <p:spPr>
            <a:xfrm>
              <a:off x="6896448" y="4876843"/>
              <a:ext cx="5476875" cy="4190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9B23313-719C-41FA-A1DB-415BDA090AF3}"/>
                </a:ext>
              </a:extLst>
            </p:cNvPr>
            <p:cNvSpPr/>
            <p:nvPr/>
          </p:nvSpPr>
          <p:spPr>
            <a:xfrm>
              <a:off x="-76200" y="1533570"/>
              <a:ext cx="5476875" cy="41905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圆: 空心 24">
            <a:extLst>
              <a:ext uri="{FF2B5EF4-FFF2-40B4-BE49-F238E27FC236}">
                <a16:creationId xmlns:a16="http://schemas.microsoft.com/office/drawing/2014/main" id="{352D2397-5181-422A-8912-DC5FD3F807B4}"/>
              </a:ext>
            </a:extLst>
          </p:cNvPr>
          <p:cNvSpPr/>
          <p:nvPr/>
        </p:nvSpPr>
        <p:spPr>
          <a:xfrm>
            <a:off x="4095927" y="1728833"/>
            <a:ext cx="4168768" cy="4168768"/>
          </a:xfrm>
          <a:prstGeom prst="donut">
            <a:avLst>
              <a:gd name="adj" fmla="val 10720"/>
            </a:avLst>
          </a:prstGeom>
          <a:solidFill>
            <a:schemeClr val="bg1"/>
          </a:solidFill>
          <a:ln>
            <a:noFill/>
          </a:ln>
          <a:effectLst>
            <a:outerShdw blurRad="355600" sx="104000" sy="104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graphicFrame>
        <p:nvGraphicFramePr>
          <p:cNvPr id="26" name="图表 25">
            <a:extLst>
              <a:ext uri="{FF2B5EF4-FFF2-40B4-BE49-F238E27FC236}">
                <a16:creationId xmlns:a16="http://schemas.microsoft.com/office/drawing/2014/main" id="{156EDE26-2FAA-490D-AE07-A0F07CD40CF4}"/>
              </a:ext>
            </a:extLst>
          </p:cNvPr>
          <p:cNvGraphicFramePr/>
          <p:nvPr/>
        </p:nvGraphicFramePr>
        <p:xfrm>
          <a:off x="2973561" y="1578210"/>
          <a:ext cx="6413500" cy="4470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Intelligence" title="Icon of circles connected by crossing lines">
            <a:extLst>
              <a:ext uri="{FF2B5EF4-FFF2-40B4-BE49-F238E27FC236}">
                <a16:creationId xmlns:a16="http://schemas.microsoft.com/office/drawing/2014/main" id="{81575D98-D119-45AB-A7A2-65C3DF3406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39113" y="2718810"/>
            <a:ext cx="682397" cy="655724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C4734B3-09DF-4784-941B-8279CF20647B}"/>
              </a:ext>
            </a:extLst>
          </p:cNvPr>
          <p:cNvSpPr txBox="1"/>
          <p:nvPr/>
        </p:nvSpPr>
        <p:spPr>
          <a:xfrm>
            <a:off x="5069061" y="3521767"/>
            <a:ext cx="222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3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560000</a:t>
            </a:r>
            <a:endParaRPr lang="zh-CN" altLang="en-US" sz="3600" spc="3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B754C669-7F58-417B-95C3-13B1BC83693B}"/>
              </a:ext>
            </a:extLst>
          </p:cNvPr>
          <p:cNvCxnSpPr/>
          <p:nvPr/>
        </p:nvCxnSpPr>
        <p:spPr>
          <a:xfrm>
            <a:off x="5226240" y="3537857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2BF89A62-CE7A-4927-B3A3-AEAD512ABA45}"/>
              </a:ext>
            </a:extLst>
          </p:cNvPr>
          <p:cNvSpPr txBox="1"/>
          <p:nvPr/>
        </p:nvSpPr>
        <p:spPr>
          <a:xfrm>
            <a:off x="5126904" y="4146716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17D6979-3B91-45F5-A847-75E9044FB786}"/>
              </a:ext>
            </a:extLst>
          </p:cNvPr>
          <p:cNvGrpSpPr/>
          <p:nvPr/>
        </p:nvGrpSpPr>
        <p:grpSpPr>
          <a:xfrm>
            <a:off x="897943" y="2604293"/>
            <a:ext cx="2106815" cy="1275515"/>
            <a:chOff x="994331" y="2096335"/>
            <a:chExt cx="2106815" cy="1275515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79E8F0C3-20ED-472A-923D-55815B8AC879}"/>
                </a:ext>
              </a:extLst>
            </p:cNvPr>
            <p:cNvSpPr txBox="1"/>
            <p:nvPr/>
          </p:nvSpPr>
          <p:spPr>
            <a:xfrm>
              <a:off x="994331" y="2096335"/>
              <a:ext cx="2106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4920D1D-94F6-4B58-83F8-784749CAA8B7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731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1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3C5BB97C-8380-4E19-AE92-A18E3709DE11}"/>
              </a:ext>
            </a:extLst>
          </p:cNvPr>
          <p:cNvGrpSpPr/>
          <p:nvPr/>
        </p:nvGrpSpPr>
        <p:grpSpPr>
          <a:xfrm flipH="1">
            <a:off x="9082119" y="3496089"/>
            <a:ext cx="2106815" cy="1275515"/>
            <a:chOff x="994331" y="2096335"/>
            <a:chExt cx="2106815" cy="1275515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43215CC-1647-4CE3-B25F-8BC729BBD583}"/>
                </a:ext>
              </a:extLst>
            </p:cNvPr>
            <p:cNvSpPr txBox="1"/>
            <p:nvPr/>
          </p:nvSpPr>
          <p:spPr>
            <a:xfrm>
              <a:off x="994331" y="2096335"/>
              <a:ext cx="2106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435F3645-7C7D-433C-915D-446592059146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731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1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1728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B5BE9C1-E57A-45F1-9E5B-A951DABB90A3}"/>
              </a:ext>
            </a:extLst>
          </p:cNvPr>
          <p:cNvCxnSpPr>
            <a:endCxn id="45" idx="2"/>
          </p:cNvCxnSpPr>
          <p:nvPr/>
        </p:nvCxnSpPr>
        <p:spPr>
          <a:xfrm>
            <a:off x="0" y="3886200"/>
            <a:ext cx="9985500" cy="15620"/>
          </a:xfrm>
          <a:prstGeom prst="line">
            <a:avLst/>
          </a:prstGeom>
          <a:ln w="31750">
            <a:solidFill>
              <a:schemeClr val="tx2">
                <a:lumMod val="75000"/>
                <a:alpha val="58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A8A8E84-3A54-4417-98A9-349900995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84775"/>
          </a:xfrm>
        </p:spPr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41" name="Oval 17">
            <a:extLst>
              <a:ext uri="{FF2B5EF4-FFF2-40B4-BE49-F238E27FC236}">
                <a16:creationId xmlns:a16="http://schemas.microsoft.com/office/drawing/2014/main" id="{F63F1688-28B5-4D73-A224-115456615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200" y="3366896"/>
            <a:ext cx="1069848" cy="106984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txBody>
          <a:bodyPr vert="horz" wrap="none" lIns="0" tIns="128016" rIns="0" bIns="6096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2000" dirty="0"/>
              <a:t>May</a:t>
            </a:r>
          </a:p>
          <a:p>
            <a:pPr algn="ctr">
              <a:lnSpc>
                <a:spcPct val="85000"/>
              </a:lnSpc>
            </a:pPr>
            <a:r>
              <a:rPr lang="en-US" sz="2800" dirty="0"/>
              <a:t>26</a:t>
            </a:r>
          </a:p>
        </p:txBody>
      </p:sp>
      <p:sp>
        <p:nvSpPr>
          <p:cNvPr id="42" name="Oval 18">
            <a:extLst>
              <a:ext uri="{FF2B5EF4-FFF2-40B4-BE49-F238E27FC236}">
                <a16:creationId xmlns:a16="http://schemas.microsoft.com/office/drawing/2014/main" id="{07E0BD76-8149-4BE9-BAAD-53A481316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1051" y="3368297"/>
            <a:ext cx="1069848" cy="106984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txBody>
          <a:bodyPr vert="horz" wrap="none" lIns="0" tIns="128016" rIns="0" bIns="6096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2000" dirty="0"/>
              <a:t>May</a:t>
            </a:r>
          </a:p>
          <a:p>
            <a:pPr algn="ctr">
              <a:lnSpc>
                <a:spcPct val="85000"/>
              </a:lnSpc>
            </a:pPr>
            <a:r>
              <a:rPr lang="en-US" sz="2800" dirty="0"/>
              <a:t>14</a:t>
            </a:r>
          </a:p>
        </p:txBody>
      </p:sp>
      <p:sp>
        <p:nvSpPr>
          <p:cNvPr id="43" name="Oval 16">
            <a:extLst>
              <a:ext uri="{FF2B5EF4-FFF2-40B4-BE49-F238E27FC236}">
                <a16:creationId xmlns:a16="http://schemas.microsoft.com/office/drawing/2014/main" id="{A2D7A92E-D9BB-4EEE-9E8D-110041586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7350" y="3368297"/>
            <a:ext cx="1069848" cy="106984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txBody>
          <a:bodyPr vert="horz" wrap="none" lIns="0" tIns="128016" rIns="0" bIns="6096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rgbClr val="FFFFFF"/>
                </a:solidFill>
              </a:rPr>
              <a:t>Jun</a:t>
            </a:r>
          </a:p>
          <a:p>
            <a:pPr algn="ctr">
              <a:lnSpc>
                <a:spcPct val="85000"/>
              </a:lnSpc>
            </a:pPr>
            <a:r>
              <a:rPr lang="en-US" sz="2800" dirty="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44" name="Oval 14">
            <a:extLst>
              <a:ext uri="{FF2B5EF4-FFF2-40B4-BE49-F238E27FC236}">
                <a16:creationId xmlns:a16="http://schemas.microsoft.com/office/drawing/2014/main" id="{0CF563CB-B256-433D-B4E8-BEC6FBA0B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901" y="3368297"/>
            <a:ext cx="1069848" cy="106984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txBody>
          <a:bodyPr vert="horz" wrap="none" lIns="0" tIns="128016" rIns="0" bIns="6096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2000" dirty="0"/>
              <a:t>Apr</a:t>
            </a:r>
            <a:br>
              <a:rPr lang="en-US" sz="2000" dirty="0"/>
            </a:br>
            <a:r>
              <a:rPr lang="en-US" sz="2800" dirty="0"/>
              <a:t>27</a:t>
            </a:r>
          </a:p>
        </p:txBody>
      </p:sp>
      <p:sp>
        <p:nvSpPr>
          <p:cNvPr id="45" name="Oval 10">
            <a:extLst>
              <a:ext uri="{FF2B5EF4-FFF2-40B4-BE49-F238E27FC236}">
                <a16:creationId xmlns:a16="http://schemas.microsoft.com/office/drawing/2014/main" id="{63BC1DDE-F260-40F3-8BA8-DA7C2B277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500" y="3366896"/>
            <a:ext cx="1069848" cy="106984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txBody>
          <a:bodyPr vert="horz" wrap="none" lIns="0" tIns="128016" rIns="0" bIns="6096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2000" dirty="0"/>
              <a:t>Jun</a:t>
            </a:r>
          </a:p>
          <a:p>
            <a:pPr algn="ctr">
              <a:lnSpc>
                <a:spcPct val="85000"/>
              </a:lnSpc>
            </a:pPr>
            <a:r>
              <a:rPr lang="en-US" sz="2800" dirty="0"/>
              <a:t>09</a:t>
            </a:r>
          </a:p>
        </p:txBody>
      </p:sp>
      <p:sp>
        <p:nvSpPr>
          <p:cNvPr id="57" name="Freeform 96">
            <a:extLst>
              <a:ext uri="{FF2B5EF4-FFF2-40B4-BE49-F238E27FC236}">
                <a16:creationId xmlns:a16="http://schemas.microsoft.com/office/drawing/2014/main" id="{F6EA32CB-2D48-4544-8E93-A482C4E9E64C}"/>
              </a:ext>
            </a:extLst>
          </p:cNvPr>
          <p:cNvSpPr/>
          <p:nvPr/>
        </p:nvSpPr>
        <p:spPr>
          <a:xfrm>
            <a:off x="693281" y="2069108"/>
            <a:ext cx="1829088" cy="1297787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4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4" y="750975"/>
                </a:lnTo>
                <a:lnTo>
                  <a:pt x="0" y="750975"/>
                </a:lnTo>
                <a:close/>
              </a:path>
            </a:pathLst>
          </a:custGeom>
          <a:ln w="6350">
            <a:solidFill>
              <a:schemeClr val="accent2"/>
            </a:solidFill>
          </a:ln>
        </p:spPr>
        <p:txBody>
          <a:bodyPr wrap="square" tIns="91440" bIns="73152">
            <a:noAutofit/>
          </a:bodyPr>
          <a:lstStyle/>
          <a:p>
            <a:pPr algn="ctr">
              <a:lnSpc>
                <a:spcPct val="95000"/>
              </a:lnSpc>
            </a:pPr>
            <a:endParaRPr lang="en-US" sz="1800" dirty="0"/>
          </a:p>
        </p:txBody>
      </p:sp>
      <p:sp>
        <p:nvSpPr>
          <p:cNvPr id="58" name="Freeform 97">
            <a:extLst>
              <a:ext uri="{FF2B5EF4-FFF2-40B4-BE49-F238E27FC236}">
                <a16:creationId xmlns:a16="http://schemas.microsoft.com/office/drawing/2014/main" id="{B440C643-471A-447A-9C99-4B0E31E5679D}"/>
              </a:ext>
            </a:extLst>
          </p:cNvPr>
          <p:cNvSpPr/>
          <p:nvPr/>
        </p:nvSpPr>
        <p:spPr>
          <a:xfrm>
            <a:off x="2921431" y="2069107"/>
            <a:ext cx="1829088" cy="1297786"/>
          </a:xfrm>
          <a:custGeom>
            <a:avLst/>
            <a:gdLst>
              <a:gd name="connsiteX0" fmla="*/ 0 w 1523552"/>
              <a:gd name="connsiteY0" fmla="*/ 0 h 1373864"/>
              <a:gd name="connsiteX1" fmla="*/ 1523552 w 1523552"/>
              <a:gd name="connsiteY1" fmla="*/ 0 h 1373864"/>
              <a:gd name="connsiteX2" fmla="*/ 1523552 w 1523552"/>
              <a:gd name="connsiteY2" fmla="*/ 750975 h 1373864"/>
              <a:gd name="connsiteX3" fmla="*/ 885310 w 1523552"/>
              <a:gd name="connsiteY3" fmla="*/ 750975 h 1373864"/>
              <a:gd name="connsiteX4" fmla="*/ 761777 w 1523552"/>
              <a:gd name="connsiteY4" fmla="*/ 1373864 h 1373864"/>
              <a:gd name="connsiteX5" fmla="*/ 638245 w 1523552"/>
              <a:gd name="connsiteY5" fmla="*/ 750975 h 1373864"/>
              <a:gd name="connsiteX6" fmla="*/ 0 w 1523552"/>
              <a:gd name="connsiteY6" fmla="*/ 750975 h 137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4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4"/>
                </a:lnTo>
                <a:lnTo>
                  <a:pt x="638245" y="750975"/>
                </a:lnTo>
                <a:lnTo>
                  <a:pt x="0" y="750975"/>
                </a:lnTo>
                <a:close/>
              </a:path>
            </a:pathLst>
          </a:custGeom>
          <a:ln w="6350">
            <a:solidFill>
              <a:schemeClr val="accent2"/>
            </a:solidFill>
          </a:ln>
        </p:spPr>
        <p:txBody>
          <a:bodyPr wrap="square" tIns="91440" bIns="73152">
            <a:noAutofit/>
          </a:bodyPr>
          <a:lstStyle/>
          <a:p>
            <a:pPr algn="ctr">
              <a:lnSpc>
                <a:spcPct val="95000"/>
              </a:lnSpc>
            </a:pPr>
            <a:endParaRPr lang="en-US" sz="1800" dirty="0"/>
          </a:p>
        </p:txBody>
      </p:sp>
      <p:sp>
        <p:nvSpPr>
          <p:cNvPr id="59" name="Freeform 99">
            <a:extLst>
              <a:ext uri="{FF2B5EF4-FFF2-40B4-BE49-F238E27FC236}">
                <a16:creationId xmlns:a16="http://schemas.microsoft.com/office/drawing/2014/main" id="{9B022653-9BFD-4B41-8F63-6BE70505EEF8}"/>
              </a:ext>
            </a:extLst>
          </p:cNvPr>
          <p:cNvSpPr/>
          <p:nvPr/>
        </p:nvSpPr>
        <p:spPr>
          <a:xfrm>
            <a:off x="5149580" y="2069107"/>
            <a:ext cx="1829088" cy="1297786"/>
          </a:xfrm>
          <a:custGeom>
            <a:avLst/>
            <a:gdLst>
              <a:gd name="connsiteX0" fmla="*/ 0 w 1523552"/>
              <a:gd name="connsiteY0" fmla="*/ 0 h 1373864"/>
              <a:gd name="connsiteX1" fmla="*/ 1523552 w 1523552"/>
              <a:gd name="connsiteY1" fmla="*/ 0 h 1373864"/>
              <a:gd name="connsiteX2" fmla="*/ 1523552 w 1523552"/>
              <a:gd name="connsiteY2" fmla="*/ 750975 h 1373864"/>
              <a:gd name="connsiteX3" fmla="*/ 885310 w 1523552"/>
              <a:gd name="connsiteY3" fmla="*/ 750975 h 1373864"/>
              <a:gd name="connsiteX4" fmla="*/ 761777 w 1523552"/>
              <a:gd name="connsiteY4" fmla="*/ 1373864 h 1373864"/>
              <a:gd name="connsiteX5" fmla="*/ 638245 w 1523552"/>
              <a:gd name="connsiteY5" fmla="*/ 750975 h 1373864"/>
              <a:gd name="connsiteX6" fmla="*/ 0 w 1523552"/>
              <a:gd name="connsiteY6" fmla="*/ 750975 h 137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4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4"/>
                </a:lnTo>
                <a:lnTo>
                  <a:pt x="638245" y="750975"/>
                </a:lnTo>
                <a:lnTo>
                  <a:pt x="0" y="750975"/>
                </a:lnTo>
                <a:close/>
              </a:path>
            </a:pathLst>
          </a:custGeom>
          <a:ln w="6350">
            <a:solidFill>
              <a:schemeClr val="accent2"/>
            </a:solidFill>
          </a:ln>
        </p:spPr>
        <p:txBody>
          <a:bodyPr wrap="square" tIns="91440" bIns="73152">
            <a:noAutofit/>
          </a:bodyPr>
          <a:lstStyle/>
          <a:p>
            <a:pPr algn="ctr">
              <a:lnSpc>
                <a:spcPct val="95000"/>
              </a:lnSpc>
            </a:pPr>
            <a:endParaRPr lang="en-US" sz="1800" dirty="0"/>
          </a:p>
        </p:txBody>
      </p:sp>
      <p:sp>
        <p:nvSpPr>
          <p:cNvPr id="60" name="Freeform 100">
            <a:extLst>
              <a:ext uri="{FF2B5EF4-FFF2-40B4-BE49-F238E27FC236}">
                <a16:creationId xmlns:a16="http://schemas.microsoft.com/office/drawing/2014/main" id="{3334A1D8-6B6C-4660-98F9-ED5122BA23A0}"/>
              </a:ext>
            </a:extLst>
          </p:cNvPr>
          <p:cNvSpPr/>
          <p:nvPr/>
        </p:nvSpPr>
        <p:spPr>
          <a:xfrm>
            <a:off x="7377730" y="2069108"/>
            <a:ext cx="1829088" cy="1297787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5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5" y="750975"/>
                </a:lnTo>
                <a:lnTo>
                  <a:pt x="0" y="750975"/>
                </a:lnTo>
                <a:close/>
              </a:path>
            </a:pathLst>
          </a:custGeom>
          <a:solidFill>
            <a:schemeClr val="accent2"/>
          </a:solidFill>
          <a:ln w="6350">
            <a:solidFill>
              <a:schemeClr val="accent2"/>
            </a:solidFill>
          </a:ln>
        </p:spPr>
        <p:txBody>
          <a:bodyPr wrap="square" tIns="91440" bIns="73152">
            <a:noAutofit/>
          </a:bodyPr>
          <a:lstStyle/>
          <a:p>
            <a:pPr algn="ctr">
              <a:lnSpc>
                <a:spcPct val="95000"/>
              </a:lnSpc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1" name="Freeform 102">
            <a:extLst>
              <a:ext uri="{FF2B5EF4-FFF2-40B4-BE49-F238E27FC236}">
                <a16:creationId xmlns:a16="http://schemas.microsoft.com/office/drawing/2014/main" id="{4F7D1BFA-CE5D-425E-8464-AD7C50358829}"/>
              </a:ext>
            </a:extLst>
          </p:cNvPr>
          <p:cNvSpPr/>
          <p:nvPr/>
        </p:nvSpPr>
        <p:spPr>
          <a:xfrm>
            <a:off x="9605880" y="2069108"/>
            <a:ext cx="1829088" cy="1297787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4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4" y="750975"/>
                </a:lnTo>
                <a:lnTo>
                  <a:pt x="0" y="75097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accent2"/>
            </a:solidFill>
          </a:ln>
        </p:spPr>
        <p:txBody>
          <a:bodyPr wrap="square" tIns="91440" bIns="73152">
            <a:noAutofit/>
          </a:bodyPr>
          <a:lstStyle/>
          <a:p>
            <a:pPr algn="ctr">
              <a:lnSpc>
                <a:spcPct val="95000"/>
              </a:lnSpc>
            </a:pPr>
            <a:endParaRPr lang="en-US" sz="18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B09EA56-6C2E-4168-9194-322E2EBAB383}"/>
              </a:ext>
            </a:extLst>
          </p:cNvPr>
          <p:cNvSpPr/>
          <p:nvPr/>
        </p:nvSpPr>
        <p:spPr>
          <a:xfrm>
            <a:off x="848643" y="2228316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/>
              <a:t>TITLE HERE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7D2E872F-BE9E-4DDF-BBE4-F97CEF75C09A}"/>
              </a:ext>
            </a:extLst>
          </p:cNvPr>
          <p:cNvSpPr/>
          <p:nvPr/>
        </p:nvSpPr>
        <p:spPr>
          <a:xfrm>
            <a:off x="3076793" y="2250523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/>
              <a:t>TITLE HERE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663A074A-3AC8-4769-82ED-D2E939A78B45}"/>
              </a:ext>
            </a:extLst>
          </p:cNvPr>
          <p:cNvSpPr/>
          <p:nvPr/>
        </p:nvSpPr>
        <p:spPr>
          <a:xfrm>
            <a:off x="5304942" y="227273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/>
              <a:t>TITLE HERE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4510ED69-59AE-4E07-A0BF-6DC13BAA0C61}"/>
              </a:ext>
            </a:extLst>
          </p:cNvPr>
          <p:cNvSpPr/>
          <p:nvPr/>
        </p:nvSpPr>
        <p:spPr>
          <a:xfrm>
            <a:off x="7533092" y="2294937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>
                <a:solidFill>
                  <a:schemeClr val="bg1"/>
                </a:solidFill>
              </a:rPr>
              <a:t>TITLE HERE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D1534E18-1F08-4462-BA83-1E36276EE857}"/>
              </a:ext>
            </a:extLst>
          </p:cNvPr>
          <p:cNvSpPr/>
          <p:nvPr/>
        </p:nvSpPr>
        <p:spPr>
          <a:xfrm>
            <a:off x="9761242" y="231714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/>
              <a:t>TITLE HERE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02AA8274-B699-4046-8662-74FD2A61F373}"/>
              </a:ext>
            </a:extLst>
          </p:cNvPr>
          <p:cNvSpPr txBox="1"/>
          <p:nvPr/>
        </p:nvSpPr>
        <p:spPr>
          <a:xfrm>
            <a:off x="754745" y="46195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53C88638-2681-4F91-BD65-84BA2CDBC460}"/>
              </a:ext>
            </a:extLst>
          </p:cNvPr>
          <p:cNvSpPr txBox="1"/>
          <p:nvPr/>
        </p:nvSpPr>
        <p:spPr>
          <a:xfrm>
            <a:off x="2982895" y="46195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6EB785FA-A0A9-42DF-A95C-577F8574FE8F}"/>
              </a:ext>
            </a:extLst>
          </p:cNvPr>
          <p:cNvSpPr txBox="1"/>
          <p:nvPr/>
        </p:nvSpPr>
        <p:spPr>
          <a:xfrm>
            <a:off x="5211044" y="46195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69EE9448-13B2-4232-BF92-5DD8785FB3F6}"/>
              </a:ext>
            </a:extLst>
          </p:cNvPr>
          <p:cNvSpPr txBox="1"/>
          <p:nvPr/>
        </p:nvSpPr>
        <p:spPr>
          <a:xfrm>
            <a:off x="7439194" y="46195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E68820B5-F5A8-4ED5-8757-040ADAA7289C}"/>
              </a:ext>
            </a:extLst>
          </p:cNvPr>
          <p:cNvSpPr txBox="1"/>
          <p:nvPr/>
        </p:nvSpPr>
        <p:spPr>
          <a:xfrm>
            <a:off x="9667344" y="46195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</p:spTree>
    <p:extLst>
      <p:ext uri="{BB962C8B-B14F-4D97-AF65-F5344CB8AC3E}">
        <p14:creationId xmlns:p14="http://schemas.microsoft.com/office/powerpoint/2010/main" val="3335208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049299B-4376-484F-B866-8413CF404F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330895A2-A03F-4423-AF6E-3922F2093F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322756"/>
              </p:ext>
            </p:extLst>
          </p:nvPr>
        </p:nvGraphicFramePr>
        <p:xfrm>
          <a:off x="1245680" y="2646987"/>
          <a:ext cx="4632960" cy="342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687E6B2E-E380-469A-AA9D-D854011C9D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335196"/>
              </p:ext>
            </p:extLst>
          </p:nvPr>
        </p:nvGraphicFramePr>
        <p:xfrm>
          <a:off x="6584294" y="2646987"/>
          <a:ext cx="4632960" cy="342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Freeform 17">
            <a:extLst>
              <a:ext uri="{FF2B5EF4-FFF2-40B4-BE49-F238E27FC236}">
                <a16:creationId xmlns:a16="http://schemas.microsoft.com/office/drawing/2014/main" id="{4A646D54-F247-4786-8588-70E9CD523CA0}"/>
              </a:ext>
            </a:extLst>
          </p:cNvPr>
          <p:cNvSpPr>
            <a:spLocks noEditPoints="1"/>
          </p:cNvSpPr>
          <p:nvPr/>
        </p:nvSpPr>
        <p:spPr bwMode="auto">
          <a:xfrm>
            <a:off x="978471" y="3029973"/>
            <a:ext cx="287029" cy="279056"/>
          </a:xfrm>
          <a:custGeom>
            <a:avLst/>
            <a:gdLst>
              <a:gd name="T0" fmla="*/ 199 w 800"/>
              <a:gd name="T1" fmla="*/ 146 h 778"/>
              <a:gd name="T2" fmla="*/ 153 w 800"/>
              <a:gd name="T3" fmla="*/ 146 h 778"/>
              <a:gd name="T4" fmla="*/ 94 w 800"/>
              <a:gd name="T5" fmla="*/ 389 h 778"/>
              <a:gd name="T6" fmla="*/ 153 w 800"/>
              <a:gd name="T7" fmla="*/ 632 h 778"/>
              <a:gd name="T8" fmla="*/ 199 w 800"/>
              <a:gd name="T9" fmla="*/ 632 h 778"/>
              <a:gd name="T10" fmla="*/ 257 w 800"/>
              <a:gd name="T11" fmla="*/ 389 h 778"/>
              <a:gd name="T12" fmla="*/ 176 w 800"/>
              <a:gd name="T13" fmla="*/ 425 h 778"/>
              <a:gd name="T14" fmla="*/ 176 w 800"/>
              <a:gd name="T15" fmla="*/ 353 h 778"/>
              <a:gd name="T16" fmla="*/ 176 w 800"/>
              <a:gd name="T17" fmla="*/ 425 h 778"/>
              <a:gd name="T18" fmla="*/ 318 w 800"/>
              <a:gd name="T19" fmla="*/ 184 h 778"/>
              <a:gd name="T20" fmla="*/ 377 w 800"/>
              <a:gd name="T21" fmla="*/ 632 h 778"/>
              <a:gd name="T22" fmla="*/ 422 w 800"/>
              <a:gd name="T23" fmla="*/ 632 h 778"/>
              <a:gd name="T24" fmla="*/ 481 w 800"/>
              <a:gd name="T25" fmla="*/ 184 h 778"/>
              <a:gd name="T26" fmla="*/ 400 w 800"/>
              <a:gd name="T27" fmla="*/ 220 h 778"/>
              <a:gd name="T28" fmla="*/ 400 w 800"/>
              <a:gd name="T29" fmla="*/ 148 h 778"/>
              <a:gd name="T30" fmla="*/ 400 w 800"/>
              <a:gd name="T31" fmla="*/ 220 h 778"/>
              <a:gd name="T32" fmla="*/ 119 w 800"/>
              <a:gd name="T33" fmla="*/ 0 h 778"/>
              <a:gd name="T34" fmla="*/ 0 w 800"/>
              <a:gd name="T35" fmla="*/ 659 h 778"/>
              <a:gd name="T36" fmla="*/ 681 w 800"/>
              <a:gd name="T37" fmla="*/ 778 h 778"/>
              <a:gd name="T38" fmla="*/ 800 w 800"/>
              <a:gd name="T39" fmla="*/ 119 h 778"/>
              <a:gd name="T40" fmla="*/ 754 w 800"/>
              <a:gd name="T41" fmla="*/ 659 h 778"/>
              <a:gd name="T42" fmla="*/ 119 w 800"/>
              <a:gd name="T43" fmla="*/ 732 h 778"/>
              <a:gd name="T44" fmla="*/ 45 w 800"/>
              <a:gd name="T45" fmla="*/ 119 h 778"/>
              <a:gd name="T46" fmla="*/ 681 w 800"/>
              <a:gd name="T47" fmla="*/ 45 h 778"/>
              <a:gd name="T48" fmla="*/ 754 w 800"/>
              <a:gd name="T49" fmla="*/ 659 h 778"/>
              <a:gd name="T50" fmla="*/ 646 w 800"/>
              <a:gd name="T51" fmla="*/ 146 h 778"/>
              <a:gd name="T52" fmla="*/ 601 w 800"/>
              <a:gd name="T53" fmla="*/ 146 h 778"/>
              <a:gd name="T54" fmla="*/ 542 w 800"/>
              <a:gd name="T55" fmla="*/ 478 h 778"/>
              <a:gd name="T56" fmla="*/ 601 w 800"/>
              <a:gd name="T57" fmla="*/ 632 h 778"/>
              <a:gd name="T58" fmla="*/ 646 w 800"/>
              <a:gd name="T59" fmla="*/ 632 h 778"/>
              <a:gd name="T60" fmla="*/ 705 w 800"/>
              <a:gd name="T61" fmla="*/ 478 h 778"/>
              <a:gd name="T62" fmla="*/ 623 w 800"/>
              <a:gd name="T63" fmla="*/ 514 h 778"/>
              <a:gd name="T64" fmla="*/ 623 w 800"/>
              <a:gd name="T65" fmla="*/ 442 h 778"/>
              <a:gd name="T66" fmla="*/ 623 w 800"/>
              <a:gd name="T67" fmla="*/ 514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0" h="778">
                <a:moveTo>
                  <a:pt x="199" y="311"/>
                </a:moveTo>
                <a:cubicBezTo>
                  <a:pt x="199" y="146"/>
                  <a:pt x="199" y="146"/>
                  <a:pt x="199" y="146"/>
                </a:cubicBezTo>
                <a:cubicBezTo>
                  <a:pt x="199" y="133"/>
                  <a:pt x="188" y="123"/>
                  <a:pt x="176" y="123"/>
                </a:cubicBezTo>
                <a:cubicBezTo>
                  <a:pt x="163" y="123"/>
                  <a:pt x="153" y="133"/>
                  <a:pt x="153" y="146"/>
                </a:cubicBezTo>
                <a:cubicBezTo>
                  <a:pt x="153" y="311"/>
                  <a:pt x="153" y="311"/>
                  <a:pt x="153" y="311"/>
                </a:cubicBezTo>
                <a:cubicBezTo>
                  <a:pt x="119" y="320"/>
                  <a:pt x="94" y="352"/>
                  <a:pt x="94" y="389"/>
                </a:cubicBezTo>
                <a:cubicBezTo>
                  <a:pt x="94" y="426"/>
                  <a:pt x="119" y="457"/>
                  <a:pt x="153" y="467"/>
                </a:cubicBezTo>
                <a:cubicBezTo>
                  <a:pt x="153" y="632"/>
                  <a:pt x="153" y="632"/>
                  <a:pt x="153" y="632"/>
                </a:cubicBezTo>
                <a:cubicBezTo>
                  <a:pt x="153" y="644"/>
                  <a:pt x="163" y="654"/>
                  <a:pt x="176" y="654"/>
                </a:cubicBezTo>
                <a:cubicBezTo>
                  <a:pt x="188" y="654"/>
                  <a:pt x="199" y="644"/>
                  <a:pt x="199" y="632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233" y="457"/>
                  <a:pt x="257" y="426"/>
                  <a:pt x="257" y="389"/>
                </a:cubicBezTo>
                <a:cubicBezTo>
                  <a:pt x="257" y="352"/>
                  <a:pt x="233" y="320"/>
                  <a:pt x="199" y="311"/>
                </a:cubicBezTo>
                <a:close/>
                <a:moveTo>
                  <a:pt x="176" y="425"/>
                </a:moveTo>
                <a:cubicBezTo>
                  <a:pt x="156" y="425"/>
                  <a:pt x="140" y="408"/>
                  <a:pt x="140" y="389"/>
                </a:cubicBezTo>
                <a:cubicBezTo>
                  <a:pt x="140" y="369"/>
                  <a:pt x="156" y="353"/>
                  <a:pt x="176" y="353"/>
                </a:cubicBezTo>
                <a:cubicBezTo>
                  <a:pt x="196" y="353"/>
                  <a:pt x="212" y="369"/>
                  <a:pt x="212" y="389"/>
                </a:cubicBezTo>
                <a:cubicBezTo>
                  <a:pt x="212" y="408"/>
                  <a:pt x="196" y="425"/>
                  <a:pt x="176" y="425"/>
                </a:cubicBezTo>
                <a:close/>
                <a:moveTo>
                  <a:pt x="400" y="103"/>
                </a:moveTo>
                <a:cubicBezTo>
                  <a:pt x="355" y="103"/>
                  <a:pt x="318" y="139"/>
                  <a:pt x="318" y="184"/>
                </a:cubicBezTo>
                <a:cubicBezTo>
                  <a:pt x="318" y="221"/>
                  <a:pt x="343" y="252"/>
                  <a:pt x="377" y="262"/>
                </a:cubicBezTo>
                <a:cubicBezTo>
                  <a:pt x="377" y="632"/>
                  <a:pt x="377" y="632"/>
                  <a:pt x="377" y="632"/>
                </a:cubicBezTo>
                <a:cubicBezTo>
                  <a:pt x="377" y="644"/>
                  <a:pt x="387" y="654"/>
                  <a:pt x="400" y="654"/>
                </a:cubicBezTo>
                <a:cubicBezTo>
                  <a:pt x="412" y="654"/>
                  <a:pt x="422" y="644"/>
                  <a:pt x="422" y="632"/>
                </a:cubicBezTo>
                <a:cubicBezTo>
                  <a:pt x="422" y="262"/>
                  <a:pt x="422" y="262"/>
                  <a:pt x="422" y="262"/>
                </a:cubicBezTo>
                <a:cubicBezTo>
                  <a:pt x="456" y="252"/>
                  <a:pt x="481" y="221"/>
                  <a:pt x="481" y="184"/>
                </a:cubicBezTo>
                <a:cubicBezTo>
                  <a:pt x="481" y="139"/>
                  <a:pt x="445" y="103"/>
                  <a:pt x="400" y="103"/>
                </a:cubicBezTo>
                <a:close/>
                <a:moveTo>
                  <a:pt x="400" y="220"/>
                </a:moveTo>
                <a:cubicBezTo>
                  <a:pt x="380" y="220"/>
                  <a:pt x="364" y="204"/>
                  <a:pt x="364" y="184"/>
                </a:cubicBezTo>
                <a:cubicBezTo>
                  <a:pt x="364" y="164"/>
                  <a:pt x="380" y="148"/>
                  <a:pt x="400" y="148"/>
                </a:cubicBezTo>
                <a:cubicBezTo>
                  <a:pt x="419" y="148"/>
                  <a:pt x="436" y="164"/>
                  <a:pt x="436" y="184"/>
                </a:cubicBezTo>
                <a:cubicBezTo>
                  <a:pt x="436" y="204"/>
                  <a:pt x="419" y="220"/>
                  <a:pt x="400" y="220"/>
                </a:cubicBezTo>
                <a:close/>
                <a:moveTo>
                  <a:pt x="681" y="0"/>
                </a:moveTo>
                <a:cubicBezTo>
                  <a:pt x="119" y="0"/>
                  <a:pt x="119" y="0"/>
                  <a:pt x="119" y="0"/>
                </a:cubicBezTo>
                <a:cubicBezTo>
                  <a:pt x="53" y="0"/>
                  <a:pt x="0" y="53"/>
                  <a:pt x="0" y="119"/>
                </a:cubicBezTo>
                <a:cubicBezTo>
                  <a:pt x="0" y="659"/>
                  <a:pt x="0" y="659"/>
                  <a:pt x="0" y="659"/>
                </a:cubicBezTo>
                <a:cubicBezTo>
                  <a:pt x="0" y="724"/>
                  <a:pt x="53" y="778"/>
                  <a:pt x="119" y="778"/>
                </a:cubicBezTo>
                <a:cubicBezTo>
                  <a:pt x="681" y="778"/>
                  <a:pt x="681" y="778"/>
                  <a:pt x="681" y="778"/>
                </a:cubicBezTo>
                <a:cubicBezTo>
                  <a:pt x="746" y="778"/>
                  <a:pt x="800" y="724"/>
                  <a:pt x="800" y="659"/>
                </a:cubicBezTo>
                <a:cubicBezTo>
                  <a:pt x="800" y="119"/>
                  <a:pt x="800" y="119"/>
                  <a:pt x="800" y="119"/>
                </a:cubicBezTo>
                <a:cubicBezTo>
                  <a:pt x="800" y="53"/>
                  <a:pt x="746" y="0"/>
                  <a:pt x="681" y="0"/>
                </a:cubicBezTo>
                <a:close/>
                <a:moveTo>
                  <a:pt x="754" y="659"/>
                </a:moveTo>
                <a:cubicBezTo>
                  <a:pt x="754" y="699"/>
                  <a:pt x="721" y="732"/>
                  <a:pt x="681" y="732"/>
                </a:cubicBezTo>
                <a:cubicBezTo>
                  <a:pt x="119" y="732"/>
                  <a:pt x="119" y="732"/>
                  <a:pt x="119" y="732"/>
                </a:cubicBezTo>
                <a:cubicBezTo>
                  <a:pt x="78" y="732"/>
                  <a:pt x="45" y="699"/>
                  <a:pt x="45" y="659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45" y="78"/>
                  <a:pt x="78" y="45"/>
                  <a:pt x="119" y="45"/>
                </a:cubicBezTo>
                <a:cubicBezTo>
                  <a:pt x="681" y="45"/>
                  <a:pt x="681" y="45"/>
                  <a:pt x="681" y="45"/>
                </a:cubicBezTo>
                <a:cubicBezTo>
                  <a:pt x="721" y="45"/>
                  <a:pt x="754" y="78"/>
                  <a:pt x="754" y="119"/>
                </a:cubicBezTo>
                <a:lnTo>
                  <a:pt x="754" y="659"/>
                </a:lnTo>
                <a:close/>
                <a:moveTo>
                  <a:pt x="646" y="400"/>
                </a:moveTo>
                <a:cubicBezTo>
                  <a:pt x="646" y="146"/>
                  <a:pt x="646" y="146"/>
                  <a:pt x="646" y="146"/>
                </a:cubicBezTo>
                <a:cubicBezTo>
                  <a:pt x="646" y="133"/>
                  <a:pt x="636" y="123"/>
                  <a:pt x="623" y="123"/>
                </a:cubicBezTo>
                <a:cubicBezTo>
                  <a:pt x="611" y="123"/>
                  <a:pt x="601" y="133"/>
                  <a:pt x="601" y="146"/>
                </a:cubicBezTo>
                <a:cubicBezTo>
                  <a:pt x="601" y="400"/>
                  <a:pt x="601" y="400"/>
                  <a:pt x="601" y="400"/>
                </a:cubicBezTo>
                <a:cubicBezTo>
                  <a:pt x="567" y="410"/>
                  <a:pt x="542" y="441"/>
                  <a:pt x="542" y="478"/>
                </a:cubicBezTo>
                <a:cubicBezTo>
                  <a:pt x="542" y="515"/>
                  <a:pt x="567" y="546"/>
                  <a:pt x="601" y="556"/>
                </a:cubicBezTo>
                <a:cubicBezTo>
                  <a:pt x="601" y="632"/>
                  <a:pt x="601" y="632"/>
                  <a:pt x="601" y="632"/>
                </a:cubicBezTo>
                <a:cubicBezTo>
                  <a:pt x="601" y="644"/>
                  <a:pt x="611" y="654"/>
                  <a:pt x="623" y="654"/>
                </a:cubicBezTo>
                <a:cubicBezTo>
                  <a:pt x="636" y="654"/>
                  <a:pt x="646" y="644"/>
                  <a:pt x="646" y="632"/>
                </a:cubicBezTo>
                <a:cubicBezTo>
                  <a:pt x="646" y="556"/>
                  <a:pt x="646" y="556"/>
                  <a:pt x="646" y="556"/>
                </a:cubicBezTo>
                <a:cubicBezTo>
                  <a:pt x="680" y="546"/>
                  <a:pt x="705" y="515"/>
                  <a:pt x="705" y="478"/>
                </a:cubicBezTo>
                <a:cubicBezTo>
                  <a:pt x="705" y="441"/>
                  <a:pt x="680" y="410"/>
                  <a:pt x="646" y="400"/>
                </a:cubicBezTo>
                <a:close/>
                <a:moveTo>
                  <a:pt x="623" y="514"/>
                </a:moveTo>
                <a:cubicBezTo>
                  <a:pt x="604" y="514"/>
                  <a:pt x="588" y="498"/>
                  <a:pt x="588" y="478"/>
                </a:cubicBezTo>
                <a:cubicBezTo>
                  <a:pt x="588" y="458"/>
                  <a:pt x="604" y="442"/>
                  <a:pt x="623" y="442"/>
                </a:cubicBezTo>
                <a:cubicBezTo>
                  <a:pt x="643" y="442"/>
                  <a:pt x="659" y="458"/>
                  <a:pt x="659" y="478"/>
                </a:cubicBezTo>
                <a:cubicBezTo>
                  <a:pt x="659" y="498"/>
                  <a:pt x="643" y="514"/>
                  <a:pt x="623" y="5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6C708FF-9871-4BC4-883B-F7F888FAC612}"/>
              </a:ext>
            </a:extLst>
          </p:cNvPr>
          <p:cNvSpPr txBox="1"/>
          <p:nvPr/>
        </p:nvSpPr>
        <p:spPr>
          <a:xfrm>
            <a:off x="2143710" y="1554021"/>
            <a:ext cx="102752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000">
                <a:solidFill>
                  <a:schemeClr val="accent3"/>
                </a:solidFill>
              </a:rPr>
              <a:t>43</a:t>
            </a:r>
            <a:r>
              <a:rPr lang="en-US" sz="4000">
                <a:solidFill>
                  <a:schemeClr val="accent3"/>
                </a:solidFill>
              </a:rPr>
              <a:t>%</a:t>
            </a:r>
            <a:endParaRPr lang="en-US" sz="4000" dirty="0">
              <a:solidFill>
                <a:schemeClr val="accent3"/>
              </a:solidFill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A3C97ED-E5CC-4306-8A3E-981628DA8A9B}"/>
              </a:ext>
            </a:extLst>
          </p:cNvPr>
          <p:cNvSpPr txBox="1"/>
          <p:nvPr/>
        </p:nvSpPr>
        <p:spPr>
          <a:xfrm>
            <a:off x="2143710" y="2113305"/>
            <a:ext cx="3606237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67">
                <a:solidFill>
                  <a:schemeClr val="accent3"/>
                </a:solidFill>
              </a:rPr>
              <a:t>Lorem ipsum dolor sit amet, consectetuer adipiscing elit. Maecenas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FD971EBB-5821-4340-A466-268A542111A1}"/>
              </a:ext>
            </a:extLst>
          </p:cNvPr>
          <p:cNvSpPr/>
          <p:nvPr/>
        </p:nvSpPr>
        <p:spPr>
          <a:xfrm>
            <a:off x="974747" y="1682713"/>
            <a:ext cx="1016000" cy="10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80C2C4F2-CCCD-4D87-BDCB-59EE0C5FA8A6}"/>
              </a:ext>
            </a:extLst>
          </p:cNvPr>
          <p:cNvSpPr/>
          <p:nvPr/>
        </p:nvSpPr>
        <p:spPr>
          <a:xfrm>
            <a:off x="6279494" y="1682360"/>
            <a:ext cx="1016000" cy="10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9988BD32-BC70-47DD-9A74-52BC7B45A731}"/>
              </a:ext>
            </a:extLst>
          </p:cNvPr>
          <p:cNvSpPr txBox="1"/>
          <p:nvPr/>
        </p:nvSpPr>
        <p:spPr>
          <a:xfrm>
            <a:off x="7468776" y="1554021"/>
            <a:ext cx="102752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</a:rPr>
              <a:t>70%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C7202507-D172-4DA3-AC2E-5E1445F215D3}"/>
              </a:ext>
            </a:extLst>
          </p:cNvPr>
          <p:cNvSpPr txBox="1"/>
          <p:nvPr/>
        </p:nvSpPr>
        <p:spPr>
          <a:xfrm>
            <a:off x="7468777" y="2113305"/>
            <a:ext cx="3606237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67">
                <a:solidFill>
                  <a:schemeClr val="accent3"/>
                </a:solidFill>
              </a:rPr>
              <a:t>Lorem ipsum dolor sit amet, consectetuer adipiscing elit. Maecenas</a:t>
            </a:r>
          </a:p>
        </p:txBody>
      </p:sp>
      <p:sp>
        <p:nvSpPr>
          <p:cNvPr id="14" name="Freeform 33">
            <a:extLst>
              <a:ext uri="{FF2B5EF4-FFF2-40B4-BE49-F238E27FC236}">
                <a16:creationId xmlns:a16="http://schemas.microsoft.com/office/drawing/2014/main" id="{5CC543B7-E908-44DE-8439-A6D0476F1466}"/>
              </a:ext>
            </a:extLst>
          </p:cNvPr>
          <p:cNvSpPr>
            <a:spLocks/>
          </p:cNvSpPr>
          <p:nvPr/>
        </p:nvSpPr>
        <p:spPr bwMode="auto">
          <a:xfrm>
            <a:off x="974747" y="3592796"/>
            <a:ext cx="294477" cy="326168"/>
          </a:xfrm>
          <a:custGeom>
            <a:avLst/>
            <a:gdLst>
              <a:gd name="T0" fmla="*/ 557 w 838"/>
              <a:gd name="T1" fmla="*/ 310 h 929"/>
              <a:gd name="T2" fmla="*/ 528 w 838"/>
              <a:gd name="T3" fmla="*/ 281 h 929"/>
              <a:gd name="T4" fmla="*/ 172 w 838"/>
              <a:gd name="T5" fmla="*/ 636 h 929"/>
              <a:gd name="T6" fmla="*/ 172 w 838"/>
              <a:gd name="T7" fmla="*/ 754 h 929"/>
              <a:gd name="T8" fmla="*/ 289 w 838"/>
              <a:gd name="T9" fmla="*/ 754 h 929"/>
              <a:gd name="T10" fmla="*/ 779 w 838"/>
              <a:gd name="T11" fmla="*/ 264 h 929"/>
              <a:gd name="T12" fmla="*/ 779 w 838"/>
              <a:gd name="T13" fmla="*/ 59 h 929"/>
              <a:gd name="T14" fmla="*/ 570 w 838"/>
              <a:gd name="T15" fmla="*/ 59 h 929"/>
              <a:gd name="T16" fmla="*/ 84 w 838"/>
              <a:gd name="T17" fmla="*/ 549 h 929"/>
              <a:gd name="T18" fmla="*/ 84 w 838"/>
              <a:gd name="T19" fmla="*/ 846 h 929"/>
              <a:gd name="T20" fmla="*/ 381 w 838"/>
              <a:gd name="T21" fmla="*/ 846 h 929"/>
              <a:gd name="T22" fmla="*/ 737 w 838"/>
              <a:gd name="T23" fmla="*/ 490 h 929"/>
              <a:gd name="T24" fmla="*/ 704 w 838"/>
              <a:gd name="T25" fmla="*/ 457 h 929"/>
              <a:gd name="T26" fmla="*/ 348 w 838"/>
              <a:gd name="T27" fmla="*/ 812 h 929"/>
              <a:gd name="T28" fmla="*/ 109 w 838"/>
              <a:gd name="T29" fmla="*/ 812 h 929"/>
              <a:gd name="T30" fmla="*/ 109 w 838"/>
              <a:gd name="T31" fmla="*/ 574 h 929"/>
              <a:gd name="T32" fmla="*/ 599 w 838"/>
              <a:gd name="T33" fmla="*/ 88 h 929"/>
              <a:gd name="T34" fmla="*/ 746 w 838"/>
              <a:gd name="T35" fmla="*/ 88 h 929"/>
              <a:gd name="T36" fmla="*/ 746 w 838"/>
              <a:gd name="T37" fmla="*/ 235 h 929"/>
              <a:gd name="T38" fmla="*/ 260 w 838"/>
              <a:gd name="T39" fmla="*/ 724 h 929"/>
              <a:gd name="T40" fmla="*/ 201 w 838"/>
              <a:gd name="T41" fmla="*/ 724 h 929"/>
              <a:gd name="T42" fmla="*/ 201 w 838"/>
              <a:gd name="T43" fmla="*/ 666 h 929"/>
              <a:gd name="T44" fmla="*/ 557 w 838"/>
              <a:gd name="T45" fmla="*/ 310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38" h="929">
                <a:moveTo>
                  <a:pt x="557" y="310"/>
                </a:moveTo>
                <a:cubicBezTo>
                  <a:pt x="528" y="281"/>
                  <a:pt x="528" y="281"/>
                  <a:pt x="528" y="281"/>
                </a:cubicBezTo>
                <a:cubicBezTo>
                  <a:pt x="172" y="636"/>
                  <a:pt x="172" y="636"/>
                  <a:pt x="172" y="636"/>
                </a:cubicBezTo>
                <a:cubicBezTo>
                  <a:pt x="139" y="670"/>
                  <a:pt x="139" y="720"/>
                  <a:pt x="172" y="754"/>
                </a:cubicBezTo>
                <a:cubicBezTo>
                  <a:pt x="206" y="787"/>
                  <a:pt x="256" y="787"/>
                  <a:pt x="289" y="754"/>
                </a:cubicBezTo>
                <a:cubicBezTo>
                  <a:pt x="779" y="264"/>
                  <a:pt x="779" y="264"/>
                  <a:pt x="779" y="264"/>
                </a:cubicBezTo>
                <a:cubicBezTo>
                  <a:pt x="838" y="205"/>
                  <a:pt x="838" y="113"/>
                  <a:pt x="779" y="59"/>
                </a:cubicBezTo>
                <a:cubicBezTo>
                  <a:pt x="720" y="0"/>
                  <a:pt x="628" y="0"/>
                  <a:pt x="570" y="59"/>
                </a:cubicBezTo>
                <a:cubicBezTo>
                  <a:pt x="84" y="549"/>
                  <a:pt x="84" y="549"/>
                  <a:pt x="84" y="549"/>
                </a:cubicBezTo>
                <a:cubicBezTo>
                  <a:pt x="0" y="632"/>
                  <a:pt x="5" y="762"/>
                  <a:pt x="84" y="846"/>
                </a:cubicBezTo>
                <a:cubicBezTo>
                  <a:pt x="168" y="929"/>
                  <a:pt x="298" y="929"/>
                  <a:pt x="381" y="846"/>
                </a:cubicBezTo>
                <a:cubicBezTo>
                  <a:pt x="737" y="490"/>
                  <a:pt x="737" y="490"/>
                  <a:pt x="737" y="490"/>
                </a:cubicBezTo>
                <a:cubicBezTo>
                  <a:pt x="704" y="457"/>
                  <a:pt x="704" y="457"/>
                  <a:pt x="704" y="457"/>
                </a:cubicBezTo>
                <a:cubicBezTo>
                  <a:pt x="348" y="812"/>
                  <a:pt x="348" y="812"/>
                  <a:pt x="348" y="812"/>
                </a:cubicBezTo>
                <a:cubicBezTo>
                  <a:pt x="281" y="879"/>
                  <a:pt x="176" y="879"/>
                  <a:pt x="109" y="812"/>
                </a:cubicBezTo>
                <a:cubicBezTo>
                  <a:pt x="42" y="745"/>
                  <a:pt x="42" y="641"/>
                  <a:pt x="109" y="574"/>
                </a:cubicBezTo>
                <a:cubicBezTo>
                  <a:pt x="599" y="88"/>
                  <a:pt x="599" y="88"/>
                  <a:pt x="599" y="88"/>
                </a:cubicBezTo>
                <a:cubicBezTo>
                  <a:pt x="641" y="46"/>
                  <a:pt x="708" y="46"/>
                  <a:pt x="746" y="88"/>
                </a:cubicBezTo>
                <a:cubicBezTo>
                  <a:pt x="787" y="130"/>
                  <a:pt x="787" y="197"/>
                  <a:pt x="746" y="235"/>
                </a:cubicBezTo>
                <a:cubicBezTo>
                  <a:pt x="260" y="724"/>
                  <a:pt x="260" y="724"/>
                  <a:pt x="260" y="724"/>
                </a:cubicBezTo>
                <a:cubicBezTo>
                  <a:pt x="243" y="741"/>
                  <a:pt x="218" y="741"/>
                  <a:pt x="201" y="724"/>
                </a:cubicBezTo>
                <a:cubicBezTo>
                  <a:pt x="185" y="708"/>
                  <a:pt x="185" y="683"/>
                  <a:pt x="201" y="666"/>
                </a:cubicBezTo>
                <a:lnTo>
                  <a:pt x="557" y="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" name="Freeform 33">
            <a:extLst>
              <a:ext uri="{FF2B5EF4-FFF2-40B4-BE49-F238E27FC236}">
                <a16:creationId xmlns:a16="http://schemas.microsoft.com/office/drawing/2014/main" id="{FC9DCB02-6BB0-4132-A017-2A6769E0B53C}"/>
              </a:ext>
            </a:extLst>
          </p:cNvPr>
          <p:cNvSpPr>
            <a:spLocks noEditPoints="1"/>
          </p:cNvSpPr>
          <p:nvPr/>
        </p:nvSpPr>
        <p:spPr bwMode="auto">
          <a:xfrm>
            <a:off x="990967" y="4171682"/>
            <a:ext cx="262037" cy="351277"/>
          </a:xfrm>
          <a:custGeom>
            <a:avLst/>
            <a:gdLst>
              <a:gd name="T0" fmla="*/ 400 w 800"/>
              <a:gd name="T1" fmla="*/ 170 h 1065"/>
              <a:gd name="T2" fmla="*/ 159 w 800"/>
              <a:gd name="T3" fmla="*/ 410 h 1065"/>
              <a:gd name="T4" fmla="*/ 400 w 800"/>
              <a:gd name="T5" fmla="*/ 651 h 1065"/>
              <a:gd name="T6" fmla="*/ 641 w 800"/>
              <a:gd name="T7" fmla="*/ 410 h 1065"/>
              <a:gd name="T8" fmla="*/ 400 w 800"/>
              <a:gd name="T9" fmla="*/ 170 h 1065"/>
              <a:gd name="T10" fmla="*/ 400 w 800"/>
              <a:gd name="T11" fmla="*/ 616 h 1065"/>
              <a:gd name="T12" fmla="*/ 194 w 800"/>
              <a:gd name="T13" fmla="*/ 410 h 1065"/>
              <a:gd name="T14" fmla="*/ 400 w 800"/>
              <a:gd name="T15" fmla="*/ 205 h 1065"/>
              <a:gd name="T16" fmla="*/ 606 w 800"/>
              <a:gd name="T17" fmla="*/ 410 h 1065"/>
              <a:gd name="T18" fmla="*/ 400 w 800"/>
              <a:gd name="T19" fmla="*/ 616 h 1065"/>
              <a:gd name="T20" fmla="*/ 683 w 800"/>
              <a:gd name="T21" fmla="*/ 128 h 1065"/>
              <a:gd name="T22" fmla="*/ 553 w 800"/>
              <a:gd name="T23" fmla="*/ 41 h 1065"/>
              <a:gd name="T24" fmla="*/ 247 w 800"/>
              <a:gd name="T25" fmla="*/ 41 h 1065"/>
              <a:gd name="T26" fmla="*/ 117 w 800"/>
              <a:gd name="T27" fmla="*/ 128 h 1065"/>
              <a:gd name="T28" fmla="*/ 0 w 800"/>
              <a:gd name="T29" fmla="*/ 410 h 1065"/>
              <a:gd name="T30" fmla="*/ 8 w 800"/>
              <a:gd name="T31" fmla="*/ 490 h 1065"/>
              <a:gd name="T32" fmla="*/ 32 w 800"/>
              <a:gd name="T33" fmla="*/ 566 h 1065"/>
              <a:gd name="T34" fmla="*/ 99 w 800"/>
              <a:gd name="T35" fmla="*/ 677 h 1065"/>
              <a:gd name="T36" fmla="*/ 360 w 800"/>
              <a:gd name="T37" fmla="*/ 1045 h 1065"/>
              <a:gd name="T38" fmla="*/ 400 w 800"/>
              <a:gd name="T39" fmla="*/ 1065 h 1065"/>
              <a:gd name="T40" fmla="*/ 440 w 800"/>
              <a:gd name="T41" fmla="*/ 1045 h 1065"/>
              <a:gd name="T42" fmla="*/ 690 w 800"/>
              <a:gd name="T43" fmla="*/ 693 h 1065"/>
              <a:gd name="T44" fmla="*/ 701 w 800"/>
              <a:gd name="T45" fmla="*/ 677 h 1065"/>
              <a:gd name="T46" fmla="*/ 768 w 800"/>
              <a:gd name="T47" fmla="*/ 566 h 1065"/>
              <a:gd name="T48" fmla="*/ 792 w 800"/>
              <a:gd name="T49" fmla="*/ 490 h 1065"/>
              <a:gd name="T50" fmla="*/ 800 w 800"/>
              <a:gd name="T51" fmla="*/ 410 h 1065"/>
              <a:gd name="T52" fmla="*/ 683 w 800"/>
              <a:gd name="T53" fmla="*/ 128 h 1065"/>
              <a:gd name="T54" fmla="*/ 758 w 800"/>
              <a:gd name="T55" fmla="*/ 483 h 1065"/>
              <a:gd name="T56" fmla="*/ 736 w 800"/>
              <a:gd name="T57" fmla="*/ 552 h 1065"/>
              <a:gd name="T58" fmla="*/ 673 w 800"/>
              <a:gd name="T59" fmla="*/ 656 h 1065"/>
              <a:gd name="T60" fmla="*/ 661 w 800"/>
              <a:gd name="T61" fmla="*/ 673 h 1065"/>
              <a:gd name="T62" fmla="*/ 412 w 800"/>
              <a:gd name="T63" fmla="*/ 1024 h 1065"/>
              <a:gd name="T64" fmla="*/ 388 w 800"/>
              <a:gd name="T65" fmla="*/ 1024 h 1065"/>
              <a:gd name="T66" fmla="*/ 139 w 800"/>
              <a:gd name="T67" fmla="*/ 673 h 1065"/>
              <a:gd name="T68" fmla="*/ 127 w 800"/>
              <a:gd name="T69" fmla="*/ 656 h 1065"/>
              <a:gd name="T70" fmla="*/ 64 w 800"/>
              <a:gd name="T71" fmla="*/ 552 h 1065"/>
              <a:gd name="T72" fmla="*/ 42 w 800"/>
              <a:gd name="T73" fmla="*/ 483 h 1065"/>
              <a:gd name="T74" fmla="*/ 35 w 800"/>
              <a:gd name="T75" fmla="*/ 410 h 1065"/>
              <a:gd name="T76" fmla="*/ 142 w 800"/>
              <a:gd name="T77" fmla="*/ 152 h 1065"/>
              <a:gd name="T78" fmla="*/ 260 w 800"/>
              <a:gd name="T79" fmla="*/ 73 h 1065"/>
              <a:gd name="T80" fmla="*/ 400 w 800"/>
              <a:gd name="T81" fmla="*/ 45 h 1065"/>
              <a:gd name="T82" fmla="*/ 539 w 800"/>
              <a:gd name="T83" fmla="*/ 73 h 1065"/>
              <a:gd name="T84" fmla="*/ 658 w 800"/>
              <a:gd name="T85" fmla="*/ 152 h 1065"/>
              <a:gd name="T86" fmla="*/ 765 w 800"/>
              <a:gd name="T87" fmla="*/ 410 h 1065"/>
              <a:gd name="T88" fmla="*/ 758 w 800"/>
              <a:gd name="T89" fmla="*/ 483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00" h="1065">
                <a:moveTo>
                  <a:pt x="400" y="170"/>
                </a:moveTo>
                <a:cubicBezTo>
                  <a:pt x="267" y="170"/>
                  <a:pt x="159" y="278"/>
                  <a:pt x="159" y="410"/>
                </a:cubicBezTo>
                <a:cubicBezTo>
                  <a:pt x="159" y="543"/>
                  <a:pt x="267" y="651"/>
                  <a:pt x="400" y="651"/>
                </a:cubicBezTo>
                <a:cubicBezTo>
                  <a:pt x="533" y="651"/>
                  <a:pt x="641" y="543"/>
                  <a:pt x="641" y="410"/>
                </a:cubicBezTo>
                <a:cubicBezTo>
                  <a:pt x="641" y="278"/>
                  <a:pt x="533" y="170"/>
                  <a:pt x="400" y="170"/>
                </a:cubicBezTo>
                <a:close/>
                <a:moveTo>
                  <a:pt x="400" y="616"/>
                </a:moveTo>
                <a:cubicBezTo>
                  <a:pt x="287" y="616"/>
                  <a:pt x="194" y="524"/>
                  <a:pt x="194" y="410"/>
                </a:cubicBezTo>
                <a:cubicBezTo>
                  <a:pt x="194" y="297"/>
                  <a:pt x="287" y="205"/>
                  <a:pt x="400" y="205"/>
                </a:cubicBezTo>
                <a:cubicBezTo>
                  <a:pt x="513" y="205"/>
                  <a:pt x="606" y="297"/>
                  <a:pt x="606" y="410"/>
                </a:cubicBezTo>
                <a:cubicBezTo>
                  <a:pt x="606" y="524"/>
                  <a:pt x="513" y="616"/>
                  <a:pt x="400" y="616"/>
                </a:cubicBezTo>
                <a:close/>
                <a:moveTo>
                  <a:pt x="683" y="128"/>
                </a:moveTo>
                <a:cubicBezTo>
                  <a:pt x="646" y="90"/>
                  <a:pt x="602" y="61"/>
                  <a:pt x="553" y="41"/>
                </a:cubicBezTo>
                <a:cubicBezTo>
                  <a:pt x="455" y="0"/>
                  <a:pt x="345" y="0"/>
                  <a:pt x="247" y="41"/>
                </a:cubicBezTo>
                <a:cubicBezTo>
                  <a:pt x="198" y="61"/>
                  <a:pt x="154" y="90"/>
                  <a:pt x="117" y="128"/>
                </a:cubicBezTo>
                <a:cubicBezTo>
                  <a:pt x="42" y="203"/>
                  <a:pt x="0" y="304"/>
                  <a:pt x="0" y="410"/>
                </a:cubicBezTo>
                <a:cubicBezTo>
                  <a:pt x="0" y="437"/>
                  <a:pt x="3" y="463"/>
                  <a:pt x="8" y="490"/>
                </a:cubicBezTo>
                <a:cubicBezTo>
                  <a:pt x="13" y="516"/>
                  <a:pt x="21" y="542"/>
                  <a:pt x="32" y="566"/>
                </a:cubicBezTo>
                <a:cubicBezTo>
                  <a:pt x="49" y="608"/>
                  <a:pt x="74" y="643"/>
                  <a:pt x="99" y="677"/>
                </a:cubicBezTo>
                <a:cubicBezTo>
                  <a:pt x="360" y="1045"/>
                  <a:pt x="360" y="1045"/>
                  <a:pt x="360" y="1045"/>
                </a:cubicBezTo>
                <a:cubicBezTo>
                  <a:pt x="369" y="1058"/>
                  <a:pt x="384" y="1065"/>
                  <a:pt x="400" y="1065"/>
                </a:cubicBezTo>
                <a:cubicBezTo>
                  <a:pt x="416" y="1065"/>
                  <a:pt x="431" y="1058"/>
                  <a:pt x="440" y="1045"/>
                </a:cubicBezTo>
                <a:cubicBezTo>
                  <a:pt x="690" y="693"/>
                  <a:pt x="690" y="693"/>
                  <a:pt x="690" y="693"/>
                </a:cubicBezTo>
                <a:cubicBezTo>
                  <a:pt x="696" y="684"/>
                  <a:pt x="699" y="680"/>
                  <a:pt x="701" y="677"/>
                </a:cubicBezTo>
                <a:cubicBezTo>
                  <a:pt x="726" y="643"/>
                  <a:pt x="751" y="608"/>
                  <a:pt x="768" y="566"/>
                </a:cubicBezTo>
                <a:cubicBezTo>
                  <a:pt x="779" y="542"/>
                  <a:pt x="787" y="516"/>
                  <a:pt x="792" y="490"/>
                </a:cubicBezTo>
                <a:cubicBezTo>
                  <a:pt x="797" y="463"/>
                  <a:pt x="800" y="437"/>
                  <a:pt x="800" y="410"/>
                </a:cubicBezTo>
                <a:cubicBezTo>
                  <a:pt x="800" y="304"/>
                  <a:pt x="758" y="203"/>
                  <a:pt x="683" y="128"/>
                </a:cubicBezTo>
                <a:close/>
                <a:moveTo>
                  <a:pt x="758" y="483"/>
                </a:moveTo>
                <a:cubicBezTo>
                  <a:pt x="753" y="507"/>
                  <a:pt x="746" y="530"/>
                  <a:pt x="736" y="552"/>
                </a:cubicBezTo>
                <a:cubicBezTo>
                  <a:pt x="720" y="591"/>
                  <a:pt x="697" y="623"/>
                  <a:pt x="673" y="656"/>
                </a:cubicBezTo>
                <a:cubicBezTo>
                  <a:pt x="670" y="660"/>
                  <a:pt x="668" y="663"/>
                  <a:pt x="661" y="673"/>
                </a:cubicBezTo>
                <a:cubicBezTo>
                  <a:pt x="412" y="1024"/>
                  <a:pt x="412" y="1024"/>
                  <a:pt x="412" y="1024"/>
                </a:cubicBezTo>
                <a:cubicBezTo>
                  <a:pt x="406" y="1033"/>
                  <a:pt x="394" y="1033"/>
                  <a:pt x="388" y="1024"/>
                </a:cubicBezTo>
                <a:cubicBezTo>
                  <a:pt x="139" y="673"/>
                  <a:pt x="139" y="673"/>
                  <a:pt x="139" y="673"/>
                </a:cubicBezTo>
                <a:cubicBezTo>
                  <a:pt x="127" y="656"/>
                  <a:pt x="127" y="656"/>
                  <a:pt x="127" y="656"/>
                </a:cubicBezTo>
                <a:cubicBezTo>
                  <a:pt x="103" y="623"/>
                  <a:pt x="80" y="591"/>
                  <a:pt x="64" y="552"/>
                </a:cubicBezTo>
                <a:cubicBezTo>
                  <a:pt x="54" y="530"/>
                  <a:pt x="47" y="507"/>
                  <a:pt x="42" y="483"/>
                </a:cubicBezTo>
                <a:cubicBezTo>
                  <a:pt x="37" y="459"/>
                  <a:pt x="35" y="434"/>
                  <a:pt x="35" y="410"/>
                </a:cubicBezTo>
                <a:cubicBezTo>
                  <a:pt x="35" y="313"/>
                  <a:pt x="73" y="221"/>
                  <a:pt x="142" y="152"/>
                </a:cubicBezTo>
                <a:cubicBezTo>
                  <a:pt x="176" y="118"/>
                  <a:pt x="216" y="92"/>
                  <a:pt x="260" y="73"/>
                </a:cubicBezTo>
                <a:cubicBezTo>
                  <a:pt x="305" y="55"/>
                  <a:pt x="352" y="45"/>
                  <a:pt x="400" y="45"/>
                </a:cubicBezTo>
                <a:cubicBezTo>
                  <a:pt x="448" y="45"/>
                  <a:pt x="495" y="55"/>
                  <a:pt x="539" y="73"/>
                </a:cubicBezTo>
                <a:cubicBezTo>
                  <a:pt x="584" y="92"/>
                  <a:pt x="624" y="118"/>
                  <a:pt x="658" y="152"/>
                </a:cubicBezTo>
                <a:cubicBezTo>
                  <a:pt x="727" y="221"/>
                  <a:pt x="765" y="313"/>
                  <a:pt x="765" y="410"/>
                </a:cubicBezTo>
                <a:cubicBezTo>
                  <a:pt x="765" y="434"/>
                  <a:pt x="763" y="459"/>
                  <a:pt x="758" y="4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6" name="Freeform 29">
            <a:extLst>
              <a:ext uri="{FF2B5EF4-FFF2-40B4-BE49-F238E27FC236}">
                <a16:creationId xmlns:a16="http://schemas.microsoft.com/office/drawing/2014/main" id="{5AA42412-5070-4A02-B930-76C6ADAB766F}"/>
              </a:ext>
            </a:extLst>
          </p:cNvPr>
          <p:cNvSpPr>
            <a:spLocks noEditPoints="1"/>
          </p:cNvSpPr>
          <p:nvPr/>
        </p:nvSpPr>
        <p:spPr bwMode="auto">
          <a:xfrm>
            <a:off x="975848" y="4804691"/>
            <a:ext cx="292275" cy="303437"/>
          </a:xfrm>
          <a:custGeom>
            <a:avLst/>
            <a:gdLst>
              <a:gd name="T0" fmla="*/ 639 w 800"/>
              <a:gd name="T1" fmla="*/ 508 h 830"/>
              <a:gd name="T2" fmla="*/ 506 w 800"/>
              <a:gd name="T3" fmla="*/ 579 h 830"/>
              <a:gd name="T4" fmla="*/ 303 w 800"/>
              <a:gd name="T5" fmla="*/ 466 h 830"/>
              <a:gd name="T6" fmla="*/ 321 w 800"/>
              <a:gd name="T7" fmla="*/ 392 h 830"/>
              <a:gd name="T8" fmla="*/ 304 w 800"/>
              <a:gd name="T9" fmla="*/ 319 h 830"/>
              <a:gd name="T10" fmla="*/ 458 w 800"/>
              <a:gd name="T11" fmla="*/ 252 h 830"/>
              <a:gd name="T12" fmla="*/ 590 w 800"/>
              <a:gd name="T13" fmla="*/ 321 h 830"/>
              <a:gd name="T14" fmla="*/ 751 w 800"/>
              <a:gd name="T15" fmla="*/ 160 h 830"/>
              <a:gd name="T16" fmla="*/ 590 w 800"/>
              <a:gd name="T17" fmla="*/ 0 h 830"/>
              <a:gd name="T18" fmla="*/ 429 w 800"/>
              <a:gd name="T19" fmla="*/ 160 h 830"/>
              <a:gd name="T20" fmla="*/ 438 w 800"/>
              <a:gd name="T21" fmla="*/ 212 h 830"/>
              <a:gd name="T22" fmla="*/ 278 w 800"/>
              <a:gd name="T23" fmla="*/ 282 h 830"/>
              <a:gd name="T24" fmla="*/ 160 w 800"/>
              <a:gd name="T25" fmla="*/ 231 h 830"/>
              <a:gd name="T26" fmla="*/ 0 w 800"/>
              <a:gd name="T27" fmla="*/ 392 h 830"/>
              <a:gd name="T28" fmla="*/ 160 w 800"/>
              <a:gd name="T29" fmla="*/ 552 h 830"/>
              <a:gd name="T30" fmla="*/ 277 w 800"/>
              <a:gd name="T31" fmla="*/ 502 h 830"/>
              <a:gd name="T32" fmla="*/ 486 w 800"/>
              <a:gd name="T33" fmla="*/ 618 h 830"/>
              <a:gd name="T34" fmla="*/ 478 w 800"/>
              <a:gd name="T35" fmla="*/ 669 h 830"/>
              <a:gd name="T36" fmla="*/ 639 w 800"/>
              <a:gd name="T37" fmla="*/ 830 h 830"/>
              <a:gd name="T38" fmla="*/ 800 w 800"/>
              <a:gd name="T39" fmla="*/ 669 h 830"/>
              <a:gd name="T40" fmla="*/ 639 w 800"/>
              <a:gd name="T41" fmla="*/ 508 h 830"/>
              <a:gd name="T42" fmla="*/ 590 w 800"/>
              <a:gd name="T43" fmla="*/ 44 h 830"/>
              <a:gd name="T44" fmla="*/ 707 w 800"/>
              <a:gd name="T45" fmla="*/ 160 h 830"/>
              <a:gd name="T46" fmla="*/ 590 w 800"/>
              <a:gd name="T47" fmla="*/ 277 h 830"/>
              <a:gd name="T48" fmla="*/ 473 w 800"/>
              <a:gd name="T49" fmla="*/ 160 h 830"/>
              <a:gd name="T50" fmla="*/ 590 w 800"/>
              <a:gd name="T51" fmla="*/ 44 h 830"/>
              <a:gd name="T52" fmla="*/ 160 w 800"/>
              <a:gd name="T53" fmla="*/ 508 h 830"/>
              <a:gd name="T54" fmla="*/ 44 w 800"/>
              <a:gd name="T55" fmla="*/ 392 h 830"/>
              <a:gd name="T56" fmla="*/ 160 w 800"/>
              <a:gd name="T57" fmla="*/ 275 h 830"/>
              <a:gd name="T58" fmla="*/ 277 w 800"/>
              <a:gd name="T59" fmla="*/ 392 h 830"/>
              <a:gd name="T60" fmla="*/ 160 w 800"/>
              <a:gd name="T61" fmla="*/ 508 h 830"/>
              <a:gd name="T62" fmla="*/ 639 w 800"/>
              <a:gd name="T63" fmla="*/ 786 h 830"/>
              <a:gd name="T64" fmla="*/ 522 w 800"/>
              <a:gd name="T65" fmla="*/ 669 h 830"/>
              <a:gd name="T66" fmla="*/ 639 w 800"/>
              <a:gd name="T67" fmla="*/ 552 h 830"/>
              <a:gd name="T68" fmla="*/ 756 w 800"/>
              <a:gd name="T69" fmla="*/ 669 h 830"/>
              <a:gd name="T70" fmla="*/ 639 w 800"/>
              <a:gd name="T71" fmla="*/ 786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00" h="830">
                <a:moveTo>
                  <a:pt x="639" y="508"/>
                </a:moveTo>
                <a:cubicBezTo>
                  <a:pt x="584" y="508"/>
                  <a:pt x="535" y="536"/>
                  <a:pt x="506" y="579"/>
                </a:cubicBezTo>
                <a:cubicBezTo>
                  <a:pt x="303" y="466"/>
                  <a:pt x="303" y="466"/>
                  <a:pt x="303" y="466"/>
                </a:cubicBezTo>
                <a:cubicBezTo>
                  <a:pt x="314" y="444"/>
                  <a:pt x="321" y="419"/>
                  <a:pt x="321" y="392"/>
                </a:cubicBezTo>
                <a:cubicBezTo>
                  <a:pt x="321" y="365"/>
                  <a:pt x="315" y="341"/>
                  <a:pt x="304" y="319"/>
                </a:cubicBezTo>
                <a:cubicBezTo>
                  <a:pt x="458" y="252"/>
                  <a:pt x="458" y="252"/>
                  <a:pt x="458" y="252"/>
                </a:cubicBezTo>
                <a:cubicBezTo>
                  <a:pt x="487" y="294"/>
                  <a:pt x="535" y="321"/>
                  <a:pt x="590" y="321"/>
                </a:cubicBezTo>
                <a:cubicBezTo>
                  <a:pt x="679" y="321"/>
                  <a:pt x="751" y="249"/>
                  <a:pt x="751" y="160"/>
                </a:cubicBezTo>
                <a:cubicBezTo>
                  <a:pt x="751" y="72"/>
                  <a:pt x="679" y="0"/>
                  <a:pt x="590" y="0"/>
                </a:cubicBezTo>
                <a:cubicBezTo>
                  <a:pt x="501" y="0"/>
                  <a:pt x="429" y="72"/>
                  <a:pt x="429" y="160"/>
                </a:cubicBezTo>
                <a:cubicBezTo>
                  <a:pt x="429" y="179"/>
                  <a:pt x="432" y="196"/>
                  <a:pt x="438" y="212"/>
                </a:cubicBezTo>
                <a:cubicBezTo>
                  <a:pt x="278" y="282"/>
                  <a:pt x="278" y="282"/>
                  <a:pt x="278" y="282"/>
                </a:cubicBezTo>
                <a:cubicBezTo>
                  <a:pt x="248" y="251"/>
                  <a:pt x="207" y="231"/>
                  <a:pt x="160" y="231"/>
                </a:cubicBezTo>
                <a:cubicBezTo>
                  <a:pt x="72" y="231"/>
                  <a:pt x="0" y="303"/>
                  <a:pt x="0" y="392"/>
                </a:cubicBezTo>
                <a:cubicBezTo>
                  <a:pt x="0" y="480"/>
                  <a:pt x="72" y="552"/>
                  <a:pt x="160" y="552"/>
                </a:cubicBezTo>
                <a:cubicBezTo>
                  <a:pt x="206" y="552"/>
                  <a:pt x="247" y="533"/>
                  <a:pt x="277" y="502"/>
                </a:cubicBezTo>
                <a:cubicBezTo>
                  <a:pt x="486" y="618"/>
                  <a:pt x="486" y="618"/>
                  <a:pt x="486" y="618"/>
                </a:cubicBezTo>
                <a:cubicBezTo>
                  <a:pt x="481" y="634"/>
                  <a:pt x="478" y="651"/>
                  <a:pt x="478" y="669"/>
                </a:cubicBezTo>
                <a:cubicBezTo>
                  <a:pt x="478" y="758"/>
                  <a:pt x="550" y="830"/>
                  <a:pt x="639" y="830"/>
                </a:cubicBezTo>
                <a:cubicBezTo>
                  <a:pt x="728" y="830"/>
                  <a:pt x="800" y="758"/>
                  <a:pt x="800" y="669"/>
                </a:cubicBezTo>
                <a:cubicBezTo>
                  <a:pt x="800" y="580"/>
                  <a:pt x="728" y="508"/>
                  <a:pt x="639" y="508"/>
                </a:cubicBezTo>
                <a:close/>
                <a:moveTo>
                  <a:pt x="590" y="44"/>
                </a:moveTo>
                <a:cubicBezTo>
                  <a:pt x="654" y="44"/>
                  <a:pt x="707" y="96"/>
                  <a:pt x="707" y="160"/>
                </a:cubicBezTo>
                <a:cubicBezTo>
                  <a:pt x="707" y="225"/>
                  <a:pt x="654" y="277"/>
                  <a:pt x="590" y="277"/>
                </a:cubicBezTo>
                <a:cubicBezTo>
                  <a:pt x="526" y="277"/>
                  <a:pt x="473" y="225"/>
                  <a:pt x="473" y="160"/>
                </a:cubicBezTo>
                <a:cubicBezTo>
                  <a:pt x="473" y="96"/>
                  <a:pt x="526" y="44"/>
                  <a:pt x="590" y="44"/>
                </a:cubicBezTo>
                <a:close/>
                <a:moveTo>
                  <a:pt x="160" y="508"/>
                </a:moveTo>
                <a:cubicBezTo>
                  <a:pt x="96" y="508"/>
                  <a:pt x="44" y="456"/>
                  <a:pt x="44" y="392"/>
                </a:cubicBezTo>
                <a:cubicBezTo>
                  <a:pt x="44" y="327"/>
                  <a:pt x="96" y="275"/>
                  <a:pt x="160" y="275"/>
                </a:cubicBezTo>
                <a:cubicBezTo>
                  <a:pt x="225" y="275"/>
                  <a:pt x="277" y="327"/>
                  <a:pt x="277" y="392"/>
                </a:cubicBezTo>
                <a:cubicBezTo>
                  <a:pt x="277" y="456"/>
                  <a:pt x="225" y="508"/>
                  <a:pt x="160" y="508"/>
                </a:cubicBezTo>
                <a:close/>
                <a:moveTo>
                  <a:pt x="639" y="786"/>
                </a:moveTo>
                <a:cubicBezTo>
                  <a:pt x="575" y="786"/>
                  <a:pt x="522" y="733"/>
                  <a:pt x="522" y="669"/>
                </a:cubicBezTo>
                <a:cubicBezTo>
                  <a:pt x="522" y="605"/>
                  <a:pt x="575" y="552"/>
                  <a:pt x="639" y="552"/>
                </a:cubicBezTo>
                <a:cubicBezTo>
                  <a:pt x="703" y="552"/>
                  <a:pt x="756" y="605"/>
                  <a:pt x="756" y="669"/>
                </a:cubicBezTo>
                <a:cubicBezTo>
                  <a:pt x="756" y="733"/>
                  <a:pt x="703" y="786"/>
                  <a:pt x="639" y="7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7" name="Freeform 37">
            <a:extLst>
              <a:ext uri="{FF2B5EF4-FFF2-40B4-BE49-F238E27FC236}">
                <a16:creationId xmlns:a16="http://schemas.microsoft.com/office/drawing/2014/main" id="{E3BB9856-97C9-4FF1-88F1-1BD15990987E}"/>
              </a:ext>
            </a:extLst>
          </p:cNvPr>
          <p:cNvSpPr>
            <a:spLocks noEditPoints="1"/>
          </p:cNvSpPr>
          <p:nvPr/>
        </p:nvSpPr>
        <p:spPr bwMode="auto">
          <a:xfrm>
            <a:off x="975848" y="5408331"/>
            <a:ext cx="292275" cy="294304"/>
          </a:xfrm>
          <a:custGeom>
            <a:avLst/>
            <a:gdLst>
              <a:gd name="T0" fmla="*/ 697 w 800"/>
              <a:gd name="T1" fmla="*/ 711 h 806"/>
              <a:gd name="T2" fmla="*/ 536 w 800"/>
              <a:gd name="T3" fmla="*/ 406 h 806"/>
              <a:gd name="T4" fmla="*/ 562 w 800"/>
              <a:gd name="T5" fmla="*/ 432 h 806"/>
              <a:gd name="T6" fmla="*/ 672 w 800"/>
              <a:gd name="T7" fmla="*/ 685 h 806"/>
              <a:gd name="T8" fmla="*/ 562 w 800"/>
              <a:gd name="T9" fmla="*/ 432 h 806"/>
              <a:gd name="T10" fmla="*/ 474 w 800"/>
              <a:gd name="T11" fmla="*/ 594 h 806"/>
              <a:gd name="T12" fmla="*/ 100 w 800"/>
              <a:gd name="T13" fmla="*/ 406 h 806"/>
              <a:gd name="T14" fmla="*/ 126 w 800"/>
              <a:gd name="T15" fmla="*/ 432 h 806"/>
              <a:gd name="T16" fmla="*/ 448 w 800"/>
              <a:gd name="T17" fmla="*/ 568 h 806"/>
              <a:gd name="T18" fmla="*/ 126 w 800"/>
              <a:gd name="T19" fmla="*/ 432 h 806"/>
              <a:gd name="T20" fmla="*/ 770 w 800"/>
              <a:gd name="T21" fmla="*/ 342 h 806"/>
              <a:gd name="T22" fmla="*/ 795 w 800"/>
              <a:gd name="T23" fmla="*/ 0 h 806"/>
              <a:gd name="T24" fmla="*/ 7 w 800"/>
              <a:gd name="T25" fmla="*/ 285 h 806"/>
              <a:gd name="T26" fmla="*/ 31 w 800"/>
              <a:gd name="T27" fmla="*/ 721 h 806"/>
              <a:gd name="T28" fmla="*/ 0 w 800"/>
              <a:gd name="T29" fmla="*/ 806 h 806"/>
              <a:gd name="T30" fmla="*/ 800 w 800"/>
              <a:gd name="T31" fmla="*/ 721 h 806"/>
              <a:gd name="T32" fmla="*/ 33 w 800"/>
              <a:gd name="T33" fmla="*/ 26 h 806"/>
              <a:gd name="T34" fmla="*/ 769 w 800"/>
              <a:gd name="T35" fmla="*/ 101 h 806"/>
              <a:gd name="T36" fmla="*/ 33 w 800"/>
              <a:gd name="T37" fmla="*/ 26 h 806"/>
              <a:gd name="T38" fmla="*/ 769 w 800"/>
              <a:gd name="T39" fmla="*/ 285 h 806"/>
              <a:gd name="T40" fmla="*/ 668 w 800"/>
              <a:gd name="T41" fmla="*/ 285 h 806"/>
              <a:gd name="T42" fmla="*/ 769 w 800"/>
              <a:gd name="T43" fmla="*/ 127 h 806"/>
              <a:gd name="T44" fmla="*/ 642 w 800"/>
              <a:gd name="T45" fmla="*/ 285 h 806"/>
              <a:gd name="T46" fmla="*/ 541 w 800"/>
              <a:gd name="T47" fmla="*/ 285 h 806"/>
              <a:gd name="T48" fmla="*/ 642 w 800"/>
              <a:gd name="T49" fmla="*/ 127 h 806"/>
              <a:gd name="T50" fmla="*/ 515 w 800"/>
              <a:gd name="T51" fmla="*/ 285 h 806"/>
              <a:gd name="T52" fmla="*/ 414 w 800"/>
              <a:gd name="T53" fmla="*/ 285 h 806"/>
              <a:gd name="T54" fmla="*/ 515 w 800"/>
              <a:gd name="T55" fmla="*/ 127 h 806"/>
              <a:gd name="T56" fmla="*/ 388 w 800"/>
              <a:gd name="T57" fmla="*/ 285 h 806"/>
              <a:gd name="T58" fmla="*/ 287 w 800"/>
              <a:gd name="T59" fmla="*/ 286 h 806"/>
              <a:gd name="T60" fmla="*/ 388 w 800"/>
              <a:gd name="T61" fmla="*/ 127 h 806"/>
              <a:gd name="T62" fmla="*/ 261 w 800"/>
              <a:gd name="T63" fmla="*/ 286 h 806"/>
              <a:gd name="T64" fmla="*/ 160 w 800"/>
              <a:gd name="T65" fmla="*/ 285 h 806"/>
              <a:gd name="T66" fmla="*/ 261 w 800"/>
              <a:gd name="T67" fmla="*/ 127 h 806"/>
              <a:gd name="T68" fmla="*/ 134 w 800"/>
              <a:gd name="T69" fmla="*/ 127 h 806"/>
              <a:gd name="T70" fmla="*/ 83 w 800"/>
              <a:gd name="T71" fmla="*/ 336 h 806"/>
              <a:gd name="T72" fmla="*/ 33 w 800"/>
              <a:gd name="T73" fmla="*/ 127 h 806"/>
              <a:gd name="T74" fmla="*/ 25 w 800"/>
              <a:gd name="T75" fmla="*/ 780 h 806"/>
              <a:gd name="T76" fmla="*/ 57 w 800"/>
              <a:gd name="T77" fmla="*/ 747 h 806"/>
              <a:gd name="T78" fmla="*/ 83 w 800"/>
              <a:gd name="T79" fmla="*/ 362 h 806"/>
              <a:gd name="T80" fmla="*/ 210 w 800"/>
              <a:gd name="T81" fmla="*/ 362 h 806"/>
              <a:gd name="T82" fmla="*/ 337 w 800"/>
              <a:gd name="T83" fmla="*/ 362 h 806"/>
              <a:gd name="T84" fmla="*/ 465 w 800"/>
              <a:gd name="T85" fmla="*/ 362 h 806"/>
              <a:gd name="T86" fmla="*/ 592 w 800"/>
              <a:gd name="T87" fmla="*/ 362 h 806"/>
              <a:gd name="T88" fmla="*/ 719 w 800"/>
              <a:gd name="T89" fmla="*/ 362 h 806"/>
              <a:gd name="T90" fmla="*/ 744 w 800"/>
              <a:gd name="T91" fmla="*/ 747 h 806"/>
              <a:gd name="T92" fmla="*/ 774 w 800"/>
              <a:gd name="T93" fmla="*/ 780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00" h="806">
                <a:moveTo>
                  <a:pt x="536" y="711"/>
                </a:moveTo>
                <a:cubicBezTo>
                  <a:pt x="697" y="711"/>
                  <a:pt x="697" y="711"/>
                  <a:pt x="697" y="711"/>
                </a:cubicBezTo>
                <a:cubicBezTo>
                  <a:pt x="697" y="406"/>
                  <a:pt x="697" y="406"/>
                  <a:pt x="697" y="406"/>
                </a:cubicBezTo>
                <a:cubicBezTo>
                  <a:pt x="536" y="406"/>
                  <a:pt x="536" y="406"/>
                  <a:pt x="536" y="406"/>
                </a:cubicBezTo>
                <a:lnTo>
                  <a:pt x="536" y="711"/>
                </a:lnTo>
                <a:close/>
                <a:moveTo>
                  <a:pt x="562" y="432"/>
                </a:moveTo>
                <a:cubicBezTo>
                  <a:pt x="672" y="432"/>
                  <a:pt x="672" y="432"/>
                  <a:pt x="672" y="432"/>
                </a:cubicBezTo>
                <a:cubicBezTo>
                  <a:pt x="672" y="685"/>
                  <a:pt x="672" y="685"/>
                  <a:pt x="672" y="685"/>
                </a:cubicBezTo>
                <a:cubicBezTo>
                  <a:pt x="562" y="685"/>
                  <a:pt x="562" y="685"/>
                  <a:pt x="562" y="685"/>
                </a:cubicBezTo>
                <a:lnTo>
                  <a:pt x="562" y="432"/>
                </a:lnTo>
                <a:close/>
                <a:moveTo>
                  <a:pt x="100" y="594"/>
                </a:moveTo>
                <a:cubicBezTo>
                  <a:pt x="474" y="594"/>
                  <a:pt x="474" y="594"/>
                  <a:pt x="474" y="594"/>
                </a:cubicBezTo>
                <a:cubicBezTo>
                  <a:pt x="474" y="406"/>
                  <a:pt x="474" y="406"/>
                  <a:pt x="474" y="406"/>
                </a:cubicBezTo>
                <a:cubicBezTo>
                  <a:pt x="100" y="406"/>
                  <a:pt x="100" y="406"/>
                  <a:pt x="100" y="406"/>
                </a:cubicBezTo>
                <a:lnTo>
                  <a:pt x="100" y="594"/>
                </a:lnTo>
                <a:close/>
                <a:moveTo>
                  <a:pt x="126" y="432"/>
                </a:moveTo>
                <a:cubicBezTo>
                  <a:pt x="448" y="432"/>
                  <a:pt x="448" y="432"/>
                  <a:pt x="448" y="432"/>
                </a:cubicBezTo>
                <a:cubicBezTo>
                  <a:pt x="448" y="568"/>
                  <a:pt x="448" y="568"/>
                  <a:pt x="448" y="568"/>
                </a:cubicBezTo>
                <a:cubicBezTo>
                  <a:pt x="126" y="568"/>
                  <a:pt x="126" y="568"/>
                  <a:pt x="126" y="568"/>
                </a:cubicBezTo>
                <a:lnTo>
                  <a:pt x="126" y="432"/>
                </a:lnTo>
                <a:close/>
                <a:moveTo>
                  <a:pt x="770" y="721"/>
                </a:moveTo>
                <a:cubicBezTo>
                  <a:pt x="770" y="342"/>
                  <a:pt x="770" y="342"/>
                  <a:pt x="770" y="342"/>
                </a:cubicBezTo>
                <a:cubicBezTo>
                  <a:pt x="785" y="328"/>
                  <a:pt x="795" y="308"/>
                  <a:pt x="795" y="285"/>
                </a:cubicBezTo>
                <a:cubicBezTo>
                  <a:pt x="795" y="0"/>
                  <a:pt x="795" y="0"/>
                  <a:pt x="795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285"/>
                  <a:pt x="7" y="285"/>
                  <a:pt x="7" y="285"/>
                </a:cubicBezTo>
                <a:cubicBezTo>
                  <a:pt x="7" y="307"/>
                  <a:pt x="16" y="327"/>
                  <a:pt x="31" y="341"/>
                </a:cubicBezTo>
                <a:cubicBezTo>
                  <a:pt x="31" y="721"/>
                  <a:pt x="31" y="721"/>
                  <a:pt x="31" y="721"/>
                </a:cubicBezTo>
                <a:cubicBezTo>
                  <a:pt x="0" y="721"/>
                  <a:pt x="0" y="721"/>
                  <a:pt x="0" y="721"/>
                </a:cubicBezTo>
                <a:cubicBezTo>
                  <a:pt x="0" y="806"/>
                  <a:pt x="0" y="806"/>
                  <a:pt x="0" y="806"/>
                </a:cubicBezTo>
                <a:cubicBezTo>
                  <a:pt x="800" y="806"/>
                  <a:pt x="800" y="806"/>
                  <a:pt x="800" y="806"/>
                </a:cubicBezTo>
                <a:cubicBezTo>
                  <a:pt x="800" y="721"/>
                  <a:pt x="800" y="721"/>
                  <a:pt x="800" y="721"/>
                </a:cubicBezTo>
                <a:lnTo>
                  <a:pt x="770" y="721"/>
                </a:lnTo>
                <a:close/>
                <a:moveTo>
                  <a:pt x="33" y="26"/>
                </a:moveTo>
                <a:cubicBezTo>
                  <a:pt x="769" y="26"/>
                  <a:pt x="769" y="26"/>
                  <a:pt x="769" y="26"/>
                </a:cubicBezTo>
                <a:cubicBezTo>
                  <a:pt x="769" y="101"/>
                  <a:pt x="769" y="101"/>
                  <a:pt x="769" y="101"/>
                </a:cubicBezTo>
                <a:cubicBezTo>
                  <a:pt x="33" y="101"/>
                  <a:pt x="33" y="101"/>
                  <a:pt x="33" y="101"/>
                </a:cubicBezTo>
                <a:lnTo>
                  <a:pt x="33" y="26"/>
                </a:lnTo>
                <a:close/>
                <a:moveTo>
                  <a:pt x="769" y="127"/>
                </a:moveTo>
                <a:cubicBezTo>
                  <a:pt x="769" y="285"/>
                  <a:pt x="769" y="285"/>
                  <a:pt x="769" y="285"/>
                </a:cubicBezTo>
                <a:cubicBezTo>
                  <a:pt x="769" y="313"/>
                  <a:pt x="746" y="336"/>
                  <a:pt x="719" y="336"/>
                </a:cubicBezTo>
                <a:cubicBezTo>
                  <a:pt x="691" y="336"/>
                  <a:pt x="668" y="313"/>
                  <a:pt x="668" y="285"/>
                </a:cubicBezTo>
                <a:cubicBezTo>
                  <a:pt x="668" y="127"/>
                  <a:pt x="668" y="127"/>
                  <a:pt x="668" y="127"/>
                </a:cubicBezTo>
                <a:lnTo>
                  <a:pt x="769" y="127"/>
                </a:lnTo>
                <a:close/>
                <a:moveTo>
                  <a:pt x="642" y="127"/>
                </a:moveTo>
                <a:cubicBezTo>
                  <a:pt x="642" y="285"/>
                  <a:pt x="642" y="285"/>
                  <a:pt x="642" y="285"/>
                </a:cubicBezTo>
                <a:cubicBezTo>
                  <a:pt x="642" y="313"/>
                  <a:pt x="619" y="336"/>
                  <a:pt x="592" y="336"/>
                </a:cubicBezTo>
                <a:cubicBezTo>
                  <a:pt x="564" y="336"/>
                  <a:pt x="541" y="313"/>
                  <a:pt x="541" y="285"/>
                </a:cubicBezTo>
                <a:cubicBezTo>
                  <a:pt x="541" y="127"/>
                  <a:pt x="541" y="127"/>
                  <a:pt x="541" y="127"/>
                </a:cubicBezTo>
                <a:lnTo>
                  <a:pt x="642" y="127"/>
                </a:lnTo>
                <a:close/>
                <a:moveTo>
                  <a:pt x="515" y="127"/>
                </a:moveTo>
                <a:cubicBezTo>
                  <a:pt x="515" y="285"/>
                  <a:pt x="515" y="285"/>
                  <a:pt x="515" y="285"/>
                </a:cubicBezTo>
                <a:cubicBezTo>
                  <a:pt x="515" y="313"/>
                  <a:pt x="492" y="336"/>
                  <a:pt x="465" y="336"/>
                </a:cubicBezTo>
                <a:cubicBezTo>
                  <a:pt x="437" y="336"/>
                  <a:pt x="414" y="313"/>
                  <a:pt x="414" y="285"/>
                </a:cubicBezTo>
                <a:cubicBezTo>
                  <a:pt x="414" y="127"/>
                  <a:pt x="414" y="127"/>
                  <a:pt x="414" y="127"/>
                </a:cubicBezTo>
                <a:lnTo>
                  <a:pt x="515" y="127"/>
                </a:lnTo>
                <a:close/>
                <a:moveTo>
                  <a:pt x="388" y="127"/>
                </a:moveTo>
                <a:cubicBezTo>
                  <a:pt x="388" y="285"/>
                  <a:pt x="388" y="285"/>
                  <a:pt x="388" y="285"/>
                </a:cubicBezTo>
                <a:cubicBezTo>
                  <a:pt x="388" y="313"/>
                  <a:pt x="365" y="336"/>
                  <a:pt x="337" y="336"/>
                </a:cubicBezTo>
                <a:cubicBezTo>
                  <a:pt x="310" y="336"/>
                  <a:pt x="287" y="314"/>
                  <a:pt x="287" y="286"/>
                </a:cubicBezTo>
                <a:cubicBezTo>
                  <a:pt x="287" y="127"/>
                  <a:pt x="287" y="127"/>
                  <a:pt x="287" y="127"/>
                </a:cubicBezTo>
                <a:lnTo>
                  <a:pt x="388" y="127"/>
                </a:lnTo>
                <a:close/>
                <a:moveTo>
                  <a:pt x="261" y="127"/>
                </a:moveTo>
                <a:cubicBezTo>
                  <a:pt x="261" y="286"/>
                  <a:pt x="261" y="286"/>
                  <a:pt x="261" y="286"/>
                </a:cubicBezTo>
                <a:cubicBezTo>
                  <a:pt x="261" y="314"/>
                  <a:pt x="238" y="336"/>
                  <a:pt x="210" y="336"/>
                </a:cubicBezTo>
                <a:cubicBezTo>
                  <a:pt x="183" y="336"/>
                  <a:pt x="160" y="313"/>
                  <a:pt x="160" y="285"/>
                </a:cubicBezTo>
                <a:cubicBezTo>
                  <a:pt x="160" y="127"/>
                  <a:pt x="160" y="127"/>
                  <a:pt x="160" y="127"/>
                </a:cubicBezTo>
                <a:lnTo>
                  <a:pt x="261" y="127"/>
                </a:lnTo>
                <a:close/>
                <a:moveTo>
                  <a:pt x="33" y="127"/>
                </a:moveTo>
                <a:cubicBezTo>
                  <a:pt x="134" y="127"/>
                  <a:pt x="134" y="127"/>
                  <a:pt x="134" y="127"/>
                </a:cubicBezTo>
                <a:cubicBezTo>
                  <a:pt x="134" y="285"/>
                  <a:pt x="134" y="285"/>
                  <a:pt x="134" y="285"/>
                </a:cubicBezTo>
                <a:cubicBezTo>
                  <a:pt x="134" y="313"/>
                  <a:pt x="111" y="336"/>
                  <a:pt x="83" y="336"/>
                </a:cubicBezTo>
                <a:cubicBezTo>
                  <a:pt x="56" y="336"/>
                  <a:pt x="33" y="313"/>
                  <a:pt x="33" y="285"/>
                </a:cubicBezTo>
                <a:lnTo>
                  <a:pt x="33" y="127"/>
                </a:lnTo>
                <a:close/>
                <a:moveTo>
                  <a:pt x="774" y="780"/>
                </a:moveTo>
                <a:cubicBezTo>
                  <a:pt x="25" y="780"/>
                  <a:pt x="25" y="780"/>
                  <a:pt x="25" y="780"/>
                </a:cubicBezTo>
                <a:cubicBezTo>
                  <a:pt x="25" y="747"/>
                  <a:pt x="25" y="747"/>
                  <a:pt x="25" y="747"/>
                </a:cubicBezTo>
                <a:cubicBezTo>
                  <a:pt x="57" y="747"/>
                  <a:pt x="57" y="747"/>
                  <a:pt x="57" y="747"/>
                </a:cubicBezTo>
                <a:cubicBezTo>
                  <a:pt x="57" y="357"/>
                  <a:pt x="57" y="357"/>
                  <a:pt x="57" y="357"/>
                </a:cubicBezTo>
                <a:cubicBezTo>
                  <a:pt x="65" y="360"/>
                  <a:pt x="74" y="362"/>
                  <a:pt x="83" y="362"/>
                </a:cubicBezTo>
                <a:cubicBezTo>
                  <a:pt x="110" y="362"/>
                  <a:pt x="133" y="348"/>
                  <a:pt x="147" y="328"/>
                </a:cubicBezTo>
                <a:cubicBezTo>
                  <a:pt x="161" y="348"/>
                  <a:pt x="184" y="362"/>
                  <a:pt x="210" y="362"/>
                </a:cubicBezTo>
                <a:cubicBezTo>
                  <a:pt x="237" y="362"/>
                  <a:pt x="260" y="348"/>
                  <a:pt x="274" y="328"/>
                </a:cubicBezTo>
                <a:cubicBezTo>
                  <a:pt x="288" y="348"/>
                  <a:pt x="311" y="362"/>
                  <a:pt x="337" y="362"/>
                </a:cubicBezTo>
                <a:cubicBezTo>
                  <a:pt x="364" y="362"/>
                  <a:pt x="387" y="348"/>
                  <a:pt x="401" y="328"/>
                </a:cubicBezTo>
                <a:cubicBezTo>
                  <a:pt x="415" y="348"/>
                  <a:pt x="438" y="362"/>
                  <a:pt x="465" y="362"/>
                </a:cubicBezTo>
                <a:cubicBezTo>
                  <a:pt x="491" y="362"/>
                  <a:pt x="514" y="348"/>
                  <a:pt x="528" y="328"/>
                </a:cubicBezTo>
                <a:cubicBezTo>
                  <a:pt x="542" y="348"/>
                  <a:pt x="565" y="362"/>
                  <a:pt x="592" y="362"/>
                </a:cubicBezTo>
                <a:cubicBezTo>
                  <a:pt x="618" y="362"/>
                  <a:pt x="641" y="348"/>
                  <a:pt x="655" y="328"/>
                </a:cubicBezTo>
                <a:cubicBezTo>
                  <a:pt x="669" y="348"/>
                  <a:pt x="692" y="362"/>
                  <a:pt x="719" y="362"/>
                </a:cubicBezTo>
                <a:cubicBezTo>
                  <a:pt x="727" y="362"/>
                  <a:pt x="736" y="360"/>
                  <a:pt x="744" y="357"/>
                </a:cubicBezTo>
                <a:cubicBezTo>
                  <a:pt x="744" y="747"/>
                  <a:pt x="744" y="747"/>
                  <a:pt x="744" y="747"/>
                </a:cubicBezTo>
                <a:cubicBezTo>
                  <a:pt x="774" y="747"/>
                  <a:pt x="774" y="747"/>
                  <a:pt x="774" y="747"/>
                </a:cubicBezTo>
                <a:lnTo>
                  <a:pt x="774" y="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76FECE8-3863-49D5-9736-22E0E99A5EA3}"/>
              </a:ext>
            </a:extLst>
          </p:cNvPr>
          <p:cNvSpPr>
            <a:spLocks noEditPoints="1"/>
          </p:cNvSpPr>
          <p:nvPr/>
        </p:nvSpPr>
        <p:spPr bwMode="auto">
          <a:xfrm>
            <a:off x="6290865" y="3029973"/>
            <a:ext cx="287029" cy="279056"/>
          </a:xfrm>
          <a:custGeom>
            <a:avLst/>
            <a:gdLst>
              <a:gd name="T0" fmla="*/ 199 w 800"/>
              <a:gd name="T1" fmla="*/ 146 h 778"/>
              <a:gd name="T2" fmla="*/ 153 w 800"/>
              <a:gd name="T3" fmla="*/ 146 h 778"/>
              <a:gd name="T4" fmla="*/ 94 w 800"/>
              <a:gd name="T5" fmla="*/ 389 h 778"/>
              <a:gd name="T6" fmla="*/ 153 w 800"/>
              <a:gd name="T7" fmla="*/ 632 h 778"/>
              <a:gd name="T8" fmla="*/ 199 w 800"/>
              <a:gd name="T9" fmla="*/ 632 h 778"/>
              <a:gd name="T10" fmla="*/ 257 w 800"/>
              <a:gd name="T11" fmla="*/ 389 h 778"/>
              <a:gd name="T12" fmla="*/ 176 w 800"/>
              <a:gd name="T13" fmla="*/ 425 h 778"/>
              <a:gd name="T14" fmla="*/ 176 w 800"/>
              <a:gd name="T15" fmla="*/ 353 h 778"/>
              <a:gd name="T16" fmla="*/ 176 w 800"/>
              <a:gd name="T17" fmla="*/ 425 h 778"/>
              <a:gd name="T18" fmla="*/ 318 w 800"/>
              <a:gd name="T19" fmla="*/ 184 h 778"/>
              <a:gd name="T20" fmla="*/ 377 w 800"/>
              <a:gd name="T21" fmla="*/ 632 h 778"/>
              <a:gd name="T22" fmla="*/ 422 w 800"/>
              <a:gd name="T23" fmla="*/ 632 h 778"/>
              <a:gd name="T24" fmla="*/ 481 w 800"/>
              <a:gd name="T25" fmla="*/ 184 h 778"/>
              <a:gd name="T26" fmla="*/ 400 w 800"/>
              <a:gd name="T27" fmla="*/ 220 h 778"/>
              <a:gd name="T28" fmla="*/ 400 w 800"/>
              <a:gd name="T29" fmla="*/ 148 h 778"/>
              <a:gd name="T30" fmla="*/ 400 w 800"/>
              <a:gd name="T31" fmla="*/ 220 h 778"/>
              <a:gd name="T32" fmla="*/ 119 w 800"/>
              <a:gd name="T33" fmla="*/ 0 h 778"/>
              <a:gd name="T34" fmla="*/ 0 w 800"/>
              <a:gd name="T35" fmla="*/ 659 h 778"/>
              <a:gd name="T36" fmla="*/ 681 w 800"/>
              <a:gd name="T37" fmla="*/ 778 h 778"/>
              <a:gd name="T38" fmla="*/ 800 w 800"/>
              <a:gd name="T39" fmla="*/ 119 h 778"/>
              <a:gd name="T40" fmla="*/ 754 w 800"/>
              <a:gd name="T41" fmla="*/ 659 h 778"/>
              <a:gd name="T42" fmla="*/ 119 w 800"/>
              <a:gd name="T43" fmla="*/ 732 h 778"/>
              <a:gd name="T44" fmla="*/ 45 w 800"/>
              <a:gd name="T45" fmla="*/ 119 h 778"/>
              <a:gd name="T46" fmla="*/ 681 w 800"/>
              <a:gd name="T47" fmla="*/ 45 h 778"/>
              <a:gd name="T48" fmla="*/ 754 w 800"/>
              <a:gd name="T49" fmla="*/ 659 h 778"/>
              <a:gd name="T50" fmla="*/ 646 w 800"/>
              <a:gd name="T51" fmla="*/ 146 h 778"/>
              <a:gd name="T52" fmla="*/ 601 w 800"/>
              <a:gd name="T53" fmla="*/ 146 h 778"/>
              <a:gd name="T54" fmla="*/ 542 w 800"/>
              <a:gd name="T55" fmla="*/ 478 h 778"/>
              <a:gd name="T56" fmla="*/ 601 w 800"/>
              <a:gd name="T57" fmla="*/ 632 h 778"/>
              <a:gd name="T58" fmla="*/ 646 w 800"/>
              <a:gd name="T59" fmla="*/ 632 h 778"/>
              <a:gd name="T60" fmla="*/ 705 w 800"/>
              <a:gd name="T61" fmla="*/ 478 h 778"/>
              <a:gd name="T62" fmla="*/ 623 w 800"/>
              <a:gd name="T63" fmla="*/ 514 h 778"/>
              <a:gd name="T64" fmla="*/ 623 w 800"/>
              <a:gd name="T65" fmla="*/ 442 h 778"/>
              <a:gd name="T66" fmla="*/ 623 w 800"/>
              <a:gd name="T67" fmla="*/ 514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0" h="778">
                <a:moveTo>
                  <a:pt x="199" y="311"/>
                </a:moveTo>
                <a:cubicBezTo>
                  <a:pt x="199" y="146"/>
                  <a:pt x="199" y="146"/>
                  <a:pt x="199" y="146"/>
                </a:cubicBezTo>
                <a:cubicBezTo>
                  <a:pt x="199" y="133"/>
                  <a:pt x="188" y="123"/>
                  <a:pt x="176" y="123"/>
                </a:cubicBezTo>
                <a:cubicBezTo>
                  <a:pt x="163" y="123"/>
                  <a:pt x="153" y="133"/>
                  <a:pt x="153" y="146"/>
                </a:cubicBezTo>
                <a:cubicBezTo>
                  <a:pt x="153" y="311"/>
                  <a:pt x="153" y="311"/>
                  <a:pt x="153" y="311"/>
                </a:cubicBezTo>
                <a:cubicBezTo>
                  <a:pt x="119" y="320"/>
                  <a:pt x="94" y="352"/>
                  <a:pt x="94" y="389"/>
                </a:cubicBezTo>
                <a:cubicBezTo>
                  <a:pt x="94" y="426"/>
                  <a:pt x="119" y="457"/>
                  <a:pt x="153" y="467"/>
                </a:cubicBezTo>
                <a:cubicBezTo>
                  <a:pt x="153" y="632"/>
                  <a:pt x="153" y="632"/>
                  <a:pt x="153" y="632"/>
                </a:cubicBezTo>
                <a:cubicBezTo>
                  <a:pt x="153" y="644"/>
                  <a:pt x="163" y="654"/>
                  <a:pt x="176" y="654"/>
                </a:cubicBezTo>
                <a:cubicBezTo>
                  <a:pt x="188" y="654"/>
                  <a:pt x="199" y="644"/>
                  <a:pt x="199" y="632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233" y="457"/>
                  <a:pt x="257" y="426"/>
                  <a:pt x="257" y="389"/>
                </a:cubicBezTo>
                <a:cubicBezTo>
                  <a:pt x="257" y="352"/>
                  <a:pt x="233" y="320"/>
                  <a:pt x="199" y="311"/>
                </a:cubicBezTo>
                <a:close/>
                <a:moveTo>
                  <a:pt x="176" y="425"/>
                </a:moveTo>
                <a:cubicBezTo>
                  <a:pt x="156" y="425"/>
                  <a:pt x="140" y="408"/>
                  <a:pt x="140" y="389"/>
                </a:cubicBezTo>
                <a:cubicBezTo>
                  <a:pt x="140" y="369"/>
                  <a:pt x="156" y="353"/>
                  <a:pt x="176" y="353"/>
                </a:cubicBezTo>
                <a:cubicBezTo>
                  <a:pt x="196" y="353"/>
                  <a:pt x="212" y="369"/>
                  <a:pt x="212" y="389"/>
                </a:cubicBezTo>
                <a:cubicBezTo>
                  <a:pt x="212" y="408"/>
                  <a:pt x="196" y="425"/>
                  <a:pt x="176" y="425"/>
                </a:cubicBezTo>
                <a:close/>
                <a:moveTo>
                  <a:pt x="400" y="103"/>
                </a:moveTo>
                <a:cubicBezTo>
                  <a:pt x="355" y="103"/>
                  <a:pt x="318" y="139"/>
                  <a:pt x="318" y="184"/>
                </a:cubicBezTo>
                <a:cubicBezTo>
                  <a:pt x="318" y="221"/>
                  <a:pt x="343" y="252"/>
                  <a:pt x="377" y="262"/>
                </a:cubicBezTo>
                <a:cubicBezTo>
                  <a:pt x="377" y="632"/>
                  <a:pt x="377" y="632"/>
                  <a:pt x="377" y="632"/>
                </a:cubicBezTo>
                <a:cubicBezTo>
                  <a:pt x="377" y="644"/>
                  <a:pt x="387" y="654"/>
                  <a:pt x="400" y="654"/>
                </a:cubicBezTo>
                <a:cubicBezTo>
                  <a:pt x="412" y="654"/>
                  <a:pt x="422" y="644"/>
                  <a:pt x="422" y="632"/>
                </a:cubicBezTo>
                <a:cubicBezTo>
                  <a:pt x="422" y="262"/>
                  <a:pt x="422" y="262"/>
                  <a:pt x="422" y="262"/>
                </a:cubicBezTo>
                <a:cubicBezTo>
                  <a:pt x="456" y="252"/>
                  <a:pt x="481" y="221"/>
                  <a:pt x="481" y="184"/>
                </a:cubicBezTo>
                <a:cubicBezTo>
                  <a:pt x="481" y="139"/>
                  <a:pt x="445" y="103"/>
                  <a:pt x="400" y="103"/>
                </a:cubicBezTo>
                <a:close/>
                <a:moveTo>
                  <a:pt x="400" y="220"/>
                </a:moveTo>
                <a:cubicBezTo>
                  <a:pt x="380" y="220"/>
                  <a:pt x="364" y="204"/>
                  <a:pt x="364" y="184"/>
                </a:cubicBezTo>
                <a:cubicBezTo>
                  <a:pt x="364" y="164"/>
                  <a:pt x="380" y="148"/>
                  <a:pt x="400" y="148"/>
                </a:cubicBezTo>
                <a:cubicBezTo>
                  <a:pt x="419" y="148"/>
                  <a:pt x="436" y="164"/>
                  <a:pt x="436" y="184"/>
                </a:cubicBezTo>
                <a:cubicBezTo>
                  <a:pt x="436" y="204"/>
                  <a:pt x="419" y="220"/>
                  <a:pt x="400" y="220"/>
                </a:cubicBezTo>
                <a:close/>
                <a:moveTo>
                  <a:pt x="681" y="0"/>
                </a:moveTo>
                <a:cubicBezTo>
                  <a:pt x="119" y="0"/>
                  <a:pt x="119" y="0"/>
                  <a:pt x="119" y="0"/>
                </a:cubicBezTo>
                <a:cubicBezTo>
                  <a:pt x="53" y="0"/>
                  <a:pt x="0" y="53"/>
                  <a:pt x="0" y="119"/>
                </a:cubicBezTo>
                <a:cubicBezTo>
                  <a:pt x="0" y="659"/>
                  <a:pt x="0" y="659"/>
                  <a:pt x="0" y="659"/>
                </a:cubicBezTo>
                <a:cubicBezTo>
                  <a:pt x="0" y="724"/>
                  <a:pt x="53" y="778"/>
                  <a:pt x="119" y="778"/>
                </a:cubicBezTo>
                <a:cubicBezTo>
                  <a:pt x="681" y="778"/>
                  <a:pt x="681" y="778"/>
                  <a:pt x="681" y="778"/>
                </a:cubicBezTo>
                <a:cubicBezTo>
                  <a:pt x="746" y="778"/>
                  <a:pt x="800" y="724"/>
                  <a:pt x="800" y="659"/>
                </a:cubicBezTo>
                <a:cubicBezTo>
                  <a:pt x="800" y="119"/>
                  <a:pt x="800" y="119"/>
                  <a:pt x="800" y="119"/>
                </a:cubicBezTo>
                <a:cubicBezTo>
                  <a:pt x="800" y="53"/>
                  <a:pt x="746" y="0"/>
                  <a:pt x="681" y="0"/>
                </a:cubicBezTo>
                <a:close/>
                <a:moveTo>
                  <a:pt x="754" y="659"/>
                </a:moveTo>
                <a:cubicBezTo>
                  <a:pt x="754" y="699"/>
                  <a:pt x="721" y="732"/>
                  <a:pt x="681" y="732"/>
                </a:cubicBezTo>
                <a:cubicBezTo>
                  <a:pt x="119" y="732"/>
                  <a:pt x="119" y="732"/>
                  <a:pt x="119" y="732"/>
                </a:cubicBezTo>
                <a:cubicBezTo>
                  <a:pt x="78" y="732"/>
                  <a:pt x="45" y="699"/>
                  <a:pt x="45" y="659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45" y="78"/>
                  <a:pt x="78" y="45"/>
                  <a:pt x="119" y="45"/>
                </a:cubicBezTo>
                <a:cubicBezTo>
                  <a:pt x="681" y="45"/>
                  <a:pt x="681" y="45"/>
                  <a:pt x="681" y="45"/>
                </a:cubicBezTo>
                <a:cubicBezTo>
                  <a:pt x="721" y="45"/>
                  <a:pt x="754" y="78"/>
                  <a:pt x="754" y="119"/>
                </a:cubicBezTo>
                <a:lnTo>
                  <a:pt x="754" y="659"/>
                </a:lnTo>
                <a:close/>
                <a:moveTo>
                  <a:pt x="646" y="400"/>
                </a:moveTo>
                <a:cubicBezTo>
                  <a:pt x="646" y="146"/>
                  <a:pt x="646" y="146"/>
                  <a:pt x="646" y="146"/>
                </a:cubicBezTo>
                <a:cubicBezTo>
                  <a:pt x="646" y="133"/>
                  <a:pt x="636" y="123"/>
                  <a:pt x="623" y="123"/>
                </a:cubicBezTo>
                <a:cubicBezTo>
                  <a:pt x="611" y="123"/>
                  <a:pt x="601" y="133"/>
                  <a:pt x="601" y="146"/>
                </a:cubicBezTo>
                <a:cubicBezTo>
                  <a:pt x="601" y="400"/>
                  <a:pt x="601" y="400"/>
                  <a:pt x="601" y="400"/>
                </a:cubicBezTo>
                <a:cubicBezTo>
                  <a:pt x="567" y="410"/>
                  <a:pt x="542" y="441"/>
                  <a:pt x="542" y="478"/>
                </a:cubicBezTo>
                <a:cubicBezTo>
                  <a:pt x="542" y="515"/>
                  <a:pt x="567" y="546"/>
                  <a:pt x="601" y="556"/>
                </a:cubicBezTo>
                <a:cubicBezTo>
                  <a:pt x="601" y="632"/>
                  <a:pt x="601" y="632"/>
                  <a:pt x="601" y="632"/>
                </a:cubicBezTo>
                <a:cubicBezTo>
                  <a:pt x="601" y="644"/>
                  <a:pt x="611" y="654"/>
                  <a:pt x="623" y="654"/>
                </a:cubicBezTo>
                <a:cubicBezTo>
                  <a:pt x="636" y="654"/>
                  <a:pt x="646" y="644"/>
                  <a:pt x="646" y="632"/>
                </a:cubicBezTo>
                <a:cubicBezTo>
                  <a:pt x="646" y="556"/>
                  <a:pt x="646" y="556"/>
                  <a:pt x="646" y="556"/>
                </a:cubicBezTo>
                <a:cubicBezTo>
                  <a:pt x="680" y="546"/>
                  <a:pt x="705" y="515"/>
                  <a:pt x="705" y="478"/>
                </a:cubicBezTo>
                <a:cubicBezTo>
                  <a:pt x="705" y="441"/>
                  <a:pt x="680" y="410"/>
                  <a:pt x="646" y="400"/>
                </a:cubicBezTo>
                <a:close/>
                <a:moveTo>
                  <a:pt x="623" y="514"/>
                </a:moveTo>
                <a:cubicBezTo>
                  <a:pt x="604" y="514"/>
                  <a:pt x="588" y="498"/>
                  <a:pt x="588" y="478"/>
                </a:cubicBezTo>
                <a:cubicBezTo>
                  <a:pt x="588" y="458"/>
                  <a:pt x="604" y="442"/>
                  <a:pt x="623" y="442"/>
                </a:cubicBezTo>
                <a:cubicBezTo>
                  <a:pt x="643" y="442"/>
                  <a:pt x="659" y="458"/>
                  <a:pt x="659" y="478"/>
                </a:cubicBezTo>
                <a:cubicBezTo>
                  <a:pt x="659" y="498"/>
                  <a:pt x="643" y="514"/>
                  <a:pt x="623" y="5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9" name="Freeform 33">
            <a:extLst>
              <a:ext uri="{FF2B5EF4-FFF2-40B4-BE49-F238E27FC236}">
                <a16:creationId xmlns:a16="http://schemas.microsoft.com/office/drawing/2014/main" id="{FA448CDA-32B0-404E-A6D6-4A87B107FE1F}"/>
              </a:ext>
            </a:extLst>
          </p:cNvPr>
          <p:cNvSpPr>
            <a:spLocks/>
          </p:cNvSpPr>
          <p:nvPr/>
        </p:nvSpPr>
        <p:spPr bwMode="auto">
          <a:xfrm>
            <a:off x="6287141" y="3592796"/>
            <a:ext cx="294477" cy="326168"/>
          </a:xfrm>
          <a:custGeom>
            <a:avLst/>
            <a:gdLst>
              <a:gd name="T0" fmla="*/ 557 w 838"/>
              <a:gd name="T1" fmla="*/ 310 h 929"/>
              <a:gd name="T2" fmla="*/ 528 w 838"/>
              <a:gd name="T3" fmla="*/ 281 h 929"/>
              <a:gd name="T4" fmla="*/ 172 w 838"/>
              <a:gd name="T5" fmla="*/ 636 h 929"/>
              <a:gd name="T6" fmla="*/ 172 w 838"/>
              <a:gd name="T7" fmla="*/ 754 h 929"/>
              <a:gd name="T8" fmla="*/ 289 w 838"/>
              <a:gd name="T9" fmla="*/ 754 h 929"/>
              <a:gd name="T10" fmla="*/ 779 w 838"/>
              <a:gd name="T11" fmla="*/ 264 h 929"/>
              <a:gd name="T12" fmla="*/ 779 w 838"/>
              <a:gd name="T13" fmla="*/ 59 h 929"/>
              <a:gd name="T14" fmla="*/ 570 w 838"/>
              <a:gd name="T15" fmla="*/ 59 h 929"/>
              <a:gd name="T16" fmla="*/ 84 w 838"/>
              <a:gd name="T17" fmla="*/ 549 h 929"/>
              <a:gd name="T18" fmla="*/ 84 w 838"/>
              <a:gd name="T19" fmla="*/ 846 h 929"/>
              <a:gd name="T20" fmla="*/ 381 w 838"/>
              <a:gd name="T21" fmla="*/ 846 h 929"/>
              <a:gd name="T22" fmla="*/ 737 w 838"/>
              <a:gd name="T23" fmla="*/ 490 h 929"/>
              <a:gd name="T24" fmla="*/ 704 w 838"/>
              <a:gd name="T25" fmla="*/ 457 h 929"/>
              <a:gd name="T26" fmla="*/ 348 w 838"/>
              <a:gd name="T27" fmla="*/ 812 h 929"/>
              <a:gd name="T28" fmla="*/ 109 w 838"/>
              <a:gd name="T29" fmla="*/ 812 h 929"/>
              <a:gd name="T30" fmla="*/ 109 w 838"/>
              <a:gd name="T31" fmla="*/ 574 h 929"/>
              <a:gd name="T32" fmla="*/ 599 w 838"/>
              <a:gd name="T33" fmla="*/ 88 h 929"/>
              <a:gd name="T34" fmla="*/ 746 w 838"/>
              <a:gd name="T35" fmla="*/ 88 h 929"/>
              <a:gd name="T36" fmla="*/ 746 w 838"/>
              <a:gd name="T37" fmla="*/ 235 h 929"/>
              <a:gd name="T38" fmla="*/ 260 w 838"/>
              <a:gd name="T39" fmla="*/ 724 h 929"/>
              <a:gd name="T40" fmla="*/ 201 w 838"/>
              <a:gd name="T41" fmla="*/ 724 h 929"/>
              <a:gd name="T42" fmla="*/ 201 w 838"/>
              <a:gd name="T43" fmla="*/ 666 h 929"/>
              <a:gd name="T44" fmla="*/ 557 w 838"/>
              <a:gd name="T45" fmla="*/ 310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38" h="929">
                <a:moveTo>
                  <a:pt x="557" y="310"/>
                </a:moveTo>
                <a:cubicBezTo>
                  <a:pt x="528" y="281"/>
                  <a:pt x="528" y="281"/>
                  <a:pt x="528" y="281"/>
                </a:cubicBezTo>
                <a:cubicBezTo>
                  <a:pt x="172" y="636"/>
                  <a:pt x="172" y="636"/>
                  <a:pt x="172" y="636"/>
                </a:cubicBezTo>
                <a:cubicBezTo>
                  <a:pt x="139" y="670"/>
                  <a:pt x="139" y="720"/>
                  <a:pt x="172" y="754"/>
                </a:cubicBezTo>
                <a:cubicBezTo>
                  <a:pt x="206" y="787"/>
                  <a:pt x="256" y="787"/>
                  <a:pt x="289" y="754"/>
                </a:cubicBezTo>
                <a:cubicBezTo>
                  <a:pt x="779" y="264"/>
                  <a:pt x="779" y="264"/>
                  <a:pt x="779" y="264"/>
                </a:cubicBezTo>
                <a:cubicBezTo>
                  <a:pt x="838" y="205"/>
                  <a:pt x="838" y="113"/>
                  <a:pt x="779" y="59"/>
                </a:cubicBezTo>
                <a:cubicBezTo>
                  <a:pt x="720" y="0"/>
                  <a:pt x="628" y="0"/>
                  <a:pt x="570" y="59"/>
                </a:cubicBezTo>
                <a:cubicBezTo>
                  <a:pt x="84" y="549"/>
                  <a:pt x="84" y="549"/>
                  <a:pt x="84" y="549"/>
                </a:cubicBezTo>
                <a:cubicBezTo>
                  <a:pt x="0" y="632"/>
                  <a:pt x="5" y="762"/>
                  <a:pt x="84" y="846"/>
                </a:cubicBezTo>
                <a:cubicBezTo>
                  <a:pt x="168" y="929"/>
                  <a:pt x="298" y="929"/>
                  <a:pt x="381" y="846"/>
                </a:cubicBezTo>
                <a:cubicBezTo>
                  <a:pt x="737" y="490"/>
                  <a:pt x="737" y="490"/>
                  <a:pt x="737" y="490"/>
                </a:cubicBezTo>
                <a:cubicBezTo>
                  <a:pt x="704" y="457"/>
                  <a:pt x="704" y="457"/>
                  <a:pt x="704" y="457"/>
                </a:cubicBezTo>
                <a:cubicBezTo>
                  <a:pt x="348" y="812"/>
                  <a:pt x="348" y="812"/>
                  <a:pt x="348" y="812"/>
                </a:cubicBezTo>
                <a:cubicBezTo>
                  <a:pt x="281" y="879"/>
                  <a:pt x="176" y="879"/>
                  <a:pt x="109" y="812"/>
                </a:cubicBezTo>
                <a:cubicBezTo>
                  <a:pt x="42" y="745"/>
                  <a:pt x="42" y="641"/>
                  <a:pt x="109" y="574"/>
                </a:cubicBezTo>
                <a:cubicBezTo>
                  <a:pt x="599" y="88"/>
                  <a:pt x="599" y="88"/>
                  <a:pt x="599" y="88"/>
                </a:cubicBezTo>
                <a:cubicBezTo>
                  <a:pt x="641" y="46"/>
                  <a:pt x="708" y="46"/>
                  <a:pt x="746" y="88"/>
                </a:cubicBezTo>
                <a:cubicBezTo>
                  <a:pt x="787" y="130"/>
                  <a:pt x="787" y="197"/>
                  <a:pt x="746" y="235"/>
                </a:cubicBezTo>
                <a:cubicBezTo>
                  <a:pt x="260" y="724"/>
                  <a:pt x="260" y="724"/>
                  <a:pt x="260" y="724"/>
                </a:cubicBezTo>
                <a:cubicBezTo>
                  <a:pt x="243" y="741"/>
                  <a:pt x="218" y="741"/>
                  <a:pt x="201" y="724"/>
                </a:cubicBezTo>
                <a:cubicBezTo>
                  <a:pt x="185" y="708"/>
                  <a:pt x="185" y="683"/>
                  <a:pt x="201" y="666"/>
                </a:cubicBezTo>
                <a:lnTo>
                  <a:pt x="557" y="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33">
            <a:extLst>
              <a:ext uri="{FF2B5EF4-FFF2-40B4-BE49-F238E27FC236}">
                <a16:creationId xmlns:a16="http://schemas.microsoft.com/office/drawing/2014/main" id="{98174EF4-10DE-4620-BA38-220431454510}"/>
              </a:ext>
            </a:extLst>
          </p:cNvPr>
          <p:cNvSpPr>
            <a:spLocks noEditPoints="1"/>
          </p:cNvSpPr>
          <p:nvPr/>
        </p:nvSpPr>
        <p:spPr bwMode="auto">
          <a:xfrm>
            <a:off x="6303361" y="4171682"/>
            <a:ext cx="262037" cy="351277"/>
          </a:xfrm>
          <a:custGeom>
            <a:avLst/>
            <a:gdLst>
              <a:gd name="T0" fmla="*/ 400 w 800"/>
              <a:gd name="T1" fmla="*/ 170 h 1065"/>
              <a:gd name="T2" fmla="*/ 159 w 800"/>
              <a:gd name="T3" fmla="*/ 410 h 1065"/>
              <a:gd name="T4" fmla="*/ 400 w 800"/>
              <a:gd name="T5" fmla="*/ 651 h 1065"/>
              <a:gd name="T6" fmla="*/ 641 w 800"/>
              <a:gd name="T7" fmla="*/ 410 h 1065"/>
              <a:gd name="T8" fmla="*/ 400 w 800"/>
              <a:gd name="T9" fmla="*/ 170 h 1065"/>
              <a:gd name="T10" fmla="*/ 400 w 800"/>
              <a:gd name="T11" fmla="*/ 616 h 1065"/>
              <a:gd name="T12" fmla="*/ 194 w 800"/>
              <a:gd name="T13" fmla="*/ 410 h 1065"/>
              <a:gd name="T14" fmla="*/ 400 w 800"/>
              <a:gd name="T15" fmla="*/ 205 h 1065"/>
              <a:gd name="T16" fmla="*/ 606 w 800"/>
              <a:gd name="T17" fmla="*/ 410 h 1065"/>
              <a:gd name="T18" fmla="*/ 400 w 800"/>
              <a:gd name="T19" fmla="*/ 616 h 1065"/>
              <a:gd name="T20" fmla="*/ 683 w 800"/>
              <a:gd name="T21" fmla="*/ 128 h 1065"/>
              <a:gd name="T22" fmla="*/ 553 w 800"/>
              <a:gd name="T23" fmla="*/ 41 h 1065"/>
              <a:gd name="T24" fmla="*/ 247 w 800"/>
              <a:gd name="T25" fmla="*/ 41 h 1065"/>
              <a:gd name="T26" fmla="*/ 117 w 800"/>
              <a:gd name="T27" fmla="*/ 128 h 1065"/>
              <a:gd name="T28" fmla="*/ 0 w 800"/>
              <a:gd name="T29" fmla="*/ 410 h 1065"/>
              <a:gd name="T30" fmla="*/ 8 w 800"/>
              <a:gd name="T31" fmla="*/ 490 h 1065"/>
              <a:gd name="T32" fmla="*/ 32 w 800"/>
              <a:gd name="T33" fmla="*/ 566 h 1065"/>
              <a:gd name="T34" fmla="*/ 99 w 800"/>
              <a:gd name="T35" fmla="*/ 677 h 1065"/>
              <a:gd name="T36" fmla="*/ 360 w 800"/>
              <a:gd name="T37" fmla="*/ 1045 h 1065"/>
              <a:gd name="T38" fmla="*/ 400 w 800"/>
              <a:gd name="T39" fmla="*/ 1065 h 1065"/>
              <a:gd name="T40" fmla="*/ 440 w 800"/>
              <a:gd name="T41" fmla="*/ 1045 h 1065"/>
              <a:gd name="T42" fmla="*/ 690 w 800"/>
              <a:gd name="T43" fmla="*/ 693 h 1065"/>
              <a:gd name="T44" fmla="*/ 701 w 800"/>
              <a:gd name="T45" fmla="*/ 677 h 1065"/>
              <a:gd name="T46" fmla="*/ 768 w 800"/>
              <a:gd name="T47" fmla="*/ 566 h 1065"/>
              <a:gd name="T48" fmla="*/ 792 w 800"/>
              <a:gd name="T49" fmla="*/ 490 h 1065"/>
              <a:gd name="T50" fmla="*/ 800 w 800"/>
              <a:gd name="T51" fmla="*/ 410 h 1065"/>
              <a:gd name="T52" fmla="*/ 683 w 800"/>
              <a:gd name="T53" fmla="*/ 128 h 1065"/>
              <a:gd name="T54" fmla="*/ 758 w 800"/>
              <a:gd name="T55" fmla="*/ 483 h 1065"/>
              <a:gd name="T56" fmla="*/ 736 w 800"/>
              <a:gd name="T57" fmla="*/ 552 h 1065"/>
              <a:gd name="T58" fmla="*/ 673 w 800"/>
              <a:gd name="T59" fmla="*/ 656 h 1065"/>
              <a:gd name="T60" fmla="*/ 661 w 800"/>
              <a:gd name="T61" fmla="*/ 673 h 1065"/>
              <a:gd name="T62" fmla="*/ 412 w 800"/>
              <a:gd name="T63" fmla="*/ 1024 h 1065"/>
              <a:gd name="T64" fmla="*/ 388 w 800"/>
              <a:gd name="T65" fmla="*/ 1024 h 1065"/>
              <a:gd name="T66" fmla="*/ 139 w 800"/>
              <a:gd name="T67" fmla="*/ 673 h 1065"/>
              <a:gd name="T68" fmla="*/ 127 w 800"/>
              <a:gd name="T69" fmla="*/ 656 h 1065"/>
              <a:gd name="T70" fmla="*/ 64 w 800"/>
              <a:gd name="T71" fmla="*/ 552 h 1065"/>
              <a:gd name="T72" fmla="*/ 42 w 800"/>
              <a:gd name="T73" fmla="*/ 483 h 1065"/>
              <a:gd name="T74" fmla="*/ 35 w 800"/>
              <a:gd name="T75" fmla="*/ 410 h 1065"/>
              <a:gd name="T76" fmla="*/ 142 w 800"/>
              <a:gd name="T77" fmla="*/ 152 h 1065"/>
              <a:gd name="T78" fmla="*/ 260 w 800"/>
              <a:gd name="T79" fmla="*/ 73 h 1065"/>
              <a:gd name="T80" fmla="*/ 400 w 800"/>
              <a:gd name="T81" fmla="*/ 45 h 1065"/>
              <a:gd name="T82" fmla="*/ 539 w 800"/>
              <a:gd name="T83" fmla="*/ 73 h 1065"/>
              <a:gd name="T84" fmla="*/ 658 w 800"/>
              <a:gd name="T85" fmla="*/ 152 h 1065"/>
              <a:gd name="T86" fmla="*/ 765 w 800"/>
              <a:gd name="T87" fmla="*/ 410 h 1065"/>
              <a:gd name="T88" fmla="*/ 758 w 800"/>
              <a:gd name="T89" fmla="*/ 483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00" h="1065">
                <a:moveTo>
                  <a:pt x="400" y="170"/>
                </a:moveTo>
                <a:cubicBezTo>
                  <a:pt x="267" y="170"/>
                  <a:pt x="159" y="278"/>
                  <a:pt x="159" y="410"/>
                </a:cubicBezTo>
                <a:cubicBezTo>
                  <a:pt x="159" y="543"/>
                  <a:pt x="267" y="651"/>
                  <a:pt x="400" y="651"/>
                </a:cubicBezTo>
                <a:cubicBezTo>
                  <a:pt x="533" y="651"/>
                  <a:pt x="641" y="543"/>
                  <a:pt x="641" y="410"/>
                </a:cubicBezTo>
                <a:cubicBezTo>
                  <a:pt x="641" y="278"/>
                  <a:pt x="533" y="170"/>
                  <a:pt x="400" y="170"/>
                </a:cubicBezTo>
                <a:close/>
                <a:moveTo>
                  <a:pt x="400" y="616"/>
                </a:moveTo>
                <a:cubicBezTo>
                  <a:pt x="287" y="616"/>
                  <a:pt x="194" y="524"/>
                  <a:pt x="194" y="410"/>
                </a:cubicBezTo>
                <a:cubicBezTo>
                  <a:pt x="194" y="297"/>
                  <a:pt x="287" y="205"/>
                  <a:pt x="400" y="205"/>
                </a:cubicBezTo>
                <a:cubicBezTo>
                  <a:pt x="513" y="205"/>
                  <a:pt x="606" y="297"/>
                  <a:pt x="606" y="410"/>
                </a:cubicBezTo>
                <a:cubicBezTo>
                  <a:pt x="606" y="524"/>
                  <a:pt x="513" y="616"/>
                  <a:pt x="400" y="616"/>
                </a:cubicBezTo>
                <a:close/>
                <a:moveTo>
                  <a:pt x="683" y="128"/>
                </a:moveTo>
                <a:cubicBezTo>
                  <a:pt x="646" y="90"/>
                  <a:pt x="602" y="61"/>
                  <a:pt x="553" y="41"/>
                </a:cubicBezTo>
                <a:cubicBezTo>
                  <a:pt x="455" y="0"/>
                  <a:pt x="345" y="0"/>
                  <a:pt x="247" y="41"/>
                </a:cubicBezTo>
                <a:cubicBezTo>
                  <a:pt x="198" y="61"/>
                  <a:pt x="154" y="90"/>
                  <a:pt x="117" y="128"/>
                </a:cubicBezTo>
                <a:cubicBezTo>
                  <a:pt x="42" y="203"/>
                  <a:pt x="0" y="304"/>
                  <a:pt x="0" y="410"/>
                </a:cubicBezTo>
                <a:cubicBezTo>
                  <a:pt x="0" y="437"/>
                  <a:pt x="3" y="463"/>
                  <a:pt x="8" y="490"/>
                </a:cubicBezTo>
                <a:cubicBezTo>
                  <a:pt x="13" y="516"/>
                  <a:pt x="21" y="542"/>
                  <a:pt x="32" y="566"/>
                </a:cubicBezTo>
                <a:cubicBezTo>
                  <a:pt x="49" y="608"/>
                  <a:pt x="74" y="643"/>
                  <a:pt x="99" y="677"/>
                </a:cubicBezTo>
                <a:cubicBezTo>
                  <a:pt x="360" y="1045"/>
                  <a:pt x="360" y="1045"/>
                  <a:pt x="360" y="1045"/>
                </a:cubicBezTo>
                <a:cubicBezTo>
                  <a:pt x="369" y="1058"/>
                  <a:pt x="384" y="1065"/>
                  <a:pt x="400" y="1065"/>
                </a:cubicBezTo>
                <a:cubicBezTo>
                  <a:pt x="416" y="1065"/>
                  <a:pt x="431" y="1058"/>
                  <a:pt x="440" y="1045"/>
                </a:cubicBezTo>
                <a:cubicBezTo>
                  <a:pt x="690" y="693"/>
                  <a:pt x="690" y="693"/>
                  <a:pt x="690" y="693"/>
                </a:cubicBezTo>
                <a:cubicBezTo>
                  <a:pt x="696" y="684"/>
                  <a:pt x="699" y="680"/>
                  <a:pt x="701" y="677"/>
                </a:cubicBezTo>
                <a:cubicBezTo>
                  <a:pt x="726" y="643"/>
                  <a:pt x="751" y="608"/>
                  <a:pt x="768" y="566"/>
                </a:cubicBezTo>
                <a:cubicBezTo>
                  <a:pt x="779" y="542"/>
                  <a:pt x="787" y="516"/>
                  <a:pt x="792" y="490"/>
                </a:cubicBezTo>
                <a:cubicBezTo>
                  <a:pt x="797" y="463"/>
                  <a:pt x="800" y="437"/>
                  <a:pt x="800" y="410"/>
                </a:cubicBezTo>
                <a:cubicBezTo>
                  <a:pt x="800" y="304"/>
                  <a:pt x="758" y="203"/>
                  <a:pt x="683" y="128"/>
                </a:cubicBezTo>
                <a:close/>
                <a:moveTo>
                  <a:pt x="758" y="483"/>
                </a:moveTo>
                <a:cubicBezTo>
                  <a:pt x="753" y="507"/>
                  <a:pt x="746" y="530"/>
                  <a:pt x="736" y="552"/>
                </a:cubicBezTo>
                <a:cubicBezTo>
                  <a:pt x="720" y="591"/>
                  <a:pt x="697" y="623"/>
                  <a:pt x="673" y="656"/>
                </a:cubicBezTo>
                <a:cubicBezTo>
                  <a:pt x="670" y="660"/>
                  <a:pt x="668" y="663"/>
                  <a:pt x="661" y="673"/>
                </a:cubicBezTo>
                <a:cubicBezTo>
                  <a:pt x="412" y="1024"/>
                  <a:pt x="412" y="1024"/>
                  <a:pt x="412" y="1024"/>
                </a:cubicBezTo>
                <a:cubicBezTo>
                  <a:pt x="406" y="1033"/>
                  <a:pt x="394" y="1033"/>
                  <a:pt x="388" y="1024"/>
                </a:cubicBezTo>
                <a:cubicBezTo>
                  <a:pt x="139" y="673"/>
                  <a:pt x="139" y="673"/>
                  <a:pt x="139" y="673"/>
                </a:cubicBezTo>
                <a:cubicBezTo>
                  <a:pt x="127" y="656"/>
                  <a:pt x="127" y="656"/>
                  <a:pt x="127" y="656"/>
                </a:cubicBezTo>
                <a:cubicBezTo>
                  <a:pt x="103" y="623"/>
                  <a:pt x="80" y="591"/>
                  <a:pt x="64" y="552"/>
                </a:cubicBezTo>
                <a:cubicBezTo>
                  <a:pt x="54" y="530"/>
                  <a:pt x="47" y="507"/>
                  <a:pt x="42" y="483"/>
                </a:cubicBezTo>
                <a:cubicBezTo>
                  <a:pt x="37" y="459"/>
                  <a:pt x="35" y="434"/>
                  <a:pt x="35" y="410"/>
                </a:cubicBezTo>
                <a:cubicBezTo>
                  <a:pt x="35" y="313"/>
                  <a:pt x="73" y="221"/>
                  <a:pt x="142" y="152"/>
                </a:cubicBezTo>
                <a:cubicBezTo>
                  <a:pt x="176" y="118"/>
                  <a:pt x="216" y="92"/>
                  <a:pt x="260" y="73"/>
                </a:cubicBezTo>
                <a:cubicBezTo>
                  <a:pt x="305" y="55"/>
                  <a:pt x="352" y="45"/>
                  <a:pt x="400" y="45"/>
                </a:cubicBezTo>
                <a:cubicBezTo>
                  <a:pt x="448" y="45"/>
                  <a:pt x="495" y="55"/>
                  <a:pt x="539" y="73"/>
                </a:cubicBezTo>
                <a:cubicBezTo>
                  <a:pt x="584" y="92"/>
                  <a:pt x="624" y="118"/>
                  <a:pt x="658" y="152"/>
                </a:cubicBezTo>
                <a:cubicBezTo>
                  <a:pt x="727" y="221"/>
                  <a:pt x="765" y="313"/>
                  <a:pt x="765" y="410"/>
                </a:cubicBezTo>
                <a:cubicBezTo>
                  <a:pt x="765" y="434"/>
                  <a:pt x="763" y="459"/>
                  <a:pt x="758" y="4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29">
            <a:extLst>
              <a:ext uri="{FF2B5EF4-FFF2-40B4-BE49-F238E27FC236}">
                <a16:creationId xmlns:a16="http://schemas.microsoft.com/office/drawing/2014/main" id="{1C4DB8C6-2D8F-44F1-8252-55AC5037FD30}"/>
              </a:ext>
            </a:extLst>
          </p:cNvPr>
          <p:cNvSpPr>
            <a:spLocks noEditPoints="1"/>
          </p:cNvSpPr>
          <p:nvPr/>
        </p:nvSpPr>
        <p:spPr bwMode="auto">
          <a:xfrm>
            <a:off x="6288242" y="4804691"/>
            <a:ext cx="292275" cy="303437"/>
          </a:xfrm>
          <a:custGeom>
            <a:avLst/>
            <a:gdLst>
              <a:gd name="T0" fmla="*/ 639 w 800"/>
              <a:gd name="T1" fmla="*/ 508 h 830"/>
              <a:gd name="T2" fmla="*/ 506 w 800"/>
              <a:gd name="T3" fmla="*/ 579 h 830"/>
              <a:gd name="T4" fmla="*/ 303 w 800"/>
              <a:gd name="T5" fmla="*/ 466 h 830"/>
              <a:gd name="T6" fmla="*/ 321 w 800"/>
              <a:gd name="T7" fmla="*/ 392 h 830"/>
              <a:gd name="T8" fmla="*/ 304 w 800"/>
              <a:gd name="T9" fmla="*/ 319 h 830"/>
              <a:gd name="T10" fmla="*/ 458 w 800"/>
              <a:gd name="T11" fmla="*/ 252 h 830"/>
              <a:gd name="T12" fmla="*/ 590 w 800"/>
              <a:gd name="T13" fmla="*/ 321 h 830"/>
              <a:gd name="T14" fmla="*/ 751 w 800"/>
              <a:gd name="T15" fmla="*/ 160 h 830"/>
              <a:gd name="T16" fmla="*/ 590 w 800"/>
              <a:gd name="T17" fmla="*/ 0 h 830"/>
              <a:gd name="T18" fmla="*/ 429 w 800"/>
              <a:gd name="T19" fmla="*/ 160 h 830"/>
              <a:gd name="T20" fmla="*/ 438 w 800"/>
              <a:gd name="T21" fmla="*/ 212 h 830"/>
              <a:gd name="T22" fmla="*/ 278 w 800"/>
              <a:gd name="T23" fmla="*/ 282 h 830"/>
              <a:gd name="T24" fmla="*/ 160 w 800"/>
              <a:gd name="T25" fmla="*/ 231 h 830"/>
              <a:gd name="T26" fmla="*/ 0 w 800"/>
              <a:gd name="T27" fmla="*/ 392 h 830"/>
              <a:gd name="T28" fmla="*/ 160 w 800"/>
              <a:gd name="T29" fmla="*/ 552 h 830"/>
              <a:gd name="T30" fmla="*/ 277 w 800"/>
              <a:gd name="T31" fmla="*/ 502 h 830"/>
              <a:gd name="T32" fmla="*/ 486 w 800"/>
              <a:gd name="T33" fmla="*/ 618 h 830"/>
              <a:gd name="T34" fmla="*/ 478 w 800"/>
              <a:gd name="T35" fmla="*/ 669 h 830"/>
              <a:gd name="T36" fmla="*/ 639 w 800"/>
              <a:gd name="T37" fmla="*/ 830 h 830"/>
              <a:gd name="T38" fmla="*/ 800 w 800"/>
              <a:gd name="T39" fmla="*/ 669 h 830"/>
              <a:gd name="T40" fmla="*/ 639 w 800"/>
              <a:gd name="T41" fmla="*/ 508 h 830"/>
              <a:gd name="T42" fmla="*/ 590 w 800"/>
              <a:gd name="T43" fmla="*/ 44 h 830"/>
              <a:gd name="T44" fmla="*/ 707 w 800"/>
              <a:gd name="T45" fmla="*/ 160 h 830"/>
              <a:gd name="T46" fmla="*/ 590 w 800"/>
              <a:gd name="T47" fmla="*/ 277 h 830"/>
              <a:gd name="T48" fmla="*/ 473 w 800"/>
              <a:gd name="T49" fmla="*/ 160 h 830"/>
              <a:gd name="T50" fmla="*/ 590 w 800"/>
              <a:gd name="T51" fmla="*/ 44 h 830"/>
              <a:gd name="T52" fmla="*/ 160 w 800"/>
              <a:gd name="T53" fmla="*/ 508 h 830"/>
              <a:gd name="T54" fmla="*/ 44 w 800"/>
              <a:gd name="T55" fmla="*/ 392 h 830"/>
              <a:gd name="T56" fmla="*/ 160 w 800"/>
              <a:gd name="T57" fmla="*/ 275 h 830"/>
              <a:gd name="T58" fmla="*/ 277 w 800"/>
              <a:gd name="T59" fmla="*/ 392 h 830"/>
              <a:gd name="T60" fmla="*/ 160 w 800"/>
              <a:gd name="T61" fmla="*/ 508 h 830"/>
              <a:gd name="T62" fmla="*/ 639 w 800"/>
              <a:gd name="T63" fmla="*/ 786 h 830"/>
              <a:gd name="T64" fmla="*/ 522 w 800"/>
              <a:gd name="T65" fmla="*/ 669 h 830"/>
              <a:gd name="T66" fmla="*/ 639 w 800"/>
              <a:gd name="T67" fmla="*/ 552 h 830"/>
              <a:gd name="T68" fmla="*/ 756 w 800"/>
              <a:gd name="T69" fmla="*/ 669 h 830"/>
              <a:gd name="T70" fmla="*/ 639 w 800"/>
              <a:gd name="T71" fmla="*/ 786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00" h="830">
                <a:moveTo>
                  <a:pt x="639" y="508"/>
                </a:moveTo>
                <a:cubicBezTo>
                  <a:pt x="584" y="508"/>
                  <a:pt x="535" y="536"/>
                  <a:pt x="506" y="579"/>
                </a:cubicBezTo>
                <a:cubicBezTo>
                  <a:pt x="303" y="466"/>
                  <a:pt x="303" y="466"/>
                  <a:pt x="303" y="466"/>
                </a:cubicBezTo>
                <a:cubicBezTo>
                  <a:pt x="314" y="444"/>
                  <a:pt x="321" y="419"/>
                  <a:pt x="321" y="392"/>
                </a:cubicBezTo>
                <a:cubicBezTo>
                  <a:pt x="321" y="365"/>
                  <a:pt x="315" y="341"/>
                  <a:pt x="304" y="319"/>
                </a:cubicBezTo>
                <a:cubicBezTo>
                  <a:pt x="458" y="252"/>
                  <a:pt x="458" y="252"/>
                  <a:pt x="458" y="252"/>
                </a:cubicBezTo>
                <a:cubicBezTo>
                  <a:pt x="487" y="294"/>
                  <a:pt x="535" y="321"/>
                  <a:pt x="590" y="321"/>
                </a:cubicBezTo>
                <a:cubicBezTo>
                  <a:pt x="679" y="321"/>
                  <a:pt x="751" y="249"/>
                  <a:pt x="751" y="160"/>
                </a:cubicBezTo>
                <a:cubicBezTo>
                  <a:pt x="751" y="72"/>
                  <a:pt x="679" y="0"/>
                  <a:pt x="590" y="0"/>
                </a:cubicBezTo>
                <a:cubicBezTo>
                  <a:pt x="501" y="0"/>
                  <a:pt x="429" y="72"/>
                  <a:pt x="429" y="160"/>
                </a:cubicBezTo>
                <a:cubicBezTo>
                  <a:pt x="429" y="179"/>
                  <a:pt x="432" y="196"/>
                  <a:pt x="438" y="212"/>
                </a:cubicBezTo>
                <a:cubicBezTo>
                  <a:pt x="278" y="282"/>
                  <a:pt x="278" y="282"/>
                  <a:pt x="278" y="282"/>
                </a:cubicBezTo>
                <a:cubicBezTo>
                  <a:pt x="248" y="251"/>
                  <a:pt x="207" y="231"/>
                  <a:pt x="160" y="231"/>
                </a:cubicBezTo>
                <a:cubicBezTo>
                  <a:pt x="72" y="231"/>
                  <a:pt x="0" y="303"/>
                  <a:pt x="0" y="392"/>
                </a:cubicBezTo>
                <a:cubicBezTo>
                  <a:pt x="0" y="480"/>
                  <a:pt x="72" y="552"/>
                  <a:pt x="160" y="552"/>
                </a:cubicBezTo>
                <a:cubicBezTo>
                  <a:pt x="206" y="552"/>
                  <a:pt x="247" y="533"/>
                  <a:pt x="277" y="502"/>
                </a:cubicBezTo>
                <a:cubicBezTo>
                  <a:pt x="486" y="618"/>
                  <a:pt x="486" y="618"/>
                  <a:pt x="486" y="618"/>
                </a:cubicBezTo>
                <a:cubicBezTo>
                  <a:pt x="481" y="634"/>
                  <a:pt x="478" y="651"/>
                  <a:pt x="478" y="669"/>
                </a:cubicBezTo>
                <a:cubicBezTo>
                  <a:pt x="478" y="758"/>
                  <a:pt x="550" y="830"/>
                  <a:pt x="639" y="830"/>
                </a:cubicBezTo>
                <a:cubicBezTo>
                  <a:pt x="728" y="830"/>
                  <a:pt x="800" y="758"/>
                  <a:pt x="800" y="669"/>
                </a:cubicBezTo>
                <a:cubicBezTo>
                  <a:pt x="800" y="580"/>
                  <a:pt x="728" y="508"/>
                  <a:pt x="639" y="508"/>
                </a:cubicBezTo>
                <a:close/>
                <a:moveTo>
                  <a:pt x="590" y="44"/>
                </a:moveTo>
                <a:cubicBezTo>
                  <a:pt x="654" y="44"/>
                  <a:pt x="707" y="96"/>
                  <a:pt x="707" y="160"/>
                </a:cubicBezTo>
                <a:cubicBezTo>
                  <a:pt x="707" y="225"/>
                  <a:pt x="654" y="277"/>
                  <a:pt x="590" y="277"/>
                </a:cubicBezTo>
                <a:cubicBezTo>
                  <a:pt x="526" y="277"/>
                  <a:pt x="473" y="225"/>
                  <a:pt x="473" y="160"/>
                </a:cubicBezTo>
                <a:cubicBezTo>
                  <a:pt x="473" y="96"/>
                  <a:pt x="526" y="44"/>
                  <a:pt x="590" y="44"/>
                </a:cubicBezTo>
                <a:close/>
                <a:moveTo>
                  <a:pt x="160" y="508"/>
                </a:moveTo>
                <a:cubicBezTo>
                  <a:pt x="96" y="508"/>
                  <a:pt x="44" y="456"/>
                  <a:pt x="44" y="392"/>
                </a:cubicBezTo>
                <a:cubicBezTo>
                  <a:pt x="44" y="327"/>
                  <a:pt x="96" y="275"/>
                  <a:pt x="160" y="275"/>
                </a:cubicBezTo>
                <a:cubicBezTo>
                  <a:pt x="225" y="275"/>
                  <a:pt x="277" y="327"/>
                  <a:pt x="277" y="392"/>
                </a:cubicBezTo>
                <a:cubicBezTo>
                  <a:pt x="277" y="456"/>
                  <a:pt x="225" y="508"/>
                  <a:pt x="160" y="508"/>
                </a:cubicBezTo>
                <a:close/>
                <a:moveTo>
                  <a:pt x="639" y="786"/>
                </a:moveTo>
                <a:cubicBezTo>
                  <a:pt x="575" y="786"/>
                  <a:pt x="522" y="733"/>
                  <a:pt x="522" y="669"/>
                </a:cubicBezTo>
                <a:cubicBezTo>
                  <a:pt x="522" y="605"/>
                  <a:pt x="575" y="552"/>
                  <a:pt x="639" y="552"/>
                </a:cubicBezTo>
                <a:cubicBezTo>
                  <a:pt x="703" y="552"/>
                  <a:pt x="756" y="605"/>
                  <a:pt x="756" y="669"/>
                </a:cubicBezTo>
                <a:cubicBezTo>
                  <a:pt x="756" y="733"/>
                  <a:pt x="703" y="786"/>
                  <a:pt x="639" y="7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Freeform 37">
            <a:extLst>
              <a:ext uri="{FF2B5EF4-FFF2-40B4-BE49-F238E27FC236}">
                <a16:creationId xmlns:a16="http://schemas.microsoft.com/office/drawing/2014/main" id="{0CF118AC-2666-41CC-B93A-A62BB6F08CF5}"/>
              </a:ext>
            </a:extLst>
          </p:cNvPr>
          <p:cNvSpPr>
            <a:spLocks noEditPoints="1"/>
          </p:cNvSpPr>
          <p:nvPr/>
        </p:nvSpPr>
        <p:spPr bwMode="auto">
          <a:xfrm>
            <a:off x="6288242" y="5408331"/>
            <a:ext cx="292275" cy="294304"/>
          </a:xfrm>
          <a:custGeom>
            <a:avLst/>
            <a:gdLst>
              <a:gd name="T0" fmla="*/ 697 w 800"/>
              <a:gd name="T1" fmla="*/ 711 h 806"/>
              <a:gd name="T2" fmla="*/ 536 w 800"/>
              <a:gd name="T3" fmla="*/ 406 h 806"/>
              <a:gd name="T4" fmla="*/ 562 w 800"/>
              <a:gd name="T5" fmla="*/ 432 h 806"/>
              <a:gd name="T6" fmla="*/ 672 w 800"/>
              <a:gd name="T7" fmla="*/ 685 h 806"/>
              <a:gd name="T8" fmla="*/ 562 w 800"/>
              <a:gd name="T9" fmla="*/ 432 h 806"/>
              <a:gd name="T10" fmla="*/ 474 w 800"/>
              <a:gd name="T11" fmla="*/ 594 h 806"/>
              <a:gd name="T12" fmla="*/ 100 w 800"/>
              <a:gd name="T13" fmla="*/ 406 h 806"/>
              <a:gd name="T14" fmla="*/ 126 w 800"/>
              <a:gd name="T15" fmla="*/ 432 h 806"/>
              <a:gd name="T16" fmla="*/ 448 w 800"/>
              <a:gd name="T17" fmla="*/ 568 h 806"/>
              <a:gd name="T18" fmla="*/ 126 w 800"/>
              <a:gd name="T19" fmla="*/ 432 h 806"/>
              <a:gd name="T20" fmla="*/ 770 w 800"/>
              <a:gd name="T21" fmla="*/ 342 h 806"/>
              <a:gd name="T22" fmla="*/ 795 w 800"/>
              <a:gd name="T23" fmla="*/ 0 h 806"/>
              <a:gd name="T24" fmla="*/ 7 w 800"/>
              <a:gd name="T25" fmla="*/ 285 h 806"/>
              <a:gd name="T26" fmla="*/ 31 w 800"/>
              <a:gd name="T27" fmla="*/ 721 h 806"/>
              <a:gd name="T28" fmla="*/ 0 w 800"/>
              <a:gd name="T29" fmla="*/ 806 h 806"/>
              <a:gd name="T30" fmla="*/ 800 w 800"/>
              <a:gd name="T31" fmla="*/ 721 h 806"/>
              <a:gd name="T32" fmla="*/ 33 w 800"/>
              <a:gd name="T33" fmla="*/ 26 h 806"/>
              <a:gd name="T34" fmla="*/ 769 w 800"/>
              <a:gd name="T35" fmla="*/ 101 h 806"/>
              <a:gd name="T36" fmla="*/ 33 w 800"/>
              <a:gd name="T37" fmla="*/ 26 h 806"/>
              <a:gd name="T38" fmla="*/ 769 w 800"/>
              <a:gd name="T39" fmla="*/ 285 h 806"/>
              <a:gd name="T40" fmla="*/ 668 w 800"/>
              <a:gd name="T41" fmla="*/ 285 h 806"/>
              <a:gd name="T42" fmla="*/ 769 w 800"/>
              <a:gd name="T43" fmla="*/ 127 h 806"/>
              <a:gd name="T44" fmla="*/ 642 w 800"/>
              <a:gd name="T45" fmla="*/ 285 h 806"/>
              <a:gd name="T46" fmla="*/ 541 w 800"/>
              <a:gd name="T47" fmla="*/ 285 h 806"/>
              <a:gd name="T48" fmla="*/ 642 w 800"/>
              <a:gd name="T49" fmla="*/ 127 h 806"/>
              <a:gd name="T50" fmla="*/ 515 w 800"/>
              <a:gd name="T51" fmla="*/ 285 h 806"/>
              <a:gd name="T52" fmla="*/ 414 w 800"/>
              <a:gd name="T53" fmla="*/ 285 h 806"/>
              <a:gd name="T54" fmla="*/ 515 w 800"/>
              <a:gd name="T55" fmla="*/ 127 h 806"/>
              <a:gd name="T56" fmla="*/ 388 w 800"/>
              <a:gd name="T57" fmla="*/ 285 h 806"/>
              <a:gd name="T58" fmla="*/ 287 w 800"/>
              <a:gd name="T59" fmla="*/ 286 h 806"/>
              <a:gd name="T60" fmla="*/ 388 w 800"/>
              <a:gd name="T61" fmla="*/ 127 h 806"/>
              <a:gd name="T62" fmla="*/ 261 w 800"/>
              <a:gd name="T63" fmla="*/ 286 h 806"/>
              <a:gd name="T64" fmla="*/ 160 w 800"/>
              <a:gd name="T65" fmla="*/ 285 h 806"/>
              <a:gd name="T66" fmla="*/ 261 w 800"/>
              <a:gd name="T67" fmla="*/ 127 h 806"/>
              <a:gd name="T68" fmla="*/ 134 w 800"/>
              <a:gd name="T69" fmla="*/ 127 h 806"/>
              <a:gd name="T70" fmla="*/ 83 w 800"/>
              <a:gd name="T71" fmla="*/ 336 h 806"/>
              <a:gd name="T72" fmla="*/ 33 w 800"/>
              <a:gd name="T73" fmla="*/ 127 h 806"/>
              <a:gd name="T74" fmla="*/ 25 w 800"/>
              <a:gd name="T75" fmla="*/ 780 h 806"/>
              <a:gd name="T76" fmla="*/ 57 w 800"/>
              <a:gd name="T77" fmla="*/ 747 h 806"/>
              <a:gd name="T78" fmla="*/ 83 w 800"/>
              <a:gd name="T79" fmla="*/ 362 h 806"/>
              <a:gd name="T80" fmla="*/ 210 w 800"/>
              <a:gd name="T81" fmla="*/ 362 h 806"/>
              <a:gd name="T82" fmla="*/ 337 w 800"/>
              <a:gd name="T83" fmla="*/ 362 h 806"/>
              <a:gd name="T84" fmla="*/ 465 w 800"/>
              <a:gd name="T85" fmla="*/ 362 h 806"/>
              <a:gd name="T86" fmla="*/ 592 w 800"/>
              <a:gd name="T87" fmla="*/ 362 h 806"/>
              <a:gd name="T88" fmla="*/ 719 w 800"/>
              <a:gd name="T89" fmla="*/ 362 h 806"/>
              <a:gd name="T90" fmla="*/ 744 w 800"/>
              <a:gd name="T91" fmla="*/ 747 h 806"/>
              <a:gd name="T92" fmla="*/ 774 w 800"/>
              <a:gd name="T93" fmla="*/ 780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00" h="806">
                <a:moveTo>
                  <a:pt x="536" y="711"/>
                </a:moveTo>
                <a:cubicBezTo>
                  <a:pt x="697" y="711"/>
                  <a:pt x="697" y="711"/>
                  <a:pt x="697" y="711"/>
                </a:cubicBezTo>
                <a:cubicBezTo>
                  <a:pt x="697" y="406"/>
                  <a:pt x="697" y="406"/>
                  <a:pt x="697" y="406"/>
                </a:cubicBezTo>
                <a:cubicBezTo>
                  <a:pt x="536" y="406"/>
                  <a:pt x="536" y="406"/>
                  <a:pt x="536" y="406"/>
                </a:cubicBezTo>
                <a:lnTo>
                  <a:pt x="536" y="711"/>
                </a:lnTo>
                <a:close/>
                <a:moveTo>
                  <a:pt x="562" y="432"/>
                </a:moveTo>
                <a:cubicBezTo>
                  <a:pt x="672" y="432"/>
                  <a:pt x="672" y="432"/>
                  <a:pt x="672" y="432"/>
                </a:cubicBezTo>
                <a:cubicBezTo>
                  <a:pt x="672" y="685"/>
                  <a:pt x="672" y="685"/>
                  <a:pt x="672" y="685"/>
                </a:cubicBezTo>
                <a:cubicBezTo>
                  <a:pt x="562" y="685"/>
                  <a:pt x="562" y="685"/>
                  <a:pt x="562" y="685"/>
                </a:cubicBezTo>
                <a:lnTo>
                  <a:pt x="562" y="432"/>
                </a:lnTo>
                <a:close/>
                <a:moveTo>
                  <a:pt x="100" y="594"/>
                </a:moveTo>
                <a:cubicBezTo>
                  <a:pt x="474" y="594"/>
                  <a:pt x="474" y="594"/>
                  <a:pt x="474" y="594"/>
                </a:cubicBezTo>
                <a:cubicBezTo>
                  <a:pt x="474" y="406"/>
                  <a:pt x="474" y="406"/>
                  <a:pt x="474" y="406"/>
                </a:cubicBezTo>
                <a:cubicBezTo>
                  <a:pt x="100" y="406"/>
                  <a:pt x="100" y="406"/>
                  <a:pt x="100" y="406"/>
                </a:cubicBezTo>
                <a:lnTo>
                  <a:pt x="100" y="594"/>
                </a:lnTo>
                <a:close/>
                <a:moveTo>
                  <a:pt x="126" y="432"/>
                </a:moveTo>
                <a:cubicBezTo>
                  <a:pt x="448" y="432"/>
                  <a:pt x="448" y="432"/>
                  <a:pt x="448" y="432"/>
                </a:cubicBezTo>
                <a:cubicBezTo>
                  <a:pt x="448" y="568"/>
                  <a:pt x="448" y="568"/>
                  <a:pt x="448" y="568"/>
                </a:cubicBezTo>
                <a:cubicBezTo>
                  <a:pt x="126" y="568"/>
                  <a:pt x="126" y="568"/>
                  <a:pt x="126" y="568"/>
                </a:cubicBezTo>
                <a:lnTo>
                  <a:pt x="126" y="432"/>
                </a:lnTo>
                <a:close/>
                <a:moveTo>
                  <a:pt x="770" y="721"/>
                </a:moveTo>
                <a:cubicBezTo>
                  <a:pt x="770" y="342"/>
                  <a:pt x="770" y="342"/>
                  <a:pt x="770" y="342"/>
                </a:cubicBezTo>
                <a:cubicBezTo>
                  <a:pt x="785" y="328"/>
                  <a:pt x="795" y="308"/>
                  <a:pt x="795" y="285"/>
                </a:cubicBezTo>
                <a:cubicBezTo>
                  <a:pt x="795" y="0"/>
                  <a:pt x="795" y="0"/>
                  <a:pt x="795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285"/>
                  <a:pt x="7" y="285"/>
                  <a:pt x="7" y="285"/>
                </a:cubicBezTo>
                <a:cubicBezTo>
                  <a:pt x="7" y="307"/>
                  <a:pt x="16" y="327"/>
                  <a:pt x="31" y="341"/>
                </a:cubicBezTo>
                <a:cubicBezTo>
                  <a:pt x="31" y="721"/>
                  <a:pt x="31" y="721"/>
                  <a:pt x="31" y="721"/>
                </a:cubicBezTo>
                <a:cubicBezTo>
                  <a:pt x="0" y="721"/>
                  <a:pt x="0" y="721"/>
                  <a:pt x="0" y="721"/>
                </a:cubicBezTo>
                <a:cubicBezTo>
                  <a:pt x="0" y="806"/>
                  <a:pt x="0" y="806"/>
                  <a:pt x="0" y="806"/>
                </a:cubicBezTo>
                <a:cubicBezTo>
                  <a:pt x="800" y="806"/>
                  <a:pt x="800" y="806"/>
                  <a:pt x="800" y="806"/>
                </a:cubicBezTo>
                <a:cubicBezTo>
                  <a:pt x="800" y="721"/>
                  <a:pt x="800" y="721"/>
                  <a:pt x="800" y="721"/>
                </a:cubicBezTo>
                <a:lnTo>
                  <a:pt x="770" y="721"/>
                </a:lnTo>
                <a:close/>
                <a:moveTo>
                  <a:pt x="33" y="26"/>
                </a:moveTo>
                <a:cubicBezTo>
                  <a:pt x="769" y="26"/>
                  <a:pt x="769" y="26"/>
                  <a:pt x="769" y="26"/>
                </a:cubicBezTo>
                <a:cubicBezTo>
                  <a:pt x="769" y="101"/>
                  <a:pt x="769" y="101"/>
                  <a:pt x="769" y="101"/>
                </a:cubicBezTo>
                <a:cubicBezTo>
                  <a:pt x="33" y="101"/>
                  <a:pt x="33" y="101"/>
                  <a:pt x="33" y="101"/>
                </a:cubicBezTo>
                <a:lnTo>
                  <a:pt x="33" y="26"/>
                </a:lnTo>
                <a:close/>
                <a:moveTo>
                  <a:pt x="769" y="127"/>
                </a:moveTo>
                <a:cubicBezTo>
                  <a:pt x="769" y="285"/>
                  <a:pt x="769" y="285"/>
                  <a:pt x="769" y="285"/>
                </a:cubicBezTo>
                <a:cubicBezTo>
                  <a:pt x="769" y="313"/>
                  <a:pt x="746" y="336"/>
                  <a:pt x="719" y="336"/>
                </a:cubicBezTo>
                <a:cubicBezTo>
                  <a:pt x="691" y="336"/>
                  <a:pt x="668" y="313"/>
                  <a:pt x="668" y="285"/>
                </a:cubicBezTo>
                <a:cubicBezTo>
                  <a:pt x="668" y="127"/>
                  <a:pt x="668" y="127"/>
                  <a:pt x="668" y="127"/>
                </a:cubicBezTo>
                <a:lnTo>
                  <a:pt x="769" y="127"/>
                </a:lnTo>
                <a:close/>
                <a:moveTo>
                  <a:pt x="642" y="127"/>
                </a:moveTo>
                <a:cubicBezTo>
                  <a:pt x="642" y="285"/>
                  <a:pt x="642" y="285"/>
                  <a:pt x="642" y="285"/>
                </a:cubicBezTo>
                <a:cubicBezTo>
                  <a:pt x="642" y="313"/>
                  <a:pt x="619" y="336"/>
                  <a:pt x="592" y="336"/>
                </a:cubicBezTo>
                <a:cubicBezTo>
                  <a:pt x="564" y="336"/>
                  <a:pt x="541" y="313"/>
                  <a:pt x="541" y="285"/>
                </a:cubicBezTo>
                <a:cubicBezTo>
                  <a:pt x="541" y="127"/>
                  <a:pt x="541" y="127"/>
                  <a:pt x="541" y="127"/>
                </a:cubicBezTo>
                <a:lnTo>
                  <a:pt x="642" y="127"/>
                </a:lnTo>
                <a:close/>
                <a:moveTo>
                  <a:pt x="515" y="127"/>
                </a:moveTo>
                <a:cubicBezTo>
                  <a:pt x="515" y="285"/>
                  <a:pt x="515" y="285"/>
                  <a:pt x="515" y="285"/>
                </a:cubicBezTo>
                <a:cubicBezTo>
                  <a:pt x="515" y="313"/>
                  <a:pt x="492" y="336"/>
                  <a:pt x="465" y="336"/>
                </a:cubicBezTo>
                <a:cubicBezTo>
                  <a:pt x="437" y="336"/>
                  <a:pt x="414" y="313"/>
                  <a:pt x="414" y="285"/>
                </a:cubicBezTo>
                <a:cubicBezTo>
                  <a:pt x="414" y="127"/>
                  <a:pt x="414" y="127"/>
                  <a:pt x="414" y="127"/>
                </a:cubicBezTo>
                <a:lnTo>
                  <a:pt x="515" y="127"/>
                </a:lnTo>
                <a:close/>
                <a:moveTo>
                  <a:pt x="388" y="127"/>
                </a:moveTo>
                <a:cubicBezTo>
                  <a:pt x="388" y="285"/>
                  <a:pt x="388" y="285"/>
                  <a:pt x="388" y="285"/>
                </a:cubicBezTo>
                <a:cubicBezTo>
                  <a:pt x="388" y="313"/>
                  <a:pt x="365" y="336"/>
                  <a:pt x="337" y="336"/>
                </a:cubicBezTo>
                <a:cubicBezTo>
                  <a:pt x="310" y="336"/>
                  <a:pt x="287" y="314"/>
                  <a:pt x="287" y="286"/>
                </a:cubicBezTo>
                <a:cubicBezTo>
                  <a:pt x="287" y="127"/>
                  <a:pt x="287" y="127"/>
                  <a:pt x="287" y="127"/>
                </a:cubicBezTo>
                <a:lnTo>
                  <a:pt x="388" y="127"/>
                </a:lnTo>
                <a:close/>
                <a:moveTo>
                  <a:pt x="261" y="127"/>
                </a:moveTo>
                <a:cubicBezTo>
                  <a:pt x="261" y="286"/>
                  <a:pt x="261" y="286"/>
                  <a:pt x="261" y="286"/>
                </a:cubicBezTo>
                <a:cubicBezTo>
                  <a:pt x="261" y="314"/>
                  <a:pt x="238" y="336"/>
                  <a:pt x="210" y="336"/>
                </a:cubicBezTo>
                <a:cubicBezTo>
                  <a:pt x="183" y="336"/>
                  <a:pt x="160" y="313"/>
                  <a:pt x="160" y="285"/>
                </a:cubicBezTo>
                <a:cubicBezTo>
                  <a:pt x="160" y="127"/>
                  <a:pt x="160" y="127"/>
                  <a:pt x="160" y="127"/>
                </a:cubicBezTo>
                <a:lnTo>
                  <a:pt x="261" y="127"/>
                </a:lnTo>
                <a:close/>
                <a:moveTo>
                  <a:pt x="33" y="127"/>
                </a:moveTo>
                <a:cubicBezTo>
                  <a:pt x="134" y="127"/>
                  <a:pt x="134" y="127"/>
                  <a:pt x="134" y="127"/>
                </a:cubicBezTo>
                <a:cubicBezTo>
                  <a:pt x="134" y="285"/>
                  <a:pt x="134" y="285"/>
                  <a:pt x="134" y="285"/>
                </a:cubicBezTo>
                <a:cubicBezTo>
                  <a:pt x="134" y="313"/>
                  <a:pt x="111" y="336"/>
                  <a:pt x="83" y="336"/>
                </a:cubicBezTo>
                <a:cubicBezTo>
                  <a:pt x="56" y="336"/>
                  <a:pt x="33" y="313"/>
                  <a:pt x="33" y="285"/>
                </a:cubicBezTo>
                <a:lnTo>
                  <a:pt x="33" y="127"/>
                </a:lnTo>
                <a:close/>
                <a:moveTo>
                  <a:pt x="774" y="780"/>
                </a:moveTo>
                <a:cubicBezTo>
                  <a:pt x="25" y="780"/>
                  <a:pt x="25" y="780"/>
                  <a:pt x="25" y="780"/>
                </a:cubicBezTo>
                <a:cubicBezTo>
                  <a:pt x="25" y="747"/>
                  <a:pt x="25" y="747"/>
                  <a:pt x="25" y="747"/>
                </a:cubicBezTo>
                <a:cubicBezTo>
                  <a:pt x="57" y="747"/>
                  <a:pt x="57" y="747"/>
                  <a:pt x="57" y="747"/>
                </a:cubicBezTo>
                <a:cubicBezTo>
                  <a:pt x="57" y="357"/>
                  <a:pt x="57" y="357"/>
                  <a:pt x="57" y="357"/>
                </a:cubicBezTo>
                <a:cubicBezTo>
                  <a:pt x="65" y="360"/>
                  <a:pt x="74" y="362"/>
                  <a:pt x="83" y="362"/>
                </a:cubicBezTo>
                <a:cubicBezTo>
                  <a:pt x="110" y="362"/>
                  <a:pt x="133" y="348"/>
                  <a:pt x="147" y="328"/>
                </a:cubicBezTo>
                <a:cubicBezTo>
                  <a:pt x="161" y="348"/>
                  <a:pt x="184" y="362"/>
                  <a:pt x="210" y="362"/>
                </a:cubicBezTo>
                <a:cubicBezTo>
                  <a:pt x="237" y="362"/>
                  <a:pt x="260" y="348"/>
                  <a:pt x="274" y="328"/>
                </a:cubicBezTo>
                <a:cubicBezTo>
                  <a:pt x="288" y="348"/>
                  <a:pt x="311" y="362"/>
                  <a:pt x="337" y="362"/>
                </a:cubicBezTo>
                <a:cubicBezTo>
                  <a:pt x="364" y="362"/>
                  <a:pt x="387" y="348"/>
                  <a:pt x="401" y="328"/>
                </a:cubicBezTo>
                <a:cubicBezTo>
                  <a:pt x="415" y="348"/>
                  <a:pt x="438" y="362"/>
                  <a:pt x="465" y="362"/>
                </a:cubicBezTo>
                <a:cubicBezTo>
                  <a:pt x="491" y="362"/>
                  <a:pt x="514" y="348"/>
                  <a:pt x="528" y="328"/>
                </a:cubicBezTo>
                <a:cubicBezTo>
                  <a:pt x="542" y="348"/>
                  <a:pt x="565" y="362"/>
                  <a:pt x="592" y="362"/>
                </a:cubicBezTo>
                <a:cubicBezTo>
                  <a:pt x="618" y="362"/>
                  <a:pt x="641" y="348"/>
                  <a:pt x="655" y="328"/>
                </a:cubicBezTo>
                <a:cubicBezTo>
                  <a:pt x="669" y="348"/>
                  <a:pt x="692" y="362"/>
                  <a:pt x="719" y="362"/>
                </a:cubicBezTo>
                <a:cubicBezTo>
                  <a:pt x="727" y="362"/>
                  <a:pt x="736" y="360"/>
                  <a:pt x="744" y="357"/>
                </a:cubicBezTo>
                <a:cubicBezTo>
                  <a:pt x="744" y="747"/>
                  <a:pt x="744" y="747"/>
                  <a:pt x="744" y="747"/>
                </a:cubicBezTo>
                <a:cubicBezTo>
                  <a:pt x="774" y="747"/>
                  <a:pt x="774" y="747"/>
                  <a:pt x="774" y="747"/>
                </a:cubicBezTo>
                <a:lnTo>
                  <a:pt x="774" y="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4" name="rocket" title="Icon of a rocket">
            <a:extLst>
              <a:ext uri="{FF2B5EF4-FFF2-40B4-BE49-F238E27FC236}">
                <a16:creationId xmlns:a16="http://schemas.microsoft.com/office/drawing/2014/main" id="{223FBBCA-0ED6-444E-A48C-1B681B39301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40211" y="1941024"/>
            <a:ext cx="456604" cy="447652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5" name="Broadcasting_F1B5" title="Icon of a communication dish with signal lines">
            <a:extLst>
              <a:ext uri="{FF2B5EF4-FFF2-40B4-BE49-F238E27FC236}">
                <a16:creationId xmlns:a16="http://schemas.microsoft.com/office/drawing/2014/main" id="{45927DEB-F6DE-4076-8C81-8292087E6C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550319" y="1942320"/>
            <a:ext cx="495848" cy="49608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101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A8A8E84-3A54-4417-98A9-349900995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84775"/>
          </a:xfrm>
        </p:spPr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3" name="Oval 9">
            <a:extLst>
              <a:ext uri="{FF2B5EF4-FFF2-40B4-BE49-F238E27FC236}">
                <a16:creationId xmlns:a16="http://schemas.microsoft.com/office/drawing/2014/main" id="{472DCFDC-D2F6-4BF1-B204-FA7C110A37A2}"/>
              </a:ext>
            </a:extLst>
          </p:cNvPr>
          <p:cNvSpPr/>
          <p:nvPr/>
        </p:nvSpPr>
        <p:spPr>
          <a:xfrm>
            <a:off x="655779" y="2473037"/>
            <a:ext cx="752763" cy="75276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C18355F3-2F99-41A1-A041-7859A6550FAA}"/>
              </a:ext>
            </a:extLst>
          </p:cNvPr>
          <p:cNvSpPr txBox="1"/>
          <p:nvPr/>
        </p:nvSpPr>
        <p:spPr>
          <a:xfrm>
            <a:off x="2023070" y="2036827"/>
            <a:ext cx="2462561" cy="52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en-US"/>
              <a:t>TITLE HERE</a:t>
            </a:r>
          </a:p>
          <a:p>
            <a:pPr>
              <a:lnSpc>
                <a:spcPct val="87000"/>
              </a:lnSpc>
            </a:pPr>
            <a:r>
              <a:rPr lang="da-DK" sz="1467"/>
              <a:t>Lorem ipsum dolor sit amet</a:t>
            </a:r>
            <a:endParaRPr lang="en-US" sz="1467" dirty="0"/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1C351EA4-E0EA-49E5-8E01-5C9C56E35EFF}"/>
              </a:ext>
            </a:extLst>
          </p:cNvPr>
          <p:cNvSpPr txBox="1"/>
          <p:nvPr/>
        </p:nvSpPr>
        <p:spPr>
          <a:xfrm>
            <a:off x="1365047" y="1929715"/>
            <a:ext cx="80983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schemeClr val="accent3"/>
                </a:solidFill>
              </a:rPr>
              <a:t>01</a:t>
            </a: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33994684-1C91-48B3-9735-ACFAA4300A56}"/>
              </a:ext>
            </a:extLst>
          </p:cNvPr>
          <p:cNvSpPr/>
          <p:nvPr/>
        </p:nvSpPr>
        <p:spPr>
          <a:xfrm>
            <a:off x="2814012" y="3421304"/>
            <a:ext cx="752763" cy="75276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ED0BA5A5-B886-4F0C-9C40-1A7DAC2FD5C3}"/>
              </a:ext>
            </a:extLst>
          </p:cNvPr>
          <p:cNvSpPr txBox="1"/>
          <p:nvPr/>
        </p:nvSpPr>
        <p:spPr>
          <a:xfrm>
            <a:off x="3482874" y="2989448"/>
            <a:ext cx="80983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schemeClr val="accent3"/>
                </a:solidFill>
              </a:rPr>
              <a:t>02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EDCFCE50-6D48-4491-B738-2C30C2D34214}"/>
              </a:ext>
            </a:extLst>
          </p:cNvPr>
          <p:cNvSpPr/>
          <p:nvPr/>
        </p:nvSpPr>
        <p:spPr>
          <a:xfrm>
            <a:off x="5529497" y="4369571"/>
            <a:ext cx="752763" cy="75276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234E8026-5115-4B59-AE6E-D7D7CA27C617}"/>
              </a:ext>
            </a:extLst>
          </p:cNvPr>
          <p:cNvSpPr txBox="1"/>
          <p:nvPr/>
        </p:nvSpPr>
        <p:spPr>
          <a:xfrm>
            <a:off x="6267266" y="3935735"/>
            <a:ext cx="80983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schemeClr val="accent3"/>
                </a:solidFill>
              </a:rPr>
              <a:t>03</a:t>
            </a:r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id="{18812C36-9298-49B3-B211-1B6FE6CA3861}"/>
              </a:ext>
            </a:extLst>
          </p:cNvPr>
          <p:cNvSpPr/>
          <p:nvPr/>
        </p:nvSpPr>
        <p:spPr>
          <a:xfrm>
            <a:off x="7975600" y="5317837"/>
            <a:ext cx="752763" cy="75276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F36DAB0D-A306-4BCF-86E9-8BBB02044860}"/>
              </a:ext>
            </a:extLst>
          </p:cNvPr>
          <p:cNvSpPr txBox="1"/>
          <p:nvPr/>
        </p:nvSpPr>
        <p:spPr>
          <a:xfrm>
            <a:off x="8723150" y="4882019"/>
            <a:ext cx="80983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schemeClr val="accent3"/>
                </a:solidFill>
              </a:rPr>
              <a:t>04</a:t>
            </a:r>
          </a:p>
        </p:txBody>
      </p:sp>
      <p:cxnSp>
        <p:nvCxnSpPr>
          <p:cNvPr id="18" name="Straight Connector 47">
            <a:extLst>
              <a:ext uri="{FF2B5EF4-FFF2-40B4-BE49-F238E27FC236}">
                <a16:creationId xmlns:a16="http://schemas.microsoft.com/office/drawing/2014/main" id="{2D0B39E8-6874-4A62-9899-D6BB648FB36A}"/>
              </a:ext>
            </a:extLst>
          </p:cNvPr>
          <p:cNvCxnSpPr>
            <a:stCxn id="3" idx="6"/>
          </p:cNvCxnSpPr>
          <p:nvPr/>
        </p:nvCxnSpPr>
        <p:spPr>
          <a:xfrm>
            <a:off x="1408542" y="2849419"/>
            <a:ext cx="2807858" cy="0"/>
          </a:xfrm>
          <a:prstGeom prst="line">
            <a:avLst/>
          </a:prstGeom>
          <a:ln w="19050" cmpd="sng">
            <a:solidFill>
              <a:schemeClr val="accent2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8">
            <a:extLst>
              <a:ext uri="{FF2B5EF4-FFF2-40B4-BE49-F238E27FC236}">
                <a16:creationId xmlns:a16="http://schemas.microsoft.com/office/drawing/2014/main" id="{FD4BE971-662E-4F59-BFC6-CB389B057E65}"/>
              </a:ext>
            </a:extLst>
          </p:cNvPr>
          <p:cNvCxnSpPr>
            <a:stCxn id="6" idx="6"/>
          </p:cNvCxnSpPr>
          <p:nvPr/>
        </p:nvCxnSpPr>
        <p:spPr>
          <a:xfrm>
            <a:off x="3566775" y="3797686"/>
            <a:ext cx="6237626" cy="0"/>
          </a:xfrm>
          <a:prstGeom prst="line">
            <a:avLst/>
          </a:prstGeom>
          <a:ln w="19050" cmpd="sng">
            <a:solidFill>
              <a:schemeClr val="accent2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56">
            <a:extLst>
              <a:ext uri="{FF2B5EF4-FFF2-40B4-BE49-F238E27FC236}">
                <a16:creationId xmlns:a16="http://schemas.microsoft.com/office/drawing/2014/main" id="{91E78322-1DBB-4E09-8C7E-FC03ADFE69EE}"/>
              </a:ext>
            </a:extLst>
          </p:cNvPr>
          <p:cNvCxnSpPr>
            <a:stCxn id="10" idx="6"/>
          </p:cNvCxnSpPr>
          <p:nvPr/>
        </p:nvCxnSpPr>
        <p:spPr>
          <a:xfrm>
            <a:off x="6282260" y="4745953"/>
            <a:ext cx="2607741" cy="0"/>
          </a:xfrm>
          <a:prstGeom prst="line">
            <a:avLst/>
          </a:prstGeom>
          <a:ln w="19050" cmpd="sng">
            <a:solidFill>
              <a:schemeClr val="accent2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57">
            <a:extLst>
              <a:ext uri="{FF2B5EF4-FFF2-40B4-BE49-F238E27FC236}">
                <a16:creationId xmlns:a16="http://schemas.microsoft.com/office/drawing/2014/main" id="{6266B392-FFC7-4F9E-80D2-720CF91D7F8F}"/>
              </a:ext>
            </a:extLst>
          </p:cNvPr>
          <p:cNvCxnSpPr>
            <a:stCxn id="13" idx="6"/>
          </p:cNvCxnSpPr>
          <p:nvPr/>
        </p:nvCxnSpPr>
        <p:spPr>
          <a:xfrm>
            <a:off x="8728363" y="5694219"/>
            <a:ext cx="2540000" cy="0"/>
          </a:xfrm>
          <a:prstGeom prst="line">
            <a:avLst/>
          </a:prstGeom>
          <a:ln w="19050" cmpd="sng">
            <a:solidFill>
              <a:schemeClr val="accent2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4">
            <a:extLst>
              <a:ext uri="{FF2B5EF4-FFF2-40B4-BE49-F238E27FC236}">
                <a16:creationId xmlns:a16="http://schemas.microsoft.com/office/drawing/2014/main" id="{81F8AF02-55F8-4738-853D-8E040BADC8E9}"/>
              </a:ext>
            </a:extLst>
          </p:cNvPr>
          <p:cNvGrpSpPr/>
          <p:nvPr/>
        </p:nvGrpSpPr>
        <p:grpSpPr>
          <a:xfrm>
            <a:off x="795329" y="1303278"/>
            <a:ext cx="10367971" cy="418395"/>
            <a:chOff x="795329" y="1673225"/>
            <a:chExt cx="10367971" cy="418395"/>
          </a:xfrm>
        </p:grpSpPr>
        <p:sp>
          <p:nvSpPr>
            <p:cNvPr id="27" name="TextBox 45">
              <a:extLst>
                <a:ext uri="{FF2B5EF4-FFF2-40B4-BE49-F238E27FC236}">
                  <a16:creationId xmlns:a16="http://schemas.microsoft.com/office/drawing/2014/main" id="{2AA69DD9-B755-4EE3-BD15-389A1ECD923F}"/>
                </a:ext>
              </a:extLst>
            </p:cNvPr>
            <p:cNvSpPr txBox="1"/>
            <p:nvPr/>
          </p:nvSpPr>
          <p:spPr>
            <a:xfrm>
              <a:off x="795329" y="1753066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Q1 2015</a:t>
              </a:r>
            </a:p>
          </p:txBody>
        </p:sp>
        <p:sp>
          <p:nvSpPr>
            <p:cNvPr id="28" name="TextBox 62">
              <a:extLst>
                <a:ext uri="{FF2B5EF4-FFF2-40B4-BE49-F238E27FC236}">
                  <a16:creationId xmlns:a16="http://schemas.microsoft.com/office/drawing/2014/main" id="{9703833D-8D26-41E8-A689-5FBD22607436}"/>
                </a:ext>
              </a:extLst>
            </p:cNvPr>
            <p:cNvSpPr txBox="1"/>
            <p:nvPr/>
          </p:nvSpPr>
          <p:spPr>
            <a:xfrm>
              <a:off x="2512793" y="1753066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Q2 2015</a:t>
              </a:r>
            </a:p>
          </p:txBody>
        </p:sp>
        <p:sp>
          <p:nvSpPr>
            <p:cNvPr id="29" name="TextBox 63">
              <a:extLst>
                <a:ext uri="{FF2B5EF4-FFF2-40B4-BE49-F238E27FC236}">
                  <a16:creationId xmlns:a16="http://schemas.microsoft.com/office/drawing/2014/main" id="{6ED951AE-1596-4E06-8537-329762A8C956}"/>
                </a:ext>
              </a:extLst>
            </p:cNvPr>
            <p:cNvSpPr txBox="1"/>
            <p:nvPr/>
          </p:nvSpPr>
          <p:spPr>
            <a:xfrm>
              <a:off x="4230257" y="1753066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Q3 2015</a:t>
              </a:r>
            </a:p>
          </p:txBody>
        </p:sp>
        <p:sp>
          <p:nvSpPr>
            <p:cNvPr id="30" name="TextBox 64">
              <a:extLst>
                <a:ext uri="{FF2B5EF4-FFF2-40B4-BE49-F238E27FC236}">
                  <a16:creationId xmlns:a16="http://schemas.microsoft.com/office/drawing/2014/main" id="{00AF2EDA-DFCD-44B6-8E9F-69882F8BBB09}"/>
                </a:ext>
              </a:extLst>
            </p:cNvPr>
            <p:cNvSpPr txBox="1"/>
            <p:nvPr/>
          </p:nvSpPr>
          <p:spPr>
            <a:xfrm>
              <a:off x="5947721" y="1753066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Q4 2015</a:t>
              </a:r>
            </a:p>
          </p:txBody>
        </p:sp>
        <p:sp>
          <p:nvSpPr>
            <p:cNvPr id="31" name="TextBox 65">
              <a:extLst>
                <a:ext uri="{FF2B5EF4-FFF2-40B4-BE49-F238E27FC236}">
                  <a16:creationId xmlns:a16="http://schemas.microsoft.com/office/drawing/2014/main" id="{7F069237-FF63-4964-9017-9449AE70E199}"/>
                </a:ext>
              </a:extLst>
            </p:cNvPr>
            <p:cNvSpPr txBox="1"/>
            <p:nvPr/>
          </p:nvSpPr>
          <p:spPr>
            <a:xfrm>
              <a:off x="7665185" y="1753066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Q1 2016</a:t>
              </a:r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2FCFAF2B-A12D-4CA5-8F8F-9C8A96E612CF}"/>
                </a:ext>
              </a:extLst>
            </p:cNvPr>
            <p:cNvSpPr txBox="1"/>
            <p:nvPr/>
          </p:nvSpPr>
          <p:spPr>
            <a:xfrm>
              <a:off x="9382648" y="1753066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Q2 2016</a:t>
              </a:r>
            </a:p>
          </p:txBody>
        </p:sp>
        <p:grpSp>
          <p:nvGrpSpPr>
            <p:cNvPr id="33" name="Group 80">
              <a:extLst>
                <a:ext uri="{FF2B5EF4-FFF2-40B4-BE49-F238E27FC236}">
                  <a16:creationId xmlns:a16="http://schemas.microsoft.com/office/drawing/2014/main" id="{2CC7671A-A0B2-4B81-8EF6-6A32BE4E0556}"/>
                </a:ext>
              </a:extLst>
            </p:cNvPr>
            <p:cNvGrpSpPr/>
            <p:nvPr/>
          </p:nvGrpSpPr>
          <p:grpSpPr>
            <a:xfrm rot="10800000">
              <a:off x="800100" y="1673225"/>
              <a:ext cx="10363200" cy="101600"/>
              <a:chOff x="685800" y="1215390"/>
              <a:chExt cx="7772400" cy="137160"/>
            </a:xfrm>
          </p:grpSpPr>
          <p:cxnSp>
            <p:nvCxnSpPr>
              <p:cNvPr id="34" name="Straight Connector 67">
                <a:extLst>
                  <a:ext uri="{FF2B5EF4-FFF2-40B4-BE49-F238E27FC236}">
                    <a16:creationId xmlns:a16="http://schemas.microsoft.com/office/drawing/2014/main" id="{52CBC028-6BCC-4F79-9069-AE3B2A35F8E2}"/>
                  </a:ext>
                </a:extLst>
              </p:cNvPr>
              <p:cNvCxnSpPr/>
              <p:nvPr/>
            </p:nvCxnSpPr>
            <p:spPr>
              <a:xfrm>
                <a:off x="685800" y="1352550"/>
                <a:ext cx="7772400" cy="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70">
                <a:extLst>
                  <a:ext uri="{FF2B5EF4-FFF2-40B4-BE49-F238E27FC236}">
                    <a16:creationId xmlns:a16="http://schemas.microsoft.com/office/drawing/2014/main" id="{E2FDEEF2-EA68-46BF-857C-21EF6E544CF1}"/>
                  </a:ext>
                </a:extLst>
              </p:cNvPr>
              <p:cNvCxnSpPr/>
              <p:nvPr/>
            </p:nvCxnSpPr>
            <p:spPr>
              <a:xfrm flipV="1">
                <a:off x="4572000" y="1215390"/>
                <a:ext cx="0" cy="13716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74">
                <a:extLst>
                  <a:ext uri="{FF2B5EF4-FFF2-40B4-BE49-F238E27FC236}">
                    <a16:creationId xmlns:a16="http://schemas.microsoft.com/office/drawing/2014/main" id="{977F808A-753C-460F-A79C-9EBB2FE900E6}"/>
                  </a:ext>
                </a:extLst>
              </p:cNvPr>
              <p:cNvCxnSpPr/>
              <p:nvPr/>
            </p:nvCxnSpPr>
            <p:spPr>
              <a:xfrm flipV="1">
                <a:off x="685800" y="1215390"/>
                <a:ext cx="0" cy="13716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75">
                <a:extLst>
                  <a:ext uri="{FF2B5EF4-FFF2-40B4-BE49-F238E27FC236}">
                    <a16:creationId xmlns:a16="http://schemas.microsoft.com/office/drawing/2014/main" id="{F82B6508-3AFE-4CEA-8607-90AC95698DF4}"/>
                  </a:ext>
                </a:extLst>
              </p:cNvPr>
              <p:cNvCxnSpPr/>
              <p:nvPr/>
            </p:nvCxnSpPr>
            <p:spPr>
              <a:xfrm flipV="1">
                <a:off x="1981200" y="1215390"/>
                <a:ext cx="0" cy="13716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76">
                <a:extLst>
                  <a:ext uri="{FF2B5EF4-FFF2-40B4-BE49-F238E27FC236}">
                    <a16:creationId xmlns:a16="http://schemas.microsoft.com/office/drawing/2014/main" id="{A77D900B-A1DA-4B78-9513-DF6D968F168E}"/>
                  </a:ext>
                </a:extLst>
              </p:cNvPr>
              <p:cNvCxnSpPr/>
              <p:nvPr/>
            </p:nvCxnSpPr>
            <p:spPr>
              <a:xfrm flipV="1">
                <a:off x="3276600" y="1215390"/>
                <a:ext cx="0" cy="13716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77">
                <a:extLst>
                  <a:ext uri="{FF2B5EF4-FFF2-40B4-BE49-F238E27FC236}">
                    <a16:creationId xmlns:a16="http://schemas.microsoft.com/office/drawing/2014/main" id="{042A52C4-2336-4F19-868B-3D89E00A79EC}"/>
                  </a:ext>
                </a:extLst>
              </p:cNvPr>
              <p:cNvCxnSpPr/>
              <p:nvPr/>
            </p:nvCxnSpPr>
            <p:spPr>
              <a:xfrm flipV="1">
                <a:off x="5867400" y="1215390"/>
                <a:ext cx="0" cy="13716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78">
                <a:extLst>
                  <a:ext uri="{FF2B5EF4-FFF2-40B4-BE49-F238E27FC236}">
                    <a16:creationId xmlns:a16="http://schemas.microsoft.com/office/drawing/2014/main" id="{B25B5F4F-749D-438A-A981-6187553577DD}"/>
                  </a:ext>
                </a:extLst>
              </p:cNvPr>
              <p:cNvCxnSpPr/>
              <p:nvPr/>
            </p:nvCxnSpPr>
            <p:spPr>
              <a:xfrm flipV="1">
                <a:off x="7162800" y="1215390"/>
                <a:ext cx="0" cy="13716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79">
                <a:extLst>
                  <a:ext uri="{FF2B5EF4-FFF2-40B4-BE49-F238E27FC236}">
                    <a16:creationId xmlns:a16="http://schemas.microsoft.com/office/drawing/2014/main" id="{50E1C24C-FB72-492D-823B-87E9150DC92C}"/>
                  </a:ext>
                </a:extLst>
              </p:cNvPr>
              <p:cNvCxnSpPr/>
              <p:nvPr/>
            </p:nvCxnSpPr>
            <p:spPr>
              <a:xfrm flipV="1">
                <a:off x="8458200" y="1215390"/>
                <a:ext cx="0" cy="13716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2" name="Straight Connector 85">
            <a:extLst>
              <a:ext uri="{FF2B5EF4-FFF2-40B4-BE49-F238E27FC236}">
                <a16:creationId xmlns:a16="http://schemas.microsoft.com/office/drawing/2014/main" id="{B5BE53B2-9136-475B-9D40-03DE31658C8B}"/>
              </a:ext>
            </a:extLst>
          </p:cNvPr>
          <p:cNvCxnSpPr/>
          <p:nvPr/>
        </p:nvCxnSpPr>
        <p:spPr>
          <a:xfrm>
            <a:off x="-1884546" y="2849419"/>
            <a:ext cx="2807859" cy="0"/>
          </a:xfrm>
          <a:prstGeom prst="line">
            <a:avLst/>
          </a:prstGeom>
          <a:ln w="19050" cmpd="sng">
            <a:solidFill>
              <a:schemeClr val="accent2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11">
            <a:extLst>
              <a:ext uri="{FF2B5EF4-FFF2-40B4-BE49-F238E27FC236}">
                <a16:creationId xmlns:a16="http://schemas.microsoft.com/office/drawing/2014/main" id="{72F775AF-E509-4F75-91BF-D8F3E6978303}"/>
              </a:ext>
            </a:extLst>
          </p:cNvPr>
          <p:cNvSpPr txBox="1"/>
          <p:nvPr/>
        </p:nvSpPr>
        <p:spPr>
          <a:xfrm>
            <a:off x="4292711" y="3129939"/>
            <a:ext cx="2462561" cy="52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en-US"/>
              <a:t>TITLE HERE</a:t>
            </a:r>
          </a:p>
          <a:p>
            <a:pPr>
              <a:lnSpc>
                <a:spcPct val="87000"/>
              </a:lnSpc>
            </a:pPr>
            <a:r>
              <a:rPr lang="da-DK" sz="1467"/>
              <a:t>Lorem ipsum dolor sit amet</a:t>
            </a:r>
            <a:endParaRPr lang="en-US" sz="1467" dirty="0"/>
          </a:p>
        </p:txBody>
      </p:sp>
      <p:sp>
        <p:nvSpPr>
          <p:cNvPr id="44" name="TextBox 11">
            <a:extLst>
              <a:ext uri="{FF2B5EF4-FFF2-40B4-BE49-F238E27FC236}">
                <a16:creationId xmlns:a16="http://schemas.microsoft.com/office/drawing/2014/main" id="{729D5320-C67F-427A-9F62-409BAA3BF712}"/>
              </a:ext>
            </a:extLst>
          </p:cNvPr>
          <p:cNvSpPr txBox="1"/>
          <p:nvPr/>
        </p:nvSpPr>
        <p:spPr>
          <a:xfrm>
            <a:off x="7020029" y="4041510"/>
            <a:ext cx="2462561" cy="52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en-US"/>
              <a:t>TITLE HERE</a:t>
            </a:r>
          </a:p>
          <a:p>
            <a:pPr>
              <a:lnSpc>
                <a:spcPct val="87000"/>
              </a:lnSpc>
            </a:pPr>
            <a:r>
              <a:rPr lang="da-DK" sz="1467"/>
              <a:t>Lorem ipsum dolor sit amet</a:t>
            </a:r>
            <a:endParaRPr lang="en-US" sz="1467" dirty="0"/>
          </a:p>
        </p:txBody>
      </p:sp>
      <p:sp>
        <p:nvSpPr>
          <p:cNvPr id="45" name="TextBox 11">
            <a:extLst>
              <a:ext uri="{FF2B5EF4-FFF2-40B4-BE49-F238E27FC236}">
                <a16:creationId xmlns:a16="http://schemas.microsoft.com/office/drawing/2014/main" id="{4C383D08-D453-454D-8D3C-EA151530F5F1}"/>
              </a:ext>
            </a:extLst>
          </p:cNvPr>
          <p:cNvSpPr txBox="1"/>
          <p:nvPr/>
        </p:nvSpPr>
        <p:spPr>
          <a:xfrm>
            <a:off x="9474361" y="4966371"/>
            <a:ext cx="2462561" cy="52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en-US"/>
              <a:t>TITLE HERE</a:t>
            </a:r>
          </a:p>
          <a:p>
            <a:pPr>
              <a:lnSpc>
                <a:spcPct val="87000"/>
              </a:lnSpc>
            </a:pPr>
            <a:r>
              <a:rPr lang="da-DK" sz="1467"/>
              <a:t>Lorem ipsum dolor sit amet</a:t>
            </a:r>
            <a:endParaRPr lang="en-US" sz="1467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A245EDEA-21BC-4223-A3E4-0FCC0A8A4987}"/>
              </a:ext>
            </a:extLst>
          </p:cNvPr>
          <p:cNvSpPr txBox="1"/>
          <p:nvPr/>
        </p:nvSpPr>
        <p:spPr>
          <a:xfrm>
            <a:off x="669543" y="4651571"/>
            <a:ext cx="3484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9607EAC-12B0-4CF0-AE75-A59CD0787A8E}"/>
              </a:ext>
            </a:extLst>
          </p:cNvPr>
          <p:cNvSpPr txBox="1"/>
          <p:nvPr/>
        </p:nvSpPr>
        <p:spPr>
          <a:xfrm>
            <a:off x="750025" y="5277559"/>
            <a:ext cx="3735606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</a:t>
            </a:r>
          </a:p>
        </p:txBody>
      </p:sp>
      <p:sp>
        <p:nvSpPr>
          <p:cNvPr id="48" name="rocket" title="Icon of a rocket">
            <a:extLst>
              <a:ext uri="{FF2B5EF4-FFF2-40B4-BE49-F238E27FC236}">
                <a16:creationId xmlns:a16="http://schemas.microsoft.com/office/drawing/2014/main" id="{744B2CD5-96BB-4F45-8E95-16A1230E227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83990" y="2704153"/>
            <a:ext cx="296340" cy="29053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9" name="Intelligence" title="Icon of circles connected by crossing lines">
            <a:extLst>
              <a:ext uri="{FF2B5EF4-FFF2-40B4-BE49-F238E27FC236}">
                <a16:creationId xmlns:a16="http://schemas.microsoft.com/office/drawing/2014/main" id="{26F3E886-E4A9-4001-942E-F2EE1867AEB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39219" y="3652420"/>
            <a:ext cx="302348" cy="29053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50" name="Broadcasting_F1B5" title="Icon of a communication dish with signal lines">
            <a:extLst>
              <a:ext uri="{FF2B5EF4-FFF2-40B4-BE49-F238E27FC236}">
                <a16:creationId xmlns:a16="http://schemas.microsoft.com/office/drawing/2014/main" id="{A7D2D53F-6804-481C-8D72-E98981F4E553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8206784" y="5548953"/>
            <a:ext cx="290394" cy="29053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51" name="IoT" title="Icon of five circles that all connect to a center circle">
            <a:extLst>
              <a:ext uri="{FF2B5EF4-FFF2-40B4-BE49-F238E27FC236}">
                <a16:creationId xmlns:a16="http://schemas.microsoft.com/office/drawing/2014/main" id="{9B6ACCB6-CAA5-4F67-818D-97A83C22CE4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60846" y="4600687"/>
            <a:ext cx="290064" cy="29053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037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049299B-4376-484F-B866-8413CF404F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graphicFrame>
        <p:nvGraphicFramePr>
          <p:cNvPr id="23" name="Content Placeholder 3">
            <a:extLst>
              <a:ext uri="{FF2B5EF4-FFF2-40B4-BE49-F238E27FC236}">
                <a16:creationId xmlns:a16="http://schemas.microsoft.com/office/drawing/2014/main" id="{845C6D79-B69A-4EBE-B44A-7A51AC9E8E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455187"/>
              </p:ext>
            </p:extLst>
          </p:nvPr>
        </p:nvGraphicFramePr>
        <p:xfrm>
          <a:off x="68366" y="1714500"/>
          <a:ext cx="32512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ontent Placeholder 3">
            <a:extLst>
              <a:ext uri="{FF2B5EF4-FFF2-40B4-BE49-F238E27FC236}">
                <a16:creationId xmlns:a16="http://schemas.microsoft.com/office/drawing/2014/main" id="{3078A722-A872-4047-A8B2-71F432EF3A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160105"/>
              </p:ext>
            </p:extLst>
          </p:nvPr>
        </p:nvGraphicFramePr>
        <p:xfrm>
          <a:off x="3003055" y="1714500"/>
          <a:ext cx="32512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ontent Placeholder 3">
            <a:extLst>
              <a:ext uri="{FF2B5EF4-FFF2-40B4-BE49-F238E27FC236}">
                <a16:creationId xmlns:a16="http://schemas.microsoft.com/office/drawing/2014/main" id="{862206A9-3E95-4BE0-B119-79AE93705E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905167"/>
              </p:ext>
            </p:extLst>
          </p:nvPr>
        </p:nvGraphicFramePr>
        <p:xfrm>
          <a:off x="5937744" y="1714500"/>
          <a:ext cx="32512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Content Placeholder 3">
            <a:extLst>
              <a:ext uri="{FF2B5EF4-FFF2-40B4-BE49-F238E27FC236}">
                <a16:creationId xmlns:a16="http://schemas.microsoft.com/office/drawing/2014/main" id="{2F318C49-80FB-4333-A8A4-4312430DAA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225521"/>
              </p:ext>
            </p:extLst>
          </p:nvPr>
        </p:nvGraphicFramePr>
        <p:xfrm>
          <a:off x="8872434" y="1714500"/>
          <a:ext cx="32512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TextBox 9">
            <a:extLst>
              <a:ext uri="{FF2B5EF4-FFF2-40B4-BE49-F238E27FC236}">
                <a16:creationId xmlns:a16="http://schemas.microsoft.com/office/drawing/2014/main" id="{0C2A90B8-1BBC-4BBD-8092-C3F0E469E1D6}"/>
              </a:ext>
            </a:extLst>
          </p:cNvPr>
          <p:cNvSpPr txBox="1"/>
          <p:nvPr/>
        </p:nvSpPr>
        <p:spPr>
          <a:xfrm>
            <a:off x="1214572" y="2507069"/>
            <a:ext cx="95878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kern="900" spc="-67" dirty="0"/>
              <a:t>71%</a:t>
            </a:r>
            <a:endParaRPr lang="en-US" sz="3200" dirty="0"/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4CDF10FE-0A01-46DE-A147-36079B027A78}"/>
              </a:ext>
            </a:extLst>
          </p:cNvPr>
          <p:cNvSpPr txBox="1"/>
          <p:nvPr/>
        </p:nvSpPr>
        <p:spPr>
          <a:xfrm>
            <a:off x="4149261" y="2507069"/>
            <a:ext cx="95878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kern="900" spc="-67" dirty="0"/>
              <a:t>47%</a:t>
            </a:r>
            <a:endParaRPr lang="en-US" sz="3200" dirty="0"/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367CDA03-C478-4E67-91F1-A93CE92B0CEC}"/>
              </a:ext>
            </a:extLst>
          </p:cNvPr>
          <p:cNvSpPr txBox="1"/>
          <p:nvPr/>
        </p:nvSpPr>
        <p:spPr>
          <a:xfrm>
            <a:off x="7083950" y="2507069"/>
            <a:ext cx="95878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kern="900" spc="-67" dirty="0"/>
              <a:t>80%</a:t>
            </a:r>
            <a:endParaRPr lang="en-US" sz="3200" dirty="0"/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CA7DA980-51E0-474D-BBCC-A72441C94C32}"/>
              </a:ext>
            </a:extLst>
          </p:cNvPr>
          <p:cNvSpPr txBox="1"/>
          <p:nvPr/>
        </p:nvSpPr>
        <p:spPr>
          <a:xfrm>
            <a:off x="10018640" y="2507069"/>
            <a:ext cx="95878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kern="900" spc="-67" dirty="0"/>
              <a:t>28%</a:t>
            </a:r>
            <a:endParaRPr lang="en-US" sz="3200" dirty="0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269A4C3-42E8-45C3-9B87-C039EB916ACB}"/>
              </a:ext>
            </a:extLst>
          </p:cNvPr>
          <p:cNvGrpSpPr/>
          <p:nvPr/>
        </p:nvGrpSpPr>
        <p:grpSpPr>
          <a:xfrm>
            <a:off x="640559" y="4095040"/>
            <a:ext cx="2106815" cy="1187012"/>
            <a:chOff x="667657" y="4517316"/>
            <a:chExt cx="2106815" cy="1187012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9E152EBA-E579-4311-A276-06D6DA1B6610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0D72C03-0BF6-4F15-BF8E-FD6A9DDB16E6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E2E31058-2F1E-40D0-A3D1-1FBB14F0783C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ECB86D2-73CB-42D9-AA1E-B02F451EA6AE}"/>
              </a:ext>
            </a:extLst>
          </p:cNvPr>
          <p:cNvGrpSpPr/>
          <p:nvPr/>
        </p:nvGrpSpPr>
        <p:grpSpPr>
          <a:xfrm>
            <a:off x="3575248" y="4095040"/>
            <a:ext cx="2106815" cy="1187012"/>
            <a:chOff x="667657" y="4517316"/>
            <a:chExt cx="2106815" cy="1187012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B6A5E0CC-B2FC-4B52-8548-901924E0943A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44B9A0D5-9534-436D-BFB6-150AEEE97934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</a:t>
              </a:r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CEEA1608-7518-41B6-85D6-1AF025A0F335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DAE8687-046B-439B-AF16-C40ECA324BB7}"/>
              </a:ext>
            </a:extLst>
          </p:cNvPr>
          <p:cNvGrpSpPr/>
          <p:nvPr/>
        </p:nvGrpSpPr>
        <p:grpSpPr>
          <a:xfrm>
            <a:off x="6509937" y="4095040"/>
            <a:ext cx="2106815" cy="1187012"/>
            <a:chOff x="667657" y="4517316"/>
            <a:chExt cx="2106815" cy="1187012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A821E837-13DC-4BA5-8EAB-485494FF9F53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81972E0B-3B66-4EB9-A290-3BC915146024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41DD3815-8D2A-4FAD-92BB-2654AA989F6B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B9027A03-E455-4C61-B4C2-918FE8C4C3C6}"/>
              </a:ext>
            </a:extLst>
          </p:cNvPr>
          <p:cNvGrpSpPr/>
          <p:nvPr/>
        </p:nvGrpSpPr>
        <p:grpSpPr>
          <a:xfrm>
            <a:off x="9444627" y="4095040"/>
            <a:ext cx="2106815" cy="1187012"/>
            <a:chOff x="667657" y="4517316"/>
            <a:chExt cx="2106815" cy="1187012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C903AECD-957E-4C5F-BFF5-B1EB3F3E6A72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1EE8BC33-2E6E-496E-B37A-509731F4C6C2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B5B96ECE-667D-46F8-BC2D-384B8EC086EB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73213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A8A8E84-3A54-4417-98A9-349900995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84775"/>
          </a:xfrm>
        </p:spPr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12DE45EB-10F9-4794-85EE-5B27B226E4C3}"/>
              </a:ext>
            </a:extLst>
          </p:cNvPr>
          <p:cNvSpPr/>
          <p:nvPr/>
        </p:nvSpPr>
        <p:spPr>
          <a:xfrm>
            <a:off x="826519" y="1970467"/>
            <a:ext cx="1152128" cy="115212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8AD6E0A-FC24-4A97-91CC-3DFC7DE645DB}"/>
              </a:ext>
            </a:extLst>
          </p:cNvPr>
          <p:cNvSpPr/>
          <p:nvPr/>
        </p:nvSpPr>
        <p:spPr>
          <a:xfrm>
            <a:off x="3058392" y="3122595"/>
            <a:ext cx="1152128" cy="115212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0ABBD7C9-F584-4774-A1E0-0898BB86CAA5}"/>
              </a:ext>
            </a:extLst>
          </p:cNvPr>
          <p:cNvSpPr/>
          <p:nvPr/>
        </p:nvSpPr>
        <p:spPr>
          <a:xfrm>
            <a:off x="5290265" y="1970467"/>
            <a:ext cx="1152128" cy="115212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E944B732-40FB-4F2E-924D-E0CECA40BB2F}"/>
              </a:ext>
            </a:extLst>
          </p:cNvPr>
          <p:cNvSpPr/>
          <p:nvPr/>
        </p:nvSpPr>
        <p:spPr>
          <a:xfrm>
            <a:off x="7522139" y="3122595"/>
            <a:ext cx="1152128" cy="115212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04</a:t>
            </a: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6575A33A-F41C-4616-AEC2-4CD85629EBED}"/>
              </a:ext>
            </a:extLst>
          </p:cNvPr>
          <p:cNvCxnSpPr/>
          <p:nvPr/>
        </p:nvCxnSpPr>
        <p:spPr>
          <a:xfrm>
            <a:off x="1928455" y="2775295"/>
            <a:ext cx="1182624" cy="67056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A70DF2CA-76BD-42BF-87B0-1D540A820165}"/>
              </a:ext>
            </a:extLst>
          </p:cNvPr>
          <p:cNvCxnSpPr/>
          <p:nvPr/>
        </p:nvCxnSpPr>
        <p:spPr>
          <a:xfrm>
            <a:off x="6389707" y="2772417"/>
            <a:ext cx="1182624" cy="67056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92FB4E6E-CA73-4988-8BDA-7A837C3FC24F}"/>
              </a:ext>
            </a:extLst>
          </p:cNvPr>
          <p:cNvCxnSpPr/>
          <p:nvPr/>
        </p:nvCxnSpPr>
        <p:spPr>
          <a:xfrm flipH="1">
            <a:off x="4143873" y="2772417"/>
            <a:ext cx="1182624" cy="67056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3">
            <a:extLst>
              <a:ext uri="{FF2B5EF4-FFF2-40B4-BE49-F238E27FC236}">
                <a16:creationId xmlns:a16="http://schemas.microsoft.com/office/drawing/2014/main" id="{61B1A310-3007-4349-B78C-D3EE16B8A476}"/>
              </a:ext>
            </a:extLst>
          </p:cNvPr>
          <p:cNvSpPr/>
          <p:nvPr/>
        </p:nvSpPr>
        <p:spPr>
          <a:xfrm>
            <a:off x="7277731" y="2302095"/>
            <a:ext cx="678108" cy="6781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F12C194F-938B-4B0F-AF82-A94801C641F5}"/>
              </a:ext>
            </a:extLst>
          </p:cNvPr>
          <p:cNvSpPr/>
          <p:nvPr/>
        </p:nvSpPr>
        <p:spPr>
          <a:xfrm>
            <a:off x="486565" y="3240821"/>
            <a:ext cx="678108" cy="6781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Oval 15">
            <a:extLst>
              <a:ext uri="{FF2B5EF4-FFF2-40B4-BE49-F238E27FC236}">
                <a16:creationId xmlns:a16="http://schemas.microsoft.com/office/drawing/2014/main" id="{7FCB4A3A-0BFC-4A0A-9957-18DFEFAFC69A}"/>
              </a:ext>
            </a:extLst>
          </p:cNvPr>
          <p:cNvSpPr/>
          <p:nvPr/>
        </p:nvSpPr>
        <p:spPr>
          <a:xfrm>
            <a:off x="2721239" y="2329699"/>
            <a:ext cx="678108" cy="6781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0969F05A-86DC-4A90-944E-D463C2B5319B}"/>
              </a:ext>
            </a:extLst>
          </p:cNvPr>
          <p:cNvSpPr/>
          <p:nvPr/>
        </p:nvSpPr>
        <p:spPr>
          <a:xfrm>
            <a:off x="4976146" y="3240229"/>
            <a:ext cx="678108" cy="6781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660966CE-DCE4-48D2-A84B-0D93A87F58DF}"/>
              </a:ext>
            </a:extLst>
          </p:cNvPr>
          <p:cNvSpPr/>
          <p:nvPr/>
        </p:nvSpPr>
        <p:spPr>
          <a:xfrm>
            <a:off x="3390692" y="2313427"/>
            <a:ext cx="2092747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67">
                <a:solidFill>
                  <a:schemeClr val="accent3"/>
                </a:solidFill>
              </a:rPr>
              <a:t>35%</a:t>
            </a:r>
            <a:endParaRPr lang="en-US" sz="2667" dirty="0">
              <a:solidFill>
                <a:schemeClr val="accent3"/>
              </a:solidFill>
            </a:endParaRP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47D29484-603F-49DF-B82C-5E8A9CD796DB}"/>
              </a:ext>
            </a:extLst>
          </p:cNvPr>
          <p:cNvSpPr/>
          <p:nvPr/>
        </p:nvSpPr>
        <p:spPr>
          <a:xfrm>
            <a:off x="5656844" y="3237937"/>
            <a:ext cx="2092747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67">
                <a:solidFill>
                  <a:schemeClr val="accent3"/>
                </a:solidFill>
              </a:rPr>
              <a:t>10%</a:t>
            </a:r>
            <a:endParaRPr lang="en-US" sz="2667" dirty="0">
              <a:solidFill>
                <a:schemeClr val="accent3"/>
              </a:solidFill>
            </a:endParaRP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EB9DF694-606D-4514-85C0-F10632731E89}"/>
              </a:ext>
            </a:extLst>
          </p:cNvPr>
          <p:cNvSpPr/>
          <p:nvPr/>
        </p:nvSpPr>
        <p:spPr>
          <a:xfrm>
            <a:off x="7971249" y="2300181"/>
            <a:ext cx="2092747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67">
                <a:solidFill>
                  <a:schemeClr val="accent3"/>
                </a:solidFill>
              </a:rPr>
              <a:t>50%</a:t>
            </a:r>
            <a:endParaRPr lang="en-US" sz="2667" dirty="0">
              <a:solidFill>
                <a:schemeClr val="accent3"/>
              </a:solidFill>
            </a:endParaRPr>
          </a:p>
        </p:txBody>
      </p:sp>
      <p:cxnSp>
        <p:nvCxnSpPr>
          <p:cNvPr id="42" name="Straight Connector 61">
            <a:extLst>
              <a:ext uri="{FF2B5EF4-FFF2-40B4-BE49-F238E27FC236}">
                <a16:creationId xmlns:a16="http://schemas.microsoft.com/office/drawing/2014/main" id="{02159FD9-A87F-4606-8620-CF4EC6F84FE2}"/>
              </a:ext>
            </a:extLst>
          </p:cNvPr>
          <p:cNvCxnSpPr/>
          <p:nvPr/>
        </p:nvCxnSpPr>
        <p:spPr>
          <a:xfrm flipV="1">
            <a:off x="5480923" y="3070184"/>
            <a:ext cx="121920" cy="2318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65">
            <a:extLst>
              <a:ext uri="{FF2B5EF4-FFF2-40B4-BE49-F238E27FC236}">
                <a16:creationId xmlns:a16="http://schemas.microsoft.com/office/drawing/2014/main" id="{403BA752-41F4-46D3-8E46-0E4BAB26E1AC}"/>
              </a:ext>
            </a:extLst>
          </p:cNvPr>
          <p:cNvCxnSpPr/>
          <p:nvPr/>
        </p:nvCxnSpPr>
        <p:spPr>
          <a:xfrm flipV="1">
            <a:off x="1007075" y="3070184"/>
            <a:ext cx="121920" cy="2318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66">
            <a:extLst>
              <a:ext uri="{FF2B5EF4-FFF2-40B4-BE49-F238E27FC236}">
                <a16:creationId xmlns:a16="http://schemas.microsoft.com/office/drawing/2014/main" id="{38D9DD56-E592-4D97-84B7-4A05F47C074A}"/>
              </a:ext>
            </a:extLst>
          </p:cNvPr>
          <p:cNvCxnSpPr/>
          <p:nvPr/>
        </p:nvCxnSpPr>
        <p:spPr>
          <a:xfrm flipH="1" flipV="1">
            <a:off x="3227739" y="2948947"/>
            <a:ext cx="121920" cy="2318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67">
            <a:extLst>
              <a:ext uri="{FF2B5EF4-FFF2-40B4-BE49-F238E27FC236}">
                <a16:creationId xmlns:a16="http://schemas.microsoft.com/office/drawing/2014/main" id="{8325A782-4118-42C7-9284-89EADAA5A312}"/>
              </a:ext>
            </a:extLst>
          </p:cNvPr>
          <p:cNvCxnSpPr/>
          <p:nvPr/>
        </p:nvCxnSpPr>
        <p:spPr>
          <a:xfrm flipH="1" flipV="1">
            <a:off x="7745905" y="2948947"/>
            <a:ext cx="121920" cy="2318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74">
            <a:extLst>
              <a:ext uri="{FF2B5EF4-FFF2-40B4-BE49-F238E27FC236}">
                <a16:creationId xmlns:a16="http://schemas.microsoft.com/office/drawing/2014/main" id="{7DB75B29-4C51-4480-89CF-EE862524FF41}"/>
              </a:ext>
            </a:extLst>
          </p:cNvPr>
          <p:cNvSpPr/>
          <p:nvPr/>
        </p:nvSpPr>
        <p:spPr>
          <a:xfrm>
            <a:off x="9791436" y="1970467"/>
            <a:ext cx="1152128" cy="115212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05</a:t>
            </a:r>
          </a:p>
        </p:txBody>
      </p:sp>
      <p:cxnSp>
        <p:nvCxnSpPr>
          <p:cNvPr id="47" name="Straight Connector 75">
            <a:extLst>
              <a:ext uri="{FF2B5EF4-FFF2-40B4-BE49-F238E27FC236}">
                <a16:creationId xmlns:a16="http://schemas.microsoft.com/office/drawing/2014/main" id="{68AE7275-07FF-4E12-8334-9E1369154E69}"/>
              </a:ext>
            </a:extLst>
          </p:cNvPr>
          <p:cNvCxnSpPr/>
          <p:nvPr/>
        </p:nvCxnSpPr>
        <p:spPr>
          <a:xfrm flipH="1">
            <a:off x="8645044" y="2772417"/>
            <a:ext cx="1182624" cy="67056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76">
            <a:extLst>
              <a:ext uri="{FF2B5EF4-FFF2-40B4-BE49-F238E27FC236}">
                <a16:creationId xmlns:a16="http://schemas.microsoft.com/office/drawing/2014/main" id="{884F757C-C0A0-426D-9DC5-C594F4EFCFBC}"/>
              </a:ext>
            </a:extLst>
          </p:cNvPr>
          <p:cNvSpPr/>
          <p:nvPr/>
        </p:nvSpPr>
        <p:spPr>
          <a:xfrm>
            <a:off x="9477317" y="3240229"/>
            <a:ext cx="678108" cy="6781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9" name="Rectangle 77">
            <a:extLst>
              <a:ext uri="{FF2B5EF4-FFF2-40B4-BE49-F238E27FC236}">
                <a16:creationId xmlns:a16="http://schemas.microsoft.com/office/drawing/2014/main" id="{A340D9CB-209F-4C6C-814A-1E1F800EDBC5}"/>
              </a:ext>
            </a:extLst>
          </p:cNvPr>
          <p:cNvSpPr/>
          <p:nvPr/>
        </p:nvSpPr>
        <p:spPr>
          <a:xfrm>
            <a:off x="10158015" y="3237937"/>
            <a:ext cx="2092747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67">
                <a:solidFill>
                  <a:schemeClr val="accent3"/>
                </a:solidFill>
              </a:rPr>
              <a:t>10%</a:t>
            </a:r>
            <a:endParaRPr lang="en-US" sz="2667" dirty="0">
              <a:solidFill>
                <a:schemeClr val="accent3"/>
              </a:solidFill>
            </a:endParaRPr>
          </a:p>
        </p:txBody>
      </p:sp>
      <p:cxnSp>
        <p:nvCxnSpPr>
          <p:cNvPr id="51" name="Straight Connector 79">
            <a:extLst>
              <a:ext uri="{FF2B5EF4-FFF2-40B4-BE49-F238E27FC236}">
                <a16:creationId xmlns:a16="http://schemas.microsoft.com/office/drawing/2014/main" id="{4E5A840E-E028-4C7F-A708-E694C48145D9}"/>
              </a:ext>
            </a:extLst>
          </p:cNvPr>
          <p:cNvCxnSpPr/>
          <p:nvPr/>
        </p:nvCxnSpPr>
        <p:spPr>
          <a:xfrm flipV="1">
            <a:off x="9982093" y="3070184"/>
            <a:ext cx="121920" cy="2318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8">
            <a:extLst>
              <a:ext uri="{FF2B5EF4-FFF2-40B4-BE49-F238E27FC236}">
                <a16:creationId xmlns:a16="http://schemas.microsoft.com/office/drawing/2014/main" id="{F02EF6AB-A92F-4BB6-BA1D-CA3EB15AD541}"/>
              </a:ext>
            </a:extLst>
          </p:cNvPr>
          <p:cNvSpPr/>
          <p:nvPr/>
        </p:nvSpPr>
        <p:spPr>
          <a:xfrm>
            <a:off x="1218674" y="3318843"/>
            <a:ext cx="2092747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67">
                <a:solidFill>
                  <a:schemeClr val="accent3"/>
                </a:solidFill>
              </a:rPr>
              <a:t>3%</a:t>
            </a:r>
            <a:endParaRPr lang="en-US" sz="2667" dirty="0">
              <a:solidFill>
                <a:schemeClr val="accent3"/>
              </a:solidFill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C4FF599-39DF-422A-8E7E-B6659F0FCBD2}"/>
              </a:ext>
            </a:extLst>
          </p:cNvPr>
          <p:cNvSpPr/>
          <p:nvPr/>
        </p:nvSpPr>
        <p:spPr>
          <a:xfrm>
            <a:off x="1231445" y="3623792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>
                <a:solidFill>
                  <a:schemeClr val="accent3"/>
                </a:solidFill>
              </a:rPr>
              <a:t>TITLE HERE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CEA99867-10BC-45E6-ABF2-FB925E2891A4}"/>
              </a:ext>
            </a:extLst>
          </p:cNvPr>
          <p:cNvSpPr/>
          <p:nvPr/>
        </p:nvSpPr>
        <p:spPr>
          <a:xfrm>
            <a:off x="3393224" y="2622986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>
                <a:solidFill>
                  <a:schemeClr val="accent3"/>
                </a:solidFill>
              </a:rPr>
              <a:t>TITLE HERE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5CAFE874-E859-405F-9DE0-89FC72501B73}"/>
              </a:ext>
            </a:extLst>
          </p:cNvPr>
          <p:cNvSpPr/>
          <p:nvPr/>
        </p:nvSpPr>
        <p:spPr>
          <a:xfrm>
            <a:off x="5720699" y="356755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>
                <a:solidFill>
                  <a:schemeClr val="accent3"/>
                </a:solidFill>
              </a:rPr>
              <a:t>TITLE HERE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73E61B91-9680-4394-A630-38C65E93551D}"/>
              </a:ext>
            </a:extLst>
          </p:cNvPr>
          <p:cNvSpPr/>
          <p:nvPr/>
        </p:nvSpPr>
        <p:spPr>
          <a:xfrm>
            <a:off x="7988315" y="261383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>
                <a:solidFill>
                  <a:schemeClr val="accent3"/>
                </a:solidFill>
              </a:rPr>
              <a:t>TITLE HERE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5102A883-B841-4EBB-AC0A-B9D79C19874A}"/>
              </a:ext>
            </a:extLst>
          </p:cNvPr>
          <p:cNvSpPr/>
          <p:nvPr/>
        </p:nvSpPr>
        <p:spPr>
          <a:xfrm>
            <a:off x="10218417" y="360843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>
                <a:solidFill>
                  <a:schemeClr val="accent3"/>
                </a:solidFill>
              </a:rPr>
              <a:t>TITLE HERE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C938A873-77A2-4F40-A0FB-AAE0AE07FE4B}"/>
              </a:ext>
            </a:extLst>
          </p:cNvPr>
          <p:cNvSpPr txBox="1"/>
          <p:nvPr/>
        </p:nvSpPr>
        <p:spPr>
          <a:xfrm>
            <a:off x="754745" y="50132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DC7DF0C4-A04C-4F36-AFDD-31930D6A00DE}"/>
              </a:ext>
            </a:extLst>
          </p:cNvPr>
          <p:cNvSpPr txBox="1"/>
          <p:nvPr/>
        </p:nvSpPr>
        <p:spPr>
          <a:xfrm>
            <a:off x="2982895" y="50132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8C24CB0D-C9EC-4888-B1B1-085C63D7837D}"/>
              </a:ext>
            </a:extLst>
          </p:cNvPr>
          <p:cNvSpPr txBox="1"/>
          <p:nvPr/>
        </p:nvSpPr>
        <p:spPr>
          <a:xfrm>
            <a:off x="5211044" y="50132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C500906E-DF66-4F92-8846-ECA4D8A0B782}"/>
              </a:ext>
            </a:extLst>
          </p:cNvPr>
          <p:cNvSpPr txBox="1"/>
          <p:nvPr/>
        </p:nvSpPr>
        <p:spPr>
          <a:xfrm>
            <a:off x="7439194" y="50132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B68E78E6-569E-4590-9D90-6BAE2D743825}"/>
              </a:ext>
            </a:extLst>
          </p:cNvPr>
          <p:cNvSpPr txBox="1"/>
          <p:nvPr/>
        </p:nvSpPr>
        <p:spPr>
          <a:xfrm>
            <a:off x="9667344" y="50132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61" name="rocket" title="Icon of a rocket">
            <a:extLst>
              <a:ext uri="{FF2B5EF4-FFF2-40B4-BE49-F238E27FC236}">
                <a16:creationId xmlns:a16="http://schemas.microsoft.com/office/drawing/2014/main" id="{7F326344-1B35-43A0-88D9-1BA618E9193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7449" y="3434610"/>
            <a:ext cx="296340" cy="29053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2" name="Intelligence" title="Icon of circles connected by crossing lines">
            <a:extLst>
              <a:ext uri="{FF2B5EF4-FFF2-40B4-BE49-F238E27FC236}">
                <a16:creationId xmlns:a16="http://schemas.microsoft.com/office/drawing/2014/main" id="{734CEB39-5644-4607-A800-6067806134D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09119" y="2523488"/>
            <a:ext cx="302348" cy="29053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3" name="Broadcasting_F1B5" title="Icon of a communication dish with signal lines">
            <a:extLst>
              <a:ext uri="{FF2B5EF4-FFF2-40B4-BE49-F238E27FC236}">
                <a16:creationId xmlns:a16="http://schemas.microsoft.com/office/drawing/2014/main" id="{388A3654-2949-42FA-8B5F-28AE0C0B0F28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9671174" y="3434018"/>
            <a:ext cx="290394" cy="29053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64" name="IoT" title="Icon of five circles that all connect to a center circle">
            <a:extLst>
              <a:ext uri="{FF2B5EF4-FFF2-40B4-BE49-F238E27FC236}">
                <a16:creationId xmlns:a16="http://schemas.microsoft.com/office/drawing/2014/main" id="{627D04F2-6F38-417D-B078-88F77952AC4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168" y="3434018"/>
            <a:ext cx="290064" cy="29053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65" name="speedometer" title="Icon of a spedometer showing medium speed">
            <a:extLst>
              <a:ext uri="{FF2B5EF4-FFF2-40B4-BE49-F238E27FC236}">
                <a16:creationId xmlns:a16="http://schemas.microsoft.com/office/drawing/2014/main" id="{58B5F395-56B7-4742-8742-080D7F2DD3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72785" y="2497149"/>
            <a:ext cx="288000" cy="2880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520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A8A8E84-3A54-4417-98A9-349900995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84775"/>
          </a:xfrm>
        </p:spPr>
        <p:txBody>
          <a:bodyPr/>
          <a:lstStyle/>
          <a:p>
            <a:r>
              <a:rPr lang="af-ZA" altLang="zh-CN"/>
              <a:t>TITLE HERE</a:t>
            </a:r>
          </a:p>
        </p:txBody>
      </p:sp>
      <p:cxnSp>
        <p:nvCxnSpPr>
          <p:cNvPr id="49" name="Straight Arrow Connector 41">
            <a:extLst>
              <a:ext uri="{FF2B5EF4-FFF2-40B4-BE49-F238E27FC236}">
                <a16:creationId xmlns:a16="http://schemas.microsoft.com/office/drawing/2014/main" id="{F8BA9128-8FF7-40B2-B82B-6D782C0105BF}"/>
              </a:ext>
            </a:extLst>
          </p:cNvPr>
          <p:cNvCxnSpPr>
            <a:cxnSpLocks/>
          </p:cNvCxnSpPr>
          <p:nvPr/>
        </p:nvCxnSpPr>
        <p:spPr>
          <a:xfrm flipV="1">
            <a:off x="1950820" y="4647525"/>
            <a:ext cx="426770" cy="158816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41">
            <a:extLst>
              <a:ext uri="{FF2B5EF4-FFF2-40B4-BE49-F238E27FC236}">
                <a16:creationId xmlns:a16="http://schemas.microsoft.com/office/drawing/2014/main" id="{0345375C-F5CA-4704-931A-06B6587B432B}"/>
              </a:ext>
            </a:extLst>
          </p:cNvPr>
          <p:cNvCxnSpPr>
            <a:cxnSpLocks/>
          </p:cNvCxnSpPr>
          <p:nvPr/>
        </p:nvCxnSpPr>
        <p:spPr>
          <a:xfrm flipV="1">
            <a:off x="4021723" y="3849355"/>
            <a:ext cx="426770" cy="158816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41">
            <a:extLst>
              <a:ext uri="{FF2B5EF4-FFF2-40B4-BE49-F238E27FC236}">
                <a16:creationId xmlns:a16="http://schemas.microsoft.com/office/drawing/2014/main" id="{6F197085-E29E-476A-A998-6842634CDF63}"/>
              </a:ext>
            </a:extLst>
          </p:cNvPr>
          <p:cNvCxnSpPr>
            <a:cxnSpLocks/>
          </p:cNvCxnSpPr>
          <p:nvPr/>
        </p:nvCxnSpPr>
        <p:spPr>
          <a:xfrm flipV="1">
            <a:off x="6092626" y="3051186"/>
            <a:ext cx="426770" cy="158816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41">
            <a:extLst>
              <a:ext uri="{FF2B5EF4-FFF2-40B4-BE49-F238E27FC236}">
                <a16:creationId xmlns:a16="http://schemas.microsoft.com/office/drawing/2014/main" id="{36ABEAB2-DDAE-4592-90B0-358306452C73}"/>
              </a:ext>
            </a:extLst>
          </p:cNvPr>
          <p:cNvCxnSpPr>
            <a:cxnSpLocks/>
          </p:cNvCxnSpPr>
          <p:nvPr/>
        </p:nvCxnSpPr>
        <p:spPr>
          <a:xfrm flipV="1">
            <a:off x="8163528" y="2253017"/>
            <a:ext cx="426770" cy="158816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D936E52E-31C2-4B41-BD7A-684D386B9DAE}"/>
              </a:ext>
            </a:extLst>
          </p:cNvPr>
          <p:cNvGrpSpPr/>
          <p:nvPr/>
        </p:nvGrpSpPr>
        <p:grpSpPr>
          <a:xfrm>
            <a:off x="562057" y="4387473"/>
            <a:ext cx="1122543" cy="1177237"/>
            <a:chOff x="562057" y="4387473"/>
            <a:chExt cx="1122543" cy="1177237"/>
          </a:xfrm>
        </p:grpSpPr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4366F06F-1575-413D-B97A-F81E4911A066}"/>
                </a:ext>
              </a:extLst>
            </p:cNvPr>
            <p:cNvGrpSpPr/>
            <p:nvPr/>
          </p:nvGrpSpPr>
          <p:grpSpPr>
            <a:xfrm>
              <a:off x="562057" y="4387473"/>
              <a:ext cx="1122543" cy="1177237"/>
              <a:chOff x="971304" y="4387473"/>
              <a:chExt cx="1122543" cy="1177237"/>
            </a:xfrm>
          </p:grpSpPr>
          <p:sp>
            <p:nvSpPr>
              <p:cNvPr id="22" name="Oval 5">
                <a:extLst>
                  <a:ext uri="{FF2B5EF4-FFF2-40B4-BE49-F238E27FC236}">
                    <a16:creationId xmlns:a16="http://schemas.microsoft.com/office/drawing/2014/main" id="{B8BF8508-4311-46B2-997D-44051DE810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5821" y="4456686"/>
                <a:ext cx="1108026" cy="1108024"/>
              </a:xfrm>
              <a:prstGeom prst="ellipse">
                <a:avLst/>
              </a:prstGeom>
              <a:solidFill>
                <a:schemeClr val="accent2">
                  <a:alpha val="91000"/>
                </a:schemeClr>
              </a:solidFill>
              <a:ln w="9525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6" name="Oval 61">
                <a:extLst>
                  <a:ext uri="{FF2B5EF4-FFF2-40B4-BE49-F238E27FC236}">
                    <a16:creationId xmlns:a16="http://schemas.microsoft.com/office/drawing/2014/main" id="{9AADE8D7-7528-4B21-9A69-BA683AE7C519}"/>
                  </a:ext>
                </a:extLst>
              </p:cNvPr>
              <p:cNvSpPr/>
              <p:nvPr/>
            </p:nvSpPr>
            <p:spPr>
              <a:xfrm>
                <a:off x="971304" y="4387473"/>
                <a:ext cx="418868" cy="41886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lnSpc>
                    <a:spcPct val="89000"/>
                  </a:lnSpc>
                </a:pPr>
                <a:r>
                  <a:rPr lang="en-US" sz="2133"/>
                  <a:t>01</a:t>
                </a:r>
                <a:endParaRPr lang="en-US" sz="2133" dirty="0"/>
              </a:p>
            </p:txBody>
          </p:sp>
        </p:grpSp>
        <p:sp>
          <p:nvSpPr>
            <p:cNvPr id="95" name="rocket" title="Icon of a rocket">
              <a:extLst>
                <a:ext uri="{FF2B5EF4-FFF2-40B4-BE49-F238E27FC236}">
                  <a16:creationId xmlns:a16="http://schemas.microsoft.com/office/drawing/2014/main" id="{A1647694-2009-40B1-AE9A-BD73319AC78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09223" y="4793673"/>
              <a:ext cx="442728" cy="434050"/>
            </a:xfrm>
            <a:custGeom>
              <a:avLst/>
              <a:gdLst>
                <a:gd name="T0" fmla="*/ 352 w 352"/>
                <a:gd name="T1" fmla="*/ 3 h 346"/>
                <a:gd name="T2" fmla="*/ 305 w 352"/>
                <a:gd name="T3" fmla="*/ 142 h 346"/>
                <a:gd name="T4" fmla="*/ 118 w 352"/>
                <a:gd name="T5" fmla="*/ 326 h 346"/>
                <a:gd name="T6" fmla="*/ 50 w 352"/>
                <a:gd name="T7" fmla="*/ 346 h 346"/>
                <a:gd name="T8" fmla="*/ 0 w 352"/>
                <a:gd name="T9" fmla="*/ 295 h 346"/>
                <a:gd name="T10" fmla="*/ 30 w 352"/>
                <a:gd name="T11" fmla="*/ 227 h 346"/>
                <a:gd name="T12" fmla="*/ 203 w 352"/>
                <a:gd name="T13" fmla="*/ 54 h 346"/>
                <a:gd name="T14" fmla="*/ 352 w 352"/>
                <a:gd name="T15" fmla="*/ 3 h 346"/>
                <a:gd name="T16" fmla="*/ 203 w 352"/>
                <a:gd name="T17" fmla="*/ 55 h 346"/>
                <a:gd name="T18" fmla="*/ 301 w 352"/>
                <a:gd name="T19" fmla="*/ 146 h 346"/>
                <a:gd name="T20" fmla="*/ 144 w 352"/>
                <a:gd name="T21" fmla="*/ 113 h 346"/>
                <a:gd name="T22" fmla="*/ 0 w 352"/>
                <a:gd name="T23" fmla="*/ 113 h 346"/>
                <a:gd name="T24" fmla="*/ 0 w 352"/>
                <a:gd name="T25" fmla="*/ 197 h 346"/>
                <a:gd name="T26" fmla="*/ 30 w 352"/>
                <a:gd name="T27" fmla="*/ 227 h 346"/>
                <a:gd name="T28" fmla="*/ 30 w 352"/>
                <a:gd name="T29" fmla="*/ 227 h 346"/>
                <a:gd name="T30" fmla="*/ 120 w 352"/>
                <a:gd name="T31" fmla="*/ 324 h 346"/>
                <a:gd name="T32" fmla="*/ 141 w 352"/>
                <a:gd name="T33" fmla="*/ 346 h 346"/>
                <a:gd name="T34" fmla="*/ 232 w 352"/>
                <a:gd name="T35" fmla="*/ 346 h 346"/>
                <a:gd name="T36" fmla="*/ 232 w 352"/>
                <a:gd name="T37" fmla="*/ 214 h 346"/>
                <a:gd name="T38" fmla="*/ 176 w 352"/>
                <a:gd name="T39" fmla="*/ 159 h 346"/>
                <a:gd name="T40" fmla="*/ 194 w 352"/>
                <a:gd name="T41" fmla="*/ 177 h 346"/>
                <a:gd name="T42" fmla="*/ 211 w 352"/>
                <a:gd name="T43" fmla="*/ 159 h 346"/>
                <a:gd name="T44" fmla="*/ 194 w 352"/>
                <a:gd name="T45" fmla="*/ 141 h 346"/>
                <a:gd name="T46" fmla="*/ 176 w 352"/>
                <a:gd name="T47" fmla="*/ 15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2" h="346">
                  <a:moveTo>
                    <a:pt x="352" y="3"/>
                  </a:moveTo>
                  <a:cubicBezTo>
                    <a:pt x="346" y="85"/>
                    <a:pt x="305" y="142"/>
                    <a:pt x="305" y="142"/>
                  </a:cubicBezTo>
                  <a:cubicBezTo>
                    <a:pt x="305" y="142"/>
                    <a:pt x="305" y="142"/>
                    <a:pt x="118" y="326"/>
                  </a:cubicBezTo>
                  <a:cubicBezTo>
                    <a:pt x="118" y="326"/>
                    <a:pt x="118" y="326"/>
                    <a:pt x="50" y="346"/>
                  </a:cubicBezTo>
                  <a:cubicBezTo>
                    <a:pt x="50" y="346"/>
                    <a:pt x="50" y="346"/>
                    <a:pt x="0" y="295"/>
                  </a:cubicBezTo>
                  <a:cubicBezTo>
                    <a:pt x="0" y="295"/>
                    <a:pt x="0" y="295"/>
                    <a:pt x="30" y="227"/>
                  </a:cubicBezTo>
                  <a:cubicBezTo>
                    <a:pt x="30" y="227"/>
                    <a:pt x="149" y="109"/>
                    <a:pt x="203" y="54"/>
                  </a:cubicBezTo>
                  <a:cubicBezTo>
                    <a:pt x="257" y="0"/>
                    <a:pt x="352" y="3"/>
                    <a:pt x="352" y="3"/>
                  </a:cubicBezTo>
                  <a:close/>
                  <a:moveTo>
                    <a:pt x="203" y="55"/>
                  </a:moveTo>
                  <a:cubicBezTo>
                    <a:pt x="301" y="146"/>
                    <a:pt x="301" y="146"/>
                    <a:pt x="301" y="146"/>
                  </a:cubicBezTo>
                  <a:moveTo>
                    <a:pt x="144" y="113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0" y="227"/>
                    <a:pt x="30" y="227"/>
                    <a:pt x="30" y="227"/>
                  </a:cubicBezTo>
                  <a:moveTo>
                    <a:pt x="30" y="227"/>
                  </a:moveTo>
                  <a:cubicBezTo>
                    <a:pt x="120" y="324"/>
                    <a:pt x="120" y="324"/>
                    <a:pt x="120" y="324"/>
                  </a:cubicBezTo>
                  <a:cubicBezTo>
                    <a:pt x="141" y="346"/>
                    <a:pt x="141" y="346"/>
                    <a:pt x="141" y="346"/>
                  </a:cubicBezTo>
                  <a:cubicBezTo>
                    <a:pt x="232" y="346"/>
                    <a:pt x="232" y="346"/>
                    <a:pt x="232" y="346"/>
                  </a:cubicBezTo>
                  <a:cubicBezTo>
                    <a:pt x="232" y="214"/>
                    <a:pt x="232" y="214"/>
                    <a:pt x="232" y="214"/>
                  </a:cubicBezTo>
                  <a:moveTo>
                    <a:pt x="176" y="159"/>
                  </a:moveTo>
                  <a:cubicBezTo>
                    <a:pt x="176" y="169"/>
                    <a:pt x="184" y="177"/>
                    <a:pt x="194" y="177"/>
                  </a:cubicBezTo>
                  <a:cubicBezTo>
                    <a:pt x="203" y="177"/>
                    <a:pt x="211" y="169"/>
                    <a:pt x="211" y="159"/>
                  </a:cubicBezTo>
                  <a:cubicBezTo>
                    <a:pt x="211" y="149"/>
                    <a:pt x="203" y="141"/>
                    <a:pt x="194" y="141"/>
                  </a:cubicBezTo>
                  <a:cubicBezTo>
                    <a:pt x="184" y="141"/>
                    <a:pt x="176" y="149"/>
                    <a:pt x="176" y="159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75B62CA1-F9B6-4221-8A3F-96CCB8521B61}"/>
              </a:ext>
            </a:extLst>
          </p:cNvPr>
          <p:cNvGrpSpPr/>
          <p:nvPr/>
        </p:nvGrpSpPr>
        <p:grpSpPr>
          <a:xfrm>
            <a:off x="8831001" y="1344306"/>
            <a:ext cx="1122543" cy="1177237"/>
            <a:chOff x="8831001" y="1777829"/>
            <a:chExt cx="1122543" cy="1177237"/>
          </a:xfrm>
        </p:grpSpPr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E3E2706E-08B5-4E06-8B51-863EAAF31B3F}"/>
                </a:ext>
              </a:extLst>
            </p:cNvPr>
            <p:cNvGrpSpPr/>
            <p:nvPr/>
          </p:nvGrpSpPr>
          <p:grpSpPr>
            <a:xfrm>
              <a:off x="8831001" y="1777829"/>
              <a:ext cx="1122543" cy="1177237"/>
              <a:chOff x="971304" y="4387473"/>
              <a:chExt cx="1122543" cy="1177237"/>
            </a:xfrm>
          </p:grpSpPr>
          <p:sp>
            <p:nvSpPr>
              <p:cNvPr id="86" name="Oval 5">
                <a:extLst>
                  <a:ext uri="{FF2B5EF4-FFF2-40B4-BE49-F238E27FC236}">
                    <a16:creationId xmlns:a16="http://schemas.microsoft.com/office/drawing/2014/main" id="{0B7E24B6-DC90-4A0A-9608-8B023E864F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5821" y="4456686"/>
                <a:ext cx="1108026" cy="1108024"/>
              </a:xfrm>
              <a:prstGeom prst="ellipse">
                <a:avLst/>
              </a:prstGeom>
              <a:solidFill>
                <a:schemeClr val="accent2">
                  <a:alpha val="91000"/>
                </a:schemeClr>
              </a:solidFill>
              <a:ln w="9525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7" name="Oval 61">
                <a:extLst>
                  <a:ext uri="{FF2B5EF4-FFF2-40B4-BE49-F238E27FC236}">
                    <a16:creationId xmlns:a16="http://schemas.microsoft.com/office/drawing/2014/main" id="{6FE4A45A-A34A-480A-B78A-157BDAFBED8C}"/>
                  </a:ext>
                </a:extLst>
              </p:cNvPr>
              <p:cNvSpPr/>
              <p:nvPr/>
            </p:nvSpPr>
            <p:spPr>
              <a:xfrm>
                <a:off x="971304" y="4387473"/>
                <a:ext cx="418868" cy="41886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lnSpc>
                    <a:spcPct val="89000"/>
                  </a:lnSpc>
                </a:pPr>
                <a:r>
                  <a:rPr lang="en-US" sz="2133"/>
                  <a:t>05</a:t>
                </a:r>
                <a:endParaRPr lang="en-US" sz="2133" dirty="0"/>
              </a:p>
            </p:txBody>
          </p:sp>
        </p:grpSp>
        <p:sp>
          <p:nvSpPr>
            <p:cNvPr id="96" name="Broadcasting_F1B5" title="Icon of a communication dish with signal lines">
              <a:extLst>
                <a:ext uri="{FF2B5EF4-FFF2-40B4-BE49-F238E27FC236}">
                  <a16:creationId xmlns:a16="http://schemas.microsoft.com/office/drawing/2014/main" id="{7EF0B570-8499-4010-A8BB-C0F0F16BC2A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flipH="1">
              <a:off x="9176878" y="2213215"/>
              <a:ext cx="433846" cy="434050"/>
            </a:xfrm>
            <a:custGeom>
              <a:avLst/>
              <a:gdLst>
                <a:gd name="T0" fmla="*/ 1786 w 3913"/>
                <a:gd name="T1" fmla="*/ 2127 h 3913"/>
                <a:gd name="T2" fmla="*/ 2198 w 3913"/>
                <a:gd name="T3" fmla="*/ 1715 h 3913"/>
                <a:gd name="T4" fmla="*/ 2286 w 3913"/>
                <a:gd name="T5" fmla="*/ 1502 h 3913"/>
                <a:gd name="T6" fmla="*/ 2161 w 3913"/>
                <a:gd name="T7" fmla="*/ 1627 h 3913"/>
                <a:gd name="T8" fmla="*/ 2286 w 3913"/>
                <a:gd name="T9" fmla="*/ 1752 h 3913"/>
                <a:gd name="T10" fmla="*/ 2411 w 3913"/>
                <a:gd name="T11" fmla="*/ 1627 h 3913"/>
                <a:gd name="T12" fmla="*/ 2286 w 3913"/>
                <a:gd name="T13" fmla="*/ 1502 h 3913"/>
                <a:gd name="T14" fmla="*/ 3162 w 3913"/>
                <a:gd name="T15" fmla="*/ 1877 h 3913"/>
                <a:gd name="T16" fmla="*/ 2036 w 3913"/>
                <a:gd name="T17" fmla="*/ 751 h 3913"/>
                <a:gd name="T18" fmla="*/ 3913 w 3913"/>
                <a:gd name="T19" fmla="*/ 1877 h 3913"/>
                <a:gd name="T20" fmla="*/ 2036 w 3913"/>
                <a:gd name="T21" fmla="*/ 0 h 3913"/>
                <a:gd name="T22" fmla="*/ 636 w 3913"/>
                <a:gd name="T23" fmla="*/ 977 h 3913"/>
                <a:gd name="T24" fmla="*/ 636 w 3913"/>
                <a:gd name="T25" fmla="*/ 3277 h 3913"/>
                <a:gd name="T26" fmla="*/ 2936 w 3913"/>
                <a:gd name="T27" fmla="*/ 3277 h 3913"/>
                <a:gd name="T28" fmla="*/ 636 w 3913"/>
                <a:gd name="T29" fmla="*/ 977 h 3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13" h="3913">
                  <a:moveTo>
                    <a:pt x="1786" y="2127"/>
                  </a:moveTo>
                  <a:cubicBezTo>
                    <a:pt x="2198" y="1715"/>
                    <a:pt x="2198" y="1715"/>
                    <a:pt x="2198" y="1715"/>
                  </a:cubicBezTo>
                  <a:moveTo>
                    <a:pt x="2286" y="1502"/>
                  </a:moveTo>
                  <a:cubicBezTo>
                    <a:pt x="2217" y="1502"/>
                    <a:pt x="2161" y="1558"/>
                    <a:pt x="2161" y="1627"/>
                  </a:cubicBezTo>
                  <a:cubicBezTo>
                    <a:pt x="2161" y="1696"/>
                    <a:pt x="2217" y="1752"/>
                    <a:pt x="2286" y="1752"/>
                  </a:cubicBezTo>
                  <a:cubicBezTo>
                    <a:pt x="2355" y="1752"/>
                    <a:pt x="2411" y="1696"/>
                    <a:pt x="2411" y="1627"/>
                  </a:cubicBezTo>
                  <a:cubicBezTo>
                    <a:pt x="2411" y="1558"/>
                    <a:pt x="2355" y="1502"/>
                    <a:pt x="2286" y="1502"/>
                  </a:cubicBezTo>
                  <a:close/>
                  <a:moveTo>
                    <a:pt x="3162" y="1877"/>
                  </a:moveTo>
                  <a:cubicBezTo>
                    <a:pt x="3162" y="1255"/>
                    <a:pt x="2658" y="751"/>
                    <a:pt x="2036" y="751"/>
                  </a:cubicBezTo>
                  <a:moveTo>
                    <a:pt x="3913" y="1877"/>
                  </a:moveTo>
                  <a:cubicBezTo>
                    <a:pt x="3913" y="840"/>
                    <a:pt x="3073" y="0"/>
                    <a:pt x="2036" y="0"/>
                  </a:cubicBezTo>
                  <a:moveTo>
                    <a:pt x="636" y="977"/>
                  </a:moveTo>
                  <a:cubicBezTo>
                    <a:pt x="0" y="1612"/>
                    <a:pt x="0" y="2642"/>
                    <a:pt x="636" y="3277"/>
                  </a:cubicBezTo>
                  <a:cubicBezTo>
                    <a:pt x="1271" y="3913"/>
                    <a:pt x="2301" y="3913"/>
                    <a:pt x="2936" y="3277"/>
                  </a:cubicBezTo>
                  <a:lnTo>
                    <a:pt x="636" y="977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A53DEB22-CD9A-4435-841D-E83650E59BD1}"/>
              </a:ext>
            </a:extLst>
          </p:cNvPr>
          <p:cNvGrpSpPr/>
          <p:nvPr/>
        </p:nvGrpSpPr>
        <p:grpSpPr>
          <a:xfrm>
            <a:off x="2629293" y="3626682"/>
            <a:ext cx="1122543" cy="1177237"/>
            <a:chOff x="2629293" y="3735062"/>
            <a:chExt cx="1122543" cy="1177237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55644031-CA39-421B-8B93-EF09FC9BBF9D}"/>
                </a:ext>
              </a:extLst>
            </p:cNvPr>
            <p:cNvGrpSpPr/>
            <p:nvPr/>
          </p:nvGrpSpPr>
          <p:grpSpPr>
            <a:xfrm>
              <a:off x="2629293" y="3735062"/>
              <a:ext cx="1122543" cy="1177237"/>
              <a:chOff x="971304" y="4387473"/>
              <a:chExt cx="1122543" cy="1177237"/>
            </a:xfrm>
          </p:grpSpPr>
          <p:sp>
            <p:nvSpPr>
              <p:cNvPr id="77" name="Oval 5">
                <a:extLst>
                  <a:ext uri="{FF2B5EF4-FFF2-40B4-BE49-F238E27FC236}">
                    <a16:creationId xmlns:a16="http://schemas.microsoft.com/office/drawing/2014/main" id="{6A114F6D-369C-4E29-8F1B-416E8352CC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5821" y="4456686"/>
                <a:ext cx="1108026" cy="1108024"/>
              </a:xfrm>
              <a:prstGeom prst="ellipse">
                <a:avLst/>
              </a:prstGeom>
              <a:solidFill>
                <a:schemeClr val="accent2">
                  <a:alpha val="91000"/>
                </a:schemeClr>
              </a:solidFill>
              <a:ln w="9525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8" name="Oval 61">
                <a:extLst>
                  <a:ext uri="{FF2B5EF4-FFF2-40B4-BE49-F238E27FC236}">
                    <a16:creationId xmlns:a16="http://schemas.microsoft.com/office/drawing/2014/main" id="{93863720-AE20-439A-AEBB-9418BB14E9DF}"/>
                  </a:ext>
                </a:extLst>
              </p:cNvPr>
              <p:cNvSpPr/>
              <p:nvPr/>
            </p:nvSpPr>
            <p:spPr>
              <a:xfrm>
                <a:off x="971304" y="4387473"/>
                <a:ext cx="418868" cy="41886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lnSpc>
                    <a:spcPct val="89000"/>
                  </a:lnSpc>
                </a:pPr>
                <a:r>
                  <a:rPr lang="en-US" sz="2133" dirty="0"/>
                  <a:t>02</a:t>
                </a:r>
              </a:p>
            </p:txBody>
          </p:sp>
        </p:grpSp>
        <p:sp>
          <p:nvSpPr>
            <p:cNvPr id="97" name="signal_3" title="Icon of a communication tower with signal lines">
              <a:extLst>
                <a:ext uri="{FF2B5EF4-FFF2-40B4-BE49-F238E27FC236}">
                  <a16:creationId xmlns:a16="http://schemas.microsoft.com/office/drawing/2014/main" id="{CCD1485D-0E07-4406-B2FC-24A9DE71C37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39595" y="4185351"/>
              <a:ext cx="316456" cy="434050"/>
            </a:xfrm>
            <a:custGeom>
              <a:avLst/>
              <a:gdLst>
                <a:gd name="T0" fmla="*/ 96 w 253"/>
                <a:gd name="T1" fmla="*/ 87 h 347"/>
                <a:gd name="T2" fmla="*/ 126 w 253"/>
                <a:gd name="T3" fmla="*/ 57 h 347"/>
                <a:gd name="T4" fmla="*/ 156 w 253"/>
                <a:gd name="T5" fmla="*/ 87 h 347"/>
                <a:gd name="T6" fmla="*/ 126 w 253"/>
                <a:gd name="T7" fmla="*/ 117 h 347"/>
                <a:gd name="T8" fmla="*/ 96 w 253"/>
                <a:gd name="T9" fmla="*/ 87 h 347"/>
                <a:gd name="T10" fmla="*/ 38 w 253"/>
                <a:gd name="T11" fmla="*/ 347 h 347"/>
                <a:gd name="T12" fmla="*/ 116 w 253"/>
                <a:gd name="T13" fmla="*/ 115 h 347"/>
                <a:gd name="T14" fmla="*/ 213 w 253"/>
                <a:gd name="T15" fmla="*/ 347 h 347"/>
                <a:gd name="T16" fmla="*/ 135 w 253"/>
                <a:gd name="T17" fmla="*/ 116 h 347"/>
                <a:gd name="T18" fmla="*/ 85 w 253"/>
                <a:gd name="T19" fmla="*/ 209 h 347"/>
                <a:gd name="T20" fmla="*/ 167 w 253"/>
                <a:gd name="T21" fmla="*/ 209 h 347"/>
                <a:gd name="T22" fmla="*/ 59 w 253"/>
                <a:gd name="T23" fmla="*/ 283 h 347"/>
                <a:gd name="T24" fmla="*/ 192 w 253"/>
                <a:gd name="T25" fmla="*/ 283 h 347"/>
                <a:gd name="T26" fmla="*/ 35 w 253"/>
                <a:gd name="T27" fmla="*/ 0 h 347"/>
                <a:gd name="T28" fmla="*/ 0 w 253"/>
                <a:gd name="T29" fmla="*/ 86 h 347"/>
                <a:gd name="T30" fmla="*/ 36 w 253"/>
                <a:gd name="T31" fmla="*/ 173 h 347"/>
                <a:gd name="T32" fmla="*/ 72 w 253"/>
                <a:gd name="T33" fmla="*/ 38 h 347"/>
                <a:gd name="T34" fmla="*/ 52 w 253"/>
                <a:gd name="T35" fmla="*/ 87 h 347"/>
                <a:gd name="T36" fmla="*/ 72 w 253"/>
                <a:gd name="T37" fmla="*/ 135 h 347"/>
                <a:gd name="T38" fmla="*/ 216 w 253"/>
                <a:gd name="T39" fmla="*/ 173 h 347"/>
                <a:gd name="T40" fmla="*/ 253 w 253"/>
                <a:gd name="T41" fmla="*/ 86 h 347"/>
                <a:gd name="T42" fmla="*/ 217 w 253"/>
                <a:gd name="T43" fmla="*/ 0 h 347"/>
                <a:gd name="T44" fmla="*/ 180 w 253"/>
                <a:gd name="T45" fmla="*/ 135 h 347"/>
                <a:gd name="T46" fmla="*/ 200 w 253"/>
                <a:gd name="T47" fmla="*/ 87 h 347"/>
                <a:gd name="T48" fmla="*/ 180 w 253"/>
                <a:gd name="T49" fmla="*/ 38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3" h="347">
                  <a:moveTo>
                    <a:pt x="96" y="87"/>
                  </a:moveTo>
                  <a:cubicBezTo>
                    <a:pt x="96" y="70"/>
                    <a:pt x="109" y="57"/>
                    <a:pt x="126" y="57"/>
                  </a:cubicBezTo>
                  <a:cubicBezTo>
                    <a:pt x="143" y="57"/>
                    <a:pt x="156" y="70"/>
                    <a:pt x="156" y="87"/>
                  </a:cubicBezTo>
                  <a:cubicBezTo>
                    <a:pt x="156" y="104"/>
                    <a:pt x="143" y="117"/>
                    <a:pt x="126" y="117"/>
                  </a:cubicBezTo>
                  <a:cubicBezTo>
                    <a:pt x="109" y="117"/>
                    <a:pt x="96" y="104"/>
                    <a:pt x="96" y="87"/>
                  </a:cubicBezTo>
                  <a:close/>
                  <a:moveTo>
                    <a:pt x="38" y="347"/>
                  </a:moveTo>
                  <a:cubicBezTo>
                    <a:pt x="116" y="115"/>
                    <a:pt x="116" y="115"/>
                    <a:pt x="116" y="115"/>
                  </a:cubicBezTo>
                  <a:moveTo>
                    <a:pt x="213" y="347"/>
                  </a:moveTo>
                  <a:cubicBezTo>
                    <a:pt x="135" y="116"/>
                    <a:pt x="135" y="116"/>
                    <a:pt x="135" y="116"/>
                  </a:cubicBezTo>
                  <a:moveTo>
                    <a:pt x="85" y="209"/>
                  </a:moveTo>
                  <a:cubicBezTo>
                    <a:pt x="167" y="209"/>
                    <a:pt x="167" y="209"/>
                    <a:pt x="167" y="209"/>
                  </a:cubicBezTo>
                  <a:moveTo>
                    <a:pt x="59" y="283"/>
                  </a:moveTo>
                  <a:cubicBezTo>
                    <a:pt x="192" y="283"/>
                    <a:pt x="192" y="283"/>
                    <a:pt x="192" y="283"/>
                  </a:cubicBezTo>
                  <a:moveTo>
                    <a:pt x="35" y="0"/>
                  </a:moveTo>
                  <a:cubicBezTo>
                    <a:pt x="13" y="22"/>
                    <a:pt x="0" y="52"/>
                    <a:pt x="0" y="86"/>
                  </a:cubicBezTo>
                  <a:cubicBezTo>
                    <a:pt x="0" y="120"/>
                    <a:pt x="13" y="151"/>
                    <a:pt x="36" y="173"/>
                  </a:cubicBezTo>
                  <a:moveTo>
                    <a:pt x="72" y="38"/>
                  </a:moveTo>
                  <a:cubicBezTo>
                    <a:pt x="60" y="50"/>
                    <a:pt x="52" y="68"/>
                    <a:pt x="52" y="87"/>
                  </a:cubicBezTo>
                  <a:cubicBezTo>
                    <a:pt x="52" y="105"/>
                    <a:pt x="60" y="122"/>
                    <a:pt x="72" y="135"/>
                  </a:cubicBezTo>
                  <a:moveTo>
                    <a:pt x="216" y="173"/>
                  </a:moveTo>
                  <a:cubicBezTo>
                    <a:pt x="239" y="151"/>
                    <a:pt x="253" y="120"/>
                    <a:pt x="253" y="86"/>
                  </a:cubicBezTo>
                  <a:cubicBezTo>
                    <a:pt x="253" y="52"/>
                    <a:pt x="239" y="22"/>
                    <a:pt x="217" y="0"/>
                  </a:cubicBezTo>
                  <a:moveTo>
                    <a:pt x="180" y="135"/>
                  </a:moveTo>
                  <a:cubicBezTo>
                    <a:pt x="192" y="122"/>
                    <a:pt x="200" y="105"/>
                    <a:pt x="200" y="87"/>
                  </a:cubicBezTo>
                  <a:cubicBezTo>
                    <a:pt x="200" y="68"/>
                    <a:pt x="192" y="50"/>
                    <a:pt x="180" y="38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59FB93AF-EDA0-4041-8E7D-F0BE69A45F43}"/>
              </a:ext>
            </a:extLst>
          </p:cNvPr>
          <p:cNvGrpSpPr/>
          <p:nvPr/>
        </p:nvGrpSpPr>
        <p:grpSpPr>
          <a:xfrm>
            <a:off x="6763765" y="2105098"/>
            <a:ext cx="1122543" cy="1177237"/>
            <a:chOff x="6763765" y="2430240"/>
            <a:chExt cx="1122543" cy="1177237"/>
          </a:xfrm>
        </p:grpSpPr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BB25CB1C-C10A-44EA-AF7E-248F6D2D161B}"/>
                </a:ext>
              </a:extLst>
            </p:cNvPr>
            <p:cNvGrpSpPr/>
            <p:nvPr/>
          </p:nvGrpSpPr>
          <p:grpSpPr>
            <a:xfrm>
              <a:off x="6763765" y="2430240"/>
              <a:ext cx="1122543" cy="1177237"/>
              <a:chOff x="971304" y="4387473"/>
              <a:chExt cx="1122543" cy="1177237"/>
            </a:xfrm>
          </p:grpSpPr>
          <p:sp>
            <p:nvSpPr>
              <p:cNvPr id="83" name="Oval 5">
                <a:extLst>
                  <a:ext uri="{FF2B5EF4-FFF2-40B4-BE49-F238E27FC236}">
                    <a16:creationId xmlns:a16="http://schemas.microsoft.com/office/drawing/2014/main" id="{A33324D5-3A14-40B5-8E06-CC161FB93F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5821" y="4456686"/>
                <a:ext cx="1108026" cy="1108024"/>
              </a:xfrm>
              <a:prstGeom prst="ellipse">
                <a:avLst/>
              </a:prstGeom>
              <a:solidFill>
                <a:schemeClr val="accent2">
                  <a:alpha val="91000"/>
                </a:schemeClr>
              </a:solidFill>
              <a:ln w="9525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4" name="Oval 61">
                <a:extLst>
                  <a:ext uri="{FF2B5EF4-FFF2-40B4-BE49-F238E27FC236}">
                    <a16:creationId xmlns:a16="http://schemas.microsoft.com/office/drawing/2014/main" id="{FDFAAF33-C6A3-482C-A7CB-ACD7C668A1EC}"/>
                  </a:ext>
                </a:extLst>
              </p:cNvPr>
              <p:cNvSpPr/>
              <p:nvPr/>
            </p:nvSpPr>
            <p:spPr>
              <a:xfrm>
                <a:off x="971304" y="4387473"/>
                <a:ext cx="418868" cy="41886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lnSpc>
                    <a:spcPct val="89000"/>
                  </a:lnSpc>
                </a:pPr>
                <a:r>
                  <a:rPr lang="en-US" sz="2133"/>
                  <a:t>04</a:t>
                </a:r>
                <a:endParaRPr lang="en-US" sz="2133" dirty="0"/>
              </a:p>
            </p:txBody>
          </p:sp>
        </p:grpSp>
        <p:sp>
          <p:nvSpPr>
            <p:cNvPr id="98" name="IoT" title="Icon of five circles that all connect to a center circle">
              <a:extLst>
                <a:ext uri="{FF2B5EF4-FFF2-40B4-BE49-F238E27FC236}">
                  <a16:creationId xmlns:a16="http://schemas.microsoft.com/office/drawing/2014/main" id="{5E087293-2EA9-4F69-8D7C-C79A48D9686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15618" y="2865626"/>
              <a:ext cx="433354" cy="434050"/>
            </a:xfrm>
            <a:custGeom>
              <a:avLst/>
              <a:gdLst>
                <a:gd name="T0" fmla="*/ 235 w 352"/>
                <a:gd name="T1" fmla="*/ 176 h 352"/>
                <a:gd name="T2" fmla="*/ 176 w 352"/>
                <a:gd name="T3" fmla="*/ 235 h 352"/>
                <a:gd name="T4" fmla="*/ 117 w 352"/>
                <a:gd name="T5" fmla="*/ 176 h 352"/>
                <a:gd name="T6" fmla="*/ 176 w 352"/>
                <a:gd name="T7" fmla="*/ 117 h 352"/>
                <a:gd name="T8" fmla="*/ 235 w 352"/>
                <a:gd name="T9" fmla="*/ 176 h 352"/>
                <a:gd name="T10" fmla="*/ 270 w 352"/>
                <a:gd name="T11" fmla="*/ 0 h 352"/>
                <a:gd name="T12" fmla="*/ 235 w 352"/>
                <a:gd name="T13" fmla="*/ 35 h 352"/>
                <a:gd name="T14" fmla="*/ 270 w 352"/>
                <a:gd name="T15" fmla="*/ 70 h 352"/>
                <a:gd name="T16" fmla="*/ 305 w 352"/>
                <a:gd name="T17" fmla="*/ 35 h 352"/>
                <a:gd name="T18" fmla="*/ 270 w 352"/>
                <a:gd name="T19" fmla="*/ 0 h 352"/>
                <a:gd name="T20" fmla="*/ 82 w 352"/>
                <a:gd name="T21" fmla="*/ 23 h 352"/>
                <a:gd name="T22" fmla="*/ 47 w 352"/>
                <a:gd name="T23" fmla="*/ 59 h 352"/>
                <a:gd name="T24" fmla="*/ 82 w 352"/>
                <a:gd name="T25" fmla="*/ 94 h 352"/>
                <a:gd name="T26" fmla="*/ 117 w 352"/>
                <a:gd name="T27" fmla="*/ 59 h 352"/>
                <a:gd name="T28" fmla="*/ 82 w 352"/>
                <a:gd name="T29" fmla="*/ 23 h 352"/>
                <a:gd name="T30" fmla="*/ 35 w 352"/>
                <a:gd name="T31" fmla="*/ 211 h 352"/>
                <a:gd name="T32" fmla="*/ 0 w 352"/>
                <a:gd name="T33" fmla="*/ 246 h 352"/>
                <a:gd name="T34" fmla="*/ 35 w 352"/>
                <a:gd name="T35" fmla="*/ 282 h 352"/>
                <a:gd name="T36" fmla="*/ 70 w 352"/>
                <a:gd name="T37" fmla="*/ 246 h 352"/>
                <a:gd name="T38" fmla="*/ 35 w 352"/>
                <a:gd name="T39" fmla="*/ 211 h 352"/>
                <a:gd name="T40" fmla="*/ 223 w 352"/>
                <a:gd name="T41" fmla="*/ 282 h 352"/>
                <a:gd name="T42" fmla="*/ 188 w 352"/>
                <a:gd name="T43" fmla="*/ 317 h 352"/>
                <a:gd name="T44" fmla="*/ 223 w 352"/>
                <a:gd name="T45" fmla="*/ 352 h 352"/>
                <a:gd name="T46" fmla="*/ 258 w 352"/>
                <a:gd name="T47" fmla="*/ 317 h 352"/>
                <a:gd name="T48" fmla="*/ 223 w 352"/>
                <a:gd name="T49" fmla="*/ 282 h 352"/>
                <a:gd name="T50" fmla="*/ 317 w 352"/>
                <a:gd name="T51" fmla="*/ 164 h 352"/>
                <a:gd name="T52" fmla="*/ 282 w 352"/>
                <a:gd name="T53" fmla="*/ 199 h 352"/>
                <a:gd name="T54" fmla="*/ 317 w 352"/>
                <a:gd name="T55" fmla="*/ 235 h 352"/>
                <a:gd name="T56" fmla="*/ 352 w 352"/>
                <a:gd name="T57" fmla="*/ 199 h 352"/>
                <a:gd name="T58" fmla="*/ 317 w 352"/>
                <a:gd name="T59" fmla="*/ 164 h 352"/>
                <a:gd name="T60" fmla="*/ 250 w 352"/>
                <a:gd name="T61" fmla="*/ 64 h 352"/>
                <a:gd name="T62" fmla="*/ 209 w 352"/>
                <a:gd name="T63" fmla="*/ 127 h 352"/>
                <a:gd name="T64" fmla="*/ 139 w 352"/>
                <a:gd name="T65" fmla="*/ 130 h 352"/>
                <a:gd name="T66" fmla="*/ 104 w 352"/>
                <a:gd name="T67" fmla="*/ 86 h 352"/>
                <a:gd name="T68" fmla="*/ 67 w 352"/>
                <a:gd name="T69" fmla="*/ 231 h 352"/>
                <a:gd name="T70" fmla="*/ 124 w 352"/>
                <a:gd name="T71" fmla="*/ 202 h 352"/>
                <a:gd name="T72" fmla="*/ 212 w 352"/>
                <a:gd name="T73" fmla="*/ 283 h 352"/>
                <a:gd name="T74" fmla="*/ 195 w 352"/>
                <a:gd name="T75" fmla="*/ 232 h 352"/>
                <a:gd name="T76" fmla="*/ 234 w 352"/>
                <a:gd name="T77" fmla="*/ 186 h 352"/>
                <a:gd name="T78" fmla="*/ 282 w 352"/>
                <a:gd name="T79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2" h="352">
                  <a:moveTo>
                    <a:pt x="235" y="176"/>
                  </a:moveTo>
                  <a:cubicBezTo>
                    <a:pt x="235" y="208"/>
                    <a:pt x="208" y="235"/>
                    <a:pt x="176" y="235"/>
                  </a:cubicBezTo>
                  <a:cubicBezTo>
                    <a:pt x="144" y="235"/>
                    <a:pt x="117" y="208"/>
                    <a:pt x="117" y="176"/>
                  </a:cubicBezTo>
                  <a:cubicBezTo>
                    <a:pt x="117" y="144"/>
                    <a:pt x="144" y="117"/>
                    <a:pt x="176" y="117"/>
                  </a:cubicBezTo>
                  <a:cubicBezTo>
                    <a:pt x="208" y="117"/>
                    <a:pt x="235" y="144"/>
                    <a:pt x="235" y="176"/>
                  </a:cubicBezTo>
                  <a:close/>
                  <a:moveTo>
                    <a:pt x="270" y="0"/>
                  </a:moveTo>
                  <a:cubicBezTo>
                    <a:pt x="250" y="0"/>
                    <a:pt x="235" y="16"/>
                    <a:pt x="235" y="35"/>
                  </a:cubicBezTo>
                  <a:cubicBezTo>
                    <a:pt x="235" y="55"/>
                    <a:pt x="250" y="70"/>
                    <a:pt x="270" y="70"/>
                  </a:cubicBezTo>
                  <a:cubicBezTo>
                    <a:pt x="289" y="70"/>
                    <a:pt x="305" y="55"/>
                    <a:pt x="305" y="35"/>
                  </a:cubicBezTo>
                  <a:cubicBezTo>
                    <a:pt x="305" y="16"/>
                    <a:pt x="289" y="0"/>
                    <a:pt x="270" y="0"/>
                  </a:cubicBezTo>
                  <a:close/>
                  <a:moveTo>
                    <a:pt x="82" y="23"/>
                  </a:moveTo>
                  <a:cubicBezTo>
                    <a:pt x="63" y="23"/>
                    <a:pt x="47" y="39"/>
                    <a:pt x="47" y="59"/>
                  </a:cubicBezTo>
                  <a:cubicBezTo>
                    <a:pt x="47" y="78"/>
                    <a:pt x="63" y="94"/>
                    <a:pt x="82" y="94"/>
                  </a:cubicBezTo>
                  <a:cubicBezTo>
                    <a:pt x="102" y="94"/>
                    <a:pt x="117" y="78"/>
                    <a:pt x="117" y="59"/>
                  </a:cubicBezTo>
                  <a:cubicBezTo>
                    <a:pt x="117" y="39"/>
                    <a:pt x="102" y="23"/>
                    <a:pt x="82" y="23"/>
                  </a:cubicBezTo>
                  <a:close/>
                  <a:moveTo>
                    <a:pt x="35" y="211"/>
                  </a:moveTo>
                  <a:cubicBezTo>
                    <a:pt x="16" y="211"/>
                    <a:pt x="0" y="227"/>
                    <a:pt x="0" y="246"/>
                  </a:cubicBezTo>
                  <a:cubicBezTo>
                    <a:pt x="0" y="266"/>
                    <a:pt x="16" y="282"/>
                    <a:pt x="35" y="282"/>
                  </a:cubicBezTo>
                  <a:cubicBezTo>
                    <a:pt x="55" y="282"/>
                    <a:pt x="70" y="266"/>
                    <a:pt x="70" y="246"/>
                  </a:cubicBezTo>
                  <a:cubicBezTo>
                    <a:pt x="70" y="227"/>
                    <a:pt x="55" y="211"/>
                    <a:pt x="35" y="211"/>
                  </a:cubicBezTo>
                  <a:close/>
                  <a:moveTo>
                    <a:pt x="223" y="282"/>
                  </a:moveTo>
                  <a:cubicBezTo>
                    <a:pt x="203" y="282"/>
                    <a:pt x="188" y="297"/>
                    <a:pt x="188" y="317"/>
                  </a:cubicBezTo>
                  <a:cubicBezTo>
                    <a:pt x="188" y="336"/>
                    <a:pt x="203" y="352"/>
                    <a:pt x="223" y="352"/>
                  </a:cubicBezTo>
                  <a:cubicBezTo>
                    <a:pt x="242" y="352"/>
                    <a:pt x="258" y="336"/>
                    <a:pt x="258" y="317"/>
                  </a:cubicBezTo>
                  <a:cubicBezTo>
                    <a:pt x="258" y="297"/>
                    <a:pt x="242" y="282"/>
                    <a:pt x="223" y="282"/>
                  </a:cubicBezTo>
                  <a:close/>
                  <a:moveTo>
                    <a:pt x="317" y="164"/>
                  </a:moveTo>
                  <a:cubicBezTo>
                    <a:pt x="297" y="164"/>
                    <a:pt x="282" y="180"/>
                    <a:pt x="282" y="199"/>
                  </a:cubicBezTo>
                  <a:cubicBezTo>
                    <a:pt x="282" y="219"/>
                    <a:pt x="297" y="235"/>
                    <a:pt x="317" y="235"/>
                  </a:cubicBezTo>
                  <a:cubicBezTo>
                    <a:pt x="336" y="235"/>
                    <a:pt x="352" y="219"/>
                    <a:pt x="352" y="199"/>
                  </a:cubicBezTo>
                  <a:cubicBezTo>
                    <a:pt x="352" y="180"/>
                    <a:pt x="336" y="164"/>
                    <a:pt x="317" y="164"/>
                  </a:cubicBezTo>
                  <a:close/>
                  <a:moveTo>
                    <a:pt x="250" y="64"/>
                  </a:moveTo>
                  <a:cubicBezTo>
                    <a:pt x="209" y="127"/>
                    <a:pt x="209" y="127"/>
                    <a:pt x="209" y="127"/>
                  </a:cubicBezTo>
                  <a:moveTo>
                    <a:pt x="139" y="130"/>
                  </a:moveTo>
                  <a:cubicBezTo>
                    <a:pt x="104" y="86"/>
                    <a:pt x="104" y="86"/>
                    <a:pt x="104" y="86"/>
                  </a:cubicBezTo>
                  <a:moveTo>
                    <a:pt x="67" y="231"/>
                  </a:moveTo>
                  <a:cubicBezTo>
                    <a:pt x="124" y="202"/>
                    <a:pt x="124" y="202"/>
                    <a:pt x="124" y="202"/>
                  </a:cubicBezTo>
                  <a:moveTo>
                    <a:pt x="212" y="283"/>
                  </a:moveTo>
                  <a:cubicBezTo>
                    <a:pt x="195" y="232"/>
                    <a:pt x="195" y="232"/>
                    <a:pt x="195" y="232"/>
                  </a:cubicBezTo>
                  <a:moveTo>
                    <a:pt x="234" y="186"/>
                  </a:moveTo>
                  <a:cubicBezTo>
                    <a:pt x="282" y="194"/>
                    <a:pt x="282" y="194"/>
                    <a:pt x="282" y="194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870E69B3-21B2-41A5-BCF9-024B2DB97C67}"/>
              </a:ext>
            </a:extLst>
          </p:cNvPr>
          <p:cNvGrpSpPr/>
          <p:nvPr/>
        </p:nvGrpSpPr>
        <p:grpSpPr>
          <a:xfrm>
            <a:off x="4696529" y="2865890"/>
            <a:ext cx="1122543" cy="1177237"/>
            <a:chOff x="4696529" y="3082651"/>
            <a:chExt cx="1122543" cy="1177237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36230A07-0F4E-4509-9FD1-38ABA5E62811}"/>
                </a:ext>
              </a:extLst>
            </p:cNvPr>
            <p:cNvGrpSpPr/>
            <p:nvPr/>
          </p:nvGrpSpPr>
          <p:grpSpPr>
            <a:xfrm>
              <a:off x="4696529" y="3082651"/>
              <a:ext cx="1122543" cy="1177237"/>
              <a:chOff x="971304" y="4387473"/>
              <a:chExt cx="1122543" cy="1177237"/>
            </a:xfrm>
          </p:grpSpPr>
          <p:sp>
            <p:nvSpPr>
              <p:cNvPr id="80" name="Oval 5">
                <a:extLst>
                  <a:ext uri="{FF2B5EF4-FFF2-40B4-BE49-F238E27FC236}">
                    <a16:creationId xmlns:a16="http://schemas.microsoft.com/office/drawing/2014/main" id="{33D87D69-6D81-4A2A-ACBE-756ECD8246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5821" y="4456686"/>
                <a:ext cx="1108026" cy="1108024"/>
              </a:xfrm>
              <a:prstGeom prst="ellipse">
                <a:avLst/>
              </a:prstGeom>
              <a:solidFill>
                <a:schemeClr val="accent2">
                  <a:alpha val="91000"/>
                </a:schemeClr>
              </a:solidFill>
              <a:ln w="9525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1" name="Oval 61">
                <a:extLst>
                  <a:ext uri="{FF2B5EF4-FFF2-40B4-BE49-F238E27FC236}">
                    <a16:creationId xmlns:a16="http://schemas.microsoft.com/office/drawing/2014/main" id="{4D461897-F6D0-4EFA-929F-ECD1FBDFEBB3}"/>
                  </a:ext>
                </a:extLst>
              </p:cNvPr>
              <p:cNvSpPr/>
              <p:nvPr/>
            </p:nvSpPr>
            <p:spPr>
              <a:xfrm>
                <a:off x="971304" y="4387473"/>
                <a:ext cx="418868" cy="41886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lnSpc>
                    <a:spcPct val="89000"/>
                  </a:lnSpc>
                </a:pPr>
                <a:r>
                  <a:rPr lang="en-US" sz="2133"/>
                  <a:t>03</a:t>
                </a:r>
                <a:endParaRPr lang="en-US" sz="2133" dirty="0"/>
              </a:p>
            </p:txBody>
          </p:sp>
        </p:grpSp>
        <p:sp>
          <p:nvSpPr>
            <p:cNvPr id="99" name="Intelligence" title="Icon of circles connected by crossing lines">
              <a:extLst>
                <a:ext uri="{FF2B5EF4-FFF2-40B4-BE49-F238E27FC236}">
                  <a16:creationId xmlns:a16="http://schemas.microsoft.com/office/drawing/2014/main" id="{02C1328D-77AA-44A4-A1FA-69F322EDD40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115397" y="3479507"/>
              <a:ext cx="451708" cy="434050"/>
            </a:xfrm>
            <a:custGeom>
              <a:avLst/>
              <a:gdLst>
                <a:gd name="T0" fmla="*/ 90 w 347"/>
                <a:gd name="T1" fmla="*/ 24 h 333"/>
                <a:gd name="T2" fmla="*/ 114 w 347"/>
                <a:gd name="T3" fmla="*/ 0 h 333"/>
                <a:gd name="T4" fmla="*/ 138 w 347"/>
                <a:gd name="T5" fmla="*/ 24 h 333"/>
                <a:gd name="T6" fmla="*/ 114 w 347"/>
                <a:gd name="T7" fmla="*/ 49 h 333"/>
                <a:gd name="T8" fmla="*/ 90 w 347"/>
                <a:gd name="T9" fmla="*/ 24 h 333"/>
                <a:gd name="T10" fmla="*/ 0 w 347"/>
                <a:gd name="T11" fmla="*/ 146 h 333"/>
                <a:gd name="T12" fmla="*/ 37 w 347"/>
                <a:gd name="T13" fmla="*/ 183 h 333"/>
                <a:gd name="T14" fmla="*/ 75 w 347"/>
                <a:gd name="T15" fmla="*/ 146 h 333"/>
                <a:gd name="T16" fmla="*/ 37 w 347"/>
                <a:gd name="T17" fmla="*/ 108 h 333"/>
                <a:gd name="T18" fmla="*/ 0 w 347"/>
                <a:gd name="T19" fmla="*/ 146 h 333"/>
                <a:gd name="T20" fmla="*/ 60 w 347"/>
                <a:gd name="T21" fmla="*/ 273 h 333"/>
                <a:gd name="T22" fmla="*/ 119 w 347"/>
                <a:gd name="T23" fmla="*/ 333 h 333"/>
                <a:gd name="T24" fmla="*/ 179 w 347"/>
                <a:gd name="T25" fmla="*/ 273 h 333"/>
                <a:gd name="T26" fmla="*/ 119 w 347"/>
                <a:gd name="T27" fmla="*/ 213 h 333"/>
                <a:gd name="T28" fmla="*/ 60 w 347"/>
                <a:gd name="T29" fmla="*/ 273 h 333"/>
                <a:gd name="T30" fmla="*/ 134 w 347"/>
                <a:gd name="T31" fmla="*/ 110 h 333"/>
                <a:gd name="T32" fmla="*/ 174 w 347"/>
                <a:gd name="T33" fmla="*/ 149 h 333"/>
                <a:gd name="T34" fmla="*/ 213 w 347"/>
                <a:gd name="T35" fmla="*/ 110 h 333"/>
                <a:gd name="T36" fmla="*/ 174 w 347"/>
                <a:gd name="T37" fmla="*/ 71 h 333"/>
                <a:gd name="T38" fmla="*/ 134 w 347"/>
                <a:gd name="T39" fmla="*/ 110 h 333"/>
                <a:gd name="T40" fmla="*/ 228 w 347"/>
                <a:gd name="T41" fmla="*/ 241 h 333"/>
                <a:gd name="T42" fmla="*/ 287 w 347"/>
                <a:gd name="T43" fmla="*/ 303 h 333"/>
                <a:gd name="T44" fmla="*/ 347 w 347"/>
                <a:gd name="T45" fmla="*/ 241 h 333"/>
                <a:gd name="T46" fmla="*/ 287 w 347"/>
                <a:gd name="T47" fmla="*/ 179 h 333"/>
                <a:gd name="T48" fmla="*/ 228 w 347"/>
                <a:gd name="T49" fmla="*/ 241 h 333"/>
                <a:gd name="T50" fmla="*/ 228 w 347"/>
                <a:gd name="T51" fmla="*/ 250 h 333"/>
                <a:gd name="T52" fmla="*/ 178 w 347"/>
                <a:gd name="T53" fmla="*/ 262 h 333"/>
                <a:gd name="T54" fmla="*/ 74 w 347"/>
                <a:gd name="T55" fmla="*/ 139 h 333"/>
                <a:gd name="T56" fmla="*/ 136 w 347"/>
                <a:gd name="T57" fmla="*/ 120 h 333"/>
                <a:gd name="T58" fmla="*/ 137 w 347"/>
                <a:gd name="T59" fmla="*/ 216 h 333"/>
                <a:gd name="T60" fmla="*/ 162 w 347"/>
                <a:gd name="T61" fmla="*/ 148 h 333"/>
                <a:gd name="T62" fmla="*/ 86 w 347"/>
                <a:gd name="T63" fmla="*/ 223 h 333"/>
                <a:gd name="T64" fmla="*/ 57 w 347"/>
                <a:gd name="T65" fmla="*/ 177 h 333"/>
                <a:gd name="T66" fmla="*/ 232 w 347"/>
                <a:gd name="T67" fmla="*/ 217 h 333"/>
                <a:gd name="T68" fmla="*/ 71 w 347"/>
                <a:gd name="T69" fmla="*/ 161 h 333"/>
                <a:gd name="T70" fmla="*/ 102 w 347"/>
                <a:gd name="T71" fmla="*/ 46 h 333"/>
                <a:gd name="T72" fmla="*/ 58 w 347"/>
                <a:gd name="T73" fmla="*/ 115 h 333"/>
                <a:gd name="T74" fmla="*/ 249 w 347"/>
                <a:gd name="T75" fmla="*/ 194 h 333"/>
                <a:gd name="T76" fmla="*/ 200 w 347"/>
                <a:gd name="T77" fmla="*/ 139 h 333"/>
                <a:gd name="T78" fmla="*/ 112 w 347"/>
                <a:gd name="T79" fmla="*/ 213 h 333"/>
                <a:gd name="T80" fmla="*/ 114 w 347"/>
                <a:gd name="T81" fmla="*/ 49 h 333"/>
                <a:gd name="T82" fmla="*/ 126 w 347"/>
                <a:gd name="T83" fmla="*/ 45 h 333"/>
                <a:gd name="T84" fmla="*/ 151 w 347"/>
                <a:gd name="T85" fmla="*/ 7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" h="333">
                  <a:moveTo>
                    <a:pt x="90" y="24"/>
                  </a:moveTo>
                  <a:cubicBezTo>
                    <a:pt x="90" y="11"/>
                    <a:pt x="100" y="0"/>
                    <a:pt x="114" y="0"/>
                  </a:cubicBezTo>
                  <a:cubicBezTo>
                    <a:pt x="127" y="0"/>
                    <a:pt x="138" y="11"/>
                    <a:pt x="138" y="24"/>
                  </a:cubicBezTo>
                  <a:cubicBezTo>
                    <a:pt x="138" y="38"/>
                    <a:pt x="127" y="49"/>
                    <a:pt x="114" y="49"/>
                  </a:cubicBezTo>
                  <a:cubicBezTo>
                    <a:pt x="100" y="49"/>
                    <a:pt x="90" y="38"/>
                    <a:pt x="90" y="24"/>
                  </a:cubicBezTo>
                  <a:close/>
                  <a:moveTo>
                    <a:pt x="0" y="146"/>
                  </a:moveTo>
                  <a:cubicBezTo>
                    <a:pt x="0" y="166"/>
                    <a:pt x="17" y="183"/>
                    <a:pt x="37" y="183"/>
                  </a:cubicBezTo>
                  <a:cubicBezTo>
                    <a:pt x="58" y="183"/>
                    <a:pt x="75" y="166"/>
                    <a:pt x="75" y="146"/>
                  </a:cubicBezTo>
                  <a:cubicBezTo>
                    <a:pt x="75" y="125"/>
                    <a:pt x="58" y="108"/>
                    <a:pt x="37" y="108"/>
                  </a:cubicBezTo>
                  <a:cubicBezTo>
                    <a:pt x="17" y="108"/>
                    <a:pt x="0" y="125"/>
                    <a:pt x="0" y="146"/>
                  </a:cubicBezTo>
                  <a:close/>
                  <a:moveTo>
                    <a:pt x="60" y="273"/>
                  </a:moveTo>
                  <a:cubicBezTo>
                    <a:pt x="60" y="306"/>
                    <a:pt x="86" y="333"/>
                    <a:pt x="119" y="333"/>
                  </a:cubicBezTo>
                  <a:cubicBezTo>
                    <a:pt x="152" y="333"/>
                    <a:pt x="179" y="306"/>
                    <a:pt x="179" y="273"/>
                  </a:cubicBezTo>
                  <a:cubicBezTo>
                    <a:pt x="179" y="240"/>
                    <a:pt x="152" y="213"/>
                    <a:pt x="119" y="213"/>
                  </a:cubicBezTo>
                  <a:cubicBezTo>
                    <a:pt x="86" y="213"/>
                    <a:pt x="60" y="240"/>
                    <a:pt x="60" y="273"/>
                  </a:cubicBezTo>
                  <a:close/>
                  <a:moveTo>
                    <a:pt x="134" y="110"/>
                  </a:moveTo>
                  <a:cubicBezTo>
                    <a:pt x="134" y="132"/>
                    <a:pt x="152" y="149"/>
                    <a:pt x="174" y="149"/>
                  </a:cubicBezTo>
                  <a:cubicBezTo>
                    <a:pt x="195" y="149"/>
                    <a:pt x="213" y="132"/>
                    <a:pt x="213" y="110"/>
                  </a:cubicBezTo>
                  <a:cubicBezTo>
                    <a:pt x="213" y="89"/>
                    <a:pt x="195" y="71"/>
                    <a:pt x="174" y="71"/>
                  </a:cubicBezTo>
                  <a:cubicBezTo>
                    <a:pt x="152" y="71"/>
                    <a:pt x="134" y="89"/>
                    <a:pt x="134" y="110"/>
                  </a:cubicBezTo>
                  <a:close/>
                  <a:moveTo>
                    <a:pt x="228" y="241"/>
                  </a:moveTo>
                  <a:cubicBezTo>
                    <a:pt x="228" y="275"/>
                    <a:pt x="254" y="303"/>
                    <a:pt x="287" y="303"/>
                  </a:cubicBezTo>
                  <a:cubicBezTo>
                    <a:pt x="320" y="303"/>
                    <a:pt x="347" y="275"/>
                    <a:pt x="347" y="241"/>
                  </a:cubicBezTo>
                  <a:cubicBezTo>
                    <a:pt x="347" y="207"/>
                    <a:pt x="320" y="179"/>
                    <a:pt x="287" y="179"/>
                  </a:cubicBezTo>
                  <a:cubicBezTo>
                    <a:pt x="254" y="179"/>
                    <a:pt x="228" y="207"/>
                    <a:pt x="228" y="241"/>
                  </a:cubicBezTo>
                  <a:close/>
                  <a:moveTo>
                    <a:pt x="228" y="250"/>
                  </a:moveTo>
                  <a:cubicBezTo>
                    <a:pt x="178" y="262"/>
                    <a:pt x="178" y="262"/>
                    <a:pt x="178" y="262"/>
                  </a:cubicBezTo>
                  <a:moveTo>
                    <a:pt x="74" y="139"/>
                  </a:moveTo>
                  <a:cubicBezTo>
                    <a:pt x="136" y="120"/>
                    <a:pt x="136" y="120"/>
                    <a:pt x="136" y="120"/>
                  </a:cubicBezTo>
                  <a:moveTo>
                    <a:pt x="137" y="216"/>
                  </a:moveTo>
                  <a:cubicBezTo>
                    <a:pt x="162" y="148"/>
                    <a:pt x="162" y="148"/>
                    <a:pt x="162" y="148"/>
                  </a:cubicBezTo>
                  <a:moveTo>
                    <a:pt x="86" y="223"/>
                  </a:moveTo>
                  <a:cubicBezTo>
                    <a:pt x="57" y="177"/>
                    <a:pt x="57" y="177"/>
                    <a:pt x="57" y="177"/>
                  </a:cubicBezTo>
                  <a:moveTo>
                    <a:pt x="232" y="217"/>
                  </a:moveTo>
                  <a:cubicBezTo>
                    <a:pt x="71" y="161"/>
                    <a:pt x="71" y="161"/>
                    <a:pt x="71" y="161"/>
                  </a:cubicBezTo>
                  <a:moveTo>
                    <a:pt x="102" y="46"/>
                  </a:moveTo>
                  <a:cubicBezTo>
                    <a:pt x="58" y="115"/>
                    <a:pt x="58" y="115"/>
                    <a:pt x="58" y="115"/>
                  </a:cubicBezTo>
                  <a:moveTo>
                    <a:pt x="249" y="194"/>
                  </a:moveTo>
                  <a:cubicBezTo>
                    <a:pt x="200" y="139"/>
                    <a:pt x="200" y="139"/>
                    <a:pt x="200" y="139"/>
                  </a:cubicBezTo>
                  <a:moveTo>
                    <a:pt x="112" y="213"/>
                  </a:moveTo>
                  <a:cubicBezTo>
                    <a:pt x="114" y="49"/>
                    <a:pt x="114" y="49"/>
                    <a:pt x="114" y="49"/>
                  </a:cubicBezTo>
                  <a:moveTo>
                    <a:pt x="126" y="45"/>
                  </a:moveTo>
                  <a:cubicBezTo>
                    <a:pt x="151" y="78"/>
                    <a:pt x="151" y="78"/>
                    <a:pt x="151" y="78"/>
                  </a:cubicBezTo>
                </a:path>
              </a:pathLst>
            </a:custGeom>
            <a:noFill/>
            <a:ln w="9525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100" name="文本框 99">
            <a:extLst>
              <a:ext uri="{FF2B5EF4-FFF2-40B4-BE49-F238E27FC236}">
                <a16:creationId xmlns:a16="http://schemas.microsoft.com/office/drawing/2014/main" id="{07C20B79-5C02-4BCC-AD2F-6B4AC6E6AAD3}"/>
              </a:ext>
            </a:extLst>
          </p:cNvPr>
          <p:cNvSpPr txBox="1"/>
          <p:nvPr/>
        </p:nvSpPr>
        <p:spPr>
          <a:xfrm>
            <a:off x="496092" y="1627029"/>
            <a:ext cx="3484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C9717261-EB97-41A7-8C4A-EA8C0A6AB49A}"/>
              </a:ext>
            </a:extLst>
          </p:cNvPr>
          <p:cNvSpPr txBox="1"/>
          <p:nvPr/>
        </p:nvSpPr>
        <p:spPr>
          <a:xfrm>
            <a:off x="1684600" y="5231118"/>
            <a:ext cx="1991917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</a:t>
            </a: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B646C2A9-F85A-4546-A489-C753639A29B1}"/>
              </a:ext>
            </a:extLst>
          </p:cNvPr>
          <p:cNvSpPr txBox="1"/>
          <p:nvPr/>
        </p:nvSpPr>
        <p:spPr>
          <a:xfrm>
            <a:off x="3714248" y="4444591"/>
            <a:ext cx="2007559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</a:t>
            </a: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A5708F51-6BD3-427E-AD55-67BB11429157}"/>
              </a:ext>
            </a:extLst>
          </p:cNvPr>
          <p:cNvSpPr txBox="1"/>
          <p:nvPr/>
        </p:nvSpPr>
        <p:spPr>
          <a:xfrm>
            <a:off x="5759538" y="3658065"/>
            <a:ext cx="2023199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</a:t>
            </a: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4BAADB01-271B-446C-84A6-F0CEE7460423}"/>
              </a:ext>
            </a:extLst>
          </p:cNvPr>
          <p:cNvSpPr txBox="1"/>
          <p:nvPr/>
        </p:nvSpPr>
        <p:spPr>
          <a:xfrm>
            <a:off x="7820468" y="2871539"/>
            <a:ext cx="2023199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</a:t>
            </a: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20E89548-4593-4B08-AA99-017D79AB5811}"/>
              </a:ext>
            </a:extLst>
          </p:cNvPr>
          <p:cNvSpPr txBox="1"/>
          <p:nvPr/>
        </p:nvSpPr>
        <p:spPr>
          <a:xfrm>
            <a:off x="9881400" y="2085013"/>
            <a:ext cx="2023199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</a:t>
            </a: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D03A54F6-2E09-41B0-AD7E-0F73234F5D94}"/>
              </a:ext>
            </a:extLst>
          </p:cNvPr>
          <p:cNvSpPr txBox="1"/>
          <p:nvPr/>
        </p:nvSpPr>
        <p:spPr>
          <a:xfrm>
            <a:off x="576574" y="2253017"/>
            <a:ext cx="3735606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</a:t>
            </a:r>
          </a:p>
        </p:txBody>
      </p: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06BFA666-4E9B-4516-BFE9-63D2126883D4}"/>
              </a:ext>
            </a:extLst>
          </p:cNvPr>
          <p:cNvCxnSpPr/>
          <p:nvPr/>
        </p:nvCxnSpPr>
        <p:spPr>
          <a:xfrm>
            <a:off x="10248900" y="6402333"/>
            <a:ext cx="13081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矩形 108">
            <a:extLst>
              <a:ext uri="{FF2B5EF4-FFF2-40B4-BE49-F238E27FC236}">
                <a16:creationId xmlns:a16="http://schemas.microsoft.com/office/drawing/2014/main" id="{54D14DC2-DA53-4A80-8899-9E6E7CA1BBE4}"/>
              </a:ext>
            </a:extLst>
          </p:cNvPr>
          <p:cNvSpPr/>
          <p:nvPr/>
        </p:nvSpPr>
        <p:spPr>
          <a:xfrm>
            <a:off x="10603682" y="6066056"/>
            <a:ext cx="11063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</a:t>
            </a:r>
            <a:endParaRPr lang="zh-CN" altLang="en-US" sz="1100"/>
          </a:p>
        </p:txBody>
      </p:sp>
    </p:spTree>
    <p:extLst>
      <p:ext uri="{BB962C8B-B14F-4D97-AF65-F5344CB8AC3E}">
        <p14:creationId xmlns:p14="http://schemas.microsoft.com/office/powerpoint/2010/main" val="24775647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381115C-E757-497B-9195-A328E1827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cxnSp>
        <p:nvCxnSpPr>
          <p:cNvPr id="3" name="Straight Connector 19">
            <a:extLst>
              <a:ext uri="{FF2B5EF4-FFF2-40B4-BE49-F238E27FC236}">
                <a16:creationId xmlns:a16="http://schemas.microsoft.com/office/drawing/2014/main" id="{090038F6-69B7-48A7-B600-A876C69E2A06}"/>
              </a:ext>
            </a:extLst>
          </p:cNvPr>
          <p:cNvCxnSpPr>
            <a:cxnSpLocks/>
          </p:cNvCxnSpPr>
          <p:nvPr/>
        </p:nvCxnSpPr>
        <p:spPr>
          <a:xfrm>
            <a:off x="2175096" y="2032418"/>
            <a:ext cx="3551448" cy="1004343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5BB54D11-F8B8-4CD4-A0A5-516486D7E90C}"/>
              </a:ext>
            </a:extLst>
          </p:cNvPr>
          <p:cNvCxnSpPr/>
          <p:nvPr/>
        </p:nvCxnSpPr>
        <p:spPr>
          <a:xfrm>
            <a:off x="3214596" y="3138760"/>
            <a:ext cx="2364098" cy="234777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3">
            <a:extLst>
              <a:ext uri="{FF2B5EF4-FFF2-40B4-BE49-F238E27FC236}">
                <a16:creationId xmlns:a16="http://schemas.microsoft.com/office/drawing/2014/main" id="{BD027192-0E54-4BE6-BBB2-B733334AC268}"/>
              </a:ext>
            </a:extLst>
          </p:cNvPr>
          <p:cNvCxnSpPr/>
          <p:nvPr/>
        </p:nvCxnSpPr>
        <p:spPr>
          <a:xfrm flipV="1">
            <a:off x="1866696" y="3664458"/>
            <a:ext cx="3750228" cy="713161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5">
            <a:extLst>
              <a:ext uri="{FF2B5EF4-FFF2-40B4-BE49-F238E27FC236}">
                <a16:creationId xmlns:a16="http://schemas.microsoft.com/office/drawing/2014/main" id="{8D3A6B77-9C4D-417F-9AB1-6CDC95519BE2}"/>
              </a:ext>
            </a:extLst>
          </p:cNvPr>
          <p:cNvCxnSpPr/>
          <p:nvPr/>
        </p:nvCxnSpPr>
        <p:spPr>
          <a:xfrm flipV="1">
            <a:off x="4155768" y="3874322"/>
            <a:ext cx="1567036" cy="804341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7">
            <a:extLst>
              <a:ext uri="{FF2B5EF4-FFF2-40B4-BE49-F238E27FC236}">
                <a16:creationId xmlns:a16="http://schemas.microsoft.com/office/drawing/2014/main" id="{E3AF40F3-B11F-43F5-BACE-DEF5E67460F3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5107549" y="2192856"/>
            <a:ext cx="689817" cy="701662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2">
            <a:extLst>
              <a:ext uri="{FF2B5EF4-FFF2-40B4-BE49-F238E27FC236}">
                <a16:creationId xmlns:a16="http://schemas.microsoft.com/office/drawing/2014/main" id="{CF1CBAE6-D9B1-435F-846C-B52686CA6FAD}"/>
              </a:ext>
            </a:extLst>
          </p:cNvPr>
          <p:cNvCxnSpPr/>
          <p:nvPr/>
        </p:nvCxnSpPr>
        <p:spPr>
          <a:xfrm flipH="1">
            <a:off x="5528169" y="4095744"/>
            <a:ext cx="445749" cy="833446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4">
            <a:extLst>
              <a:ext uri="{FF2B5EF4-FFF2-40B4-BE49-F238E27FC236}">
                <a16:creationId xmlns:a16="http://schemas.microsoft.com/office/drawing/2014/main" id="{2FC4D9F4-3E53-4A18-B415-E52E661200A4}"/>
              </a:ext>
            </a:extLst>
          </p:cNvPr>
          <p:cNvCxnSpPr/>
          <p:nvPr/>
        </p:nvCxnSpPr>
        <p:spPr>
          <a:xfrm>
            <a:off x="6760396" y="4084096"/>
            <a:ext cx="443527" cy="623225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6">
            <a:extLst>
              <a:ext uri="{FF2B5EF4-FFF2-40B4-BE49-F238E27FC236}">
                <a16:creationId xmlns:a16="http://schemas.microsoft.com/office/drawing/2014/main" id="{7BFCC272-6D76-4E8B-B79D-3FCFA82AE9B9}"/>
              </a:ext>
            </a:extLst>
          </p:cNvPr>
          <p:cNvCxnSpPr>
            <a:cxnSpLocks/>
            <a:stCxn id="25" idx="7"/>
            <a:endCxn id="14" idx="3"/>
          </p:cNvCxnSpPr>
          <p:nvPr/>
        </p:nvCxnSpPr>
        <p:spPr>
          <a:xfrm flipV="1">
            <a:off x="6921112" y="2458197"/>
            <a:ext cx="455814" cy="413022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9">
            <a:extLst>
              <a:ext uri="{FF2B5EF4-FFF2-40B4-BE49-F238E27FC236}">
                <a16:creationId xmlns:a16="http://schemas.microsoft.com/office/drawing/2014/main" id="{67BF8F03-15EB-4AEA-A50A-9886CE58A321}"/>
              </a:ext>
            </a:extLst>
          </p:cNvPr>
          <p:cNvCxnSpPr>
            <a:cxnSpLocks/>
            <a:endCxn id="22" idx="3"/>
          </p:cNvCxnSpPr>
          <p:nvPr/>
        </p:nvCxnSpPr>
        <p:spPr>
          <a:xfrm flipV="1">
            <a:off x="7094697" y="2181283"/>
            <a:ext cx="3362736" cy="991566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1">
            <a:extLst>
              <a:ext uri="{FF2B5EF4-FFF2-40B4-BE49-F238E27FC236}">
                <a16:creationId xmlns:a16="http://schemas.microsoft.com/office/drawing/2014/main" id="{A695789D-A659-40F9-A755-352C9B1BB6ED}"/>
              </a:ext>
            </a:extLst>
          </p:cNvPr>
          <p:cNvCxnSpPr>
            <a:cxnSpLocks/>
            <a:stCxn id="25" idx="6"/>
          </p:cNvCxnSpPr>
          <p:nvPr/>
        </p:nvCxnSpPr>
        <p:spPr>
          <a:xfrm flipV="1">
            <a:off x="7151434" y="3413501"/>
            <a:ext cx="2184883" cy="12452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3">
            <a:extLst>
              <a:ext uri="{FF2B5EF4-FFF2-40B4-BE49-F238E27FC236}">
                <a16:creationId xmlns:a16="http://schemas.microsoft.com/office/drawing/2014/main" id="{82D38ADE-048F-4F97-847B-2F7D5C4FF821}"/>
              </a:ext>
            </a:extLst>
          </p:cNvPr>
          <p:cNvCxnSpPr/>
          <p:nvPr/>
        </p:nvCxnSpPr>
        <p:spPr>
          <a:xfrm>
            <a:off x="7094697" y="3758922"/>
            <a:ext cx="2798759" cy="1103979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Oval 4">
            <a:extLst>
              <a:ext uri="{FF2B5EF4-FFF2-40B4-BE49-F238E27FC236}">
                <a16:creationId xmlns:a16="http://schemas.microsoft.com/office/drawing/2014/main" id="{5ACF3E62-7F82-4F7F-A80C-5369D6442789}"/>
              </a:ext>
            </a:extLst>
          </p:cNvPr>
          <p:cNvSpPr/>
          <p:nvPr/>
        </p:nvSpPr>
        <p:spPr>
          <a:xfrm>
            <a:off x="7213086" y="1505526"/>
            <a:ext cx="1118768" cy="1116124"/>
          </a:xfrm>
          <a:prstGeom prst="ellipse">
            <a:avLst/>
          </a:prstGeom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>
                <a:solidFill>
                  <a:schemeClr val="tx1"/>
                </a:solidFill>
              </a:rPr>
              <a:t>TITLE HERE</a:t>
            </a:r>
          </a:p>
        </p:txBody>
      </p:sp>
      <p:sp useBgFill="1">
        <p:nvSpPr>
          <p:cNvPr id="15" name="Oval 5">
            <a:extLst>
              <a:ext uri="{FF2B5EF4-FFF2-40B4-BE49-F238E27FC236}">
                <a16:creationId xmlns:a16="http://schemas.microsoft.com/office/drawing/2014/main" id="{FFF4ED1F-9B10-4547-9080-BAA2060DDF00}"/>
              </a:ext>
            </a:extLst>
          </p:cNvPr>
          <p:cNvSpPr/>
          <p:nvPr/>
        </p:nvSpPr>
        <p:spPr>
          <a:xfrm>
            <a:off x="4337446" y="1424573"/>
            <a:ext cx="902232" cy="900100"/>
          </a:xfrm>
          <a:prstGeom prst="ellipse">
            <a:avLst/>
          </a:prstGeom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>
                <a:solidFill>
                  <a:schemeClr val="tx1"/>
                </a:solidFill>
              </a:rPr>
              <a:t>TITLE HERE</a:t>
            </a:r>
          </a:p>
        </p:txBody>
      </p:sp>
      <p:sp useBgFill="1">
        <p:nvSpPr>
          <p:cNvPr id="16" name="Oval 6">
            <a:extLst>
              <a:ext uri="{FF2B5EF4-FFF2-40B4-BE49-F238E27FC236}">
                <a16:creationId xmlns:a16="http://schemas.microsoft.com/office/drawing/2014/main" id="{0C4421A4-C51A-448A-A871-2443195117BB}"/>
              </a:ext>
            </a:extLst>
          </p:cNvPr>
          <p:cNvSpPr/>
          <p:nvPr/>
        </p:nvSpPr>
        <p:spPr>
          <a:xfrm>
            <a:off x="1346789" y="1430961"/>
            <a:ext cx="902232" cy="900100"/>
          </a:xfrm>
          <a:prstGeom prst="ellipse">
            <a:avLst/>
          </a:prstGeom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>
                <a:solidFill>
                  <a:schemeClr val="tx1"/>
                </a:solidFill>
              </a:rPr>
              <a:t>TITLE HERE</a:t>
            </a:r>
          </a:p>
        </p:txBody>
      </p:sp>
      <p:sp useBgFill="1">
        <p:nvSpPr>
          <p:cNvPr id="17" name="Oval 7">
            <a:extLst>
              <a:ext uri="{FF2B5EF4-FFF2-40B4-BE49-F238E27FC236}">
                <a16:creationId xmlns:a16="http://schemas.microsoft.com/office/drawing/2014/main" id="{0A3B4349-709D-4DED-A156-7B95B5D6BDFF}"/>
              </a:ext>
            </a:extLst>
          </p:cNvPr>
          <p:cNvSpPr/>
          <p:nvPr/>
        </p:nvSpPr>
        <p:spPr>
          <a:xfrm>
            <a:off x="2430277" y="2703047"/>
            <a:ext cx="1044116" cy="1053036"/>
          </a:xfrm>
          <a:prstGeom prst="ellipse">
            <a:avLst/>
          </a:prstGeom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>
                <a:solidFill>
                  <a:schemeClr val="tx1"/>
                </a:solidFill>
              </a:rPr>
              <a:t>TITLE HERE</a:t>
            </a:r>
          </a:p>
        </p:txBody>
      </p:sp>
      <p:sp useBgFill="1">
        <p:nvSpPr>
          <p:cNvPr id="18" name="Oval 8">
            <a:extLst>
              <a:ext uri="{FF2B5EF4-FFF2-40B4-BE49-F238E27FC236}">
                <a16:creationId xmlns:a16="http://schemas.microsoft.com/office/drawing/2014/main" id="{F9F2B15E-5DCB-4EC5-A846-BEEE94EB7998}"/>
              </a:ext>
            </a:extLst>
          </p:cNvPr>
          <p:cNvSpPr/>
          <p:nvPr/>
        </p:nvSpPr>
        <p:spPr>
          <a:xfrm>
            <a:off x="964464" y="4017442"/>
            <a:ext cx="902232" cy="900100"/>
          </a:xfrm>
          <a:prstGeom prst="ellipse">
            <a:avLst/>
          </a:prstGeom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>
                <a:solidFill>
                  <a:schemeClr val="tx1"/>
                </a:solidFill>
              </a:rPr>
              <a:t>TITLE HERE</a:t>
            </a:r>
          </a:p>
        </p:txBody>
      </p:sp>
      <p:sp useBgFill="1">
        <p:nvSpPr>
          <p:cNvPr id="19" name="Oval 9">
            <a:extLst>
              <a:ext uri="{FF2B5EF4-FFF2-40B4-BE49-F238E27FC236}">
                <a16:creationId xmlns:a16="http://schemas.microsoft.com/office/drawing/2014/main" id="{40F3B82E-1CAA-4AA9-A269-5523CE4F31BA}"/>
              </a:ext>
            </a:extLst>
          </p:cNvPr>
          <p:cNvSpPr/>
          <p:nvPr/>
        </p:nvSpPr>
        <p:spPr>
          <a:xfrm>
            <a:off x="4864368" y="4887066"/>
            <a:ext cx="902232" cy="900100"/>
          </a:xfrm>
          <a:prstGeom prst="ellipse">
            <a:avLst/>
          </a:prstGeom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>
                <a:solidFill>
                  <a:schemeClr val="tx1"/>
                </a:solidFill>
              </a:rPr>
              <a:t>TITLE HERE</a:t>
            </a:r>
          </a:p>
        </p:txBody>
      </p:sp>
      <p:sp useBgFill="1">
        <p:nvSpPr>
          <p:cNvPr id="20" name="Oval 10">
            <a:extLst>
              <a:ext uri="{FF2B5EF4-FFF2-40B4-BE49-F238E27FC236}">
                <a16:creationId xmlns:a16="http://schemas.microsoft.com/office/drawing/2014/main" id="{D15B100D-31CA-4BE9-AC45-F72903D87602}"/>
              </a:ext>
            </a:extLst>
          </p:cNvPr>
          <p:cNvSpPr/>
          <p:nvPr/>
        </p:nvSpPr>
        <p:spPr>
          <a:xfrm>
            <a:off x="3118176" y="4438372"/>
            <a:ext cx="1118768" cy="1116124"/>
          </a:xfrm>
          <a:prstGeom prst="ellipse">
            <a:avLst/>
          </a:prstGeom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>
                <a:solidFill>
                  <a:schemeClr val="tx1"/>
                </a:solidFill>
              </a:rPr>
              <a:t>TITLE HERE</a:t>
            </a:r>
          </a:p>
        </p:txBody>
      </p:sp>
      <p:sp useBgFill="1">
        <p:nvSpPr>
          <p:cNvPr id="21" name="Oval 11">
            <a:extLst>
              <a:ext uri="{FF2B5EF4-FFF2-40B4-BE49-F238E27FC236}">
                <a16:creationId xmlns:a16="http://schemas.microsoft.com/office/drawing/2014/main" id="{D8B3B027-62F3-475C-B68E-ED49E1036F21}"/>
              </a:ext>
            </a:extLst>
          </p:cNvPr>
          <p:cNvSpPr/>
          <p:nvPr/>
        </p:nvSpPr>
        <p:spPr>
          <a:xfrm>
            <a:off x="9821448" y="4467492"/>
            <a:ext cx="1118768" cy="1116124"/>
          </a:xfrm>
          <a:prstGeom prst="ellipse">
            <a:avLst/>
          </a:prstGeom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>
                <a:solidFill>
                  <a:schemeClr val="tx1"/>
                </a:solidFill>
              </a:rPr>
              <a:t>TITLE HERE</a:t>
            </a:r>
          </a:p>
        </p:txBody>
      </p:sp>
      <p:sp useBgFill="1">
        <p:nvSpPr>
          <p:cNvPr id="22" name="Oval 15">
            <a:extLst>
              <a:ext uri="{FF2B5EF4-FFF2-40B4-BE49-F238E27FC236}">
                <a16:creationId xmlns:a16="http://schemas.microsoft.com/office/drawing/2014/main" id="{589EE779-144B-4AD4-8459-7E38B20B0A07}"/>
              </a:ext>
            </a:extLst>
          </p:cNvPr>
          <p:cNvSpPr/>
          <p:nvPr/>
        </p:nvSpPr>
        <p:spPr>
          <a:xfrm>
            <a:off x="10325304" y="1413000"/>
            <a:ext cx="902232" cy="900100"/>
          </a:xfrm>
          <a:prstGeom prst="ellipse">
            <a:avLst/>
          </a:prstGeom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>
                <a:solidFill>
                  <a:schemeClr val="tx1"/>
                </a:solidFill>
              </a:rPr>
              <a:t>TITLE HERE</a:t>
            </a:r>
          </a:p>
        </p:txBody>
      </p:sp>
      <p:sp useBgFill="1">
        <p:nvSpPr>
          <p:cNvPr id="23" name="Oval 16">
            <a:extLst>
              <a:ext uri="{FF2B5EF4-FFF2-40B4-BE49-F238E27FC236}">
                <a16:creationId xmlns:a16="http://schemas.microsoft.com/office/drawing/2014/main" id="{34D1B0B8-5C6F-482B-B536-EEF38111A9BE}"/>
              </a:ext>
            </a:extLst>
          </p:cNvPr>
          <p:cNvSpPr/>
          <p:nvPr/>
        </p:nvSpPr>
        <p:spPr>
          <a:xfrm>
            <a:off x="8777332" y="2903785"/>
            <a:ext cx="1044116" cy="1041649"/>
          </a:xfrm>
          <a:prstGeom prst="ellipse">
            <a:avLst/>
          </a:prstGeom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>
                <a:solidFill>
                  <a:schemeClr val="tx1"/>
                </a:solidFill>
              </a:rPr>
              <a:t>TITLE HERE</a:t>
            </a:r>
          </a:p>
        </p:txBody>
      </p:sp>
      <p:sp useBgFill="1">
        <p:nvSpPr>
          <p:cNvPr id="24" name="Oval 17">
            <a:extLst>
              <a:ext uri="{FF2B5EF4-FFF2-40B4-BE49-F238E27FC236}">
                <a16:creationId xmlns:a16="http://schemas.microsoft.com/office/drawing/2014/main" id="{FAAACBE1-68E6-4791-9884-66A081F592D2}"/>
              </a:ext>
            </a:extLst>
          </p:cNvPr>
          <p:cNvSpPr/>
          <p:nvPr/>
        </p:nvSpPr>
        <p:spPr>
          <a:xfrm>
            <a:off x="6940997" y="4661286"/>
            <a:ext cx="902232" cy="900100"/>
          </a:xfrm>
          <a:prstGeom prst="ellipse">
            <a:avLst/>
          </a:prstGeom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 dirty="0" err="1">
                <a:solidFill>
                  <a:schemeClr val="tx1"/>
                </a:solidFill>
              </a:rPr>
              <a:t>Lorem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ipsum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Oval 3">
            <a:extLst>
              <a:ext uri="{FF2B5EF4-FFF2-40B4-BE49-F238E27FC236}">
                <a16:creationId xmlns:a16="http://schemas.microsoft.com/office/drawing/2014/main" id="{101337D5-D8A9-407D-AA11-ABFA60DB5DDA}"/>
              </a:ext>
            </a:extLst>
          </p:cNvPr>
          <p:cNvSpPr/>
          <p:nvPr/>
        </p:nvSpPr>
        <p:spPr>
          <a:xfrm>
            <a:off x="5578694" y="2641441"/>
            <a:ext cx="1572740" cy="1569023"/>
          </a:xfrm>
          <a:prstGeom prst="ellipse">
            <a:avLst/>
          </a:prstGeom>
          <a:solidFill>
            <a:schemeClr val="accent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>
                <a:solidFill>
                  <a:schemeClr val="bg1"/>
                </a:solidFill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230110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D3E6F30-2E75-4415-BA1F-A1D5022BA8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00F6D8D7-D45E-46C9-B2E1-3E6D10665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9939401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3658E729-34F0-48F3-8690-4D8F5A25408F}"/>
              </a:ext>
            </a:extLst>
          </p:cNvPr>
          <p:cNvSpPr/>
          <p:nvPr/>
        </p:nvSpPr>
        <p:spPr>
          <a:xfrm>
            <a:off x="665102" y="2075362"/>
            <a:ext cx="2247224" cy="2005604"/>
          </a:xfrm>
          <a:prstGeom prst="roundRect">
            <a:avLst>
              <a:gd name="adj" fmla="val 7707"/>
            </a:avLst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CC72881-FFC8-43A1-8621-49FBAC73F1F7}"/>
              </a:ext>
            </a:extLst>
          </p:cNvPr>
          <p:cNvSpPr txBox="1"/>
          <p:nvPr/>
        </p:nvSpPr>
        <p:spPr>
          <a:xfrm>
            <a:off x="1005397" y="3174501"/>
            <a:ext cx="1566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</a:rPr>
              <a:t>50%</a:t>
            </a:r>
            <a:endParaRPr lang="zh-CN" altLang="en-US" sz="4400">
              <a:solidFill>
                <a:schemeClr val="bg1"/>
              </a:solidFill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6BE42603-B058-44CF-8BDB-B8297A4BF55D}"/>
              </a:ext>
            </a:extLst>
          </p:cNvPr>
          <p:cNvCxnSpPr/>
          <p:nvPr/>
        </p:nvCxnSpPr>
        <p:spPr>
          <a:xfrm>
            <a:off x="944792" y="3069895"/>
            <a:ext cx="1687845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66B03EE-C7BF-4670-BB07-6FFA146A6E51}"/>
              </a:ext>
            </a:extLst>
          </p:cNvPr>
          <p:cNvGrpSpPr/>
          <p:nvPr/>
        </p:nvGrpSpPr>
        <p:grpSpPr>
          <a:xfrm>
            <a:off x="735307" y="4329595"/>
            <a:ext cx="2106815" cy="1049988"/>
            <a:chOff x="1082129" y="4310998"/>
            <a:chExt cx="2106815" cy="1049988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9CECC5F7-93D0-4A2F-86DB-4658F420DB73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42589418-1FD1-4ABF-A20C-965A4FB98134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97CC3482-785E-4440-B1C1-AFDD4B5DAAB8}"/>
              </a:ext>
            </a:extLst>
          </p:cNvPr>
          <p:cNvSpPr/>
          <p:nvPr/>
        </p:nvSpPr>
        <p:spPr>
          <a:xfrm>
            <a:off x="3533284" y="2069163"/>
            <a:ext cx="2247224" cy="2005604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9D662EE-75E4-4074-AE7A-78FD4DB2CFBD}"/>
              </a:ext>
            </a:extLst>
          </p:cNvPr>
          <p:cNvSpPr txBox="1"/>
          <p:nvPr/>
        </p:nvSpPr>
        <p:spPr>
          <a:xfrm>
            <a:off x="3873579" y="3168302"/>
            <a:ext cx="1566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accent2"/>
                </a:solidFill>
              </a:rPr>
              <a:t>70%</a:t>
            </a:r>
            <a:endParaRPr lang="zh-CN" altLang="en-US" sz="4400">
              <a:solidFill>
                <a:schemeClr val="accent2"/>
              </a:solidFill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CF99BA18-86C5-4AB9-989A-A9DBCF801007}"/>
              </a:ext>
            </a:extLst>
          </p:cNvPr>
          <p:cNvCxnSpPr/>
          <p:nvPr/>
        </p:nvCxnSpPr>
        <p:spPr>
          <a:xfrm>
            <a:off x="3812974" y="3069895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24511FB5-0C32-43D5-9B4F-03272206377A}"/>
              </a:ext>
            </a:extLst>
          </p:cNvPr>
          <p:cNvGrpSpPr/>
          <p:nvPr/>
        </p:nvGrpSpPr>
        <p:grpSpPr>
          <a:xfrm>
            <a:off x="3603489" y="4335794"/>
            <a:ext cx="2106815" cy="1049988"/>
            <a:chOff x="1082129" y="4310998"/>
            <a:chExt cx="2106815" cy="1049988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94ECC819-1EAA-4673-AA31-2AEA8F992ECD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11A6053B-F3A5-4CCA-90FB-849E66BB7E13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6E7BEC0-8B79-4574-BFC4-B6C08DDCED0A}"/>
              </a:ext>
            </a:extLst>
          </p:cNvPr>
          <p:cNvSpPr/>
          <p:nvPr/>
        </p:nvSpPr>
        <p:spPr>
          <a:xfrm>
            <a:off x="6401466" y="2062964"/>
            <a:ext cx="2247224" cy="2005604"/>
          </a:xfrm>
          <a:prstGeom prst="roundRect">
            <a:avLst>
              <a:gd name="adj" fmla="val 7707"/>
            </a:avLst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F0C5535-8554-4B80-BE6C-E53477F315EC}"/>
              </a:ext>
            </a:extLst>
          </p:cNvPr>
          <p:cNvSpPr txBox="1"/>
          <p:nvPr/>
        </p:nvSpPr>
        <p:spPr>
          <a:xfrm>
            <a:off x="6741761" y="3162103"/>
            <a:ext cx="1566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</a:rPr>
              <a:t>60%</a:t>
            </a:r>
            <a:endParaRPr lang="zh-CN" altLang="en-US" sz="4400">
              <a:solidFill>
                <a:schemeClr val="bg1"/>
              </a:solidFill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7F387A5-3AEF-46B3-A86D-0B39A8F796F6}"/>
              </a:ext>
            </a:extLst>
          </p:cNvPr>
          <p:cNvCxnSpPr/>
          <p:nvPr/>
        </p:nvCxnSpPr>
        <p:spPr>
          <a:xfrm>
            <a:off x="6681156" y="3069895"/>
            <a:ext cx="1687845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D79FBEAF-43FE-4ADC-A5C2-83F35E1A651A}"/>
              </a:ext>
            </a:extLst>
          </p:cNvPr>
          <p:cNvGrpSpPr/>
          <p:nvPr/>
        </p:nvGrpSpPr>
        <p:grpSpPr>
          <a:xfrm>
            <a:off x="6471671" y="4341993"/>
            <a:ext cx="2106815" cy="1049988"/>
            <a:chOff x="1082129" y="4310998"/>
            <a:chExt cx="2106815" cy="1049988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5DF5616A-B2F3-4697-8A73-3FD0A799F1FB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175A15F0-3F35-4DB6-8F89-D5F9FDCC812B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4AF8DE6D-9AC7-475A-9DC3-F1BF36739381}"/>
              </a:ext>
            </a:extLst>
          </p:cNvPr>
          <p:cNvSpPr/>
          <p:nvPr/>
        </p:nvSpPr>
        <p:spPr>
          <a:xfrm>
            <a:off x="9269649" y="2056765"/>
            <a:ext cx="2247224" cy="2005604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207D8FC-A962-4E68-A7FE-0867A8838937}"/>
              </a:ext>
            </a:extLst>
          </p:cNvPr>
          <p:cNvSpPr txBox="1"/>
          <p:nvPr/>
        </p:nvSpPr>
        <p:spPr>
          <a:xfrm>
            <a:off x="9609944" y="3155904"/>
            <a:ext cx="1566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accent2"/>
                </a:solidFill>
              </a:rPr>
              <a:t>80%</a:t>
            </a:r>
            <a:endParaRPr lang="zh-CN" altLang="en-US" sz="4400">
              <a:solidFill>
                <a:schemeClr val="accent2"/>
              </a:solidFill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EE4B8749-8FCD-47C6-8EA8-4920C14CE789}"/>
              </a:ext>
            </a:extLst>
          </p:cNvPr>
          <p:cNvCxnSpPr/>
          <p:nvPr/>
        </p:nvCxnSpPr>
        <p:spPr>
          <a:xfrm>
            <a:off x="9549339" y="3069895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3D3A9B4-BC31-4ABF-ABE1-57DD4ED4E38C}"/>
              </a:ext>
            </a:extLst>
          </p:cNvPr>
          <p:cNvGrpSpPr/>
          <p:nvPr/>
        </p:nvGrpSpPr>
        <p:grpSpPr>
          <a:xfrm>
            <a:off x="9339854" y="4348192"/>
            <a:ext cx="2106815" cy="1049988"/>
            <a:chOff x="1082129" y="4310998"/>
            <a:chExt cx="2106815" cy="1049988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0D777C5C-5FE1-4D06-A314-7F610A58D03B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6BE9A7EB-F4B8-4AA5-9C1C-64A0FDEAD9FD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sp>
        <p:nvSpPr>
          <p:cNvPr id="46" name="rocket" title="Icon of a rocket">
            <a:extLst>
              <a:ext uri="{FF2B5EF4-FFF2-40B4-BE49-F238E27FC236}">
                <a16:creationId xmlns:a16="http://schemas.microsoft.com/office/drawing/2014/main" id="{4E81ED75-ECF4-4D2F-AA64-77DBA62AD91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559139" y="2376430"/>
            <a:ext cx="458998" cy="45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8" name="Intelligence" title="Icon of circles connected by crossing lines">
            <a:extLst>
              <a:ext uri="{FF2B5EF4-FFF2-40B4-BE49-F238E27FC236}">
                <a16:creationId xmlns:a16="http://schemas.microsoft.com/office/drawing/2014/main" id="{C2D11D48-1E4E-41EC-BCE4-91DAFAC7F53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29045" y="2376430"/>
            <a:ext cx="468305" cy="450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1" name="Broadcasting_F1B5" title="Icon of a communication dish with signal lines">
            <a:extLst>
              <a:ext uri="{FF2B5EF4-FFF2-40B4-BE49-F238E27FC236}">
                <a16:creationId xmlns:a16="http://schemas.microsoft.com/office/drawing/2014/main" id="{11D78838-5A80-409E-AA87-95FDF976A839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168443" y="2376430"/>
            <a:ext cx="449789" cy="45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65" name="IoT" title="Icon of five circles that all connect to a center circle">
            <a:extLst>
              <a:ext uri="{FF2B5EF4-FFF2-40B4-BE49-F238E27FC236}">
                <a16:creationId xmlns:a16="http://schemas.microsoft.com/office/drawing/2014/main" id="{B050B768-F29C-4917-8751-1AA6B637FB4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08258" y="2376430"/>
            <a:ext cx="449278" cy="4500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828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graphicFrame>
        <p:nvGraphicFramePr>
          <p:cNvPr id="24" name="图表 23">
            <a:extLst>
              <a:ext uri="{FF2B5EF4-FFF2-40B4-BE49-F238E27FC236}">
                <a16:creationId xmlns:a16="http://schemas.microsoft.com/office/drawing/2014/main" id="{EF6BE3C1-E40D-447F-A19B-AC08915E6A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4173744"/>
              </p:ext>
            </p:extLst>
          </p:nvPr>
        </p:nvGraphicFramePr>
        <p:xfrm>
          <a:off x="624115" y="1698171"/>
          <a:ext cx="10943770" cy="4717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573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07C91FD-EAC1-44A5-BF46-26C967CE5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cxnSp>
        <p:nvCxnSpPr>
          <p:cNvPr id="47" name="Straight Connector 26">
            <a:extLst>
              <a:ext uri="{FF2B5EF4-FFF2-40B4-BE49-F238E27FC236}">
                <a16:creationId xmlns:a16="http://schemas.microsoft.com/office/drawing/2014/main" id="{C1702351-B408-43C2-BF4B-612A34F97C85}"/>
              </a:ext>
            </a:extLst>
          </p:cNvPr>
          <p:cNvCxnSpPr/>
          <p:nvPr/>
        </p:nvCxnSpPr>
        <p:spPr>
          <a:xfrm flipV="1">
            <a:off x="5026679" y="4275423"/>
            <a:ext cx="411254" cy="237864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38">
            <a:extLst>
              <a:ext uri="{FF2B5EF4-FFF2-40B4-BE49-F238E27FC236}">
                <a16:creationId xmlns:a16="http://schemas.microsoft.com/office/drawing/2014/main" id="{547BDB6C-AA30-41C1-8CB8-821A1A7BCA59}"/>
              </a:ext>
            </a:extLst>
          </p:cNvPr>
          <p:cNvCxnSpPr/>
          <p:nvPr/>
        </p:nvCxnSpPr>
        <p:spPr>
          <a:xfrm>
            <a:off x="5026679" y="3231503"/>
            <a:ext cx="411254" cy="237864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9">
            <a:extLst>
              <a:ext uri="{FF2B5EF4-FFF2-40B4-BE49-F238E27FC236}">
                <a16:creationId xmlns:a16="http://schemas.microsoft.com/office/drawing/2014/main" id="{1FAE2C6E-5175-41EE-A790-24E639AD52B7}"/>
              </a:ext>
            </a:extLst>
          </p:cNvPr>
          <p:cNvCxnSpPr/>
          <p:nvPr/>
        </p:nvCxnSpPr>
        <p:spPr>
          <a:xfrm flipH="1" flipV="1">
            <a:off x="6747850" y="4275423"/>
            <a:ext cx="411254" cy="237864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0">
            <a:extLst>
              <a:ext uri="{FF2B5EF4-FFF2-40B4-BE49-F238E27FC236}">
                <a16:creationId xmlns:a16="http://schemas.microsoft.com/office/drawing/2014/main" id="{CF57A349-FC9A-47AE-A226-A480A8E410D2}"/>
              </a:ext>
            </a:extLst>
          </p:cNvPr>
          <p:cNvCxnSpPr/>
          <p:nvPr/>
        </p:nvCxnSpPr>
        <p:spPr>
          <a:xfrm flipH="1">
            <a:off x="6747850" y="3231503"/>
            <a:ext cx="411254" cy="237864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19">
            <a:extLst>
              <a:ext uri="{FF2B5EF4-FFF2-40B4-BE49-F238E27FC236}">
                <a16:creationId xmlns:a16="http://schemas.microsoft.com/office/drawing/2014/main" id="{79058B26-7359-494A-9901-0358355F8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736" y="1707944"/>
            <a:ext cx="1070527" cy="10705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20">
            <a:extLst>
              <a:ext uri="{FF2B5EF4-FFF2-40B4-BE49-F238E27FC236}">
                <a16:creationId xmlns:a16="http://schemas.microsoft.com/office/drawing/2014/main" id="{8430B55C-C740-4D29-BAA6-4B01796D8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736" y="5014125"/>
            <a:ext cx="1070527" cy="10705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14">
            <a:extLst>
              <a:ext uri="{FF2B5EF4-FFF2-40B4-BE49-F238E27FC236}">
                <a16:creationId xmlns:a16="http://schemas.microsoft.com/office/drawing/2014/main" id="{B420A43F-1F3B-4B56-9350-A0EAA9B70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5185" y="2476206"/>
            <a:ext cx="1070527" cy="10705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8">
            <a:extLst>
              <a:ext uri="{FF2B5EF4-FFF2-40B4-BE49-F238E27FC236}">
                <a16:creationId xmlns:a16="http://schemas.microsoft.com/office/drawing/2014/main" id="{CDDC43B9-7D9C-46AD-9B2C-DDD0AAE6D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288" y="4245864"/>
            <a:ext cx="1070527" cy="10705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15">
            <a:extLst>
              <a:ext uri="{FF2B5EF4-FFF2-40B4-BE49-F238E27FC236}">
                <a16:creationId xmlns:a16="http://schemas.microsoft.com/office/drawing/2014/main" id="{35ACBCC8-3D5D-4DB1-AA02-D4E579ADE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5185" y="4245864"/>
            <a:ext cx="1070527" cy="10705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45">
            <a:extLst>
              <a:ext uri="{FF2B5EF4-FFF2-40B4-BE49-F238E27FC236}">
                <a16:creationId xmlns:a16="http://schemas.microsoft.com/office/drawing/2014/main" id="{78875560-E106-4E4B-AAE7-A7320DE05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288" y="2476206"/>
            <a:ext cx="1070527" cy="10705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01" name="Oval 24">
            <a:extLst>
              <a:ext uri="{FF2B5EF4-FFF2-40B4-BE49-F238E27FC236}">
                <a16:creationId xmlns:a16="http://schemas.microsoft.com/office/drawing/2014/main" id="{D75B0E5A-8A25-4934-B2C4-9D35E54276E1}"/>
              </a:ext>
            </a:extLst>
          </p:cNvPr>
          <p:cNvSpPr/>
          <p:nvPr/>
        </p:nvSpPr>
        <p:spPr>
          <a:xfrm>
            <a:off x="5309630" y="3111787"/>
            <a:ext cx="1572740" cy="1569023"/>
          </a:xfrm>
          <a:prstGeom prst="ellipse">
            <a:avLst/>
          </a:prstGeom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02" name="Straight Connector 41">
            <a:extLst>
              <a:ext uri="{FF2B5EF4-FFF2-40B4-BE49-F238E27FC236}">
                <a16:creationId xmlns:a16="http://schemas.microsoft.com/office/drawing/2014/main" id="{9DEC28E4-F697-4622-A79A-5C60C0F7B64B}"/>
              </a:ext>
            </a:extLst>
          </p:cNvPr>
          <p:cNvCxnSpPr>
            <a:stCxn id="87" idx="0"/>
            <a:endCxn id="101" idx="4"/>
          </p:cNvCxnSpPr>
          <p:nvPr/>
        </p:nvCxnSpPr>
        <p:spPr>
          <a:xfrm flipV="1">
            <a:off x="6096000" y="4680810"/>
            <a:ext cx="0" cy="333315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44">
            <a:extLst>
              <a:ext uri="{FF2B5EF4-FFF2-40B4-BE49-F238E27FC236}">
                <a16:creationId xmlns:a16="http://schemas.microsoft.com/office/drawing/2014/main" id="{BDED943B-8E43-475A-B6A6-A0DE54E3BF91}"/>
              </a:ext>
            </a:extLst>
          </p:cNvPr>
          <p:cNvCxnSpPr>
            <a:stCxn id="74" idx="4"/>
            <a:endCxn id="101" idx="0"/>
          </p:cNvCxnSpPr>
          <p:nvPr/>
        </p:nvCxnSpPr>
        <p:spPr>
          <a:xfrm>
            <a:off x="6096000" y="2778471"/>
            <a:ext cx="0" cy="333316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本框 103">
            <a:extLst>
              <a:ext uri="{FF2B5EF4-FFF2-40B4-BE49-F238E27FC236}">
                <a16:creationId xmlns:a16="http://schemas.microsoft.com/office/drawing/2014/main" id="{FA4F3518-3ECF-4651-841D-EF580F7482C8}"/>
              </a:ext>
            </a:extLst>
          </p:cNvPr>
          <p:cNvSpPr txBox="1"/>
          <p:nvPr/>
        </p:nvSpPr>
        <p:spPr>
          <a:xfrm>
            <a:off x="5052289" y="3477602"/>
            <a:ext cx="2106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  <a:p>
            <a:pPr algn="ctr"/>
            <a:r>
              <a:rPr lang="en-US" altLang="zh-CN" sz="24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425EEF8-E9AC-4EC5-B3E8-BCB6A6EAE37A}"/>
              </a:ext>
            </a:extLst>
          </p:cNvPr>
          <p:cNvGrpSpPr/>
          <p:nvPr/>
        </p:nvGrpSpPr>
        <p:grpSpPr>
          <a:xfrm>
            <a:off x="6437381" y="1557765"/>
            <a:ext cx="3048921" cy="808623"/>
            <a:chOff x="782710" y="4175277"/>
            <a:chExt cx="3048921" cy="808623"/>
          </a:xfrm>
        </p:grpSpPr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589C4852-AB85-4638-ACDB-C16595A1F12B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688C788A-22F5-4DFD-B07F-FA338185FD90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B6E24601-8C67-4C7B-8660-7F69DF4645F6}"/>
              </a:ext>
            </a:extLst>
          </p:cNvPr>
          <p:cNvGrpSpPr/>
          <p:nvPr/>
        </p:nvGrpSpPr>
        <p:grpSpPr>
          <a:xfrm>
            <a:off x="7961841" y="2607835"/>
            <a:ext cx="3048921" cy="808623"/>
            <a:chOff x="782710" y="4175277"/>
            <a:chExt cx="3048921" cy="808623"/>
          </a:xfrm>
        </p:grpSpPr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459F9430-55BB-473F-86BD-2CE4D9AC9532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EEA1BC3B-3A73-4959-9ABB-7458F0201FCB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5FD10734-86FC-45EE-961F-2A0728C79B07}"/>
              </a:ext>
            </a:extLst>
          </p:cNvPr>
          <p:cNvGrpSpPr/>
          <p:nvPr/>
        </p:nvGrpSpPr>
        <p:grpSpPr>
          <a:xfrm>
            <a:off x="7926225" y="4394297"/>
            <a:ext cx="3048921" cy="808623"/>
            <a:chOff x="782710" y="4175277"/>
            <a:chExt cx="3048921" cy="808623"/>
          </a:xfrm>
        </p:grpSpPr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6956C2C3-C47F-48AF-9EAB-F14535F80F42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B3C3FC62-567F-404C-A4F9-0C889F221276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B423459-9AB8-4E0E-AE20-06161B4AE33A}"/>
              </a:ext>
            </a:extLst>
          </p:cNvPr>
          <p:cNvGrpSpPr/>
          <p:nvPr/>
        </p:nvGrpSpPr>
        <p:grpSpPr>
          <a:xfrm>
            <a:off x="1208365" y="4394297"/>
            <a:ext cx="2714776" cy="808623"/>
            <a:chOff x="1296729" y="5049691"/>
            <a:chExt cx="2714776" cy="808623"/>
          </a:xfrm>
        </p:grpSpPr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EECADCB8-E651-4A61-9412-6AE8F910CDFE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1D84CD44-C54D-4A0A-B7D6-EB76377850DA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08DBE731-134D-438D-AA6F-FE2DEC8984D7}"/>
              </a:ext>
            </a:extLst>
          </p:cNvPr>
          <p:cNvGrpSpPr/>
          <p:nvPr/>
        </p:nvGrpSpPr>
        <p:grpSpPr>
          <a:xfrm>
            <a:off x="1233141" y="2607835"/>
            <a:ext cx="2714776" cy="808623"/>
            <a:chOff x="1296729" y="5049691"/>
            <a:chExt cx="2714776" cy="808623"/>
          </a:xfrm>
        </p:grpSpPr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08771FC7-0BD3-4F2D-9BCF-687CED939988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D6DDEE65-AAD7-4634-B979-D3E828745B45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F49B6BEF-EDAE-442E-9AED-3BF32A5035E7}"/>
              </a:ext>
            </a:extLst>
          </p:cNvPr>
          <p:cNvGrpSpPr/>
          <p:nvPr/>
        </p:nvGrpSpPr>
        <p:grpSpPr>
          <a:xfrm>
            <a:off x="2781612" y="5549388"/>
            <a:ext cx="2714776" cy="808623"/>
            <a:chOff x="1296729" y="5049691"/>
            <a:chExt cx="2714776" cy="808623"/>
          </a:xfrm>
        </p:grpSpPr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BC607D9C-6610-4F06-A492-AC39D3A3BEEE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2DF3D89D-9413-4A22-9BC9-5B057E082EE6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sp>
        <p:nvSpPr>
          <p:cNvPr id="127" name="rocket" title="Icon of a rocket">
            <a:extLst>
              <a:ext uri="{FF2B5EF4-FFF2-40B4-BE49-F238E27FC236}">
                <a16:creationId xmlns:a16="http://schemas.microsoft.com/office/drawing/2014/main" id="{F57C41F7-8CFC-49C3-A2C1-182260CBEE0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57243" y="2792639"/>
            <a:ext cx="446410" cy="43766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28" name="Broadcasting_F1B5" title="Icon of a communication dish with signal lines">
            <a:extLst>
              <a:ext uri="{FF2B5EF4-FFF2-40B4-BE49-F238E27FC236}">
                <a16:creationId xmlns:a16="http://schemas.microsoft.com/office/drawing/2014/main" id="{D0239EB1-6554-4E00-BE35-55AE68D76FF7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7392824" y="2792639"/>
            <a:ext cx="437454" cy="43766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129" name="signal_3" title="Icon of a communication tower with signal lines">
            <a:extLst>
              <a:ext uri="{FF2B5EF4-FFF2-40B4-BE49-F238E27FC236}">
                <a16:creationId xmlns:a16="http://schemas.microsoft.com/office/drawing/2014/main" id="{F0D11380-10B3-498B-A85B-FADF112FC6E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36455" y="5330558"/>
            <a:ext cx="319088" cy="43766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30" name="IoT" title="Icon of five circles that all connect to a center circle">
            <a:extLst>
              <a:ext uri="{FF2B5EF4-FFF2-40B4-BE49-F238E27FC236}">
                <a16:creationId xmlns:a16="http://schemas.microsoft.com/office/drawing/2014/main" id="{2FF77D7B-268A-4D55-B19C-1EC6919223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77520" y="2024377"/>
            <a:ext cx="436958" cy="43766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131" name="speedometer" title="Icon of a spedometer showing medium speed">
            <a:extLst>
              <a:ext uri="{FF2B5EF4-FFF2-40B4-BE49-F238E27FC236}">
                <a16:creationId xmlns:a16="http://schemas.microsoft.com/office/drawing/2014/main" id="{640FA319-008B-4491-802E-F85E2567C5C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61618" y="4562297"/>
            <a:ext cx="437660" cy="43766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132" name="Intelligence" title="Icon of circles connected by crossing lines">
            <a:extLst>
              <a:ext uri="{FF2B5EF4-FFF2-40B4-BE49-F238E27FC236}">
                <a16:creationId xmlns:a16="http://schemas.microsoft.com/office/drawing/2014/main" id="{36870363-9E3B-489C-820F-AF7D0A7AE41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17634" y="4546907"/>
            <a:ext cx="455464" cy="43766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23623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A284E6FB-5BC2-4C57-AAD8-8C52C2ED137F}"/>
              </a:ext>
            </a:extLst>
          </p:cNvPr>
          <p:cNvSpPr/>
          <p:nvPr/>
        </p:nvSpPr>
        <p:spPr>
          <a:xfrm>
            <a:off x="-657225" y="1793876"/>
            <a:ext cx="13315950" cy="3674862"/>
          </a:xfrm>
          <a:custGeom>
            <a:avLst/>
            <a:gdLst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526231"/>
              <a:gd name="connsiteX1" fmla="*/ 1266825 w 10191750"/>
              <a:gd name="connsiteY1" fmla="*/ 3105150 h 3526231"/>
              <a:gd name="connsiteX2" fmla="*/ 3267075 w 10191750"/>
              <a:gd name="connsiteY2" fmla="*/ 742950 h 3526231"/>
              <a:gd name="connsiteX3" fmla="*/ 4886325 w 10191750"/>
              <a:gd name="connsiteY3" fmla="*/ 3124200 h 3526231"/>
              <a:gd name="connsiteX4" fmla="*/ 7229475 w 10191750"/>
              <a:gd name="connsiteY4" fmla="*/ 800100 h 3526231"/>
              <a:gd name="connsiteX5" fmla="*/ 8324850 w 10191750"/>
              <a:gd name="connsiteY5" fmla="*/ 3314700 h 3526231"/>
              <a:gd name="connsiteX6" fmla="*/ 10191750 w 10191750"/>
              <a:gd name="connsiteY6" fmla="*/ 0 h 3526231"/>
              <a:gd name="connsiteX7" fmla="*/ 10191750 w 10191750"/>
              <a:gd name="connsiteY7" fmla="*/ 0 h 3526231"/>
              <a:gd name="connsiteX0" fmla="*/ 0 w 10191750"/>
              <a:gd name="connsiteY0" fmla="*/ 276225 h 3315441"/>
              <a:gd name="connsiteX1" fmla="*/ 1266825 w 10191750"/>
              <a:gd name="connsiteY1" fmla="*/ 3105150 h 3315441"/>
              <a:gd name="connsiteX2" fmla="*/ 3267075 w 10191750"/>
              <a:gd name="connsiteY2" fmla="*/ 742950 h 3315441"/>
              <a:gd name="connsiteX3" fmla="*/ 4886325 w 10191750"/>
              <a:gd name="connsiteY3" fmla="*/ 3124200 h 3315441"/>
              <a:gd name="connsiteX4" fmla="*/ 7229475 w 10191750"/>
              <a:gd name="connsiteY4" fmla="*/ 800100 h 3315441"/>
              <a:gd name="connsiteX5" fmla="*/ 8324850 w 10191750"/>
              <a:gd name="connsiteY5" fmla="*/ 3314700 h 3315441"/>
              <a:gd name="connsiteX6" fmla="*/ 10191750 w 10191750"/>
              <a:gd name="connsiteY6" fmla="*/ 0 h 3315441"/>
              <a:gd name="connsiteX7" fmla="*/ 10191750 w 10191750"/>
              <a:gd name="connsiteY7" fmla="*/ 0 h 3315441"/>
              <a:gd name="connsiteX0" fmla="*/ 0 w 10191750"/>
              <a:gd name="connsiteY0" fmla="*/ 276225 h 3315409"/>
              <a:gd name="connsiteX1" fmla="*/ 1266825 w 10191750"/>
              <a:gd name="connsiteY1" fmla="*/ 3105150 h 3315409"/>
              <a:gd name="connsiteX2" fmla="*/ 3267075 w 10191750"/>
              <a:gd name="connsiteY2" fmla="*/ 742950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0191750"/>
              <a:gd name="connsiteY0" fmla="*/ 276225 h 3315409"/>
              <a:gd name="connsiteX1" fmla="*/ 1019175 w 10191750"/>
              <a:gd name="connsiteY1" fmla="*/ 3219450 h 3315409"/>
              <a:gd name="connsiteX2" fmla="*/ 3267075 w 10191750"/>
              <a:gd name="connsiteY2" fmla="*/ 742950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0191750"/>
              <a:gd name="connsiteY0" fmla="*/ 276225 h 3315409"/>
              <a:gd name="connsiteX1" fmla="*/ 1019175 w 10191750"/>
              <a:gd name="connsiteY1" fmla="*/ 3219450 h 3315409"/>
              <a:gd name="connsiteX2" fmla="*/ 3514725 w 10191750"/>
              <a:gd name="connsiteY2" fmla="*/ 828675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0191750"/>
              <a:gd name="connsiteY0" fmla="*/ 276225 h 3315409"/>
              <a:gd name="connsiteX1" fmla="*/ 1019175 w 10191750"/>
              <a:gd name="connsiteY1" fmla="*/ 3219450 h 3315409"/>
              <a:gd name="connsiteX2" fmla="*/ 3514725 w 10191750"/>
              <a:gd name="connsiteY2" fmla="*/ 828675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1410950"/>
              <a:gd name="connsiteY0" fmla="*/ 474643 h 3513709"/>
              <a:gd name="connsiteX1" fmla="*/ 1019175 w 11410950"/>
              <a:gd name="connsiteY1" fmla="*/ 3417868 h 3513709"/>
              <a:gd name="connsiteX2" fmla="*/ 3514725 w 11410950"/>
              <a:gd name="connsiteY2" fmla="*/ 1027093 h 3513709"/>
              <a:gd name="connsiteX3" fmla="*/ 4886325 w 11410950"/>
              <a:gd name="connsiteY3" fmla="*/ 3322618 h 3513709"/>
              <a:gd name="connsiteX4" fmla="*/ 7229475 w 11410950"/>
              <a:gd name="connsiteY4" fmla="*/ 998518 h 3513709"/>
              <a:gd name="connsiteX5" fmla="*/ 8324850 w 11410950"/>
              <a:gd name="connsiteY5" fmla="*/ 3513118 h 3513709"/>
              <a:gd name="connsiteX6" fmla="*/ 10191750 w 11410950"/>
              <a:gd name="connsiteY6" fmla="*/ 198418 h 3513709"/>
              <a:gd name="connsiteX7" fmla="*/ 11410950 w 11410950"/>
              <a:gd name="connsiteY7" fmla="*/ 401618 h 3513709"/>
              <a:gd name="connsiteX0" fmla="*/ 0 w 11410950"/>
              <a:gd name="connsiteY0" fmla="*/ 212548 h 3252518"/>
              <a:gd name="connsiteX1" fmla="*/ 1019175 w 11410950"/>
              <a:gd name="connsiteY1" fmla="*/ 3155773 h 3252518"/>
              <a:gd name="connsiteX2" fmla="*/ 3514725 w 11410950"/>
              <a:gd name="connsiteY2" fmla="*/ 764998 h 3252518"/>
              <a:gd name="connsiteX3" fmla="*/ 4886325 w 11410950"/>
              <a:gd name="connsiteY3" fmla="*/ 3060523 h 3252518"/>
              <a:gd name="connsiteX4" fmla="*/ 7229475 w 11410950"/>
              <a:gd name="connsiteY4" fmla="*/ 736423 h 3252518"/>
              <a:gd name="connsiteX5" fmla="*/ 8324850 w 11410950"/>
              <a:gd name="connsiteY5" fmla="*/ 3251023 h 3252518"/>
              <a:gd name="connsiteX6" fmla="*/ 10483850 w 11410950"/>
              <a:gd name="connsiteY6" fmla="*/ 304623 h 3252518"/>
              <a:gd name="connsiteX7" fmla="*/ 11410950 w 11410950"/>
              <a:gd name="connsiteY7" fmla="*/ 139523 h 3252518"/>
              <a:gd name="connsiteX0" fmla="*/ 0 w 11601450"/>
              <a:gd name="connsiteY0" fmla="*/ 85548 h 3252518"/>
              <a:gd name="connsiteX1" fmla="*/ 1209675 w 11601450"/>
              <a:gd name="connsiteY1" fmla="*/ 3155773 h 3252518"/>
              <a:gd name="connsiteX2" fmla="*/ 3705225 w 11601450"/>
              <a:gd name="connsiteY2" fmla="*/ 764998 h 3252518"/>
              <a:gd name="connsiteX3" fmla="*/ 5076825 w 11601450"/>
              <a:gd name="connsiteY3" fmla="*/ 3060523 h 3252518"/>
              <a:gd name="connsiteX4" fmla="*/ 7419975 w 11601450"/>
              <a:gd name="connsiteY4" fmla="*/ 736423 h 3252518"/>
              <a:gd name="connsiteX5" fmla="*/ 8515350 w 11601450"/>
              <a:gd name="connsiteY5" fmla="*/ 3251023 h 3252518"/>
              <a:gd name="connsiteX6" fmla="*/ 10674350 w 11601450"/>
              <a:gd name="connsiteY6" fmla="*/ 304623 h 3252518"/>
              <a:gd name="connsiteX7" fmla="*/ 11601450 w 11601450"/>
              <a:gd name="connsiteY7" fmla="*/ 139523 h 3252518"/>
              <a:gd name="connsiteX0" fmla="*/ 0 w 11601450"/>
              <a:gd name="connsiteY0" fmla="*/ 85548 h 3252518"/>
              <a:gd name="connsiteX1" fmla="*/ 1209675 w 11601450"/>
              <a:gd name="connsiteY1" fmla="*/ 3155773 h 3252518"/>
              <a:gd name="connsiteX2" fmla="*/ 3705225 w 11601450"/>
              <a:gd name="connsiteY2" fmla="*/ 764998 h 3252518"/>
              <a:gd name="connsiteX3" fmla="*/ 5076825 w 11601450"/>
              <a:gd name="connsiteY3" fmla="*/ 3060523 h 3252518"/>
              <a:gd name="connsiteX4" fmla="*/ 7419975 w 11601450"/>
              <a:gd name="connsiteY4" fmla="*/ 736423 h 3252518"/>
              <a:gd name="connsiteX5" fmla="*/ 8515350 w 11601450"/>
              <a:gd name="connsiteY5" fmla="*/ 3251023 h 3252518"/>
              <a:gd name="connsiteX6" fmla="*/ 10674350 w 11601450"/>
              <a:gd name="connsiteY6" fmla="*/ 304623 h 3252518"/>
              <a:gd name="connsiteX7" fmla="*/ 11601450 w 11601450"/>
              <a:gd name="connsiteY7" fmla="*/ 139523 h 3252518"/>
              <a:gd name="connsiteX0" fmla="*/ 0 w 11601450"/>
              <a:gd name="connsiteY0" fmla="*/ 85548 h 3252518"/>
              <a:gd name="connsiteX1" fmla="*/ 288925 w 11601450"/>
              <a:gd name="connsiteY1" fmla="*/ 679272 h 3252518"/>
              <a:gd name="connsiteX2" fmla="*/ 1209675 w 11601450"/>
              <a:gd name="connsiteY2" fmla="*/ 3155773 h 3252518"/>
              <a:gd name="connsiteX3" fmla="*/ 3705225 w 11601450"/>
              <a:gd name="connsiteY3" fmla="*/ 764998 h 3252518"/>
              <a:gd name="connsiteX4" fmla="*/ 5076825 w 11601450"/>
              <a:gd name="connsiteY4" fmla="*/ 3060523 h 3252518"/>
              <a:gd name="connsiteX5" fmla="*/ 7419975 w 11601450"/>
              <a:gd name="connsiteY5" fmla="*/ 736423 h 3252518"/>
              <a:gd name="connsiteX6" fmla="*/ 8515350 w 11601450"/>
              <a:gd name="connsiteY6" fmla="*/ 3251023 h 3252518"/>
              <a:gd name="connsiteX7" fmla="*/ 10674350 w 11601450"/>
              <a:gd name="connsiteY7" fmla="*/ 304623 h 3252518"/>
              <a:gd name="connsiteX8" fmla="*/ 11601450 w 11601450"/>
              <a:gd name="connsiteY8" fmla="*/ 139523 h 3252518"/>
              <a:gd name="connsiteX0" fmla="*/ 0 w 11601450"/>
              <a:gd name="connsiteY0" fmla="*/ 85548 h 3252518"/>
              <a:gd name="connsiteX1" fmla="*/ 581025 w 11601450"/>
              <a:gd name="connsiteY1" fmla="*/ 844372 h 3252518"/>
              <a:gd name="connsiteX2" fmla="*/ 1209675 w 11601450"/>
              <a:gd name="connsiteY2" fmla="*/ 3155773 h 3252518"/>
              <a:gd name="connsiteX3" fmla="*/ 3705225 w 11601450"/>
              <a:gd name="connsiteY3" fmla="*/ 764998 h 3252518"/>
              <a:gd name="connsiteX4" fmla="*/ 5076825 w 11601450"/>
              <a:gd name="connsiteY4" fmla="*/ 3060523 h 3252518"/>
              <a:gd name="connsiteX5" fmla="*/ 7419975 w 11601450"/>
              <a:gd name="connsiteY5" fmla="*/ 736423 h 3252518"/>
              <a:gd name="connsiteX6" fmla="*/ 8515350 w 11601450"/>
              <a:gd name="connsiteY6" fmla="*/ 3251023 h 3252518"/>
              <a:gd name="connsiteX7" fmla="*/ 10674350 w 11601450"/>
              <a:gd name="connsiteY7" fmla="*/ 304623 h 3252518"/>
              <a:gd name="connsiteX8" fmla="*/ 11601450 w 11601450"/>
              <a:gd name="connsiteY8" fmla="*/ 139523 h 3252518"/>
              <a:gd name="connsiteX0" fmla="*/ 0 w 12617450"/>
              <a:gd name="connsiteY0" fmla="*/ 0 h 3459070"/>
              <a:gd name="connsiteX1" fmla="*/ 1597025 w 12617450"/>
              <a:gd name="connsiteY1" fmla="*/ 1050924 h 3459070"/>
              <a:gd name="connsiteX2" fmla="*/ 2225675 w 12617450"/>
              <a:gd name="connsiteY2" fmla="*/ 3362325 h 3459070"/>
              <a:gd name="connsiteX3" fmla="*/ 4721225 w 12617450"/>
              <a:gd name="connsiteY3" fmla="*/ 971550 h 3459070"/>
              <a:gd name="connsiteX4" fmla="*/ 6092825 w 12617450"/>
              <a:gd name="connsiteY4" fmla="*/ 3267075 h 3459070"/>
              <a:gd name="connsiteX5" fmla="*/ 8435975 w 12617450"/>
              <a:gd name="connsiteY5" fmla="*/ 942975 h 3459070"/>
              <a:gd name="connsiteX6" fmla="*/ 9531350 w 12617450"/>
              <a:gd name="connsiteY6" fmla="*/ 3457575 h 3459070"/>
              <a:gd name="connsiteX7" fmla="*/ 11690350 w 12617450"/>
              <a:gd name="connsiteY7" fmla="*/ 511175 h 3459070"/>
              <a:gd name="connsiteX8" fmla="*/ 12617450 w 12617450"/>
              <a:gd name="connsiteY8" fmla="*/ 346075 h 3459070"/>
              <a:gd name="connsiteX0" fmla="*/ 0 w 12617450"/>
              <a:gd name="connsiteY0" fmla="*/ 0 h 3459070"/>
              <a:gd name="connsiteX1" fmla="*/ 1317625 w 12617450"/>
              <a:gd name="connsiteY1" fmla="*/ 695324 h 3459070"/>
              <a:gd name="connsiteX2" fmla="*/ 2225675 w 12617450"/>
              <a:gd name="connsiteY2" fmla="*/ 3362325 h 3459070"/>
              <a:gd name="connsiteX3" fmla="*/ 4721225 w 12617450"/>
              <a:gd name="connsiteY3" fmla="*/ 971550 h 3459070"/>
              <a:gd name="connsiteX4" fmla="*/ 6092825 w 12617450"/>
              <a:gd name="connsiteY4" fmla="*/ 3267075 h 3459070"/>
              <a:gd name="connsiteX5" fmla="*/ 8435975 w 12617450"/>
              <a:gd name="connsiteY5" fmla="*/ 942975 h 3459070"/>
              <a:gd name="connsiteX6" fmla="*/ 9531350 w 12617450"/>
              <a:gd name="connsiteY6" fmla="*/ 3457575 h 3459070"/>
              <a:gd name="connsiteX7" fmla="*/ 11690350 w 12617450"/>
              <a:gd name="connsiteY7" fmla="*/ 511175 h 3459070"/>
              <a:gd name="connsiteX8" fmla="*/ 12617450 w 12617450"/>
              <a:gd name="connsiteY8" fmla="*/ 346075 h 3459070"/>
              <a:gd name="connsiteX0" fmla="*/ 0 w 12833350"/>
              <a:gd name="connsiteY0" fmla="*/ 0 h 3674970"/>
              <a:gd name="connsiteX1" fmla="*/ 1533525 w 12833350"/>
              <a:gd name="connsiteY1" fmla="*/ 911224 h 3674970"/>
              <a:gd name="connsiteX2" fmla="*/ 2441575 w 12833350"/>
              <a:gd name="connsiteY2" fmla="*/ 3578225 h 3674970"/>
              <a:gd name="connsiteX3" fmla="*/ 4937125 w 12833350"/>
              <a:gd name="connsiteY3" fmla="*/ 11874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70"/>
              <a:gd name="connsiteX1" fmla="*/ 1368425 w 12833350"/>
              <a:gd name="connsiteY1" fmla="*/ 644524 h 3674970"/>
              <a:gd name="connsiteX2" fmla="*/ 2441575 w 12833350"/>
              <a:gd name="connsiteY2" fmla="*/ 3578225 h 3674970"/>
              <a:gd name="connsiteX3" fmla="*/ 4937125 w 12833350"/>
              <a:gd name="connsiteY3" fmla="*/ 11874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70"/>
              <a:gd name="connsiteX1" fmla="*/ 1368425 w 12833350"/>
              <a:gd name="connsiteY1" fmla="*/ 644524 h 3674970"/>
              <a:gd name="connsiteX2" fmla="*/ 2352675 w 12833350"/>
              <a:gd name="connsiteY2" fmla="*/ 3578225 h 3674970"/>
              <a:gd name="connsiteX3" fmla="*/ 4937125 w 12833350"/>
              <a:gd name="connsiteY3" fmla="*/ 11874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70"/>
              <a:gd name="connsiteX1" fmla="*/ 1368425 w 12833350"/>
              <a:gd name="connsiteY1" fmla="*/ 644524 h 3674970"/>
              <a:gd name="connsiteX2" fmla="*/ 2352675 w 12833350"/>
              <a:gd name="connsiteY2" fmla="*/ 3578225 h 3674970"/>
              <a:gd name="connsiteX3" fmla="*/ 4899025 w 12833350"/>
              <a:gd name="connsiteY3" fmla="*/ 12128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69"/>
              <a:gd name="connsiteX1" fmla="*/ 1368425 w 12833350"/>
              <a:gd name="connsiteY1" fmla="*/ 644524 h 3674969"/>
              <a:gd name="connsiteX2" fmla="*/ 2352675 w 12833350"/>
              <a:gd name="connsiteY2" fmla="*/ 3578225 h 3674969"/>
              <a:gd name="connsiteX3" fmla="*/ 4899025 w 12833350"/>
              <a:gd name="connsiteY3" fmla="*/ 1212850 h 3674969"/>
              <a:gd name="connsiteX4" fmla="*/ 6308725 w 12833350"/>
              <a:gd name="connsiteY4" fmla="*/ 3457575 h 3674969"/>
              <a:gd name="connsiteX5" fmla="*/ 8651875 w 12833350"/>
              <a:gd name="connsiteY5" fmla="*/ 1158875 h 3674969"/>
              <a:gd name="connsiteX6" fmla="*/ 9747250 w 12833350"/>
              <a:gd name="connsiteY6" fmla="*/ 3673475 h 3674969"/>
              <a:gd name="connsiteX7" fmla="*/ 11906250 w 12833350"/>
              <a:gd name="connsiteY7" fmla="*/ 727075 h 3674969"/>
              <a:gd name="connsiteX8" fmla="*/ 12833350 w 12833350"/>
              <a:gd name="connsiteY8" fmla="*/ 561975 h 3674969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472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853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853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853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973050"/>
              <a:gd name="connsiteY0" fmla="*/ 0 h 3675040"/>
              <a:gd name="connsiteX1" fmla="*/ 1368425 w 12973050"/>
              <a:gd name="connsiteY1" fmla="*/ 644524 h 3675040"/>
              <a:gd name="connsiteX2" fmla="*/ 2352675 w 12973050"/>
              <a:gd name="connsiteY2" fmla="*/ 3578225 h 3675040"/>
              <a:gd name="connsiteX3" fmla="*/ 4899025 w 12973050"/>
              <a:gd name="connsiteY3" fmla="*/ 1212850 h 3675040"/>
              <a:gd name="connsiteX4" fmla="*/ 6308725 w 12973050"/>
              <a:gd name="connsiteY4" fmla="*/ 3457575 h 3675040"/>
              <a:gd name="connsiteX5" fmla="*/ 8718550 w 12973050"/>
              <a:gd name="connsiteY5" fmla="*/ 1168400 h 3675040"/>
              <a:gd name="connsiteX6" fmla="*/ 9785350 w 12973050"/>
              <a:gd name="connsiteY6" fmla="*/ 3673475 h 3675040"/>
              <a:gd name="connsiteX7" fmla="*/ 11906250 w 12973050"/>
              <a:gd name="connsiteY7" fmla="*/ 727075 h 3675040"/>
              <a:gd name="connsiteX8" fmla="*/ 12973050 w 12973050"/>
              <a:gd name="connsiteY8" fmla="*/ 841375 h 3675040"/>
              <a:gd name="connsiteX0" fmla="*/ 0 w 13188950"/>
              <a:gd name="connsiteY0" fmla="*/ 0 h 3675040"/>
              <a:gd name="connsiteX1" fmla="*/ 1368425 w 13188950"/>
              <a:gd name="connsiteY1" fmla="*/ 644524 h 3675040"/>
              <a:gd name="connsiteX2" fmla="*/ 2352675 w 13188950"/>
              <a:gd name="connsiteY2" fmla="*/ 3578225 h 3675040"/>
              <a:gd name="connsiteX3" fmla="*/ 4899025 w 13188950"/>
              <a:gd name="connsiteY3" fmla="*/ 1212850 h 3675040"/>
              <a:gd name="connsiteX4" fmla="*/ 6308725 w 13188950"/>
              <a:gd name="connsiteY4" fmla="*/ 3457575 h 3675040"/>
              <a:gd name="connsiteX5" fmla="*/ 8718550 w 13188950"/>
              <a:gd name="connsiteY5" fmla="*/ 1168400 h 3675040"/>
              <a:gd name="connsiteX6" fmla="*/ 9785350 w 13188950"/>
              <a:gd name="connsiteY6" fmla="*/ 3673475 h 3675040"/>
              <a:gd name="connsiteX7" fmla="*/ 11906250 w 13188950"/>
              <a:gd name="connsiteY7" fmla="*/ 727075 h 3675040"/>
              <a:gd name="connsiteX8" fmla="*/ 13188950 w 13188950"/>
              <a:gd name="connsiteY8" fmla="*/ 854075 h 3675040"/>
              <a:gd name="connsiteX0" fmla="*/ 0 w 13315950"/>
              <a:gd name="connsiteY0" fmla="*/ 0 h 3675040"/>
              <a:gd name="connsiteX1" fmla="*/ 1368425 w 13315950"/>
              <a:gd name="connsiteY1" fmla="*/ 644524 h 3675040"/>
              <a:gd name="connsiteX2" fmla="*/ 2352675 w 13315950"/>
              <a:gd name="connsiteY2" fmla="*/ 3578225 h 3675040"/>
              <a:gd name="connsiteX3" fmla="*/ 4899025 w 13315950"/>
              <a:gd name="connsiteY3" fmla="*/ 1212850 h 3675040"/>
              <a:gd name="connsiteX4" fmla="*/ 6308725 w 13315950"/>
              <a:gd name="connsiteY4" fmla="*/ 3457575 h 3675040"/>
              <a:gd name="connsiteX5" fmla="*/ 8718550 w 13315950"/>
              <a:gd name="connsiteY5" fmla="*/ 1168400 h 3675040"/>
              <a:gd name="connsiteX6" fmla="*/ 9785350 w 13315950"/>
              <a:gd name="connsiteY6" fmla="*/ 3673475 h 3675040"/>
              <a:gd name="connsiteX7" fmla="*/ 11906250 w 13315950"/>
              <a:gd name="connsiteY7" fmla="*/ 727075 h 3675040"/>
              <a:gd name="connsiteX8" fmla="*/ 13315950 w 13315950"/>
              <a:gd name="connsiteY8" fmla="*/ 231775 h 3675040"/>
              <a:gd name="connsiteX0" fmla="*/ 0 w 13315950"/>
              <a:gd name="connsiteY0" fmla="*/ 0 h 3674869"/>
              <a:gd name="connsiteX1" fmla="*/ 1368425 w 13315950"/>
              <a:gd name="connsiteY1" fmla="*/ 644524 h 3674869"/>
              <a:gd name="connsiteX2" fmla="*/ 2352675 w 13315950"/>
              <a:gd name="connsiteY2" fmla="*/ 3578225 h 3674869"/>
              <a:gd name="connsiteX3" fmla="*/ 4899025 w 13315950"/>
              <a:gd name="connsiteY3" fmla="*/ 1212850 h 3674869"/>
              <a:gd name="connsiteX4" fmla="*/ 6308725 w 13315950"/>
              <a:gd name="connsiteY4" fmla="*/ 3457575 h 3674869"/>
              <a:gd name="connsiteX5" fmla="*/ 8718550 w 13315950"/>
              <a:gd name="connsiteY5" fmla="*/ 1168400 h 3674869"/>
              <a:gd name="connsiteX6" fmla="*/ 9785350 w 13315950"/>
              <a:gd name="connsiteY6" fmla="*/ 3673475 h 3674869"/>
              <a:gd name="connsiteX7" fmla="*/ 12033250 w 13315950"/>
              <a:gd name="connsiteY7" fmla="*/ 752475 h 3674869"/>
              <a:gd name="connsiteX8" fmla="*/ 13315950 w 13315950"/>
              <a:gd name="connsiteY8" fmla="*/ 231775 h 3674869"/>
              <a:gd name="connsiteX0" fmla="*/ 0 w 13315950"/>
              <a:gd name="connsiteY0" fmla="*/ 0 h 3673485"/>
              <a:gd name="connsiteX1" fmla="*/ 1368425 w 13315950"/>
              <a:gd name="connsiteY1" fmla="*/ 644524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368425 w 13315950"/>
              <a:gd name="connsiteY1" fmla="*/ 644524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435100 w 13315950"/>
              <a:gd name="connsiteY1" fmla="*/ 654049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670175 w 13315950"/>
              <a:gd name="connsiteY2" fmla="*/ 35528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670175 w 13315950"/>
              <a:gd name="connsiteY2" fmla="*/ 35528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4862"/>
              <a:gd name="connsiteX1" fmla="*/ 1600200 w 13315950"/>
              <a:gd name="connsiteY1" fmla="*/ 628649 h 3674862"/>
              <a:gd name="connsiteX2" fmla="*/ 2771775 w 13315950"/>
              <a:gd name="connsiteY2" fmla="*/ 3565525 h 3674862"/>
              <a:gd name="connsiteX3" fmla="*/ 4899025 w 13315950"/>
              <a:gd name="connsiteY3" fmla="*/ 1212850 h 3674862"/>
              <a:gd name="connsiteX4" fmla="*/ 6308725 w 13315950"/>
              <a:gd name="connsiteY4" fmla="*/ 3457575 h 3674862"/>
              <a:gd name="connsiteX5" fmla="*/ 8718550 w 13315950"/>
              <a:gd name="connsiteY5" fmla="*/ 1168400 h 3674862"/>
              <a:gd name="connsiteX6" fmla="*/ 9785350 w 13315950"/>
              <a:gd name="connsiteY6" fmla="*/ 3673475 h 3674862"/>
              <a:gd name="connsiteX7" fmla="*/ 12033250 w 13315950"/>
              <a:gd name="connsiteY7" fmla="*/ 752475 h 3674862"/>
              <a:gd name="connsiteX8" fmla="*/ 13315950 w 13315950"/>
              <a:gd name="connsiteY8" fmla="*/ 231775 h 367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5950" h="3674862">
                <a:moveTo>
                  <a:pt x="0" y="0"/>
                </a:moveTo>
                <a:cubicBezTo>
                  <a:pt x="48154" y="98954"/>
                  <a:pt x="1138238" y="34395"/>
                  <a:pt x="1600200" y="628649"/>
                </a:cubicBezTo>
                <a:cubicBezTo>
                  <a:pt x="2062163" y="1222903"/>
                  <a:pt x="1955271" y="3582458"/>
                  <a:pt x="2771775" y="3565525"/>
                </a:cubicBezTo>
                <a:cubicBezTo>
                  <a:pt x="3588279" y="3548592"/>
                  <a:pt x="4195233" y="1205442"/>
                  <a:pt x="4899025" y="1212850"/>
                </a:cubicBezTo>
                <a:cubicBezTo>
                  <a:pt x="5602817" y="1220258"/>
                  <a:pt x="5672138" y="3464983"/>
                  <a:pt x="6308725" y="3457575"/>
                </a:cubicBezTo>
                <a:cubicBezTo>
                  <a:pt x="6945312" y="3450167"/>
                  <a:pt x="7986712" y="1145117"/>
                  <a:pt x="8718550" y="1168400"/>
                </a:cubicBezTo>
                <a:cubicBezTo>
                  <a:pt x="9450388" y="1191683"/>
                  <a:pt x="9093200" y="3742796"/>
                  <a:pt x="9785350" y="3673475"/>
                </a:cubicBezTo>
                <a:cubicBezTo>
                  <a:pt x="10477500" y="3604154"/>
                  <a:pt x="11444817" y="1326092"/>
                  <a:pt x="12033250" y="752475"/>
                </a:cubicBezTo>
                <a:cubicBezTo>
                  <a:pt x="12621683" y="178858"/>
                  <a:pt x="12998450" y="11642"/>
                  <a:pt x="13315950" y="231775"/>
                </a:cubicBezTo>
              </a:path>
            </a:pathLst>
          </a:custGeom>
          <a:noFill/>
          <a:ln w="3175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8780354-8495-4A97-A9F7-36FF32FF4C1C}"/>
              </a:ext>
            </a:extLst>
          </p:cNvPr>
          <p:cNvSpPr/>
          <p:nvPr/>
        </p:nvSpPr>
        <p:spPr>
          <a:xfrm>
            <a:off x="700983" y="2102795"/>
            <a:ext cx="677694" cy="67769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773851E6-9328-4BEE-A47D-6574466DF294}"/>
              </a:ext>
            </a:extLst>
          </p:cNvPr>
          <p:cNvSpPr/>
          <p:nvPr/>
        </p:nvSpPr>
        <p:spPr>
          <a:xfrm>
            <a:off x="1710633" y="4998395"/>
            <a:ext cx="677694" cy="67769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3862770E-28DD-4521-9021-1196B0324041}"/>
              </a:ext>
            </a:extLst>
          </p:cNvPr>
          <p:cNvSpPr/>
          <p:nvPr/>
        </p:nvSpPr>
        <p:spPr>
          <a:xfrm>
            <a:off x="3922713" y="2674295"/>
            <a:ext cx="677694" cy="67769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2D3F5E68-0059-4F2A-B90E-D9BAF33DD644}"/>
              </a:ext>
            </a:extLst>
          </p:cNvPr>
          <p:cNvSpPr/>
          <p:nvPr/>
        </p:nvSpPr>
        <p:spPr>
          <a:xfrm>
            <a:off x="5306118" y="4894380"/>
            <a:ext cx="677694" cy="67769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86E262C-3226-48C6-BB3C-1E5CAB758B57}"/>
              </a:ext>
            </a:extLst>
          </p:cNvPr>
          <p:cNvSpPr/>
          <p:nvPr/>
        </p:nvSpPr>
        <p:spPr>
          <a:xfrm>
            <a:off x="7757945" y="2674295"/>
            <a:ext cx="677694" cy="67769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F2BE2C8E-D071-4A65-98A8-DA27879F179B}"/>
              </a:ext>
            </a:extLst>
          </p:cNvPr>
          <p:cNvSpPr/>
          <p:nvPr/>
        </p:nvSpPr>
        <p:spPr>
          <a:xfrm>
            <a:off x="8778485" y="5106768"/>
            <a:ext cx="677694" cy="67769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2FC275A6-7F70-41EB-87A1-003F9AEBD8A2}"/>
              </a:ext>
            </a:extLst>
          </p:cNvPr>
          <p:cNvSpPr txBox="1"/>
          <p:nvPr/>
        </p:nvSpPr>
        <p:spPr>
          <a:xfrm>
            <a:off x="1481222" y="1939769"/>
            <a:ext cx="2106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52198855-1312-4CC8-ABEC-6B85A60F68C4}"/>
              </a:ext>
            </a:extLst>
          </p:cNvPr>
          <p:cNvSpPr txBox="1"/>
          <p:nvPr/>
        </p:nvSpPr>
        <p:spPr>
          <a:xfrm>
            <a:off x="1520023" y="2329799"/>
            <a:ext cx="2220043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EB60B2E8-A4E0-4999-97F7-0BD3D2217E44}"/>
              </a:ext>
            </a:extLst>
          </p:cNvPr>
          <p:cNvSpPr/>
          <p:nvPr/>
        </p:nvSpPr>
        <p:spPr>
          <a:xfrm>
            <a:off x="1614972" y="2282214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7E550642-A891-447E-850E-AD58BDC466E9}"/>
              </a:ext>
            </a:extLst>
          </p:cNvPr>
          <p:cNvSpPr txBox="1"/>
          <p:nvPr/>
        </p:nvSpPr>
        <p:spPr>
          <a:xfrm>
            <a:off x="2791575" y="4837548"/>
            <a:ext cx="2106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7D8BB963-2FBD-423E-93F6-A46976102B54}"/>
              </a:ext>
            </a:extLst>
          </p:cNvPr>
          <p:cNvSpPr txBox="1"/>
          <p:nvPr/>
        </p:nvSpPr>
        <p:spPr>
          <a:xfrm>
            <a:off x="2830376" y="5227578"/>
            <a:ext cx="2220043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80700F73-FA97-4D02-A86B-E8EE36D6CE38}"/>
              </a:ext>
            </a:extLst>
          </p:cNvPr>
          <p:cNvSpPr/>
          <p:nvPr/>
        </p:nvSpPr>
        <p:spPr>
          <a:xfrm>
            <a:off x="2925325" y="5179993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0CE460CF-42C8-4463-9EF3-42D1CD42173B}"/>
              </a:ext>
            </a:extLst>
          </p:cNvPr>
          <p:cNvSpPr txBox="1"/>
          <p:nvPr/>
        </p:nvSpPr>
        <p:spPr>
          <a:xfrm>
            <a:off x="4854390" y="2441642"/>
            <a:ext cx="2106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C8758229-CC5E-4252-8561-C75D7C488ED8}"/>
              </a:ext>
            </a:extLst>
          </p:cNvPr>
          <p:cNvSpPr txBox="1"/>
          <p:nvPr/>
        </p:nvSpPr>
        <p:spPr>
          <a:xfrm>
            <a:off x="4893191" y="2831672"/>
            <a:ext cx="2220043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BEA2D781-08C1-430B-A025-71F1E0C11371}"/>
              </a:ext>
            </a:extLst>
          </p:cNvPr>
          <p:cNvSpPr/>
          <p:nvPr/>
        </p:nvSpPr>
        <p:spPr>
          <a:xfrm>
            <a:off x="4988140" y="2784087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B67C2FD5-217E-4F89-82F6-182A56F7093A}"/>
              </a:ext>
            </a:extLst>
          </p:cNvPr>
          <p:cNvSpPr txBox="1"/>
          <p:nvPr/>
        </p:nvSpPr>
        <p:spPr>
          <a:xfrm>
            <a:off x="6251726" y="4800600"/>
            <a:ext cx="2106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B97D8CAE-AFA1-48E0-A37C-127AACE00A9F}"/>
              </a:ext>
            </a:extLst>
          </p:cNvPr>
          <p:cNvSpPr txBox="1"/>
          <p:nvPr/>
        </p:nvSpPr>
        <p:spPr>
          <a:xfrm>
            <a:off x="6290527" y="5190630"/>
            <a:ext cx="2220043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778719F4-37BF-4202-8636-07CFE5C1ED5B}"/>
              </a:ext>
            </a:extLst>
          </p:cNvPr>
          <p:cNvSpPr/>
          <p:nvPr/>
        </p:nvSpPr>
        <p:spPr>
          <a:xfrm>
            <a:off x="6385476" y="5143045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F4AB6F16-C127-4D95-ACF2-DBC6A6AA05F6}"/>
              </a:ext>
            </a:extLst>
          </p:cNvPr>
          <p:cNvSpPr txBox="1"/>
          <p:nvPr/>
        </p:nvSpPr>
        <p:spPr>
          <a:xfrm>
            <a:off x="8487468" y="2608241"/>
            <a:ext cx="2106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79373A30-2892-41CD-9255-F3697F726DCA}"/>
              </a:ext>
            </a:extLst>
          </p:cNvPr>
          <p:cNvSpPr txBox="1"/>
          <p:nvPr/>
        </p:nvSpPr>
        <p:spPr>
          <a:xfrm>
            <a:off x="8526269" y="2998271"/>
            <a:ext cx="2220043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B60A10F5-078F-4F10-833C-DDD2541EDE18}"/>
              </a:ext>
            </a:extLst>
          </p:cNvPr>
          <p:cNvSpPr/>
          <p:nvPr/>
        </p:nvSpPr>
        <p:spPr>
          <a:xfrm>
            <a:off x="8621218" y="2950686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978C856D-0DA9-4EC1-BD46-BBB6CD5A6488}"/>
              </a:ext>
            </a:extLst>
          </p:cNvPr>
          <p:cNvSpPr txBox="1"/>
          <p:nvPr/>
        </p:nvSpPr>
        <p:spPr>
          <a:xfrm>
            <a:off x="9616890" y="4933737"/>
            <a:ext cx="1965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962BFAA2-6358-4B9B-A646-4B385720238B}"/>
              </a:ext>
            </a:extLst>
          </p:cNvPr>
          <p:cNvSpPr txBox="1"/>
          <p:nvPr/>
        </p:nvSpPr>
        <p:spPr>
          <a:xfrm>
            <a:off x="9653080" y="5323767"/>
            <a:ext cx="2070625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75" name="矩形: 圆角 74">
            <a:extLst>
              <a:ext uri="{FF2B5EF4-FFF2-40B4-BE49-F238E27FC236}">
                <a16:creationId xmlns:a16="http://schemas.microsoft.com/office/drawing/2014/main" id="{A50ECCBC-A8D0-4B8E-8F68-65E1DBFB035E}"/>
              </a:ext>
            </a:extLst>
          </p:cNvPr>
          <p:cNvSpPr/>
          <p:nvPr/>
        </p:nvSpPr>
        <p:spPr>
          <a:xfrm>
            <a:off x="9741638" y="5276182"/>
            <a:ext cx="51163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rocket" title="Icon of a rocket">
            <a:extLst>
              <a:ext uri="{FF2B5EF4-FFF2-40B4-BE49-F238E27FC236}">
                <a16:creationId xmlns:a16="http://schemas.microsoft.com/office/drawing/2014/main" id="{38F8928B-D420-47ED-9ED0-218C0B56B18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2951" y="2297642"/>
            <a:ext cx="293758" cy="288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1" name="Broadcasting_F1B5" title="Icon of a communication dish with signal lines">
            <a:extLst>
              <a:ext uri="{FF2B5EF4-FFF2-40B4-BE49-F238E27FC236}">
                <a16:creationId xmlns:a16="http://schemas.microsoft.com/office/drawing/2014/main" id="{42FF86F7-50A9-42DF-B526-AD9E1D3BF300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8973400" y="5335871"/>
            <a:ext cx="287865" cy="288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42" name="signal_3" title="Icon of a communication tower with signal lines">
            <a:extLst>
              <a:ext uri="{FF2B5EF4-FFF2-40B4-BE49-F238E27FC236}">
                <a16:creationId xmlns:a16="http://schemas.microsoft.com/office/drawing/2014/main" id="{952622A4-C36B-4D94-B96D-F8C3AD77230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944493" y="5193242"/>
            <a:ext cx="209974" cy="28800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3" name="IoT" title="Icon of five circles that all connect to a center circle">
            <a:extLst>
              <a:ext uri="{FF2B5EF4-FFF2-40B4-BE49-F238E27FC236}">
                <a16:creationId xmlns:a16="http://schemas.microsoft.com/office/drawing/2014/main" id="{56BAABF2-83A9-4FD0-B69A-41555FA3958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53023" y="2869142"/>
            <a:ext cx="287538" cy="2880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44" name="speedometer" title="Icon of a spedometer showing medium speed">
            <a:extLst>
              <a:ext uri="{FF2B5EF4-FFF2-40B4-BE49-F238E27FC236}">
                <a16:creationId xmlns:a16="http://schemas.microsoft.com/office/drawing/2014/main" id="{3C05D8CE-F19D-4D38-A1AC-EBD86B00DD9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00965" y="5089227"/>
            <a:ext cx="288000" cy="2880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9525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45" name="Intelligence" title="Icon of circles connected by crossing lines">
            <a:extLst>
              <a:ext uri="{FF2B5EF4-FFF2-40B4-BE49-F238E27FC236}">
                <a16:creationId xmlns:a16="http://schemas.microsoft.com/office/drawing/2014/main" id="{BB23340A-076A-45C9-9EAD-ED74E21B8E4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11703" y="2869142"/>
            <a:ext cx="299715" cy="288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9525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347351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80A8EFD-2237-48A6-AABC-F19D39F59EFA}"/>
              </a:ext>
            </a:extLst>
          </p:cNvPr>
          <p:cNvGrpSpPr/>
          <p:nvPr/>
        </p:nvGrpSpPr>
        <p:grpSpPr>
          <a:xfrm>
            <a:off x="727524" y="4138131"/>
            <a:ext cx="2106815" cy="1187012"/>
            <a:chOff x="667657" y="4517316"/>
            <a:chExt cx="2106815" cy="1187012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D84760D-23C9-4554-BC61-4F14D749832B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9E43CE7-7A57-4E8C-A4CB-206DA4DBBA92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5EC1ACDD-9A89-48D0-B5E2-F9E96A55211E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8772463C-5D32-4C90-AC15-AB8918EA487F}"/>
              </a:ext>
            </a:extLst>
          </p:cNvPr>
          <p:cNvGrpSpPr/>
          <p:nvPr/>
        </p:nvGrpSpPr>
        <p:grpSpPr>
          <a:xfrm>
            <a:off x="3604237" y="4138131"/>
            <a:ext cx="2106815" cy="1187012"/>
            <a:chOff x="667657" y="4517316"/>
            <a:chExt cx="2106815" cy="1187012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EF477F9A-79D7-45E7-9DC8-33DA2611A3EA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DBDCB924-1478-430C-9D4D-4AB79C70D547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849B27A5-A14F-49F0-991C-60FEAD498339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AE0456A1-4A30-47FE-958F-D1FBE90E7698}"/>
              </a:ext>
            </a:extLst>
          </p:cNvPr>
          <p:cNvGrpSpPr/>
          <p:nvPr/>
        </p:nvGrpSpPr>
        <p:grpSpPr>
          <a:xfrm>
            <a:off x="6480950" y="4138131"/>
            <a:ext cx="2106815" cy="1187012"/>
            <a:chOff x="667657" y="4517316"/>
            <a:chExt cx="2106815" cy="1187012"/>
          </a:xfrm>
        </p:grpSpPr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5AC9D7E1-AD3B-4BA1-897F-C8E362F05409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8DB2F42A-8907-4675-91DA-00BB62520302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26830946-0805-408F-8768-4116E18A14CE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4A15EA3-58DB-4C81-BA3F-7D581D3A164F}"/>
              </a:ext>
            </a:extLst>
          </p:cNvPr>
          <p:cNvGrpSpPr/>
          <p:nvPr/>
        </p:nvGrpSpPr>
        <p:grpSpPr>
          <a:xfrm>
            <a:off x="9357662" y="4138131"/>
            <a:ext cx="2106815" cy="1187012"/>
            <a:chOff x="667657" y="4517316"/>
            <a:chExt cx="2106815" cy="1187012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089E45EE-73B2-4720-87C6-6F2781BE58A4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7B132FBD-7EF7-4B47-A387-AD77CD8ED271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8E0BCBA6-2AD1-42AA-9B04-30E7CADDF13A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椭圆 19">
            <a:extLst>
              <a:ext uri="{FF2B5EF4-FFF2-40B4-BE49-F238E27FC236}">
                <a16:creationId xmlns:a16="http://schemas.microsoft.com/office/drawing/2014/main" id="{95CC058B-634D-47CE-9513-154FBB7009AF}"/>
              </a:ext>
            </a:extLst>
          </p:cNvPr>
          <p:cNvSpPr/>
          <p:nvPr/>
        </p:nvSpPr>
        <p:spPr>
          <a:xfrm>
            <a:off x="970461" y="1920546"/>
            <a:ext cx="1620940" cy="16209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rocket" title="Icon of a rocket">
            <a:extLst>
              <a:ext uri="{FF2B5EF4-FFF2-40B4-BE49-F238E27FC236}">
                <a16:creationId xmlns:a16="http://schemas.microsoft.com/office/drawing/2014/main" id="{3F75BBF2-6BDA-4F6F-B6E8-E9D8846E3DA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505532" y="2461016"/>
            <a:ext cx="550799" cy="54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6C6B5741-CDFB-4379-A9FD-CF73FFCCFCED}"/>
              </a:ext>
            </a:extLst>
          </p:cNvPr>
          <p:cNvSpPr/>
          <p:nvPr/>
        </p:nvSpPr>
        <p:spPr>
          <a:xfrm>
            <a:off x="9600599" y="1920546"/>
            <a:ext cx="1620940" cy="16209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Broadcasting_F1B5" title="Icon of a communication dish with signal lines">
            <a:extLst>
              <a:ext uri="{FF2B5EF4-FFF2-40B4-BE49-F238E27FC236}">
                <a16:creationId xmlns:a16="http://schemas.microsoft.com/office/drawing/2014/main" id="{8556242D-A332-454F-9978-00076BF52F37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141194" y="2461016"/>
            <a:ext cx="539750" cy="54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68AF5F5-98EF-4176-ACF2-0F2E048AA31D}"/>
              </a:ext>
            </a:extLst>
          </p:cNvPr>
          <p:cNvSpPr/>
          <p:nvPr/>
        </p:nvSpPr>
        <p:spPr>
          <a:xfrm>
            <a:off x="3847174" y="1920546"/>
            <a:ext cx="1620940" cy="16209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signal_3" title="Icon of a communication tower with signal lines">
            <a:extLst>
              <a:ext uri="{FF2B5EF4-FFF2-40B4-BE49-F238E27FC236}">
                <a16:creationId xmlns:a16="http://schemas.microsoft.com/office/drawing/2014/main" id="{73AD1DE6-BA37-4760-ABBC-203850135FC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60792" y="2461016"/>
            <a:ext cx="393705" cy="54000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87B43A95-188F-4CF5-972A-A1E37C626213}"/>
              </a:ext>
            </a:extLst>
          </p:cNvPr>
          <p:cNvSpPr/>
          <p:nvPr/>
        </p:nvSpPr>
        <p:spPr>
          <a:xfrm>
            <a:off x="6723887" y="1920546"/>
            <a:ext cx="1620940" cy="16209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IoT" title="Icon of five circles that all connect to a center circle">
            <a:extLst>
              <a:ext uri="{FF2B5EF4-FFF2-40B4-BE49-F238E27FC236}">
                <a16:creationId xmlns:a16="http://schemas.microsoft.com/office/drawing/2014/main" id="{4D8DD66A-985C-4365-9448-43A1D4C17FA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64789" y="2461016"/>
            <a:ext cx="539136" cy="5400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073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03B8341A-1742-4F52-984C-85F7DA32A734}"/>
              </a:ext>
            </a:extLst>
          </p:cNvPr>
          <p:cNvSpPr/>
          <p:nvPr/>
        </p:nvSpPr>
        <p:spPr>
          <a:xfrm>
            <a:off x="1409572" y="2115623"/>
            <a:ext cx="2247224" cy="3400064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BB93CCFA-3753-4BA3-A287-6E4B4BF7A83E}"/>
              </a:ext>
            </a:extLst>
          </p:cNvPr>
          <p:cNvCxnSpPr/>
          <p:nvPr/>
        </p:nvCxnSpPr>
        <p:spPr>
          <a:xfrm>
            <a:off x="1689262" y="3650635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732D18EF-A86B-4600-AAEB-7617D28BD309}"/>
              </a:ext>
            </a:extLst>
          </p:cNvPr>
          <p:cNvGrpSpPr/>
          <p:nvPr/>
        </p:nvGrpSpPr>
        <p:grpSpPr>
          <a:xfrm>
            <a:off x="1479777" y="3832699"/>
            <a:ext cx="2106815" cy="1049988"/>
            <a:chOff x="1082129" y="4310998"/>
            <a:chExt cx="2106815" cy="1049988"/>
          </a:xfrm>
        </p:grpSpPr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83248F6B-0774-49F9-9863-B125E68242F2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87610130-BE6C-4FFC-848C-3039AA1FA48A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07BDC59-CAC7-4AAD-8FCE-483765524D0E}"/>
              </a:ext>
            </a:extLst>
          </p:cNvPr>
          <p:cNvGrpSpPr/>
          <p:nvPr/>
        </p:nvGrpSpPr>
        <p:grpSpPr>
          <a:xfrm>
            <a:off x="2137047" y="2563889"/>
            <a:ext cx="792274" cy="792274"/>
            <a:chOff x="1374664" y="2533519"/>
            <a:chExt cx="792274" cy="792274"/>
          </a:xfrm>
        </p:grpSpPr>
        <p:sp>
          <p:nvSpPr>
            <p:cNvPr id="27" name="rocket" title="Icon of a rocket">
              <a:extLst>
                <a:ext uri="{FF2B5EF4-FFF2-40B4-BE49-F238E27FC236}">
                  <a16:creationId xmlns:a16="http://schemas.microsoft.com/office/drawing/2014/main" id="{D5E6FCC7-16D3-4AF0-B121-6FFF27D35A8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541302" y="2704656"/>
              <a:ext cx="458998" cy="450000"/>
            </a:xfrm>
            <a:custGeom>
              <a:avLst/>
              <a:gdLst>
                <a:gd name="T0" fmla="*/ 352 w 352"/>
                <a:gd name="T1" fmla="*/ 3 h 346"/>
                <a:gd name="T2" fmla="*/ 305 w 352"/>
                <a:gd name="T3" fmla="*/ 142 h 346"/>
                <a:gd name="T4" fmla="*/ 118 w 352"/>
                <a:gd name="T5" fmla="*/ 326 h 346"/>
                <a:gd name="T6" fmla="*/ 50 w 352"/>
                <a:gd name="T7" fmla="*/ 346 h 346"/>
                <a:gd name="T8" fmla="*/ 0 w 352"/>
                <a:gd name="T9" fmla="*/ 295 h 346"/>
                <a:gd name="T10" fmla="*/ 30 w 352"/>
                <a:gd name="T11" fmla="*/ 227 h 346"/>
                <a:gd name="T12" fmla="*/ 203 w 352"/>
                <a:gd name="T13" fmla="*/ 54 h 346"/>
                <a:gd name="T14" fmla="*/ 352 w 352"/>
                <a:gd name="T15" fmla="*/ 3 h 346"/>
                <a:gd name="T16" fmla="*/ 203 w 352"/>
                <a:gd name="T17" fmla="*/ 55 h 346"/>
                <a:gd name="T18" fmla="*/ 301 w 352"/>
                <a:gd name="T19" fmla="*/ 146 h 346"/>
                <a:gd name="T20" fmla="*/ 144 w 352"/>
                <a:gd name="T21" fmla="*/ 113 h 346"/>
                <a:gd name="T22" fmla="*/ 0 w 352"/>
                <a:gd name="T23" fmla="*/ 113 h 346"/>
                <a:gd name="T24" fmla="*/ 0 w 352"/>
                <a:gd name="T25" fmla="*/ 197 h 346"/>
                <a:gd name="T26" fmla="*/ 30 w 352"/>
                <a:gd name="T27" fmla="*/ 227 h 346"/>
                <a:gd name="T28" fmla="*/ 30 w 352"/>
                <a:gd name="T29" fmla="*/ 227 h 346"/>
                <a:gd name="T30" fmla="*/ 120 w 352"/>
                <a:gd name="T31" fmla="*/ 324 h 346"/>
                <a:gd name="T32" fmla="*/ 141 w 352"/>
                <a:gd name="T33" fmla="*/ 346 h 346"/>
                <a:gd name="T34" fmla="*/ 232 w 352"/>
                <a:gd name="T35" fmla="*/ 346 h 346"/>
                <a:gd name="T36" fmla="*/ 232 w 352"/>
                <a:gd name="T37" fmla="*/ 214 h 346"/>
                <a:gd name="T38" fmla="*/ 176 w 352"/>
                <a:gd name="T39" fmla="*/ 159 h 346"/>
                <a:gd name="T40" fmla="*/ 194 w 352"/>
                <a:gd name="T41" fmla="*/ 177 h 346"/>
                <a:gd name="T42" fmla="*/ 211 w 352"/>
                <a:gd name="T43" fmla="*/ 159 h 346"/>
                <a:gd name="T44" fmla="*/ 194 w 352"/>
                <a:gd name="T45" fmla="*/ 141 h 346"/>
                <a:gd name="T46" fmla="*/ 176 w 352"/>
                <a:gd name="T47" fmla="*/ 15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2" h="346">
                  <a:moveTo>
                    <a:pt x="352" y="3"/>
                  </a:moveTo>
                  <a:cubicBezTo>
                    <a:pt x="346" y="85"/>
                    <a:pt x="305" y="142"/>
                    <a:pt x="305" y="142"/>
                  </a:cubicBezTo>
                  <a:cubicBezTo>
                    <a:pt x="305" y="142"/>
                    <a:pt x="305" y="142"/>
                    <a:pt x="118" y="326"/>
                  </a:cubicBezTo>
                  <a:cubicBezTo>
                    <a:pt x="118" y="326"/>
                    <a:pt x="118" y="326"/>
                    <a:pt x="50" y="346"/>
                  </a:cubicBezTo>
                  <a:cubicBezTo>
                    <a:pt x="50" y="346"/>
                    <a:pt x="50" y="346"/>
                    <a:pt x="0" y="295"/>
                  </a:cubicBezTo>
                  <a:cubicBezTo>
                    <a:pt x="0" y="295"/>
                    <a:pt x="0" y="295"/>
                    <a:pt x="30" y="227"/>
                  </a:cubicBezTo>
                  <a:cubicBezTo>
                    <a:pt x="30" y="227"/>
                    <a:pt x="149" y="109"/>
                    <a:pt x="203" y="54"/>
                  </a:cubicBezTo>
                  <a:cubicBezTo>
                    <a:pt x="257" y="0"/>
                    <a:pt x="352" y="3"/>
                    <a:pt x="352" y="3"/>
                  </a:cubicBezTo>
                  <a:close/>
                  <a:moveTo>
                    <a:pt x="203" y="55"/>
                  </a:moveTo>
                  <a:cubicBezTo>
                    <a:pt x="301" y="146"/>
                    <a:pt x="301" y="146"/>
                    <a:pt x="301" y="146"/>
                  </a:cubicBezTo>
                  <a:moveTo>
                    <a:pt x="144" y="113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0" y="227"/>
                    <a:pt x="30" y="227"/>
                    <a:pt x="30" y="227"/>
                  </a:cubicBezTo>
                  <a:moveTo>
                    <a:pt x="30" y="227"/>
                  </a:moveTo>
                  <a:cubicBezTo>
                    <a:pt x="120" y="324"/>
                    <a:pt x="120" y="324"/>
                    <a:pt x="120" y="324"/>
                  </a:cubicBezTo>
                  <a:cubicBezTo>
                    <a:pt x="141" y="346"/>
                    <a:pt x="141" y="346"/>
                    <a:pt x="141" y="346"/>
                  </a:cubicBezTo>
                  <a:cubicBezTo>
                    <a:pt x="232" y="346"/>
                    <a:pt x="232" y="346"/>
                    <a:pt x="232" y="346"/>
                  </a:cubicBezTo>
                  <a:cubicBezTo>
                    <a:pt x="232" y="214"/>
                    <a:pt x="232" y="214"/>
                    <a:pt x="232" y="214"/>
                  </a:cubicBezTo>
                  <a:moveTo>
                    <a:pt x="176" y="159"/>
                  </a:moveTo>
                  <a:cubicBezTo>
                    <a:pt x="176" y="169"/>
                    <a:pt x="184" y="177"/>
                    <a:pt x="194" y="177"/>
                  </a:cubicBezTo>
                  <a:cubicBezTo>
                    <a:pt x="203" y="177"/>
                    <a:pt x="211" y="169"/>
                    <a:pt x="211" y="159"/>
                  </a:cubicBezTo>
                  <a:cubicBezTo>
                    <a:pt x="211" y="149"/>
                    <a:pt x="203" y="141"/>
                    <a:pt x="194" y="141"/>
                  </a:cubicBezTo>
                  <a:cubicBezTo>
                    <a:pt x="184" y="141"/>
                    <a:pt x="176" y="149"/>
                    <a:pt x="176" y="159"/>
                  </a:cubicBezTo>
                  <a:close/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B633DE4C-0986-4054-810E-319E6F264521}"/>
                </a:ext>
              </a:extLst>
            </p:cNvPr>
            <p:cNvSpPr/>
            <p:nvPr/>
          </p:nvSpPr>
          <p:spPr>
            <a:xfrm>
              <a:off x="1374664" y="2533519"/>
              <a:ext cx="792274" cy="79227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920315F1-15B8-4864-86C6-4DCA191E6EF5}"/>
              </a:ext>
            </a:extLst>
          </p:cNvPr>
          <p:cNvSpPr/>
          <p:nvPr/>
        </p:nvSpPr>
        <p:spPr>
          <a:xfrm>
            <a:off x="8535205" y="2115623"/>
            <a:ext cx="2247224" cy="3400064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CC9F257D-BC24-402B-9AAE-8A46BC8F4699}"/>
              </a:ext>
            </a:extLst>
          </p:cNvPr>
          <p:cNvCxnSpPr/>
          <p:nvPr/>
        </p:nvCxnSpPr>
        <p:spPr>
          <a:xfrm>
            <a:off x="8814895" y="3650635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A0A819CD-A8B1-41E3-8B96-7F3A2FF154DC}"/>
              </a:ext>
            </a:extLst>
          </p:cNvPr>
          <p:cNvGrpSpPr/>
          <p:nvPr/>
        </p:nvGrpSpPr>
        <p:grpSpPr>
          <a:xfrm>
            <a:off x="8605410" y="3851296"/>
            <a:ext cx="2106815" cy="1049988"/>
            <a:chOff x="1082129" y="4310998"/>
            <a:chExt cx="2106815" cy="1049988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161D1D8F-438A-44C3-A891-39DBF647AD96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D714C074-A321-4880-A4CE-CD2301690C45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2943E10-201F-4B89-9E50-E636E0FA44A9}"/>
              </a:ext>
            </a:extLst>
          </p:cNvPr>
          <p:cNvGrpSpPr/>
          <p:nvPr/>
        </p:nvGrpSpPr>
        <p:grpSpPr>
          <a:xfrm>
            <a:off x="9262680" y="2563889"/>
            <a:ext cx="792274" cy="792274"/>
            <a:chOff x="9969152" y="2515192"/>
            <a:chExt cx="792274" cy="792274"/>
          </a:xfrm>
        </p:grpSpPr>
        <p:sp>
          <p:nvSpPr>
            <p:cNvPr id="28" name="Broadcasting_F1B5" title="Icon of a communication dish with signal lines">
              <a:extLst>
                <a:ext uri="{FF2B5EF4-FFF2-40B4-BE49-F238E27FC236}">
                  <a16:creationId xmlns:a16="http://schemas.microsoft.com/office/drawing/2014/main" id="{395DB4E2-B062-41EF-848A-1DEA7B782A8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flipH="1">
              <a:off x="10140395" y="2686329"/>
              <a:ext cx="449789" cy="450000"/>
            </a:xfrm>
            <a:custGeom>
              <a:avLst/>
              <a:gdLst>
                <a:gd name="T0" fmla="*/ 1786 w 3913"/>
                <a:gd name="T1" fmla="*/ 2127 h 3913"/>
                <a:gd name="T2" fmla="*/ 2198 w 3913"/>
                <a:gd name="T3" fmla="*/ 1715 h 3913"/>
                <a:gd name="T4" fmla="*/ 2286 w 3913"/>
                <a:gd name="T5" fmla="*/ 1502 h 3913"/>
                <a:gd name="T6" fmla="*/ 2161 w 3913"/>
                <a:gd name="T7" fmla="*/ 1627 h 3913"/>
                <a:gd name="T8" fmla="*/ 2286 w 3913"/>
                <a:gd name="T9" fmla="*/ 1752 h 3913"/>
                <a:gd name="T10" fmla="*/ 2411 w 3913"/>
                <a:gd name="T11" fmla="*/ 1627 h 3913"/>
                <a:gd name="T12" fmla="*/ 2286 w 3913"/>
                <a:gd name="T13" fmla="*/ 1502 h 3913"/>
                <a:gd name="T14" fmla="*/ 3162 w 3913"/>
                <a:gd name="T15" fmla="*/ 1877 h 3913"/>
                <a:gd name="T16" fmla="*/ 2036 w 3913"/>
                <a:gd name="T17" fmla="*/ 751 h 3913"/>
                <a:gd name="T18" fmla="*/ 3913 w 3913"/>
                <a:gd name="T19" fmla="*/ 1877 h 3913"/>
                <a:gd name="T20" fmla="*/ 2036 w 3913"/>
                <a:gd name="T21" fmla="*/ 0 h 3913"/>
                <a:gd name="T22" fmla="*/ 636 w 3913"/>
                <a:gd name="T23" fmla="*/ 977 h 3913"/>
                <a:gd name="T24" fmla="*/ 636 w 3913"/>
                <a:gd name="T25" fmla="*/ 3277 h 3913"/>
                <a:gd name="T26" fmla="*/ 2936 w 3913"/>
                <a:gd name="T27" fmla="*/ 3277 h 3913"/>
                <a:gd name="T28" fmla="*/ 636 w 3913"/>
                <a:gd name="T29" fmla="*/ 977 h 3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13" h="3913">
                  <a:moveTo>
                    <a:pt x="1786" y="2127"/>
                  </a:moveTo>
                  <a:cubicBezTo>
                    <a:pt x="2198" y="1715"/>
                    <a:pt x="2198" y="1715"/>
                    <a:pt x="2198" y="1715"/>
                  </a:cubicBezTo>
                  <a:moveTo>
                    <a:pt x="2286" y="1502"/>
                  </a:moveTo>
                  <a:cubicBezTo>
                    <a:pt x="2217" y="1502"/>
                    <a:pt x="2161" y="1558"/>
                    <a:pt x="2161" y="1627"/>
                  </a:cubicBezTo>
                  <a:cubicBezTo>
                    <a:pt x="2161" y="1696"/>
                    <a:pt x="2217" y="1752"/>
                    <a:pt x="2286" y="1752"/>
                  </a:cubicBezTo>
                  <a:cubicBezTo>
                    <a:pt x="2355" y="1752"/>
                    <a:pt x="2411" y="1696"/>
                    <a:pt x="2411" y="1627"/>
                  </a:cubicBezTo>
                  <a:cubicBezTo>
                    <a:pt x="2411" y="1558"/>
                    <a:pt x="2355" y="1502"/>
                    <a:pt x="2286" y="1502"/>
                  </a:cubicBezTo>
                  <a:close/>
                  <a:moveTo>
                    <a:pt x="3162" y="1877"/>
                  </a:moveTo>
                  <a:cubicBezTo>
                    <a:pt x="3162" y="1255"/>
                    <a:pt x="2658" y="751"/>
                    <a:pt x="2036" y="751"/>
                  </a:cubicBezTo>
                  <a:moveTo>
                    <a:pt x="3913" y="1877"/>
                  </a:moveTo>
                  <a:cubicBezTo>
                    <a:pt x="3913" y="840"/>
                    <a:pt x="3073" y="0"/>
                    <a:pt x="2036" y="0"/>
                  </a:cubicBezTo>
                  <a:moveTo>
                    <a:pt x="636" y="977"/>
                  </a:moveTo>
                  <a:cubicBezTo>
                    <a:pt x="0" y="1612"/>
                    <a:pt x="0" y="2642"/>
                    <a:pt x="636" y="3277"/>
                  </a:cubicBezTo>
                  <a:cubicBezTo>
                    <a:pt x="1271" y="3913"/>
                    <a:pt x="2301" y="3913"/>
                    <a:pt x="2936" y="3277"/>
                  </a:cubicBezTo>
                  <a:lnTo>
                    <a:pt x="636" y="977"/>
                  </a:lnTo>
                  <a:close/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6830AF32-FE1C-4EA4-B4C3-8C7145D4455A}"/>
                </a:ext>
              </a:extLst>
            </p:cNvPr>
            <p:cNvSpPr/>
            <p:nvPr/>
          </p:nvSpPr>
          <p:spPr>
            <a:xfrm>
              <a:off x="9969152" y="2515192"/>
              <a:ext cx="792274" cy="79227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071E7ACF-9C65-4E10-9DFD-4FDABD7A84A3}"/>
              </a:ext>
            </a:extLst>
          </p:cNvPr>
          <p:cNvSpPr/>
          <p:nvPr/>
        </p:nvSpPr>
        <p:spPr>
          <a:xfrm>
            <a:off x="4679081" y="1457534"/>
            <a:ext cx="2833840" cy="4287618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2980F2A0-EAF6-4E6F-B8F3-CCF722D34F18}"/>
              </a:ext>
            </a:extLst>
          </p:cNvPr>
          <p:cNvCxnSpPr/>
          <p:nvPr/>
        </p:nvCxnSpPr>
        <p:spPr>
          <a:xfrm>
            <a:off x="5141930" y="3418859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9F0C5535-40D1-45D8-AD0D-6BC9E4D8F07F}"/>
              </a:ext>
            </a:extLst>
          </p:cNvPr>
          <p:cNvGrpSpPr/>
          <p:nvPr/>
        </p:nvGrpSpPr>
        <p:grpSpPr>
          <a:xfrm>
            <a:off x="4767611" y="3610205"/>
            <a:ext cx="2656780" cy="1832150"/>
            <a:chOff x="1082129" y="4403354"/>
            <a:chExt cx="2106815" cy="1452887"/>
          </a:xfrm>
        </p:grpSpPr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B8CC82C5-37E4-4CE9-AC0F-E5490B55590C}"/>
                </a:ext>
              </a:extLst>
            </p:cNvPr>
            <p:cNvSpPr txBox="1"/>
            <p:nvPr/>
          </p:nvSpPr>
          <p:spPr>
            <a:xfrm>
              <a:off x="1082129" y="4403354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7CDC10CA-2F61-42DC-A657-C5AFC8B08F43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1168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 algn="ctr">
                <a:lnSpc>
                  <a:spcPct val="130000"/>
                </a:lnSpc>
              </a:pPr>
              <a:endPara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AA2227C-FD70-4215-AE5E-937ADD2BA4BC}"/>
              </a:ext>
            </a:extLst>
          </p:cNvPr>
          <p:cNvGrpSpPr/>
          <p:nvPr/>
        </p:nvGrpSpPr>
        <p:grpSpPr>
          <a:xfrm>
            <a:off x="5439424" y="1819936"/>
            <a:ext cx="1313155" cy="1313155"/>
            <a:chOff x="7167953" y="2515192"/>
            <a:chExt cx="792274" cy="792274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906616A7-77DC-40A8-9F7C-5B240C6A4C2B}"/>
                </a:ext>
              </a:extLst>
            </p:cNvPr>
            <p:cNvSpPr/>
            <p:nvPr/>
          </p:nvSpPr>
          <p:spPr>
            <a:xfrm>
              <a:off x="7167953" y="2515192"/>
              <a:ext cx="792274" cy="79227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IoT" title="Icon of five circles that all connect to a center circle">
              <a:extLst>
                <a:ext uri="{FF2B5EF4-FFF2-40B4-BE49-F238E27FC236}">
                  <a16:creationId xmlns:a16="http://schemas.microsoft.com/office/drawing/2014/main" id="{01F222BB-24F6-42A5-AE33-C136D9BBFC7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339451" y="2686329"/>
              <a:ext cx="449278" cy="450000"/>
            </a:xfrm>
            <a:custGeom>
              <a:avLst/>
              <a:gdLst>
                <a:gd name="T0" fmla="*/ 235 w 352"/>
                <a:gd name="T1" fmla="*/ 176 h 352"/>
                <a:gd name="T2" fmla="*/ 176 w 352"/>
                <a:gd name="T3" fmla="*/ 235 h 352"/>
                <a:gd name="T4" fmla="*/ 117 w 352"/>
                <a:gd name="T5" fmla="*/ 176 h 352"/>
                <a:gd name="T6" fmla="*/ 176 w 352"/>
                <a:gd name="T7" fmla="*/ 117 h 352"/>
                <a:gd name="T8" fmla="*/ 235 w 352"/>
                <a:gd name="T9" fmla="*/ 176 h 352"/>
                <a:gd name="T10" fmla="*/ 270 w 352"/>
                <a:gd name="T11" fmla="*/ 0 h 352"/>
                <a:gd name="T12" fmla="*/ 235 w 352"/>
                <a:gd name="T13" fmla="*/ 35 h 352"/>
                <a:gd name="T14" fmla="*/ 270 w 352"/>
                <a:gd name="T15" fmla="*/ 70 h 352"/>
                <a:gd name="T16" fmla="*/ 305 w 352"/>
                <a:gd name="T17" fmla="*/ 35 h 352"/>
                <a:gd name="T18" fmla="*/ 270 w 352"/>
                <a:gd name="T19" fmla="*/ 0 h 352"/>
                <a:gd name="T20" fmla="*/ 82 w 352"/>
                <a:gd name="T21" fmla="*/ 23 h 352"/>
                <a:gd name="T22" fmla="*/ 47 w 352"/>
                <a:gd name="T23" fmla="*/ 59 h 352"/>
                <a:gd name="T24" fmla="*/ 82 w 352"/>
                <a:gd name="T25" fmla="*/ 94 h 352"/>
                <a:gd name="T26" fmla="*/ 117 w 352"/>
                <a:gd name="T27" fmla="*/ 59 h 352"/>
                <a:gd name="T28" fmla="*/ 82 w 352"/>
                <a:gd name="T29" fmla="*/ 23 h 352"/>
                <a:gd name="T30" fmla="*/ 35 w 352"/>
                <a:gd name="T31" fmla="*/ 211 h 352"/>
                <a:gd name="T32" fmla="*/ 0 w 352"/>
                <a:gd name="T33" fmla="*/ 246 h 352"/>
                <a:gd name="T34" fmla="*/ 35 w 352"/>
                <a:gd name="T35" fmla="*/ 282 h 352"/>
                <a:gd name="T36" fmla="*/ 70 w 352"/>
                <a:gd name="T37" fmla="*/ 246 h 352"/>
                <a:gd name="T38" fmla="*/ 35 w 352"/>
                <a:gd name="T39" fmla="*/ 211 h 352"/>
                <a:gd name="T40" fmla="*/ 223 w 352"/>
                <a:gd name="T41" fmla="*/ 282 h 352"/>
                <a:gd name="T42" fmla="*/ 188 w 352"/>
                <a:gd name="T43" fmla="*/ 317 h 352"/>
                <a:gd name="T44" fmla="*/ 223 w 352"/>
                <a:gd name="T45" fmla="*/ 352 h 352"/>
                <a:gd name="T46" fmla="*/ 258 w 352"/>
                <a:gd name="T47" fmla="*/ 317 h 352"/>
                <a:gd name="T48" fmla="*/ 223 w 352"/>
                <a:gd name="T49" fmla="*/ 282 h 352"/>
                <a:gd name="T50" fmla="*/ 317 w 352"/>
                <a:gd name="T51" fmla="*/ 164 h 352"/>
                <a:gd name="T52" fmla="*/ 282 w 352"/>
                <a:gd name="T53" fmla="*/ 199 h 352"/>
                <a:gd name="T54" fmla="*/ 317 w 352"/>
                <a:gd name="T55" fmla="*/ 235 h 352"/>
                <a:gd name="T56" fmla="*/ 352 w 352"/>
                <a:gd name="T57" fmla="*/ 199 h 352"/>
                <a:gd name="T58" fmla="*/ 317 w 352"/>
                <a:gd name="T59" fmla="*/ 164 h 352"/>
                <a:gd name="T60" fmla="*/ 250 w 352"/>
                <a:gd name="T61" fmla="*/ 64 h 352"/>
                <a:gd name="T62" fmla="*/ 209 w 352"/>
                <a:gd name="T63" fmla="*/ 127 h 352"/>
                <a:gd name="T64" fmla="*/ 139 w 352"/>
                <a:gd name="T65" fmla="*/ 130 h 352"/>
                <a:gd name="T66" fmla="*/ 104 w 352"/>
                <a:gd name="T67" fmla="*/ 86 h 352"/>
                <a:gd name="T68" fmla="*/ 67 w 352"/>
                <a:gd name="T69" fmla="*/ 231 h 352"/>
                <a:gd name="T70" fmla="*/ 124 w 352"/>
                <a:gd name="T71" fmla="*/ 202 h 352"/>
                <a:gd name="T72" fmla="*/ 212 w 352"/>
                <a:gd name="T73" fmla="*/ 283 h 352"/>
                <a:gd name="T74" fmla="*/ 195 w 352"/>
                <a:gd name="T75" fmla="*/ 232 h 352"/>
                <a:gd name="T76" fmla="*/ 234 w 352"/>
                <a:gd name="T77" fmla="*/ 186 h 352"/>
                <a:gd name="T78" fmla="*/ 282 w 352"/>
                <a:gd name="T79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2" h="352">
                  <a:moveTo>
                    <a:pt x="235" y="176"/>
                  </a:moveTo>
                  <a:cubicBezTo>
                    <a:pt x="235" y="208"/>
                    <a:pt x="208" y="235"/>
                    <a:pt x="176" y="235"/>
                  </a:cubicBezTo>
                  <a:cubicBezTo>
                    <a:pt x="144" y="235"/>
                    <a:pt x="117" y="208"/>
                    <a:pt x="117" y="176"/>
                  </a:cubicBezTo>
                  <a:cubicBezTo>
                    <a:pt x="117" y="144"/>
                    <a:pt x="144" y="117"/>
                    <a:pt x="176" y="117"/>
                  </a:cubicBezTo>
                  <a:cubicBezTo>
                    <a:pt x="208" y="117"/>
                    <a:pt x="235" y="144"/>
                    <a:pt x="235" y="176"/>
                  </a:cubicBezTo>
                  <a:close/>
                  <a:moveTo>
                    <a:pt x="270" y="0"/>
                  </a:moveTo>
                  <a:cubicBezTo>
                    <a:pt x="250" y="0"/>
                    <a:pt x="235" y="16"/>
                    <a:pt x="235" y="35"/>
                  </a:cubicBezTo>
                  <a:cubicBezTo>
                    <a:pt x="235" y="55"/>
                    <a:pt x="250" y="70"/>
                    <a:pt x="270" y="70"/>
                  </a:cubicBezTo>
                  <a:cubicBezTo>
                    <a:pt x="289" y="70"/>
                    <a:pt x="305" y="55"/>
                    <a:pt x="305" y="35"/>
                  </a:cubicBezTo>
                  <a:cubicBezTo>
                    <a:pt x="305" y="16"/>
                    <a:pt x="289" y="0"/>
                    <a:pt x="270" y="0"/>
                  </a:cubicBezTo>
                  <a:close/>
                  <a:moveTo>
                    <a:pt x="82" y="23"/>
                  </a:moveTo>
                  <a:cubicBezTo>
                    <a:pt x="63" y="23"/>
                    <a:pt x="47" y="39"/>
                    <a:pt x="47" y="59"/>
                  </a:cubicBezTo>
                  <a:cubicBezTo>
                    <a:pt x="47" y="78"/>
                    <a:pt x="63" y="94"/>
                    <a:pt x="82" y="94"/>
                  </a:cubicBezTo>
                  <a:cubicBezTo>
                    <a:pt x="102" y="94"/>
                    <a:pt x="117" y="78"/>
                    <a:pt x="117" y="59"/>
                  </a:cubicBezTo>
                  <a:cubicBezTo>
                    <a:pt x="117" y="39"/>
                    <a:pt x="102" y="23"/>
                    <a:pt x="82" y="23"/>
                  </a:cubicBezTo>
                  <a:close/>
                  <a:moveTo>
                    <a:pt x="35" y="211"/>
                  </a:moveTo>
                  <a:cubicBezTo>
                    <a:pt x="16" y="211"/>
                    <a:pt x="0" y="227"/>
                    <a:pt x="0" y="246"/>
                  </a:cubicBezTo>
                  <a:cubicBezTo>
                    <a:pt x="0" y="266"/>
                    <a:pt x="16" y="282"/>
                    <a:pt x="35" y="282"/>
                  </a:cubicBezTo>
                  <a:cubicBezTo>
                    <a:pt x="55" y="282"/>
                    <a:pt x="70" y="266"/>
                    <a:pt x="70" y="246"/>
                  </a:cubicBezTo>
                  <a:cubicBezTo>
                    <a:pt x="70" y="227"/>
                    <a:pt x="55" y="211"/>
                    <a:pt x="35" y="211"/>
                  </a:cubicBezTo>
                  <a:close/>
                  <a:moveTo>
                    <a:pt x="223" y="282"/>
                  </a:moveTo>
                  <a:cubicBezTo>
                    <a:pt x="203" y="282"/>
                    <a:pt x="188" y="297"/>
                    <a:pt x="188" y="317"/>
                  </a:cubicBezTo>
                  <a:cubicBezTo>
                    <a:pt x="188" y="336"/>
                    <a:pt x="203" y="352"/>
                    <a:pt x="223" y="352"/>
                  </a:cubicBezTo>
                  <a:cubicBezTo>
                    <a:pt x="242" y="352"/>
                    <a:pt x="258" y="336"/>
                    <a:pt x="258" y="317"/>
                  </a:cubicBezTo>
                  <a:cubicBezTo>
                    <a:pt x="258" y="297"/>
                    <a:pt x="242" y="282"/>
                    <a:pt x="223" y="282"/>
                  </a:cubicBezTo>
                  <a:close/>
                  <a:moveTo>
                    <a:pt x="317" y="164"/>
                  </a:moveTo>
                  <a:cubicBezTo>
                    <a:pt x="297" y="164"/>
                    <a:pt x="282" y="180"/>
                    <a:pt x="282" y="199"/>
                  </a:cubicBezTo>
                  <a:cubicBezTo>
                    <a:pt x="282" y="219"/>
                    <a:pt x="297" y="235"/>
                    <a:pt x="317" y="235"/>
                  </a:cubicBezTo>
                  <a:cubicBezTo>
                    <a:pt x="336" y="235"/>
                    <a:pt x="352" y="219"/>
                    <a:pt x="352" y="199"/>
                  </a:cubicBezTo>
                  <a:cubicBezTo>
                    <a:pt x="352" y="180"/>
                    <a:pt x="336" y="164"/>
                    <a:pt x="317" y="164"/>
                  </a:cubicBezTo>
                  <a:close/>
                  <a:moveTo>
                    <a:pt x="250" y="64"/>
                  </a:moveTo>
                  <a:cubicBezTo>
                    <a:pt x="209" y="127"/>
                    <a:pt x="209" y="127"/>
                    <a:pt x="209" y="127"/>
                  </a:cubicBezTo>
                  <a:moveTo>
                    <a:pt x="139" y="130"/>
                  </a:moveTo>
                  <a:cubicBezTo>
                    <a:pt x="104" y="86"/>
                    <a:pt x="104" y="86"/>
                    <a:pt x="104" y="86"/>
                  </a:cubicBezTo>
                  <a:moveTo>
                    <a:pt x="67" y="231"/>
                  </a:moveTo>
                  <a:cubicBezTo>
                    <a:pt x="124" y="202"/>
                    <a:pt x="124" y="202"/>
                    <a:pt x="124" y="202"/>
                  </a:cubicBezTo>
                  <a:moveTo>
                    <a:pt x="212" y="283"/>
                  </a:moveTo>
                  <a:cubicBezTo>
                    <a:pt x="195" y="232"/>
                    <a:pt x="195" y="232"/>
                    <a:pt x="195" y="232"/>
                  </a:cubicBezTo>
                  <a:moveTo>
                    <a:pt x="234" y="186"/>
                  </a:moveTo>
                  <a:cubicBezTo>
                    <a:pt x="282" y="194"/>
                    <a:pt x="282" y="194"/>
                    <a:pt x="282" y="194"/>
                  </a:cubicBezTo>
                </a:path>
              </a:pathLst>
            </a:custGeom>
            <a:noFill/>
            <a:ln w="952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23689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4263BDCC-4776-4553-96C8-CD13077E63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888950"/>
              </p:ext>
            </p:extLst>
          </p:nvPr>
        </p:nvGraphicFramePr>
        <p:xfrm>
          <a:off x="776515" y="1953828"/>
          <a:ext cx="5871935" cy="430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8F690AB-CCF5-4801-A830-3031EB36CB83}"/>
              </a:ext>
            </a:extLst>
          </p:cNvPr>
          <p:cNvCxnSpPr>
            <a:cxnSpLocks/>
          </p:cNvCxnSpPr>
          <p:nvPr/>
        </p:nvCxnSpPr>
        <p:spPr>
          <a:xfrm>
            <a:off x="7393020" y="1953828"/>
            <a:ext cx="0" cy="414888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3BC2EC66-FC55-41D7-BE11-D0E999806F0F}"/>
              </a:ext>
            </a:extLst>
          </p:cNvPr>
          <p:cNvSpPr txBox="1"/>
          <p:nvPr/>
        </p:nvSpPr>
        <p:spPr>
          <a:xfrm>
            <a:off x="7850397" y="2194605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4053DEA-62B8-4D5E-BCF0-11AF8395CD73}"/>
              </a:ext>
            </a:extLst>
          </p:cNvPr>
          <p:cNvSpPr txBox="1"/>
          <p:nvPr/>
        </p:nvSpPr>
        <p:spPr>
          <a:xfrm>
            <a:off x="7877032" y="2584635"/>
            <a:ext cx="3743948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E4C0E1EA-E0DD-4525-9FBB-2FE64676D7A0}"/>
              </a:ext>
            </a:extLst>
          </p:cNvPr>
          <p:cNvSpPr/>
          <p:nvPr/>
        </p:nvSpPr>
        <p:spPr>
          <a:xfrm>
            <a:off x="7961430" y="2537050"/>
            <a:ext cx="925101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1D1933D-7DD9-40CA-8000-4BE8DD6407AB}"/>
              </a:ext>
            </a:extLst>
          </p:cNvPr>
          <p:cNvSpPr txBox="1"/>
          <p:nvPr/>
        </p:nvSpPr>
        <p:spPr>
          <a:xfrm>
            <a:off x="7850397" y="3141519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7F44378-5DD9-474C-908F-842D270CD013}"/>
              </a:ext>
            </a:extLst>
          </p:cNvPr>
          <p:cNvSpPr txBox="1"/>
          <p:nvPr/>
        </p:nvSpPr>
        <p:spPr>
          <a:xfrm>
            <a:off x="7877032" y="3531549"/>
            <a:ext cx="3743948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B49C9303-B4A4-42E9-AB5F-F16355315DC2}"/>
              </a:ext>
            </a:extLst>
          </p:cNvPr>
          <p:cNvSpPr/>
          <p:nvPr/>
        </p:nvSpPr>
        <p:spPr>
          <a:xfrm>
            <a:off x="7961430" y="3483964"/>
            <a:ext cx="925101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389EA90-9071-4BCD-B440-F5F78A769CB2}"/>
              </a:ext>
            </a:extLst>
          </p:cNvPr>
          <p:cNvSpPr txBox="1"/>
          <p:nvPr/>
        </p:nvSpPr>
        <p:spPr>
          <a:xfrm>
            <a:off x="7850397" y="4088433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F4CFF95-F221-494D-8923-40E16738FFEB}"/>
              </a:ext>
            </a:extLst>
          </p:cNvPr>
          <p:cNvSpPr txBox="1"/>
          <p:nvPr/>
        </p:nvSpPr>
        <p:spPr>
          <a:xfrm>
            <a:off x="7877032" y="4478463"/>
            <a:ext cx="3743948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019C00B7-A746-408A-9531-F9C62F648758}"/>
              </a:ext>
            </a:extLst>
          </p:cNvPr>
          <p:cNvSpPr/>
          <p:nvPr/>
        </p:nvSpPr>
        <p:spPr>
          <a:xfrm>
            <a:off x="7961430" y="4430878"/>
            <a:ext cx="925101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131761A-A067-4863-94BA-AA42AEBC03F0}"/>
              </a:ext>
            </a:extLst>
          </p:cNvPr>
          <p:cNvSpPr txBox="1"/>
          <p:nvPr/>
        </p:nvSpPr>
        <p:spPr>
          <a:xfrm>
            <a:off x="7850397" y="5035347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ECAD051-E6BC-4EF0-B8A9-17CD401661D7}"/>
              </a:ext>
            </a:extLst>
          </p:cNvPr>
          <p:cNvSpPr txBox="1"/>
          <p:nvPr/>
        </p:nvSpPr>
        <p:spPr>
          <a:xfrm>
            <a:off x="7877032" y="5425377"/>
            <a:ext cx="3743948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7C51DFD0-0E39-466E-A293-DB4084F90B06}"/>
              </a:ext>
            </a:extLst>
          </p:cNvPr>
          <p:cNvSpPr/>
          <p:nvPr/>
        </p:nvSpPr>
        <p:spPr>
          <a:xfrm>
            <a:off x="7961430" y="5377792"/>
            <a:ext cx="925101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60353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03B8341A-1742-4F52-984C-85F7DA32A734}"/>
              </a:ext>
            </a:extLst>
          </p:cNvPr>
          <p:cNvSpPr/>
          <p:nvPr/>
        </p:nvSpPr>
        <p:spPr>
          <a:xfrm>
            <a:off x="666977" y="2115623"/>
            <a:ext cx="2247224" cy="3400064"/>
          </a:xfrm>
          <a:prstGeom prst="roundRect">
            <a:avLst>
              <a:gd name="adj" fmla="val 7707"/>
            </a:avLst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BB93CCFA-3753-4BA3-A287-6E4B4BF7A83E}"/>
              </a:ext>
            </a:extLst>
          </p:cNvPr>
          <p:cNvCxnSpPr/>
          <p:nvPr/>
        </p:nvCxnSpPr>
        <p:spPr>
          <a:xfrm>
            <a:off x="946667" y="3532207"/>
            <a:ext cx="1687845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3F8C9CA8-3293-4EAF-A54D-7ADC3EF28173}"/>
              </a:ext>
            </a:extLst>
          </p:cNvPr>
          <p:cNvSpPr/>
          <p:nvPr/>
        </p:nvSpPr>
        <p:spPr>
          <a:xfrm>
            <a:off x="3535210" y="2115623"/>
            <a:ext cx="2247224" cy="3400064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18AE247F-7CCF-46B4-BE32-301F056508BB}"/>
              </a:ext>
            </a:extLst>
          </p:cNvPr>
          <p:cNvCxnSpPr/>
          <p:nvPr/>
        </p:nvCxnSpPr>
        <p:spPr>
          <a:xfrm>
            <a:off x="3814900" y="3532207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071E7ACF-9C65-4E10-9DFD-4FDABD7A84A3}"/>
              </a:ext>
            </a:extLst>
          </p:cNvPr>
          <p:cNvSpPr/>
          <p:nvPr/>
        </p:nvSpPr>
        <p:spPr>
          <a:xfrm>
            <a:off x="6403443" y="2115623"/>
            <a:ext cx="2247224" cy="3400064"/>
          </a:xfrm>
          <a:prstGeom prst="roundRect">
            <a:avLst>
              <a:gd name="adj" fmla="val 7707"/>
            </a:avLst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2980F2A0-EAF6-4E6F-B8F3-CCF722D34F18}"/>
              </a:ext>
            </a:extLst>
          </p:cNvPr>
          <p:cNvCxnSpPr/>
          <p:nvPr/>
        </p:nvCxnSpPr>
        <p:spPr>
          <a:xfrm>
            <a:off x="6683133" y="3532207"/>
            <a:ext cx="1687845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920315F1-15B8-4864-86C6-4DCA191E6EF5}"/>
              </a:ext>
            </a:extLst>
          </p:cNvPr>
          <p:cNvSpPr/>
          <p:nvPr/>
        </p:nvSpPr>
        <p:spPr>
          <a:xfrm>
            <a:off x="9271676" y="2115623"/>
            <a:ext cx="2247224" cy="3400064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CC9F257D-BC24-402B-9AAE-8A46BC8F4699}"/>
              </a:ext>
            </a:extLst>
          </p:cNvPr>
          <p:cNvCxnSpPr/>
          <p:nvPr/>
        </p:nvCxnSpPr>
        <p:spPr>
          <a:xfrm>
            <a:off x="9551366" y="3532207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732D18EF-A86B-4600-AAEB-7617D28BD309}"/>
              </a:ext>
            </a:extLst>
          </p:cNvPr>
          <p:cNvGrpSpPr/>
          <p:nvPr/>
        </p:nvGrpSpPr>
        <p:grpSpPr>
          <a:xfrm>
            <a:off x="737182" y="3832699"/>
            <a:ext cx="2106815" cy="1049988"/>
            <a:chOff x="1082129" y="4310998"/>
            <a:chExt cx="2106815" cy="1049988"/>
          </a:xfrm>
        </p:grpSpPr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83248F6B-0774-49F9-9863-B125E68242F2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87610130-BE6C-4FFC-848C-3039AA1FA48A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4EC5A6DE-0880-43B1-B21A-911552D4F05D}"/>
              </a:ext>
            </a:extLst>
          </p:cNvPr>
          <p:cNvGrpSpPr/>
          <p:nvPr/>
        </p:nvGrpSpPr>
        <p:grpSpPr>
          <a:xfrm>
            <a:off x="3605415" y="3838898"/>
            <a:ext cx="2106815" cy="1049988"/>
            <a:chOff x="1082129" y="4310998"/>
            <a:chExt cx="2106815" cy="1049988"/>
          </a:xfrm>
        </p:grpSpPr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51771B97-B189-45AC-B387-F90B22FB3C50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A99F0DAE-647C-4982-B58D-F4DA8DDEF2B2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9F0C5535-40D1-45D8-AD0D-6BC9E4D8F07F}"/>
              </a:ext>
            </a:extLst>
          </p:cNvPr>
          <p:cNvGrpSpPr/>
          <p:nvPr/>
        </p:nvGrpSpPr>
        <p:grpSpPr>
          <a:xfrm>
            <a:off x="6473648" y="3845097"/>
            <a:ext cx="2106815" cy="1049988"/>
            <a:chOff x="1082129" y="4310998"/>
            <a:chExt cx="2106815" cy="1049988"/>
          </a:xfrm>
        </p:grpSpPr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B8CC82C5-37E4-4CE9-AC0F-E5490B55590C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7CDC10CA-2F61-42DC-A657-C5AFC8B08F43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A0A819CD-A8B1-41E3-8B96-7F3A2FF154DC}"/>
              </a:ext>
            </a:extLst>
          </p:cNvPr>
          <p:cNvGrpSpPr/>
          <p:nvPr/>
        </p:nvGrpSpPr>
        <p:grpSpPr>
          <a:xfrm>
            <a:off x="9341881" y="3851296"/>
            <a:ext cx="2106815" cy="1049988"/>
            <a:chOff x="1082129" y="4310998"/>
            <a:chExt cx="2106815" cy="1049988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161D1D8F-438A-44C3-A891-39DBF647AD96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D714C074-A321-4880-A4CE-CD2301690C45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07BDC59-CAC7-4AAD-8FCE-483765524D0E}"/>
              </a:ext>
            </a:extLst>
          </p:cNvPr>
          <p:cNvGrpSpPr/>
          <p:nvPr/>
        </p:nvGrpSpPr>
        <p:grpSpPr>
          <a:xfrm>
            <a:off x="1394452" y="2448155"/>
            <a:ext cx="792274" cy="792274"/>
            <a:chOff x="1374664" y="2533519"/>
            <a:chExt cx="792274" cy="792274"/>
          </a:xfrm>
        </p:grpSpPr>
        <p:sp>
          <p:nvSpPr>
            <p:cNvPr id="27" name="rocket" title="Icon of a rocket">
              <a:extLst>
                <a:ext uri="{FF2B5EF4-FFF2-40B4-BE49-F238E27FC236}">
                  <a16:creationId xmlns:a16="http://schemas.microsoft.com/office/drawing/2014/main" id="{D5E6FCC7-16D3-4AF0-B121-6FFF27D35A8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541302" y="2704656"/>
              <a:ext cx="458998" cy="450000"/>
            </a:xfrm>
            <a:custGeom>
              <a:avLst/>
              <a:gdLst>
                <a:gd name="T0" fmla="*/ 352 w 352"/>
                <a:gd name="T1" fmla="*/ 3 h 346"/>
                <a:gd name="T2" fmla="*/ 305 w 352"/>
                <a:gd name="T3" fmla="*/ 142 h 346"/>
                <a:gd name="T4" fmla="*/ 118 w 352"/>
                <a:gd name="T5" fmla="*/ 326 h 346"/>
                <a:gd name="T6" fmla="*/ 50 w 352"/>
                <a:gd name="T7" fmla="*/ 346 h 346"/>
                <a:gd name="T8" fmla="*/ 0 w 352"/>
                <a:gd name="T9" fmla="*/ 295 h 346"/>
                <a:gd name="T10" fmla="*/ 30 w 352"/>
                <a:gd name="T11" fmla="*/ 227 h 346"/>
                <a:gd name="T12" fmla="*/ 203 w 352"/>
                <a:gd name="T13" fmla="*/ 54 h 346"/>
                <a:gd name="T14" fmla="*/ 352 w 352"/>
                <a:gd name="T15" fmla="*/ 3 h 346"/>
                <a:gd name="T16" fmla="*/ 203 w 352"/>
                <a:gd name="T17" fmla="*/ 55 h 346"/>
                <a:gd name="T18" fmla="*/ 301 w 352"/>
                <a:gd name="T19" fmla="*/ 146 h 346"/>
                <a:gd name="T20" fmla="*/ 144 w 352"/>
                <a:gd name="T21" fmla="*/ 113 h 346"/>
                <a:gd name="T22" fmla="*/ 0 w 352"/>
                <a:gd name="T23" fmla="*/ 113 h 346"/>
                <a:gd name="T24" fmla="*/ 0 w 352"/>
                <a:gd name="T25" fmla="*/ 197 h 346"/>
                <a:gd name="T26" fmla="*/ 30 w 352"/>
                <a:gd name="T27" fmla="*/ 227 h 346"/>
                <a:gd name="T28" fmla="*/ 30 w 352"/>
                <a:gd name="T29" fmla="*/ 227 h 346"/>
                <a:gd name="T30" fmla="*/ 120 w 352"/>
                <a:gd name="T31" fmla="*/ 324 h 346"/>
                <a:gd name="T32" fmla="*/ 141 w 352"/>
                <a:gd name="T33" fmla="*/ 346 h 346"/>
                <a:gd name="T34" fmla="*/ 232 w 352"/>
                <a:gd name="T35" fmla="*/ 346 h 346"/>
                <a:gd name="T36" fmla="*/ 232 w 352"/>
                <a:gd name="T37" fmla="*/ 214 h 346"/>
                <a:gd name="T38" fmla="*/ 176 w 352"/>
                <a:gd name="T39" fmla="*/ 159 h 346"/>
                <a:gd name="T40" fmla="*/ 194 w 352"/>
                <a:gd name="T41" fmla="*/ 177 h 346"/>
                <a:gd name="T42" fmla="*/ 211 w 352"/>
                <a:gd name="T43" fmla="*/ 159 h 346"/>
                <a:gd name="T44" fmla="*/ 194 w 352"/>
                <a:gd name="T45" fmla="*/ 141 h 346"/>
                <a:gd name="T46" fmla="*/ 176 w 352"/>
                <a:gd name="T47" fmla="*/ 15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2" h="346">
                  <a:moveTo>
                    <a:pt x="352" y="3"/>
                  </a:moveTo>
                  <a:cubicBezTo>
                    <a:pt x="346" y="85"/>
                    <a:pt x="305" y="142"/>
                    <a:pt x="305" y="142"/>
                  </a:cubicBezTo>
                  <a:cubicBezTo>
                    <a:pt x="305" y="142"/>
                    <a:pt x="305" y="142"/>
                    <a:pt x="118" y="326"/>
                  </a:cubicBezTo>
                  <a:cubicBezTo>
                    <a:pt x="118" y="326"/>
                    <a:pt x="118" y="326"/>
                    <a:pt x="50" y="346"/>
                  </a:cubicBezTo>
                  <a:cubicBezTo>
                    <a:pt x="50" y="346"/>
                    <a:pt x="50" y="346"/>
                    <a:pt x="0" y="295"/>
                  </a:cubicBezTo>
                  <a:cubicBezTo>
                    <a:pt x="0" y="295"/>
                    <a:pt x="0" y="295"/>
                    <a:pt x="30" y="227"/>
                  </a:cubicBezTo>
                  <a:cubicBezTo>
                    <a:pt x="30" y="227"/>
                    <a:pt x="149" y="109"/>
                    <a:pt x="203" y="54"/>
                  </a:cubicBezTo>
                  <a:cubicBezTo>
                    <a:pt x="257" y="0"/>
                    <a:pt x="352" y="3"/>
                    <a:pt x="352" y="3"/>
                  </a:cubicBezTo>
                  <a:close/>
                  <a:moveTo>
                    <a:pt x="203" y="55"/>
                  </a:moveTo>
                  <a:cubicBezTo>
                    <a:pt x="301" y="146"/>
                    <a:pt x="301" y="146"/>
                    <a:pt x="301" y="146"/>
                  </a:cubicBezTo>
                  <a:moveTo>
                    <a:pt x="144" y="113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0" y="227"/>
                    <a:pt x="30" y="227"/>
                    <a:pt x="30" y="227"/>
                  </a:cubicBezTo>
                  <a:moveTo>
                    <a:pt x="30" y="227"/>
                  </a:moveTo>
                  <a:cubicBezTo>
                    <a:pt x="120" y="324"/>
                    <a:pt x="120" y="324"/>
                    <a:pt x="120" y="324"/>
                  </a:cubicBezTo>
                  <a:cubicBezTo>
                    <a:pt x="141" y="346"/>
                    <a:pt x="141" y="346"/>
                    <a:pt x="141" y="346"/>
                  </a:cubicBezTo>
                  <a:cubicBezTo>
                    <a:pt x="232" y="346"/>
                    <a:pt x="232" y="346"/>
                    <a:pt x="232" y="346"/>
                  </a:cubicBezTo>
                  <a:cubicBezTo>
                    <a:pt x="232" y="214"/>
                    <a:pt x="232" y="214"/>
                    <a:pt x="232" y="214"/>
                  </a:cubicBezTo>
                  <a:moveTo>
                    <a:pt x="176" y="159"/>
                  </a:moveTo>
                  <a:cubicBezTo>
                    <a:pt x="176" y="169"/>
                    <a:pt x="184" y="177"/>
                    <a:pt x="194" y="177"/>
                  </a:cubicBezTo>
                  <a:cubicBezTo>
                    <a:pt x="203" y="177"/>
                    <a:pt x="211" y="169"/>
                    <a:pt x="211" y="159"/>
                  </a:cubicBezTo>
                  <a:cubicBezTo>
                    <a:pt x="211" y="149"/>
                    <a:pt x="203" y="141"/>
                    <a:pt x="194" y="141"/>
                  </a:cubicBezTo>
                  <a:cubicBezTo>
                    <a:pt x="184" y="141"/>
                    <a:pt x="176" y="149"/>
                    <a:pt x="176" y="159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B633DE4C-0986-4054-810E-319E6F264521}"/>
                </a:ext>
              </a:extLst>
            </p:cNvPr>
            <p:cNvSpPr/>
            <p:nvPr/>
          </p:nvSpPr>
          <p:spPr>
            <a:xfrm>
              <a:off x="1374664" y="2533519"/>
              <a:ext cx="792274" cy="79227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F3684D20-4ED0-46F1-80F9-2F143F864904}"/>
              </a:ext>
            </a:extLst>
          </p:cNvPr>
          <p:cNvGrpSpPr/>
          <p:nvPr/>
        </p:nvGrpSpPr>
        <p:grpSpPr>
          <a:xfrm>
            <a:off x="4262685" y="2448155"/>
            <a:ext cx="792274" cy="792274"/>
            <a:chOff x="4175863" y="2533519"/>
            <a:chExt cx="792274" cy="792274"/>
          </a:xfrm>
        </p:grpSpPr>
        <p:sp>
          <p:nvSpPr>
            <p:cNvPr id="30" name="Intelligence" title="Icon of circles connected by crossing lines">
              <a:extLst>
                <a:ext uri="{FF2B5EF4-FFF2-40B4-BE49-F238E27FC236}">
                  <a16:creationId xmlns:a16="http://schemas.microsoft.com/office/drawing/2014/main" id="{A64D52D3-B3C6-423D-8C73-DF1F9B7997B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337848" y="2704656"/>
              <a:ext cx="468305" cy="450000"/>
            </a:xfrm>
            <a:custGeom>
              <a:avLst/>
              <a:gdLst>
                <a:gd name="T0" fmla="*/ 90 w 347"/>
                <a:gd name="T1" fmla="*/ 24 h 333"/>
                <a:gd name="T2" fmla="*/ 114 w 347"/>
                <a:gd name="T3" fmla="*/ 0 h 333"/>
                <a:gd name="T4" fmla="*/ 138 w 347"/>
                <a:gd name="T5" fmla="*/ 24 h 333"/>
                <a:gd name="T6" fmla="*/ 114 w 347"/>
                <a:gd name="T7" fmla="*/ 49 h 333"/>
                <a:gd name="T8" fmla="*/ 90 w 347"/>
                <a:gd name="T9" fmla="*/ 24 h 333"/>
                <a:gd name="T10" fmla="*/ 0 w 347"/>
                <a:gd name="T11" fmla="*/ 146 h 333"/>
                <a:gd name="T12" fmla="*/ 37 w 347"/>
                <a:gd name="T13" fmla="*/ 183 h 333"/>
                <a:gd name="T14" fmla="*/ 75 w 347"/>
                <a:gd name="T15" fmla="*/ 146 h 333"/>
                <a:gd name="T16" fmla="*/ 37 w 347"/>
                <a:gd name="T17" fmla="*/ 108 h 333"/>
                <a:gd name="T18" fmla="*/ 0 w 347"/>
                <a:gd name="T19" fmla="*/ 146 h 333"/>
                <a:gd name="T20" fmla="*/ 60 w 347"/>
                <a:gd name="T21" fmla="*/ 273 h 333"/>
                <a:gd name="T22" fmla="*/ 119 w 347"/>
                <a:gd name="T23" fmla="*/ 333 h 333"/>
                <a:gd name="T24" fmla="*/ 179 w 347"/>
                <a:gd name="T25" fmla="*/ 273 h 333"/>
                <a:gd name="T26" fmla="*/ 119 w 347"/>
                <a:gd name="T27" fmla="*/ 213 h 333"/>
                <a:gd name="T28" fmla="*/ 60 w 347"/>
                <a:gd name="T29" fmla="*/ 273 h 333"/>
                <a:gd name="T30" fmla="*/ 134 w 347"/>
                <a:gd name="T31" fmla="*/ 110 h 333"/>
                <a:gd name="T32" fmla="*/ 174 w 347"/>
                <a:gd name="T33" fmla="*/ 149 h 333"/>
                <a:gd name="T34" fmla="*/ 213 w 347"/>
                <a:gd name="T35" fmla="*/ 110 h 333"/>
                <a:gd name="T36" fmla="*/ 174 w 347"/>
                <a:gd name="T37" fmla="*/ 71 h 333"/>
                <a:gd name="T38" fmla="*/ 134 w 347"/>
                <a:gd name="T39" fmla="*/ 110 h 333"/>
                <a:gd name="T40" fmla="*/ 228 w 347"/>
                <a:gd name="T41" fmla="*/ 241 h 333"/>
                <a:gd name="T42" fmla="*/ 287 w 347"/>
                <a:gd name="T43" fmla="*/ 303 h 333"/>
                <a:gd name="T44" fmla="*/ 347 w 347"/>
                <a:gd name="T45" fmla="*/ 241 h 333"/>
                <a:gd name="T46" fmla="*/ 287 w 347"/>
                <a:gd name="T47" fmla="*/ 179 h 333"/>
                <a:gd name="T48" fmla="*/ 228 w 347"/>
                <a:gd name="T49" fmla="*/ 241 h 333"/>
                <a:gd name="T50" fmla="*/ 228 w 347"/>
                <a:gd name="T51" fmla="*/ 250 h 333"/>
                <a:gd name="T52" fmla="*/ 178 w 347"/>
                <a:gd name="T53" fmla="*/ 262 h 333"/>
                <a:gd name="T54" fmla="*/ 74 w 347"/>
                <a:gd name="T55" fmla="*/ 139 h 333"/>
                <a:gd name="T56" fmla="*/ 136 w 347"/>
                <a:gd name="T57" fmla="*/ 120 h 333"/>
                <a:gd name="T58" fmla="*/ 137 w 347"/>
                <a:gd name="T59" fmla="*/ 216 h 333"/>
                <a:gd name="T60" fmla="*/ 162 w 347"/>
                <a:gd name="T61" fmla="*/ 148 h 333"/>
                <a:gd name="T62" fmla="*/ 86 w 347"/>
                <a:gd name="T63" fmla="*/ 223 h 333"/>
                <a:gd name="T64" fmla="*/ 57 w 347"/>
                <a:gd name="T65" fmla="*/ 177 h 333"/>
                <a:gd name="T66" fmla="*/ 232 w 347"/>
                <a:gd name="T67" fmla="*/ 217 h 333"/>
                <a:gd name="T68" fmla="*/ 71 w 347"/>
                <a:gd name="T69" fmla="*/ 161 h 333"/>
                <a:gd name="T70" fmla="*/ 102 w 347"/>
                <a:gd name="T71" fmla="*/ 46 h 333"/>
                <a:gd name="T72" fmla="*/ 58 w 347"/>
                <a:gd name="T73" fmla="*/ 115 h 333"/>
                <a:gd name="T74" fmla="*/ 249 w 347"/>
                <a:gd name="T75" fmla="*/ 194 h 333"/>
                <a:gd name="T76" fmla="*/ 200 w 347"/>
                <a:gd name="T77" fmla="*/ 139 h 333"/>
                <a:gd name="T78" fmla="*/ 112 w 347"/>
                <a:gd name="T79" fmla="*/ 213 h 333"/>
                <a:gd name="T80" fmla="*/ 114 w 347"/>
                <a:gd name="T81" fmla="*/ 49 h 333"/>
                <a:gd name="T82" fmla="*/ 126 w 347"/>
                <a:gd name="T83" fmla="*/ 45 h 333"/>
                <a:gd name="T84" fmla="*/ 151 w 347"/>
                <a:gd name="T85" fmla="*/ 7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" h="333">
                  <a:moveTo>
                    <a:pt x="90" y="24"/>
                  </a:moveTo>
                  <a:cubicBezTo>
                    <a:pt x="90" y="11"/>
                    <a:pt x="100" y="0"/>
                    <a:pt x="114" y="0"/>
                  </a:cubicBezTo>
                  <a:cubicBezTo>
                    <a:pt x="127" y="0"/>
                    <a:pt x="138" y="11"/>
                    <a:pt x="138" y="24"/>
                  </a:cubicBezTo>
                  <a:cubicBezTo>
                    <a:pt x="138" y="38"/>
                    <a:pt x="127" y="49"/>
                    <a:pt x="114" y="49"/>
                  </a:cubicBezTo>
                  <a:cubicBezTo>
                    <a:pt x="100" y="49"/>
                    <a:pt x="90" y="38"/>
                    <a:pt x="90" y="24"/>
                  </a:cubicBezTo>
                  <a:close/>
                  <a:moveTo>
                    <a:pt x="0" y="146"/>
                  </a:moveTo>
                  <a:cubicBezTo>
                    <a:pt x="0" y="166"/>
                    <a:pt x="17" y="183"/>
                    <a:pt x="37" y="183"/>
                  </a:cubicBezTo>
                  <a:cubicBezTo>
                    <a:pt x="58" y="183"/>
                    <a:pt x="75" y="166"/>
                    <a:pt x="75" y="146"/>
                  </a:cubicBezTo>
                  <a:cubicBezTo>
                    <a:pt x="75" y="125"/>
                    <a:pt x="58" y="108"/>
                    <a:pt x="37" y="108"/>
                  </a:cubicBezTo>
                  <a:cubicBezTo>
                    <a:pt x="17" y="108"/>
                    <a:pt x="0" y="125"/>
                    <a:pt x="0" y="146"/>
                  </a:cubicBezTo>
                  <a:close/>
                  <a:moveTo>
                    <a:pt x="60" y="273"/>
                  </a:moveTo>
                  <a:cubicBezTo>
                    <a:pt x="60" y="306"/>
                    <a:pt x="86" y="333"/>
                    <a:pt x="119" y="333"/>
                  </a:cubicBezTo>
                  <a:cubicBezTo>
                    <a:pt x="152" y="333"/>
                    <a:pt x="179" y="306"/>
                    <a:pt x="179" y="273"/>
                  </a:cubicBezTo>
                  <a:cubicBezTo>
                    <a:pt x="179" y="240"/>
                    <a:pt x="152" y="213"/>
                    <a:pt x="119" y="213"/>
                  </a:cubicBezTo>
                  <a:cubicBezTo>
                    <a:pt x="86" y="213"/>
                    <a:pt x="60" y="240"/>
                    <a:pt x="60" y="273"/>
                  </a:cubicBezTo>
                  <a:close/>
                  <a:moveTo>
                    <a:pt x="134" y="110"/>
                  </a:moveTo>
                  <a:cubicBezTo>
                    <a:pt x="134" y="132"/>
                    <a:pt x="152" y="149"/>
                    <a:pt x="174" y="149"/>
                  </a:cubicBezTo>
                  <a:cubicBezTo>
                    <a:pt x="195" y="149"/>
                    <a:pt x="213" y="132"/>
                    <a:pt x="213" y="110"/>
                  </a:cubicBezTo>
                  <a:cubicBezTo>
                    <a:pt x="213" y="89"/>
                    <a:pt x="195" y="71"/>
                    <a:pt x="174" y="71"/>
                  </a:cubicBezTo>
                  <a:cubicBezTo>
                    <a:pt x="152" y="71"/>
                    <a:pt x="134" y="89"/>
                    <a:pt x="134" y="110"/>
                  </a:cubicBezTo>
                  <a:close/>
                  <a:moveTo>
                    <a:pt x="228" y="241"/>
                  </a:moveTo>
                  <a:cubicBezTo>
                    <a:pt x="228" y="275"/>
                    <a:pt x="254" y="303"/>
                    <a:pt x="287" y="303"/>
                  </a:cubicBezTo>
                  <a:cubicBezTo>
                    <a:pt x="320" y="303"/>
                    <a:pt x="347" y="275"/>
                    <a:pt x="347" y="241"/>
                  </a:cubicBezTo>
                  <a:cubicBezTo>
                    <a:pt x="347" y="207"/>
                    <a:pt x="320" y="179"/>
                    <a:pt x="287" y="179"/>
                  </a:cubicBezTo>
                  <a:cubicBezTo>
                    <a:pt x="254" y="179"/>
                    <a:pt x="228" y="207"/>
                    <a:pt x="228" y="241"/>
                  </a:cubicBezTo>
                  <a:close/>
                  <a:moveTo>
                    <a:pt x="228" y="250"/>
                  </a:moveTo>
                  <a:cubicBezTo>
                    <a:pt x="178" y="262"/>
                    <a:pt x="178" y="262"/>
                    <a:pt x="178" y="262"/>
                  </a:cubicBezTo>
                  <a:moveTo>
                    <a:pt x="74" y="139"/>
                  </a:moveTo>
                  <a:cubicBezTo>
                    <a:pt x="136" y="120"/>
                    <a:pt x="136" y="120"/>
                    <a:pt x="136" y="120"/>
                  </a:cubicBezTo>
                  <a:moveTo>
                    <a:pt x="137" y="216"/>
                  </a:moveTo>
                  <a:cubicBezTo>
                    <a:pt x="162" y="148"/>
                    <a:pt x="162" y="148"/>
                    <a:pt x="162" y="148"/>
                  </a:cubicBezTo>
                  <a:moveTo>
                    <a:pt x="86" y="223"/>
                  </a:moveTo>
                  <a:cubicBezTo>
                    <a:pt x="57" y="177"/>
                    <a:pt x="57" y="177"/>
                    <a:pt x="57" y="177"/>
                  </a:cubicBezTo>
                  <a:moveTo>
                    <a:pt x="232" y="217"/>
                  </a:moveTo>
                  <a:cubicBezTo>
                    <a:pt x="71" y="161"/>
                    <a:pt x="71" y="161"/>
                    <a:pt x="71" y="161"/>
                  </a:cubicBezTo>
                  <a:moveTo>
                    <a:pt x="102" y="46"/>
                  </a:moveTo>
                  <a:cubicBezTo>
                    <a:pt x="58" y="115"/>
                    <a:pt x="58" y="115"/>
                    <a:pt x="58" y="115"/>
                  </a:cubicBezTo>
                  <a:moveTo>
                    <a:pt x="249" y="194"/>
                  </a:moveTo>
                  <a:cubicBezTo>
                    <a:pt x="200" y="139"/>
                    <a:pt x="200" y="139"/>
                    <a:pt x="200" y="139"/>
                  </a:cubicBezTo>
                  <a:moveTo>
                    <a:pt x="112" y="213"/>
                  </a:moveTo>
                  <a:cubicBezTo>
                    <a:pt x="114" y="49"/>
                    <a:pt x="114" y="49"/>
                    <a:pt x="114" y="49"/>
                  </a:cubicBezTo>
                  <a:moveTo>
                    <a:pt x="126" y="45"/>
                  </a:moveTo>
                  <a:cubicBezTo>
                    <a:pt x="151" y="78"/>
                    <a:pt x="151" y="78"/>
                    <a:pt x="151" y="78"/>
                  </a:cubicBezTo>
                </a:path>
              </a:pathLst>
            </a:custGeom>
            <a:noFill/>
            <a:ln w="12700" cap="sq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73876E62-B90B-436B-AB54-CA1416BFEEB1}"/>
                </a:ext>
              </a:extLst>
            </p:cNvPr>
            <p:cNvSpPr/>
            <p:nvPr/>
          </p:nvSpPr>
          <p:spPr>
            <a:xfrm>
              <a:off x="4175863" y="2533519"/>
              <a:ext cx="792274" cy="79227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2943E10-201F-4B89-9E50-E636E0FA44A9}"/>
              </a:ext>
            </a:extLst>
          </p:cNvPr>
          <p:cNvGrpSpPr/>
          <p:nvPr/>
        </p:nvGrpSpPr>
        <p:grpSpPr>
          <a:xfrm>
            <a:off x="9999151" y="2448155"/>
            <a:ext cx="792274" cy="792274"/>
            <a:chOff x="9969152" y="2515192"/>
            <a:chExt cx="792274" cy="792274"/>
          </a:xfrm>
        </p:grpSpPr>
        <p:sp>
          <p:nvSpPr>
            <p:cNvPr id="28" name="Broadcasting_F1B5" title="Icon of a communication dish with signal lines">
              <a:extLst>
                <a:ext uri="{FF2B5EF4-FFF2-40B4-BE49-F238E27FC236}">
                  <a16:creationId xmlns:a16="http://schemas.microsoft.com/office/drawing/2014/main" id="{395DB4E2-B062-41EF-848A-1DEA7B782A8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flipH="1">
              <a:off x="10140395" y="2686329"/>
              <a:ext cx="449789" cy="450000"/>
            </a:xfrm>
            <a:custGeom>
              <a:avLst/>
              <a:gdLst>
                <a:gd name="T0" fmla="*/ 1786 w 3913"/>
                <a:gd name="T1" fmla="*/ 2127 h 3913"/>
                <a:gd name="T2" fmla="*/ 2198 w 3913"/>
                <a:gd name="T3" fmla="*/ 1715 h 3913"/>
                <a:gd name="T4" fmla="*/ 2286 w 3913"/>
                <a:gd name="T5" fmla="*/ 1502 h 3913"/>
                <a:gd name="T6" fmla="*/ 2161 w 3913"/>
                <a:gd name="T7" fmla="*/ 1627 h 3913"/>
                <a:gd name="T8" fmla="*/ 2286 w 3913"/>
                <a:gd name="T9" fmla="*/ 1752 h 3913"/>
                <a:gd name="T10" fmla="*/ 2411 w 3913"/>
                <a:gd name="T11" fmla="*/ 1627 h 3913"/>
                <a:gd name="T12" fmla="*/ 2286 w 3913"/>
                <a:gd name="T13" fmla="*/ 1502 h 3913"/>
                <a:gd name="T14" fmla="*/ 3162 w 3913"/>
                <a:gd name="T15" fmla="*/ 1877 h 3913"/>
                <a:gd name="T16" fmla="*/ 2036 w 3913"/>
                <a:gd name="T17" fmla="*/ 751 h 3913"/>
                <a:gd name="T18" fmla="*/ 3913 w 3913"/>
                <a:gd name="T19" fmla="*/ 1877 h 3913"/>
                <a:gd name="T20" fmla="*/ 2036 w 3913"/>
                <a:gd name="T21" fmla="*/ 0 h 3913"/>
                <a:gd name="T22" fmla="*/ 636 w 3913"/>
                <a:gd name="T23" fmla="*/ 977 h 3913"/>
                <a:gd name="T24" fmla="*/ 636 w 3913"/>
                <a:gd name="T25" fmla="*/ 3277 h 3913"/>
                <a:gd name="T26" fmla="*/ 2936 w 3913"/>
                <a:gd name="T27" fmla="*/ 3277 h 3913"/>
                <a:gd name="T28" fmla="*/ 636 w 3913"/>
                <a:gd name="T29" fmla="*/ 977 h 3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13" h="3913">
                  <a:moveTo>
                    <a:pt x="1786" y="2127"/>
                  </a:moveTo>
                  <a:cubicBezTo>
                    <a:pt x="2198" y="1715"/>
                    <a:pt x="2198" y="1715"/>
                    <a:pt x="2198" y="1715"/>
                  </a:cubicBezTo>
                  <a:moveTo>
                    <a:pt x="2286" y="1502"/>
                  </a:moveTo>
                  <a:cubicBezTo>
                    <a:pt x="2217" y="1502"/>
                    <a:pt x="2161" y="1558"/>
                    <a:pt x="2161" y="1627"/>
                  </a:cubicBezTo>
                  <a:cubicBezTo>
                    <a:pt x="2161" y="1696"/>
                    <a:pt x="2217" y="1752"/>
                    <a:pt x="2286" y="1752"/>
                  </a:cubicBezTo>
                  <a:cubicBezTo>
                    <a:pt x="2355" y="1752"/>
                    <a:pt x="2411" y="1696"/>
                    <a:pt x="2411" y="1627"/>
                  </a:cubicBezTo>
                  <a:cubicBezTo>
                    <a:pt x="2411" y="1558"/>
                    <a:pt x="2355" y="1502"/>
                    <a:pt x="2286" y="1502"/>
                  </a:cubicBezTo>
                  <a:close/>
                  <a:moveTo>
                    <a:pt x="3162" y="1877"/>
                  </a:moveTo>
                  <a:cubicBezTo>
                    <a:pt x="3162" y="1255"/>
                    <a:pt x="2658" y="751"/>
                    <a:pt x="2036" y="751"/>
                  </a:cubicBezTo>
                  <a:moveTo>
                    <a:pt x="3913" y="1877"/>
                  </a:moveTo>
                  <a:cubicBezTo>
                    <a:pt x="3913" y="840"/>
                    <a:pt x="3073" y="0"/>
                    <a:pt x="2036" y="0"/>
                  </a:cubicBezTo>
                  <a:moveTo>
                    <a:pt x="636" y="977"/>
                  </a:moveTo>
                  <a:cubicBezTo>
                    <a:pt x="0" y="1612"/>
                    <a:pt x="0" y="2642"/>
                    <a:pt x="636" y="3277"/>
                  </a:cubicBezTo>
                  <a:cubicBezTo>
                    <a:pt x="1271" y="3913"/>
                    <a:pt x="2301" y="3913"/>
                    <a:pt x="2936" y="3277"/>
                  </a:cubicBezTo>
                  <a:lnTo>
                    <a:pt x="636" y="977"/>
                  </a:lnTo>
                  <a:close/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6830AF32-FE1C-4EA4-B4C3-8C7145D4455A}"/>
                </a:ext>
              </a:extLst>
            </p:cNvPr>
            <p:cNvSpPr/>
            <p:nvPr/>
          </p:nvSpPr>
          <p:spPr>
            <a:xfrm>
              <a:off x="9969152" y="2515192"/>
              <a:ext cx="792274" cy="79227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AA2227C-FD70-4215-AE5E-937ADD2BA4BC}"/>
              </a:ext>
            </a:extLst>
          </p:cNvPr>
          <p:cNvGrpSpPr/>
          <p:nvPr/>
        </p:nvGrpSpPr>
        <p:grpSpPr>
          <a:xfrm>
            <a:off x="7130918" y="2448155"/>
            <a:ext cx="792274" cy="792274"/>
            <a:chOff x="7167953" y="2515192"/>
            <a:chExt cx="792274" cy="792274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906616A7-77DC-40A8-9F7C-5B240C6A4C2B}"/>
                </a:ext>
              </a:extLst>
            </p:cNvPr>
            <p:cNvSpPr/>
            <p:nvPr/>
          </p:nvSpPr>
          <p:spPr>
            <a:xfrm>
              <a:off x="7167953" y="2515192"/>
              <a:ext cx="792274" cy="79227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IoT" title="Icon of five circles that all connect to a center circle">
              <a:extLst>
                <a:ext uri="{FF2B5EF4-FFF2-40B4-BE49-F238E27FC236}">
                  <a16:creationId xmlns:a16="http://schemas.microsoft.com/office/drawing/2014/main" id="{01F222BB-24F6-42A5-AE33-C136D9BBFC7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339451" y="2686329"/>
              <a:ext cx="449278" cy="450000"/>
            </a:xfrm>
            <a:custGeom>
              <a:avLst/>
              <a:gdLst>
                <a:gd name="T0" fmla="*/ 235 w 352"/>
                <a:gd name="T1" fmla="*/ 176 h 352"/>
                <a:gd name="T2" fmla="*/ 176 w 352"/>
                <a:gd name="T3" fmla="*/ 235 h 352"/>
                <a:gd name="T4" fmla="*/ 117 w 352"/>
                <a:gd name="T5" fmla="*/ 176 h 352"/>
                <a:gd name="T6" fmla="*/ 176 w 352"/>
                <a:gd name="T7" fmla="*/ 117 h 352"/>
                <a:gd name="T8" fmla="*/ 235 w 352"/>
                <a:gd name="T9" fmla="*/ 176 h 352"/>
                <a:gd name="T10" fmla="*/ 270 w 352"/>
                <a:gd name="T11" fmla="*/ 0 h 352"/>
                <a:gd name="T12" fmla="*/ 235 w 352"/>
                <a:gd name="T13" fmla="*/ 35 h 352"/>
                <a:gd name="T14" fmla="*/ 270 w 352"/>
                <a:gd name="T15" fmla="*/ 70 h 352"/>
                <a:gd name="T16" fmla="*/ 305 w 352"/>
                <a:gd name="T17" fmla="*/ 35 h 352"/>
                <a:gd name="T18" fmla="*/ 270 w 352"/>
                <a:gd name="T19" fmla="*/ 0 h 352"/>
                <a:gd name="T20" fmla="*/ 82 w 352"/>
                <a:gd name="T21" fmla="*/ 23 h 352"/>
                <a:gd name="T22" fmla="*/ 47 w 352"/>
                <a:gd name="T23" fmla="*/ 59 h 352"/>
                <a:gd name="T24" fmla="*/ 82 w 352"/>
                <a:gd name="T25" fmla="*/ 94 h 352"/>
                <a:gd name="T26" fmla="*/ 117 w 352"/>
                <a:gd name="T27" fmla="*/ 59 h 352"/>
                <a:gd name="T28" fmla="*/ 82 w 352"/>
                <a:gd name="T29" fmla="*/ 23 h 352"/>
                <a:gd name="T30" fmla="*/ 35 w 352"/>
                <a:gd name="T31" fmla="*/ 211 h 352"/>
                <a:gd name="T32" fmla="*/ 0 w 352"/>
                <a:gd name="T33" fmla="*/ 246 h 352"/>
                <a:gd name="T34" fmla="*/ 35 w 352"/>
                <a:gd name="T35" fmla="*/ 282 h 352"/>
                <a:gd name="T36" fmla="*/ 70 w 352"/>
                <a:gd name="T37" fmla="*/ 246 h 352"/>
                <a:gd name="T38" fmla="*/ 35 w 352"/>
                <a:gd name="T39" fmla="*/ 211 h 352"/>
                <a:gd name="T40" fmla="*/ 223 w 352"/>
                <a:gd name="T41" fmla="*/ 282 h 352"/>
                <a:gd name="T42" fmla="*/ 188 w 352"/>
                <a:gd name="T43" fmla="*/ 317 h 352"/>
                <a:gd name="T44" fmla="*/ 223 w 352"/>
                <a:gd name="T45" fmla="*/ 352 h 352"/>
                <a:gd name="T46" fmla="*/ 258 w 352"/>
                <a:gd name="T47" fmla="*/ 317 h 352"/>
                <a:gd name="T48" fmla="*/ 223 w 352"/>
                <a:gd name="T49" fmla="*/ 282 h 352"/>
                <a:gd name="T50" fmla="*/ 317 w 352"/>
                <a:gd name="T51" fmla="*/ 164 h 352"/>
                <a:gd name="T52" fmla="*/ 282 w 352"/>
                <a:gd name="T53" fmla="*/ 199 h 352"/>
                <a:gd name="T54" fmla="*/ 317 w 352"/>
                <a:gd name="T55" fmla="*/ 235 h 352"/>
                <a:gd name="T56" fmla="*/ 352 w 352"/>
                <a:gd name="T57" fmla="*/ 199 h 352"/>
                <a:gd name="T58" fmla="*/ 317 w 352"/>
                <a:gd name="T59" fmla="*/ 164 h 352"/>
                <a:gd name="T60" fmla="*/ 250 w 352"/>
                <a:gd name="T61" fmla="*/ 64 h 352"/>
                <a:gd name="T62" fmla="*/ 209 w 352"/>
                <a:gd name="T63" fmla="*/ 127 h 352"/>
                <a:gd name="T64" fmla="*/ 139 w 352"/>
                <a:gd name="T65" fmla="*/ 130 h 352"/>
                <a:gd name="T66" fmla="*/ 104 w 352"/>
                <a:gd name="T67" fmla="*/ 86 h 352"/>
                <a:gd name="T68" fmla="*/ 67 w 352"/>
                <a:gd name="T69" fmla="*/ 231 h 352"/>
                <a:gd name="T70" fmla="*/ 124 w 352"/>
                <a:gd name="T71" fmla="*/ 202 h 352"/>
                <a:gd name="T72" fmla="*/ 212 w 352"/>
                <a:gd name="T73" fmla="*/ 283 h 352"/>
                <a:gd name="T74" fmla="*/ 195 w 352"/>
                <a:gd name="T75" fmla="*/ 232 h 352"/>
                <a:gd name="T76" fmla="*/ 234 w 352"/>
                <a:gd name="T77" fmla="*/ 186 h 352"/>
                <a:gd name="T78" fmla="*/ 282 w 352"/>
                <a:gd name="T79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2" h="352">
                  <a:moveTo>
                    <a:pt x="235" y="176"/>
                  </a:moveTo>
                  <a:cubicBezTo>
                    <a:pt x="235" y="208"/>
                    <a:pt x="208" y="235"/>
                    <a:pt x="176" y="235"/>
                  </a:cubicBezTo>
                  <a:cubicBezTo>
                    <a:pt x="144" y="235"/>
                    <a:pt x="117" y="208"/>
                    <a:pt x="117" y="176"/>
                  </a:cubicBezTo>
                  <a:cubicBezTo>
                    <a:pt x="117" y="144"/>
                    <a:pt x="144" y="117"/>
                    <a:pt x="176" y="117"/>
                  </a:cubicBezTo>
                  <a:cubicBezTo>
                    <a:pt x="208" y="117"/>
                    <a:pt x="235" y="144"/>
                    <a:pt x="235" y="176"/>
                  </a:cubicBezTo>
                  <a:close/>
                  <a:moveTo>
                    <a:pt x="270" y="0"/>
                  </a:moveTo>
                  <a:cubicBezTo>
                    <a:pt x="250" y="0"/>
                    <a:pt x="235" y="16"/>
                    <a:pt x="235" y="35"/>
                  </a:cubicBezTo>
                  <a:cubicBezTo>
                    <a:pt x="235" y="55"/>
                    <a:pt x="250" y="70"/>
                    <a:pt x="270" y="70"/>
                  </a:cubicBezTo>
                  <a:cubicBezTo>
                    <a:pt x="289" y="70"/>
                    <a:pt x="305" y="55"/>
                    <a:pt x="305" y="35"/>
                  </a:cubicBezTo>
                  <a:cubicBezTo>
                    <a:pt x="305" y="16"/>
                    <a:pt x="289" y="0"/>
                    <a:pt x="270" y="0"/>
                  </a:cubicBezTo>
                  <a:close/>
                  <a:moveTo>
                    <a:pt x="82" y="23"/>
                  </a:moveTo>
                  <a:cubicBezTo>
                    <a:pt x="63" y="23"/>
                    <a:pt x="47" y="39"/>
                    <a:pt x="47" y="59"/>
                  </a:cubicBezTo>
                  <a:cubicBezTo>
                    <a:pt x="47" y="78"/>
                    <a:pt x="63" y="94"/>
                    <a:pt x="82" y="94"/>
                  </a:cubicBezTo>
                  <a:cubicBezTo>
                    <a:pt x="102" y="94"/>
                    <a:pt x="117" y="78"/>
                    <a:pt x="117" y="59"/>
                  </a:cubicBezTo>
                  <a:cubicBezTo>
                    <a:pt x="117" y="39"/>
                    <a:pt x="102" y="23"/>
                    <a:pt x="82" y="23"/>
                  </a:cubicBezTo>
                  <a:close/>
                  <a:moveTo>
                    <a:pt x="35" y="211"/>
                  </a:moveTo>
                  <a:cubicBezTo>
                    <a:pt x="16" y="211"/>
                    <a:pt x="0" y="227"/>
                    <a:pt x="0" y="246"/>
                  </a:cubicBezTo>
                  <a:cubicBezTo>
                    <a:pt x="0" y="266"/>
                    <a:pt x="16" y="282"/>
                    <a:pt x="35" y="282"/>
                  </a:cubicBezTo>
                  <a:cubicBezTo>
                    <a:pt x="55" y="282"/>
                    <a:pt x="70" y="266"/>
                    <a:pt x="70" y="246"/>
                  </a:cubicBezTo>
                  <a:cubicBezTo>
                    <a:pt x="70" y="227"/>
                    <a:pt x="55" y="211"/>
                    <a:pt x="35" y="211"/>
                  </a:cubicBezTo>
                  <a:close/>
                  <a:moveTo>
                    <a:pt x="223" y="282"/>
                  </a:moveTo>
                  <a:cubicBezTo>
                    <a:pt x="203" y="282"/>
                    <a:pt x="188" y="297"/>
                    <a:pt x="188" y="317"/>
                  </a:cubicBezTo>
                  <a:cubicBezTo>
                    <a:pt x="188" y="336"/>
                    <a:pt x="203" y="352"/>
                    <a:pt x="223" y="352"/>
                  </a:cubicBezTo>
                  <a:cubicBezTo>
                    <a:pt x="242" y="352"/>
                    <a:pt x="258" y="336"/>
                    <a:pt x="258" y="317"/>
                  </a:cubicBezTo>
                  <a:cubicBezTo>
                    <a:pt x="258" y="297"/>
                    <a:pt x="242" y="282"/>
                    <a:pt x="223" y="282"/>
                  </a:cubicBezTo>
                  <a:close/>
                  <a:moveTo>
                    <a:pt x="317" y="164"/>
                  </a:moveTo>
                  <a:cubicBezTo>
                    <a:pt x="297" y="164"/>
                    <a:pt x="282" y="180"/>
                    <a:pt x="282" y="199"/>
                  </a:cubicBezTo>
                  <a:cubicBezTo>
                    <a:pt x="282" y="219"/>
                    <a:pt x="297" y="235"/>
                    <a:pt x="317" y="235"/>
                  </a:cubicBezTo>
                  <a:cubicBezTo>
                    <a:pt x="336" y="235"/>
                    <a:pt x="352" y="219"/>
                    <a:pt x="352" y="199"/>
                  </a:cubicBezTo>
                  <a:cubicBezTo>
                    <a:pt x="352" y="180"/>
                    <a:pt x="336" y="164"/>
                    <a:pt x="317" y="164"/>
                  </a:cubicBezTo>
                  <a:close/>
                  <a:moveTo>
                    <a:pt x="250" y="64"/>
                  </a:moveTo>
                  <a:cubicBezTo>
                    <a:pt x="209" y="127"/>
                    <a:pt x="209" y="127"/>
                    <a:pt x="209" y="127"/>
                  </a:cubicBezTo>
                  <a:moveTo>
                    <a:pt x="139" y="130"/>
                  </a:moveTo>
                  <a:cubicBezTo>
                    <a:pt x="104" y="86"/>
                    <a:pt x="104" y="86"/>
                    <a:pt x="104" y="86"/>
                  </a:cubicBezTo>
                  <a:moveTo>
                    <a:pt x="67" y="231"/>
                  </a:moveTo>
                  <a:cubicBezTo>
                    <a:pt x="124" y="202"/>
                    <a:pt x="124" y="202"/>
                    <a:pt x="124" y="202"/>
                  </a:cubicBezTo>
                  <a:moveTo>
                    <a:pt x="212" y="283"/>
                  </a:moveTo>
                  <a:cubicBezTo>
                    <a:pt x="195" y="232"/>
                    <a:pt x="195" y="232"/>
                    <a:pt x="195" y="232"/>
                  </a:cubicBezTo>
                  <a:moveTo>
                    <a:pt x="234" y="186"/>
                  </a:moveTo>
                  <a:cubicBezTo>
                    <a:pt x="282" y="194"/>
                    <a:pt x="282" y="194"/>
                    <a:pt x="282" y="194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8985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graphicFrame>
        <p:nvGraphicFramePr>
          <p:cNvPr id="34" name="图表 33">
            <a:extLst>
              <a:ext uri="{FF2B5EF4-FFF2-40B4-BE49-F238E27FC236}">
                <a16:creationId xmlns:a16="http://schemas.microsoft.com/office/drawing/2014/main" id="{1D481BD9-28BC-46D4-A932-783B19495646}"/>
              </a:ext>
            </a:extLst>
          </p:cNvPr>
          <p:cNvGraphicFramePr/>
          <p:nvPr/>
        </p:nvGraphicFramePr>
        <p:xfrm>
          <a:off x="595084" y="1903734"/>
          <a:ext cx="1092925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219E8407-57A0-4304-8D54-12CDEA93EF7F}"/>
              </a:ext>
            </a:extLst>
          </p:cNvPr>
          <p:cNvCxnSpPr>
            <a:cxnSpLocks/>
          </p:cNvCxnSpPr>
          <p:nvPr/>
        </p:nvCxnSpPr>
        <p:spPr>
          <a:xfrm flipV="1">
            <a:off x="3269855" y="3143221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A16BB5FE-A7F8-41FE-9E18-D53B91C42D45}"/>
              </a:ext>
            </a:extLst>
          </p:cNvPr>
          <p:cNvCxnSpPr>
            <a:cxnSpLocks/>
          </p:cNvCxnSpPr>
          <p:nvPr/>
        </p:nvCxnSpPr>
        <p:spPr>
          <a:xfrm flipV="1">
            <a:off x="5141685" y="3397775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F0CBE1F6-052A-4A16-9701-09FF6D396253}"/>
              </a:ext>
            </a:extLst>
          </p:cNvPr>
          <p:cNvCxnSpPr>
            <a:cxnSpLocks/>
          </p:cNvCxnSpPr>
          <p:nvPr/>
        </p:nvCxnSpPr>
        <p:spPr>
          <a:xfrm flipV="1">
            <a:off x="1540708" y="4561172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3285EBDC-9356-442F-A680-30C7E35F500F}"/>
              </a:ext>
            </a:extLst>
          </p:cNvPr>
          <p:cNvCxnSpPr>
            <a:cxnSpLocks/>
          </p:cNvCxnSpPr>
          <p:nvPr/>
        </p:nvCxnSpPr>
        <p:spPr>
          <a:xfrm flipV="1">
            <a:off x="6822094" y="3143220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9821F279-E48A-4076-9E29-804E87DD4647}"/>
              </a:ext>
            </a:extLst>
          </p:cNvPr>
          <p:cNvCxnSpPr>
            <a:cxnSpLocks/>
          </p:cNvCxnSpPr>
          <p:nvPr/>
        </p:nvCxnSpPr>
        <p:spPr>
          <a:xfrm flipV="1">
            <a:off x="8691392" y="3268321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B7CD6CE0-CB84-43E7-AA97-F0051C83324E}"/>
              </a:ext>
            </a:extLst>
          </p:cNvPr>
          <p:cNvCxnSpPr>
            <a:cxnSpLocks/>
          </p:cNvCxnSpPr>
          <p:nvPr/>
        </p:nvCxnSpPr>
        <p:spPr>
          <a:xfrm flipV="1">
            <a:off x="10366140" y="2710795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本框 83">
            <a:extLst>
              <a:ext uri="{FF2B5EF4-FFF2-40B4-BE49-F238E27FC236}">
                <a16:creationId xmlns:a16="http://schemas.microsoft.com/office/drawing/2014/main" id="{9D0CE408-4AA2-4B90-BB71-70B987449675}"/>
              </a:ext>
            </a:extLst>
          </p:cNvPr>
          <p:cNvSpPr txBox="1"/>
          <p:nvPr/>
        </p:nvSpPr>
        <p:spPr>
          <a:xfrm>
            <a:off x="747093" y="3455087"/>
            <a:ext cx="1810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ABB852E1-573B-42F4-BAE9-37C710278824}"/>
              </a:ext>
            </a:extLst>
          </p:cNvPr>
          <p:cNvSpPr txBox="1"/>
          <p:nvPr/>
        </p:nvSpPr>
        <p:spPr>
          <a:xfrm>
            <a:off x="780433" y="3845117"/>
            <a:ext cx="1907566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Maecenas porttitor</a:t>
            </a:r>
          </a:p>
        </p:txBody>
      </p:sp>
      <p:sp>
        <p:nvSpPr>
          <p:cNvPr id="86" name="矩形: 圆角 85">
            <a:extLst>
              <a:ext uri="{FF2B5EF4-FFF2-40B4-BE49-F238E27FC236}">
                <a16:creationId xmlns:a16="http://schemas.microsoft.com/office/drawing/2014/main" id="{CC41C974-3C1C-4839-AACA-6087FAB5372D}"/>
              </a:ext>
            </a:extLst>
          </p:cNvPr>
          <p:cNvSpPr/>
          <p:nvPr/>
        </p:nvSpPr>
        <p:spPr>
          <a:xfrm>
            <a:off x="862017" y="3797532"/>
            <a:ext cx="471345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E06A9474-54F1-4387-BA10-05771A6D8BC9}"/>
              </a:ext>
            </a:extLst>
          </p:cNvPr>
          <p:cNvSpPr txBox="1"/>
          <p:nvPr/>
        </p:nvSpPr>
        <p:spPr>
          <a:xfrm>
            <a:off x="2557368" y="2098748"/>
            <a:ext cx="1810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F7175514-B54D-43E8-9E40-526FE91D53A0}"/>
              </a:ext>
            </a:extLst>
          </p:cNvPr>
          <p:cNvSpPr txBox="1"/>
          <p:nvPr/>
        </p:nvSpPr>
        <p:spPr>
          <a:xfrm>
            <a:off x="2590708" y="2488778"/>
            <a:ext cx="1907566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Maecenas porttitor</a:t>
            </a:r>
          </a:p>
        </p:txBody>
      </p:sp>
      <p:sp>
        <p:nvSpPr>
          <p:cNvPr id="90" name="矩形: 圆角 89">
            <a:extLst>
              <a:ext uri="{FF2B5EF4-FFF2-40B4-BE49-F238E27FC236}">
                <a16:creationId xmlns:a16="http://schemas.microsoft.com/office/drawing/2014/main" id="{6857A84E-15B7-40EC-B55D-3AEF181B7273}"/>
              </a:ext>
            </a:extLst>
          </p:cNvPr>
          <p:cNvSpPr/>
          <p:nvPr/>
        </p:nvSpPr>
        <p:spPr>
          <a:xfrm>
            <a:off x="2672292" y="2441193"/>
            <a:ext cx="471345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24D64112-CB03-4ED8-AEF3-51CC7C66EE55}"/>
              </a:ext>
            </a:extLst>
          </p:cNvPr>
          <p:cNvSpPr txBox="1"/>
          <p:nvPr/>
        </p:nvSpPr>
        <p:spPr>
          <a:xfrm>
            <a:off x="4580237" y="2409540"/>
            <a:ext cx="1810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95296EE3-FC8F-45BC-ABA1-B56CEF1E6F29}"/>
              </a:ext>
            </a:extLst>
          </p:cNvPr>
          <p:cNvSpPr txBox="1"/>
          <p:nvPr/>
        </p:nvSpPr>
        <p:spPr>
          <a:xfrm>
            <a:off x="4613577" y="2799570"/>
            <a:ext cx="1907566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Maecenas porttitor</a:t>
            </a:r>
          </a:p>
        </p:txBody>
      </p:sp>
      <p:sp>
        <p:nvSpPr>
          <p:cNvPr id="94" name="矩形: 圆角 93">
            <a:extLst>
              <a:ext uri="{FF2B5EF4-FFF2-40B4-BE49-F238E27FC236}">
                <a16:creationId xmlns:a16="http://schemas.microsoft.com/office/drawing/2014/main" id="{F7532F62-407C-4F42-95A1-1E9C322D0CD0}"/>
              </a:ext>
            </a:extLst>
          </p:cNvPr>
          <p:cNvSpPr/>
          <p:nvPr/>
        </p:nvSpPr>
        <p:spPr>
          <a:xfrm>
            <a:off x="4695161" y="2751985"/>
            <a:ext cx="471345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B6D32B39-2372-49D6-A287-9751E2D1F0CE}"/>
              </a:ext>
            </a:extLst>
          </p:cNvPr>
          <p:cNvSpPr txBox="1"/>
          <p:nvPr/>
        </p:nvSpPr>
        <p:spPr>
          <a:xfrm>
            <a:off x="6501157" y="1899877"/>
            <a:ext cx="1810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0B67CEB3-834E-451E-B6EE-9470A8740E26}"/>
              </a:ext>
            </a:extLst>
          </p:cNvPr>
          <p:cNvSpPr txBox="1"/>
          <p:nvPr/>
        </p:nvSpPr>
        <p:spPr>
          <a:xfrm>
            <a:off x="6534497" y="2289907"/>
            <a:ext cx="1907566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Maecenas porttitor</a:t>
            </a:r>
          </a:p>
        </p:txBody>
      </p:sp>
      <p:sp>
        <p:nvSpPr>
          <p:cNvPr id="98" name="矩形: 圆角 97">
            <a:extLst>
              <a:ext uri="{FF2B5EF4-FFF2-40B4-BE49-F238E27FC236}">
                <a16:creationId xmlns:a16="http://schemas.microsoft.com/office/drawing/2014/main" id="{F57B995F-C51A-4BBE-BB43-06A0FCFC4835}"/>
              </a:ext>
            </a:extLst>
          </p:cNvPr>
          <p:cNvSpPr/>
          <p:nvPr/>
        </p:nvSpPr>
        <p:spPr>
          <a:xfrm>
            <a:off x="6616081" y="2242322"/>
            <a:ext cx="471345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E61AE813-1881-44E8-AFA3-57A986510350}"/>
              </a:ext>
            </a:extLst>
          </p:cNvPr>
          <p:cNvSpPr txBox="1"/>
          <p:nvPr/>
        </p:nvSpPr>
        <p:spPr>
          <a:xfrm>
            <a:off x="8013365" y="4693534"/>
            <a:ext cx="1926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1EA031FF-EBCE-41E5-A0AA-89B4235B256B}"/>
              </a:ext>
            </a:extLst>
          </p:cNvPr>
          <p:cNvSpPr txBox="1"/>
          <p:nvPr/>
        </p:nvSpPr>
        <p:spPr>
          <a:xfrm>
            <a:off x="8048850" y="5083564"/>
            <a:ext cx="2030302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102" name="矩形: 圆角 101">
            <a:extLst>
              <a:ext uri="{FF2B5EF4-FFF2-40B4-BE49-F238E27FC236}">
                <a16:creationId xmlns:a16="http://schemas.microsoft.com/office/drawing/2014/main" id="{C7CB2E1D-77E6-4200-BC56-0702F3730843}"/>
              </a:ext>
            </a:extLst>
          </p:cNvPr>
          <p:cNvSpPr/>
          <p:nvPr/>
        </p:nvSpPr>
        <p:spPr>
          <a:xfrm>
            <a:off x="8135684" y="5035979"/>
            <a:ext cx="501672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676E6C16-5B57-4A1E-88B5-3BFF30A84D38}"/>
              </a:ext>
            </a:extLst>
          </p:cNvPr>
          <p:cNvSpPr txBox="1"/>
          <p:nvPr/>
        </p:nvSpPr>
        <p:spPr>
          <a:xfrm>
            <a:off x="9873678" y="4085174"/>
            <a:ext cx="1797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3A88BD1B-817E-4F28-A253-F54E8FA581CE}"/>
              </a:ext>
            </a:extLst>
          </p:cNvPr>
          <p:cNvSpPr txBox="1"/>
          <p:nvPr/>
        </p:nvSpPr>
        <p:spPr>
          <a:xfrm>
            <a:off x="9906775" y="4475204"/>
            <a:ext cx="1893654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106" name="矩形: 圆角 105">
            <a:extLst>
              <a:ext uri="{FF2B5EF4-FFF2-40B4-BE49-F238E27FC236}">
                <a16:creationId xmlns:a16="http://schemas.microsoft.com/office/drawing/2014/main" id="{83B52A7D-4262-4E74-9BF8-458671D88AC1}"/>
              </a:ext>
            </a:extLst>
          </p:cNvPr>
          <p:cNvSpPr/>
          <p:nvPr/>
        </p:nvSpPr>
        <p:spPr>
          <a:xfrm>
            <a:off x="9987764" y="4427619"/>
            <a:ext cx="467908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2A8BC14F-80B6-493C-8058-F5898642E390}"/>
              </a:ext>
            </a:extLst>
          </p:cNvPr>
          <p:cNvSpPr/>
          <p:nvPr/>
        </p:nvSpPr>
        <p:spPr>
          <a:xfrm>
            <a:off x="1299407" y="5631815"/>
            <a:ext cx="508635" cy="50863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CFF1C303-21FA-4763-96CD-DF98982BED50}"/>
              </a:ext>
            </a:extLst>
          </p:cNvPr>
          <p:cNvSpPr/>
          <p:nvPr/>
        </p:nvSpPr>
        <p:spPr>
          <a:xfrm>
            <a:off x="3034523" y="4215528"/>
            <a:ext cx="508635" cy="50863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C5CDCB0C-E966-4D83-86FA-2789E07F3564}"/>
              </a:ext>
            </a:extLst>
          </p:cNvPr>
          <p:cNvSpPr/>
          <p:nvPr/>
        </p:nvSpPr>
        <p:spPr>
          <a:xfrm>
            <a:off x="4897734" y="4470082"/>
            <a:ext cx="508635" cy="50863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B2554562-C3F8-4DFA-BC26-C6286ABB4FF8}"/>
              </a:ext>
            </a:extLst>
          </p:cNvPr>
          <p:cNvSpPr/>
          <p:nvPr/>
        </p:nvSpPr>
        <p:spPr>
          <a:xfrm>
            <a:off x="6590318" y="4215528"/>
            <a:ext cx="508635" cy="50863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35045714-4B5B-4D01-BADB-9A4951FFDBC4}"/>
              </a:ext>
            </a:extLst>
          </p:cNvPr>
          <p:cNvSpPr/>
          <p:nvPr/>
        </p:nvSpPr>
        <p:spPr>
          <a:xfrm>
            <a:off x="8440566" y="2807311"/>
            <a:ext cx="508635" cy="50863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CA22679A-975F-4FA0-B36E-3221AEBED1A8}"/>
              </a:ext>
            </a:extLst>
          </p:cNvPr>
          <p:cNvSpPr/>
          <p:nvPr/>
        </p:nvSpPr>
        <p:spPr>
          <a:xfrm>
            <a:off x="10096264" y="2249785"/>
            <a:ext cx="508635" cy="50863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3B15D6D3-AD4D-408E-AC92-EBB501EA47D9}"/>
              </a:ext>
            </a:extLst>
          </p:cNvPr>
          <p:cNvSpPr txBox="1"/>
          <p:nvPr/>
        </p:nvSpPr>
        <p:spPr>
          <a:xfrm>
            <a:off x="1258217" y="5751125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D1E70A5B-FCB8-48EB-9206-76B30D3A288D}"/>
              </a:ext>
            </a:extLst>
          </p:cNvPr>
          <p:cNvSpPr txBox="1"/>
          <p:nvPr/>
        </p:nvSpPr>
        <p:spPr>
          <a:xfrm>
            <a:off x="2998522" y="4315378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64211B94-0593-409B-B4E1-0B4B51D92D56}"/>
              </a:ext>
            </a:extLst>
          </p:cNvPr>
          <p:cNvSpPr txBox="1"/>
          <p:nvPr/>
        </p:nvSpPr>
        <p:spPr>
          <a:xfrm>
            <a:off x="4861307" y="4589392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15%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2E836305-FCAE-4D15-8F00-423242CCAD1A}"/>
              </a:ext>
            </a:extLst>
          </p:cNvPr>
          <p:cNvSpPr txBox="1"/>
          <p:nvPr/>
        </p:nvSpPr>
        <p:spPr>
          <a:xfrm>
            <a:off x="6551778" y="4349731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25%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AA78E274-F71D-43EF-8BC7-32A192F9DA5B}"/>
              </a:ext>
            </a:extLst>
          </p:cNvPr>
          <p:cNvSpPr txBox="1"/>
          <p:nvPr/>
        </p:nvSpPr>
        <p:spPr>
          <a:xfrm>
            <a:off x="8413665" y="2929097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AC15791B-91D4-4B3C-9B8C-AA714919A3AB}"/>
              </a:ext>
            </a:extLst>
          </p:cNvPr>
          <p:cNvSpPr txBox="1"/>
          <p:nvPr/>
        </p:nvSpPr>
        <p:spPr>
          <a:xfrm>
            <a:off x="10062222" y="2369096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8314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8F9D9C0-D654-48BE-ACB0-F6D2B40958AA}"/>
              </a:ext>
            </a:extLst>
          </p:cNvPr>
          <p:cNvSpPr/>
          <p:nvPr/>
        </p:nvSpPr>
        <p:spPr>
          <a:xfrm>
            <a:off x="4368800" y="2090057"/>
            <a:ext cx="3454400" cy="345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5B3498D1-4B65-45EE-B48B-AB176CDE6EFF}"/>
              </a:ext>
            </a:extLst>
          </p:cNvPr>
          <p:cNvSpPr/>
          <p:nvPr/>
        </p:nvSpPr>
        <p:spPr>
          <a:xfrm>
            <a:off x="8614228" y="2569028"/>
            <a:ext cx="2496458" cy="2496458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3BC196B-3E33-479B-8080-746D0E5D07CC}"/>
              </a:ext>
            </a:extLst>
          </p:cNvPr>
          <p:cNvSpPr/>
          <p:nvPr/>
        </p:nvSpPr>
        <p:spPr>
          <a:xfrm>
            <a:off x="1081314" y="2569028"/>
            <a:ext cx="2496458" cy="2496458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7B2BDCA-24AD-4058-BC22-DAA91D3C932A}"/>
              </a:ext>
            </a:extLst>
          </p:cNvPr>
          <p:cNvSpPr txBox="1"/>
          <p:nvPr/>
        </p:nvSpPr>
        <p:spPr>
          <a:xfrm>
            <a:off x="1276136" y="3240058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B80CAAA-985D-401F-82CC-802E6E9AB067}"/>
              </a:ext>
            </a:extLst>
          </p:cNvPr>
          <p:cNvSpPr txBox="1"/>
          <p:nvPr/>
        </p:nvSpPr>
        <p:spPr>
          <a:xfrm>
            <a:off x="1276136" y="3754065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DC2E261C-F56F-48C5-95DD-E421A21BCE4D}"/>
              </a:ext>
            </a:extLst>
          </p:cNvPr>
          <p:cNvCxnSpPr>
            <a:cxnSpLocks/>
          </p:cNvCxnSpPr>
          <p:nvPr/>
        </p:nvCxnSpPr>
        <p:spPr>
          <a:xfrm>
            <a:off x="1365762" y="3697317"/>
            <a:ext cx="192756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B5242757-DEDE-4D0F-9867-2F20B60AFC29}"/>
              </a:ext>
            </a:extLst>
          </p:cNvPr>
          <p:cNvSpPr txBox="1"/>
          <p:nvPr/>
        </p:nvSpPr>
        <p:spPr>
          <a:xfrm>
            <a:off x="4714768" y="2990649"/>
            <a:ext cx="2762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33448F6-80B2-45A0-BEE8-AE4187EDBA56}"/>
              </a:ext>
            </a:extLst>
          </p:cNvPr>
          <p:cNvSpPr txBox="1"/>
          <p:nvPr/>
        </p:nvSpPr>
        <p:spPr>
          <a:xfrm>
            <a:off x="4714768" y="3728354"/>
            <a:ext cx="2762464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9D052D87-FF56-4160-ABA8-50B5343E0D00}"/>
              </a:ext>
            </a:extLst>
          </p:cNvPr>
          <p:cNvCxnSpPr>
            <a:cxnSpLocks/>
          </p:cNvCxnSpPr>
          <p:nvPr/>
        </p:nvCxnSpPr>
        <p:spPr>
          <a:xfrm>
            <a:off x="4832286" y="3671606"/>
            <a:ext cx="2527428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018A627B-A753-4CA8-952A-2F46F44FEE27}"/>
              </a:ext>
            </a:extLst>
          </p:cNvPr>
          <p:cNvSpPr txBox="1"/>
          <p:nvPr/>
        </p:nvSpPr>
        <p:spPr>
          <a:xfrm>
            <a:off x="8809049" y="3240058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8AF9F81-D8A0-4377-832E-BADCABDE84F1}"/>
              </a:ext>
            </a:extLst>
          </p:cNvPr>
          <p:cNvSpPr txBox="1"/>
          <p:nvPr/>
        </p:nvSpPr>
        <p:spPr>
          <a:xfrm>
            <a:off x="8809049" y="3754065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9BFF0FA-716A-4CC6-8FC7-F5283746E6FE}"/>
              </a:ext>
            </a:extLst>
          </p:cNvPr>
          <p:cNvCxnSpPr>
            <a:cxnSpLocks/>
          </p:cNvCxnSpPr>
          <p:nvPr/>
        </p:nvCxnSpPr>
        <p:spPr>
          <a:xfrm>
            <a:off x="8898675" y="3697317"/>
            <a:ext cx="192756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2955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D3E6F30-2E75-4415-BA1F-A1D5022BA8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00F6D8D7-D45E-46C9-B2E1-3E6D10665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3704904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A8A8E84-3A54-4417-98A9-349900995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84775"/>
          </a:xfrm>
        </p:spPr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9FDF86-4802-488E-983A-D0531F116B27}"/>
              </a:ext>
            </a:extLst>
          </p:cNvPr>
          <p:cNvSpPr/>
          <p:nvPr/>
        </p:nvSpPr>
        <p:spPr>
          <a:xfrm>
            <a:off x="914401" y="2758634"/>
            <a:ext cx="2348895" cy="300716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43840" bIns="243840" numCol="1" spcCol="1270" anchor="t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844B-1FA0-4A16-B440-B077D236C249}"/>
              </a:ext>
            </a:extLst>
          </p:cNvPr>
          <p:cNvSpPr/>
          <p:nvPr/>
        </p:nvSpPr>
        <p:spPr>
          <a:xfrm>
            <a:off x="3585835" y="2758634"/>
            <a:ext cx="2348895" cy="300716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43840" bIns="243840" numCol="1" spcCol="1270" anchor="t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114B14-2D7E-4ABA-A9B5-B5AD7729D55E}"/>
              </a:ext>
            </a:extLst>
          </p:cNvPr>
          <p:cNvSpPr/>
          <p:nvPr/>
        </p:nvSpPr>
        <p:spPr>
          <a:xfrm>
            <a:off x="6257270" y="2758634"/>
            <a:ext cx="2348895" cy="300716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43840" bIns="243840" numCol="1" spcCol="1270" anchor="t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14834F-71FA-4893-98F6-B14868743005}"/>
              </a:ext>
            </a:extLst>
          </p:cNvPr>
          <p:cNvSpPr/>
          <p:nvPr/>
        </p:nvSpPr>
        <p:spPr>
          <a:xfrm>
            <a:off x="8928706" y="2758634"/>
            <a:ext cx="2348895" cy="300716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43840" bIns="243840" numCol="1" spcCol="1270" anchor="t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76A57F8-8BD1-4D39-AACD-93A4CD041C85}"/>
              </a:ext>
            </a:extLst>
          </p:cNvPr>
          <p:cNvSpPr/>
          <p:nvPr/>
        </p:nvSpPr>
        <p:spPr>
          <a:xfrm>
            <a:off x="914401" y="1498601"/>
            <a:ext cx="2348895" cy="125572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t" anchorCtr="0">
            <a:spAutoFit/>
          </a:bodyPr>
          <a:lstStyle/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64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8134CC0-1E3C-42D1-B589-727AD9072A39}"/>
              </a:ext>
            </a:extLst>
          </p:cNvPr>
          <p:cNvSpPr/>
          <p:nvPr/>
        </p:nvSpPr>
        <p:spPr>
          <a:xfrm>
            <a:off x="3585835" y="1498601"/>
            <a:ext cx="2348895" cy="125572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t" anchorCtr="0">
            <a:spAutoFit/>
          </a:bodyPr>
          <a:lstStyle/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6400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B9690B68-5E30-4F81-BF7A-3F0EA26A8792}"/>
              </a:ext>
            </a:extLst>
          </p:cNvPr>
          <p:cNvSpPr/>
          <p:nvPr/>
        </p:nvSpPr>
        <p:spPr>
          <a:xfrm>
            <a:off x="6257270" y="1498601"/>
            <a:ext cx="2348895" cy="125572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t" anchorCtr="0">
            <a:spAutoFit/>
          </a:bodyPr>
          <a:lstStyle/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6400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55FF7029-C415-4838-B2B2-F371D57DCAA7}"/>
              </a:ext>
            </a:extLst>
          </p:cNvPr>
          <p:cNvSpPr/>
          <p:nvPr/>
        </p:nvSpPr>
        <p:spPr>
          <a:xfrm>
            <a:off x="8928706" y="1498601"/>
            <a:ext cx="2348895" cy="125572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t" anchorCtr="0">
            <a:spAutoFit/>
          </a:bodyPr>
          <a:lstStyle/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6400" dirty="0">
                <a:solidFill>
                  <a:schemeClr val="accent2"/>
                </a:solidFill>
              </a:rPr>
              <a:t>04</a:t>
            </a:r>
          </a:p>
        </p:txBody>
      </p:sp>
      <p:grpSp>
        <p:nvGrpSpPr>
          <p:cNvPr id="12" name="Group 23">
            <a:extLst>
              <a:ext uri="{FF2B5EF4-FFF2-40B4-BE49-F238E27FC236}">
                <a16:creationId xmlns:a16="http://schemas.microsoft.com/office/drawing/2014/main" id="{05EAA56C-5E88-4E78-91F1-D21B605D0FD7}"/>
              </a:ext>
            </a:extLst>
          </p:cNvPr>
          <p:cNvGrpSpPr/>
          <p:nvPr/>
        </p:nvGrpSpPr>
        <p:grpSpPr>
          <a:xfrm>
            <a:off x="9065261" y="2282496"/>
            <a:ext cx="340272" cy="340269"/>
            <a:chOff x="6564979" y="4358506"/>
            <a:chExt cx="674638" cy="674638"/>
          </a:xfrm>
        </p:grpSpPr>
        <p:sp>
          <p:nvSpPr>
            <p:cNvPr id="13" name="Oval 22">
              <a:extLst>
                <a:ext uri="{FF2B5EF4-FFF2-40B4-BE49-F238E27FC236}">
                  <a16:creationId xmlns:a16="http://schemas.microsoft.com/office/drawing/2014/main" id="{48F0D2D6-FD7D-4521-A9DA-049C698F4DD1}"/>
                </a:ext>
              </a:extLst>
            </p:cNvPr>
            <p:cNvSpPr/>
            <p:nvPr/>
          </p:nvSpPr>
          <p:spPr>
            <a:xfrm>
              <a:off x="6564979" y="4358506"/>
              <a:ext cx="674638" cy="67463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B25FEA2-569A-4A01-AF85-68DADCB57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217" y="4527690"/>
              <a:ext cx="386162" cy="336270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5" name="Group 24">
            <a:extLst>
              <a:ext uri="{FF2B5EF4-FFF2-40B4-BE49-F238E27FC236}">
                <a16:creationId xmlns:a16="http://schemas.microsoft.com/office/drawing/2014/main" id="{62AA2B0F-4972-48FC-9FDA-437E82F182C3}"/>
              </a:ext>
            </a:extLst>
          </p:cNvPr>
          <p:cNvGrpSpPr/>
          <p:nvPr/>
        </p:nvGrpSpPr>
        <p:grpSpPr>
          <a:xfrm>
            <a:off x="6393825" y="2282496"/>
            <a:ext cx="340272" cy="340269"/>
            <a:chOff x="6564979" y="4358506"/>
            <a:chExt cx="674638" cy="674638"/>
          </a:xfrm>
        </p:grpSpPr>
        <p:sp>
          <p:nvSpPr>
            <p:cNvPr id="16" name="Oval 25">
              <a:extLst>
                <a:ext uri="{FF2B5EF4-FFF2-40B4-BE49-F238E27FC236}">
                  <a16:creationId xmlns:a16="http://schemas.microsoft.com/office/drawing/2014/main" id="{F94F51D2-6867-4334-90A6-99D2792936E2}"/>
                </a:ext>
              </a:extLst>
            </p:cNvPr>
            <p:cNvSpPr/>
            <p:nvPr/>
          </p:nvSpPr>
          <p:spPr>
            <a:xfrm>
              <a:off x="6564979" y="4358506"/>
              <a:ext cx="674638" cy="67463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F9363BB3-A510-45A2-88C9-D03C2806A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217" y="4527690"/>
              <a:ext cx="386162" cy="336270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8" name="Group 27">
            <a:extLst>
              <a:ext uri="{FF2B5EF4-FFF2-40B4-BE49-F238E27FC236}">
                <a16:creationId xmlns:a16="http://schemas.microsoft.com/office/drawing/2014/main" id="{762B37D8-28AA-4C8D-8008-C07E8373D4BE}"/>
              </a:ext>
            </a:extLst>
          </p:cNvPr>
          <p:cNvGrpSpPr/>
          <p:nvPr/>
        </p:nvGrpSpPr>
        <p:grpSpPr>
          <a:xfrm>
            <a:off x="3722391" y="2282496"/>
            <a:ext cx="340272" cy="340269"/>
            <a:chOff x="6564979" y="4358506"/>
            <a:chExt cx="674638" cy="674638"/>
          </a:xfrm>
        </p:grpSpPr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5C3214FC-3CC8-4EBD-8E2A-7226BE28BEF6}"/>
                </a:ext>
              </a:extLst>
            </p:cNvPr>
            <p:cNvSpPr/>
            <p:nvPr/>
          </p:nvSpPr>
          <p:spPr>
            <a:xfrm>
              <a:off x="6564979" y="4358506"/>
              <a:ext cx="674638" cy="67463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70C264C-E494-4790-89A3-A1046F516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217" y="4527690"/>
              <a:ext cx="386162" cy="336270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21" name="Group 30">
            <a:extLst>
              <a:ext uri="{FF2B5EF4-FFF2-40B4-BE49-F238E27FC236}">
                <a16:creationId xmlns:a16="http://schemas.microsoft.com/office/drawing/2014/main" id="{9AE4D87E-097A-4E32-B139-82F3070E38B2}"/>
              </a:ext>
            </a:extLst>
          </p:cNvPr>
          <p:cNvGrpSpPr/>
          <p:nvPr/>
        </p:nvGrpSpPr>
        <p:grpSpPr>
          <a:xfrm>
            <a:off x="1050956" y="2282496"/>
            <a:ext cx="340272" cy="340269"/>
            <a:chOff x="6564979" y="4358506"/>
            <a:chExt cx="674638" cy="674638"/>
          </a:xfrm>
        </p:grpSpPr>
        <p:sp>
          <p:nvSpPr>
            <p:cNvPr id="22" name="Oval 31">
              <a:extLst>
                <a:ext uri="{FF2B5EF4-FFF2-40B4-BE49-F238E27FC236}">
                  <a16:creationId xmlns:a16="http://schemas.microsoft.com/office/drawing/2014/main" id="{9665FF31-05D8-48DD-9AE1-D729322A36DE}"/>
                </a:ext>
              </a:extLst>
            </p:cNvPr>
            <p:cNvSpPr/>
            <p:nvPr/>
          </p:nvSpPr>
          <p:spPr>
            <a:xfrm>
              <a:off x="6564979" y="4358506"/>
              <a:ext cx="674638" cy="67463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A9F3B14B-D51F-4355-86B2-892E15E9D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217" y="4527690"/>
              <a:ext cx="386162" cy="336270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F04ADAE-6C50-45F9-B050-F3834366B7E7}"/>
              </a:ext>
            </a:extLst>
          </p:cNvPr>
          <p:cNvGrpSpPr/>
          <p:nvPr/>
        </p:nvGrpSpPr>
        <p:grpSpPr>
          <a:xfrm>
            <a:off x="1026247" y="3087314"/>
            <a:ext cx="2125201" cy="2237335"/>
            <a:chOff x="1050956" y="3138114"/>
            <a:chExt cx="2125201" cy="2237335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0F0CB4DD-B548-4B21-B3B3-81D9EEE60491}"/>
                </a:ext>
              </a:extLst>
            </p:cNvPr>
            <p:cNvSpPr txBox="1"/>
            <p:nvPr/>
          </p:nvSpPr>
          <p:spPr>
            <a:xfrm>
              <a:off x="1126766" y="3138114"/>
              <a:ext cx="1973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98A28A71-6003-49EC-A834-E15EB3F5720D}"/>
                </a:ext>
              </a:extLst>
            </p:cNvPr>
            <p:cNvSpPr txBox="1"/>
            <p:nvPr/>
          </p:nvSpPr>
          <p:spPr>
            <a:xfrm>
              <a:off x="1050956" y="3744233"/>
              <a:ext cx="212520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 algn="ctr"/>
              <a:r>
                <a:rPr lang="en-US" altLang="zh-CN" sz="1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Nunc viverra imperdiet enim. Fusce est. Vivamus a tellus.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FAB48E34-2B2E-4824-B735-E443356340AB}"/>
                </a:ext>
              </a:extLst>
            </p:cNvPr>
            <p:cNvCxnSpPr>
              <a:cxnSpLocks/>
            </p:cNvCxnSpPr>
            <p:nvPr/>
          </p:nvCxnSpPr>
          <p:spPr>
            <a:xfrm>
              <a:off x="1118906" y="364122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081C7868-1E3C-42D5-9EAB-E62496708773}"/>
              </a:ext>
            </a:extLst>
          </p:cNvPr>
          <p:cNvGrpSpPr/>
          <p:nvPr/>
        </p:nvGrpSpPr>
        <p:grpSpPr>
          <a:xfrm>
            <a:off x="3697682" y="3087314"/>
            <a:ext cx="2125201" cy="2237335"/>
            <a:chOff x="1050956" y="3138114"/>
            <a:chExt cx="2125201" cy="2237335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EAF3CB57-E728-4428-AD69-E69F2F70E956}"/>
                </a:ext>
              </a:extLst>
            </p:cNvPr>
            <p:cNvSpPr txBox="1"/>
            <p:nvPr/>
          </p:nvSpPr>
          <p:spPr>
            <a:xfrm>
              <a:off x="1126766" y="3138114"/>
              <a:ext cx="1973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123D662-53FE-4CC8-B4BA-924E00D1CA64}"/>
                </a:ext>
              </a:extLst>
            </p:cNvPr>
            <p:cNvSpPr txBox="1"/>
            <p:nvPr/>
          </p:nvSpPr>
          <p:spPr>
            <a:xfrm>
              <a:off x="1050956" y="3744233"/>
              <a:ext cx="212520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 algn="ctr"/>
              <a:r>
                <a:rPr lang="en-US" altLang="zh-CN" sz="1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Nunc viverra imperdiet enim. Fusce est. Vivamus a tellus.</a:t>
              </a: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C13E8AFD-7765-475B-8459-22B5640019AC}"/>
                </a:ext>
              </a:extLst>
            </p:cNvPr>
            <p:cNvCxnSpPr>
              <a:cxnSpLocks/>
            </p:cNvCxnSpPr>
            <p:nvPr/>
          </p:nvCxnSpPr>
          <p:spPr>
            <a:xfrm>
              <a:off x="1118906" y="364122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F337A88-8538-49B5-99BD-773B24CD6E45}"/>
              </a:ext>
            </a:extLst>
          </p:cNvPr>
          <p:cNvGrpSpPr/>
          <p:nvPr/>
        </p:nvGrpSpPr>
        <p:grpSpPr>
          <a:xfrm>
            <a:off x="6369117" y="3087314"/>
            <a:ext cx="2125201" cy="2237335"/>
            <a:chOff x="1050956" y="3138114"/>
            <a:chExt cx="2125201" cy="2237335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C7815CE9-BC85-4C73-8448-9CFC50C6E0F5}"/>
                </a:ext>
              </a:extLst>
            </p:cNvPr>
            <p:cNvSpPr txBox="1"/>
            <p:nvPr/>
          </p:nvSpPr>
          <p:spPr>
            <a:xfrm>
              <a:off x="1126766" y="3138114"/>
              <a:ext cx="1973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F0730A6C-4B7B-43B4-8DB3-8CA880DAF198}"/>
                </a:ext>
              </a:extLst>
            </p:cNvPr>
            <p:cNvSpPr txBox="1"/>
            <p:nvPr/>
          </p:nvSpPr>
          <p:spPr>
            <a:xfrm>
              <a:off x="1050956" y="3744233"/>
              <a:ext cx="212520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 algn="ctr"/>
              <a:r>
                <a:rPr lang="en-US" altLang="zh-CN" sz="1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Nunc viverra imperdiet enim. Fusce est. Vivamus a tellus.</a:t>
              </a: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755F24DB-B6CE-48BC-9DD7-F43FE05D1D0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906" y="364122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701E8F2-15CD-42BC-BC11-92C1E6DE97F1}"/>
              </a:ext>
            </a:extLst>
          </p:cNvPr>
          <p:cNvGrpSpPr/>
          <p:nvPr/>
        </p:nvGrpSpPr>
        <p:grpSpPr>
          <a:xfrm>
            <a:off x="9040552" y="3087314"/>
            <a:ext cx="2125201" cy="2237335"/>
            <a:chOff x="1050956" y="3138114"/>
            <a:chExt cx="2125201" cy="223733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00C33C7D-9B39-4BCF-965F-6C9823A58702}"/>
                </a:ext>
              </a:extLst>
            </p:cNvPr>
            <p:cNvSpPr txBox="1"/>
            <p:nvPr/>
          </p:nvSpPr>
          <p:spPr>
            <a:xfrm>
              <a:off x="1126766" y="3138114"/>
              <a:ext cx="1973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B0B84B5C-A6F6-425C-B93F-E17943AE85DF}"/>
                </a:ext>
              </a:extLst>
            </p:cNvPr>
            <p:cNvSpPr txBox="1"/>
            <p:nvPr/>
          </p:nvSpPr>
          <p:spPr>
            <a:xfrm>
              <a:off x="1050956" y="3744233"/>
              <a:ext cx="212520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 algn="ctr"/>
              <a:r>
                <a:rPr lang="en-US" altLang="zh-CN" sz="1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Nunc viverra imperdiet enim. Fusce est. Vivamus a tellus.</a:t>
              </a:r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38A47B71-0EFE-497C-A805-4891760CA0CB}"/>
                </a:ext>
              </a:extLst>
            </p:cNvPr>
            <p:cNvCxnSpPr>
              <a:cxnSpLocks/>
            </p:cNvCxnSpPr>
            <p:nvPr/>
          </p:nvCxnSpPr>
          <p:spPr>
            <a:xfrm>
              <a:off x="1118906" y="364122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15703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A12C7533-3663-45A9-826F-2FDB0D9F8752}"/>
              </a:ext>
            </a:extLst>
          </p:cNvPr>
          <p:cNvSpPr/>
          <p:nvPr/>
        </p:nvSpPr>
        <p:spPr>
          <a:xfrm>
            <a:off x="775955" y="1582913"/>
            <a:ext cx="2160000" cy="4320000"/>
          </a:xfrm>
          <a:custGeom>
            <a:avLst/>
            <a:gdLst>
              <a:gd name="connsiteX0" fmla="*/ 0 w 2160000"/>
              <a:gd name="connsiteY0" fmla="*/ 0 h 4320000"/>
              <a:gd name="connsiteX1" fmla="*/ 2160000 w 2160000"/>
              <a:gd name="connsiteY1" fmla="*/ 0 h 4320000"/>
              <a:gd name="connsiteX2" fmla="*/ 2160000 w 2160000"/>
              <a:gd name="connsiteY2" fmla="*/ 3240000 h 4320000"/>
              <a:gd name="connsiteX3" fmla="*/ 1080000 w 2160000"/>
              <a:gd name="connsiteY3" fmla="*/ 4320000 h 4320000"/>
              <a:gd name="connsiteX4" fmla="*/ 0 w 2160000"/>
              <a:gd name="connsiteY4" fmla="*/ 324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4320000">
                <a:moveTo>
                  <a:pt x="0" y="0"/>
                </a:moveTo>
                <a:lnTo>
                  <a:pt x="2160000" y="0"/>
                </a:lnTo>
                <a:lnTo>
                  <a:pt x="2160000" y="3240000"/>
                </a:lnTo>
                <a:cubicBezTo>
                  <a:pt x="2160000" y="3836468"/>
                  <a:pt x="1676468" y="4320000"/>
                  <a:pt x="1080000" y="4320000"/>
                </a:cubicBezTo>
                <a:cubicBezTo>
                  <a:pt x="483532" y="4320000"/>
                  <a:pt x="0" y="3836468"/>
                  <a:pt x="0" y="32400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600BBA5-99D4-4B99-99DF-784D88437AE6}"/>
              </a:ext>
            </a:extLst>
          </p:cNvPr>
          <p:cNvSpPr txBox="1"/>
          <p:nvPr/>
        </p:nvSpPr>
        <p:spPr>
          <a:xfrm>
            <a:off x="802548" y="250960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10D1D3E-3D5F-4CE7-87F0-7F9096D76E2B}"/>
              </a:ext>
            </a:extLst>
          </p:cNvPr>
          <p:cNvSpPr txBox="1"/>
          <p:nvPr/>
        </p:nvSpPr>
        <p:spPr>
          <a:xfrm>
            <a:off x="802548" y="2940965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FB8D6581-984D-48D8-8E3B-54498A09FC9A}"/>
              </a:ext>
            </a:extLst>
          </p:cNvPr>
          <p:cNvCxnSpPr/>
          <p:nvPr/>
        </p:nvCxnSpPr>
        <p:spPr>
          <a:xfrm>
            <a:off x="901884" y="2940965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cket" title="Icon of a rocket">
            <a:extLst>
              <a:ext uri="{FF2B5EF4-FFF2-40B4-BE49-F238E27FC236}">
                <a16:creationId xmlns:a16="http://schemas.microsoft.com/office/drawing/2014/main" id="{7463A5B9-C6B2-421F-9FBA-35B3A83D3E1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18256" y="1892220"/>
            <a:ext cx="367199" cy="36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6F1482D5-E922-4B96-A64E-8CB29CFD26E4}"/>
              </a:ext>
            </a:extLst>
          </p:cNvPr>
          <p:cNvSpPr/>
          <p:nvPr/>
        </p:nvSpPr>
        <p:spPr>
          <a:xfrm>
            <a:off x="3602652" y="1582913"/>
            <a:ext cx="2160000" cy="4320000"/>
          </a:xfrm>
          <a:custGeom>
            <a:avLst/>
            <a:gdLst>
              <a:gd name="connsiteX0" fmla="*/ 0 w 2160000"/>
              <a:gd name="connsiteY0" fmla="*/ 0 h 4320000"/>
              <a:gd name="connsiteX1" fmla="*/ 2160000 w 2160000"/>
              <a:gd name="connsiteY1" fmla="*/ 0 h 4320000"/>
              <a:gd name="connsiteX2" fmla="*/ 2160000 w 2160000"/>
              <a:gd name="connsiteY2" fmla="*/ 3240000 h 4320000"/>
              <a:gd name="connsiteX3" fmla="*/ 1080000 w 2160000"/>
              <a:gd name="connsiteY3" fmla="*/ 4320000 h 4320000"/>
              <a:gd name="connsiteX4" fmla="*/ 0 w 2160000"/>
              <a:gd name="connsiteY4" fmla="*/ 324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4320000">
                <a:moveTo>
                  <a:pt x="0" y="0"/>
                </a:moveTo>
                <a:lnTo>
                  <a:pt x="2160000" y="0"/>
                </a:lnTo>
                <a:lnTo>
                  <a:pt x="2160000" y="3240000"/>
                </a:lnTo>
                <a:cubicBezTo>
                  <a:pt x="2160000" y="3836468"/>
                  <a:pt x="1676468" y="4320000"/>
                  <a:pt x="1080000" y="4320000"/>
                </a:cubicBezTo>
                <a:cubicBezTo>
                  <a:pt x="483532" y="4320000"/>
                  <a:pt x="0" y="3836468"/>
                  <a:pt x="0" y="3240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Intelligence" title="Icon of circles connected by crossing lines">
            <a:extLst>
              <a:ext uri="{FF2B5EF4-FFF2-40B4-BE49-F238E27FC236}">
                <a16:creationId xmlns:a16="http://schemas.microsoft.com/office/drawing/2014/main" id="{B96F45E5-86A5-45F0-800C-E6616754394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42160" y="1892220"/>
            <a:ext cx="374644" cy="360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99277172-4E6D-42BE-8F31-ADA796336181}"/>
              </a:ext>
            </a:extLst>
          </p:cNvPr>
          <p:cNvSpPr txBox="1"/>
          <p:nvPr/>
        </p:nvSpPr>
        <p:spPr>
          <a:xfrm>
            <a:off x="3629245" y="254148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40F2058F-96B6-42B8-9CF2-A0DB76E69C6C}"/>
              </a:ext>
            </a:extLst>
          </p:cNvPr>
          <p:cNvSpPr txBox="1"/>
          <p:nvPr/>
        </p:nvSpPr>
        <p:spPr>
          <a:xfrm>
            <a:off x="3629245" y="2972845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C3C3851-D6B0-400B-9B5B-9C476BDB1D5F}"/>
              </a:ext>
            </a:extLst>
          </p:cNvPr>
          <p:cNvCxnSpPr/>
          <p:nvPr/>
        </p:nvCxnSpPr>
        <p:spPr>
          <a:xfrm>
            <a:off x="3728581" y="2972845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3F73C417-CBB2-4894-BE53-4797769EE6D9}"/>
              </a:ext>
            </a:extLst>
          </p:cNvPr>
          <p:cNvSpPr/>
          <p:nvPr/>
        </p:nvSpPr>
        <p:spPr>
          <a:xfrm>
            <a:off x="6429349" y="1582913"/>
            <a:ext cx="2160000" cy="4320000"/>
          </a:xfrm>
          <a:custGeom>
            <a:avLst/>
            <a:gdLst>
              <a:gd name="connsiteX0" fmla="*/ 0 w 2160000"/>
              <a:gd name="connsiteY0" fmla="*/ 0 h 4320000"/>
              <a:gd name="connsiteX1" fmla="*/ 2160000 w 2160000"/>
              <a:gd name="connsiteY1" fmla="*/ 0 h 4320000"/>
              <a:gd name="connsiteX2" fmla="*/ 2160000 w 2160000"/>
              <a:gd name="connsiteY2" fmla="*/ 3240000 h 4320000"/>
              <a:gd name="connsiteX3" fmla="*/ 1080000 w 2160000"/>
              <a:gd name="connsiteY3" fmla="*/ 4320000 h 4320000"/>
              <a:gd name="connsiteX4" fmla="*/ 0 w 2160000"/>
              <a:gd name="connsiteY4" fmla="*/ 324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4320000">
                <a:moveTo>
                  <a:pt x="0" y="0"/>
                </a:moveTo>
                <a:lnTo>
                  <a:pt x="2160000" y="0"/>
                </a:lnTo>
                <a:lnTo>
                  <a:pt x="2160000" y="3240000"/>
                </a:lnTo>
                <a:cubicBezTo>
                  <a:pt x="2160000" y="3836468"/>
                  <a:pt x="1676468" y="4320000"/>
                  <a:pt x="1080000" y="4320000"/>
                </a:cubicBezTo>
                <a:cubicBezTo>
                  <a:pt x="483532" y="4320000"/>
                  <a:pt x="0" y="3836468"/>
                  <a:pt x="0" y="32400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IoT" title="Icon of five circles that all connect to a center circle">
            <a:extLst>
              <a:ext uri="{FF2B5EF4-FFF2-40B4-BE49-F238E27FC236}">
                <a16:creationId xmlns:a16="http://schemas.microsoft.com/office/drawing/2014/main" id="{0012E883-9218-4B3B-96F8-6059C1717CA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74566" y="1892220"/>
            <a:ext cx="359423" cy="3600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5430FD1-F998-45DF-B642-F8DEAE9FFDE4}"/>
              </a:ext>
            </a:extLst>
          </p:cNvPr>
          <p:cNvSpPr txBox="1"/>
          <p:nvPr/>
        </p:nvSpPr>
        <p:spPr>
          <a:xfrm>
            <a:off x="6455942" y="257336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0CE10D4-E8D3-4C48-817A-D67046126313}"/>
              </a:ext>
            </a:extLst>
          </p:cNvPr>
          <p:cNvSpPr txBox="1"/>
          <p:nvPr/>
        </p:nvSpPr>
        <p:spPr>
          <a:xfrm>
            <a:off x="6455942" y="3004725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62917B5F-2BD9-416A-A63B-C3C4E2B10313}"/>
              </a:ext>
            </a:extLst>
          </p:cNvPr>
          <p:cNvCxnSpPr/>
          <p:nvPr/>
        </p:nvCxnSpPr>
        <p:spPr>
          <a:xfrm>
            <a:off x="6555278" y="3004725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DEB8FD1-0F9C-49F2-ACFA-EBEF0ED0E05C}"/>
              </a:ext>
            </a:extLst>
          </p:cNvPr>
          <p:cNvSpPr/>
          <p:nvPr/>
        </p:nvSpPr>
        <p:spPr>
          <a:xfrm>
            <a:off x="9256046" y="1582913"/>
            <a:ext cx="2160000" cy="4320000"/>
          </a:xfrm>
          <a:custGeom>
            <a:avLst/>
            <a:gdLst>
              <a:gd name="connsiteX0" fmla="*/ 0 w 2160000"/>
              <a:gd name="connsiteY0" fmla="*/ 0 h 4320000"/>
              <a:gd name="connsiteX1" fmla="*/ 2160000 w 2160000"/>
              <a:gd name="connsiteY1" fmla="*/ 0 h 4320000"/>
              <a:gd name="connsiteX2" fmla="*/ 2160000 w 2160000"/>
              <a:gd name="connsiteY2" fmla="*/ 3240000 h 4320000"/>
              <a:gd name="connsiteX3" fmla="*/ 1080000 w 2160000"/>
              <a:gd name="connsiteY3" fmla="*/ 4320000 h 4320000"/>
              <a:gd name="connsiteX4" fmla="*/ 0 w 2160000"/>
              <a:gd name="connsiteY4" fmla="*/ 324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4320000">
                <a:moveTo>
                  <a:pt x="0" y="0"/>
                </a:moveTo>
                <a:lnTo>
                  <a:pt x="2160000" y="0"/>
                </a:lnTo>
                <a:lnTo>
                  <a:pt x="2160000" y="3240000"/>
                </a:lnTo>
                <a:cubicBezTo>
                  <a:pt x="2160000" y="3836468"/>
                  <a:pt x="1676468" y="4320000"/>
                  <a:pt x="1080000" y="4320000"/>
                </a:cubicBezTo>
                <a:cubicBezTo>
                  <a:pt x="483532" y="4320000"/>
                  <a:pt x="0" y="3836468"/>
                  <a:pt x="0" y="3240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" name="Broadcasting_F1B5" title="Icon of a communication dish with signal lines">
            <a:extLst>
              <a:ext uri="{FF2B5EF4-FFF2-40B4-BE49-F238E27FC236}">
                <a16:creationId xmlns:a16="http://schemas.microsoft.com/office/drawing/2014/main" id="{87A66440-6CF4-47DF-BF31-9BDEFCEF74E6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201110" y="1892220"/>
            <a:ext cx="359831" cy="36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2219E62E-985F-4205-8F98-6BF687729DCA}"/>
              </a:ext>
            </a:extLst>
          </p:cNvPr>
          <p:cNvGrpSpPr/>
          <p:nvPr/>
        </p:nvGrpSpPr>
        <p:grpSpPr>
          <a:xfrm>
            <a:off x="9282639" y="2605240"/>
            <a:ext cx="2106815" cy="1104370"/>
            <a:chOff x="994331" y="2209387"/>
            <a:chExt cx="2106815" cy="1104370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46695B6A-0BCF-4B28-99E2-9396E8104963}"/>
                </a:ext>
              </a:extLst>
            </p:cNvPr>
            <p:cNvSpPr txBox="1"/>
            <p:nvPr/>
          </p:nvSpPr>
          <p:spPr>
            <a:xfrm>
              <a:off x="994331" y="220938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CCD30ED5-D879-4FD7-9C61-1628B3D703BE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59996D96-E015-4B8E-AF5F-5764F3CC156B}"/>
                </a:ext>
              </a:extLst>
            </p:cNvPr>
            <p:cNvCxnSpPr/>
            <p:nvPr/>
          </p:nvCxnSpPr>
          <p:spPr>
            <a:xfrm>
              <a:off x="1093667" y="2640752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图片占位符 73" descr="图片包含 蓝色, 物体, 户外&#10;&#10;描述已自动生成">
            <a:extLst>
              <a:ext uri="{FF2B5EF4-FFF2-40B4-BE49-F238E27FC236}">
                <a16:creationId xmlns:a16="http://schemas.microsoft.com/office/drawing/2014/main" id="{22490950-3CBE-40CF-86D1-0A1C3918163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76" name="图片占位符 75" descr="图片包含 蓝色, 物体, 户外&#10;&#10;描述已自动生成">
            <a:extLst>
              <a:ext uri="{FF2B5EF4-FFF2-40B4-BE49-F238E27FC236}">
                <a16:creationId xmlns:a16="http://schemas.microsoft.com/office/drawing/2014/main" id="{CB376387-C307-4F9E-B944-3B7D2B8CFF5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78" name="图片占位符 77" descr="图片包含 蓝色, 物体, 户外&#10;&#10;描述已自动生成">
            <a:extLst>
              <a:ext uri="{FF2B5EF4-FFF2-40B4-BE49-F238E27FC236}">
                <a16:creationId xmlns:a16="http://schemas.microsoft.com/office/drawing/2014/main" id="{A2DDE464-8793-44BD-97B5-1D84493878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80" name="图片占位符 79" descr="图片包含 蓝色, 物体, 户外&#10;&#10;描述已自动生成">
            <a:extLst>
              <a:ext uri="{FF2B5EF4-FFF2-40B4-BE49-F238E27FC236}">
                <a16:creationId xmlns:a16="http://schemas.microsoft.com/office/drawing/2014/main" id="{5076E46D-3A65-424C-8858-090BAB24F8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78011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B5BE9C1-E57A-45F1-9E5B-A951DABB90A3}"/>
              </a:ext>
            </a:extLst>
          </p:cNvPr>
          <p:cNvCxnSpPr>
            <a:endCxn id="45" idx="2"/>
          </p:cNvCxnSpPr>
          <p:nvPr/>
        </p:nvCxnSpPr>
        <p:spPr>
          <a:xfrm>
            <a:off x="0" y="3886200"/>
            <a:ext cx="9985500" cy="15620"/>
          </a:xfrm>
          <a:prstGeom prst="line">
            <a:avLst/>
          </a:prstGeom>
          <a:ln w="31750">
            <a:solidFill>
              <a:schemeClr val="tx2">
                <a:lumMod val="75000"/>
                <a:alpha val="58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A8A8E84-3A54-4417-98A9-349900995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41" name="Oval 17">
            <a:extLst>
              <a:ext uri="{FF2B5EF4-FFF2-40B4-BE49-F238E27FC236}">
                <a16:creationId xmlns:a16="http://schemas.microsoft.com/office/drawing/2014/main" id="{F63F1688-28B5-4D73-A224-115456615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200" y="3366896"/>
            <a:ext cx="1069848" cy="106984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txBody>
          <a:bodyPr vert="horz" wrap="none" lIns="0" tIns="128016" rIns="0" bIns="6096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2000" dirty="0"/>
              <a:t>May</a:t>
            </a:r>
          </a:p>
          <a:p>
            <a:pPr algn="ctr">
              <a:lnSpc>
                <a:spcPct val="85000"/>
              </a:lnSpc>
            </a:pPr>
            <a:r>
              <a:rPr lang="en-US" sz="2800" dirty="0"/>
              <a:t>26</a:t>
            </a:r>
          </a:p>
        </p:txBody>
      </p:sp>
      <p:sp>
        <p:nvSpPr>
          <p:cNvPr id="42" name="Oval 18">
            <a:extLst>
              <a:ext uri="{FF2B5EF4-FFF2-40B4-BE49-F238E27FC236}">
                <a16:creationId xmlns:a16="http://schemas.microsoft.com/office/drawing/2014/main" id="{07E0BD76-8149-4BE9-BAAD-53A481316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1051" y="3368297"/>
            <a:ext cx="1069848" cy="106984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txBody>
          <a:bodyPr vert="horz" wrap="none" lIns="0" tIns="128016" rIns="0" bIns="6096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2000" dirty="0"/>
              <a:t>May</a:t>
            </a:r>
          </a:p>
          <a:p>
            <a:pPr algn="ctr">
              <a:lnSpc>
                <a:spcPct val="85000"/>
              </a:lnSpc>
            </a:pPr>
            <a:r>
              <a:rPr lang="en-US" sz="2800" dirty="0"/>
              <a:t>14</a:t>
            </a:r>
          </a:p>
        </p:txBody>
      </p:sp>
      <p:sp>
        <p:nvSpPr>
          <p:cNvPr id="43" name="Oval 16">
            <a:extLst>
              <a:ext uri="{FF2B5EF4-FFF2-40B4-BE49-F238E27FC236}">
                <a16:creationId xmlns:a16="http://schemas.microsoft.com/office/drawing/2014/main" id="{A2D7A92E-D9BB-4EEE-9E8D-110041586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7350" y="3368297"/>
            <a:ext cx="1069848" cy="106984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txBody>
          <a:bodyPr vert="horz" wrap="none" lIns="0" tIns="128016" rIns="0" bIns="6096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rgbClr val="FFFFFF"/>
                </a:solidFill>
              </a:rPr>
              <a:t>Jun</a:t>
            </a:r>
          </a:p>
          <a:p>
            <a:pPr algn="ctr">
              <a:lnSpc>
                <a:spcPct val="85000"/>
              </a:lnSpc>
            </a:pPr>
            <a:r>
              <a:rPr lang="en-US" sz="2800" dirty="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44" name="Oval 14">
            <a:extLst>
              <a:ext uri="{FF2B5EF4-FFF2-40B4-BE49-F238E27FC236}">
                <a16:creationId xmlns:a16="http://schemas.microsoft.com/office/drawing/2014/main" id="{0CF563CB-B256-433D-B4E8-BEC6FBA0B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901" y="3368297"/>
            <a:ext cx="1069848" cy="106984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txBody>
          <a:bodyPr vert="horz" wrap="none" lIns="0" tIns="128016" rIns="0" bIns="6096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2000" dirty="0"/>
              <a:t>Apr</a:t>
            </a:r>
            <a:br>
              <a:rPr lang="en-US" sz="2000" dirty="0"/>
            </a:br>
            <a:r>
              <a:rPr lang="en-US" sz="2800" dirty="0"/>
              <a:t>27</a:t>
            </a:r>
          </a:p>
        </p:txBody>
      </p:sp>
      <p:sp>
        <p:nvSpPr>
          <p:cNvPr id="45" name="Oval 10">
            <a:extLst>
              <a:ext uri="{FF2B5EF4-FFF2-40B4-BE49-F238E27FC236}">
                <a16:creationId xmlns:a16="http://schemas.microsoft.com/office/drawing/2014/main" id="{63BC1DDE-F260-40F3-8BA8-DA7C2B277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500" y="3366896"/>
            <a:ext cx="1069848" cy="106984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txBody>
          <a:bodyPr vert="horz" wrap="none" lIns="0" tIns="128016" rIns="0" bIns="6096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2000" dirty="0"/>
              <a:t>Jun</a:t>
            </a:r>
          </a:p>
          <a:p>
            <a:pPr algn="ctr">
              <a:lnSpc>
                <a:spcPct val="85000"/>
              </a:lnSpc>
            </a:pPr>
            <a:r>
              <a:rPr lang="en-US" sz="2800" dirty="0"/>
              <a:t>09</a:t>
            </a:r>
          </a:p>
        </p:txBody>
      </p:sp>
      <p:sp>
        <p:nvSpPr>
          <p:cNvPr id="57" name="Freeform 96">
            <a:extLst>
              <a:ext uri="{FF2B5EF4-FFF2-40B4-BE49-F238E27FC236}">
                <a16:creationId xmlns:a16="http://schemas.microsoft.com/office/drawing/2014/main" id="{F6EA32CB-2D48-4544-8E93-A482C4E9E64C}"/>
              </a:ext>
            </a:extLst>
          </p:cNvPr>
          <p:cNvSpPr/>
          <p:nvPr/>
        </p:nvSpPr>
        <p:spPr>
          <a:xfrm>
            <a:off x="693281" y="2069108"/>
            <a:ext cx="1829088" cy="1297787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4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4" y="750975"/>
                </a:lnTo>
                <a:lnTo>
                  <a:pt x="0" y="750975"/>
                </a:lnTo>
                <a:close/>
              </a:path>
            </a:pathLst>
          </a:custGeom>
          <a:ln w="6350">
            <a:solidFill>
              <a:schemeClr val="accent2"/>
            </a:solidFill>
          </a:ln>
        </p:spPr>
        <p:txBody>
          <a:bodyPr wrap="square" tIns="91440" bIns="73152">
            <a:noAutofit/>
          </a:bodyPr>
          <a:lstStyle/>
          <a:p>
            <a:pPr algn="ctr">
              <a:lnSpc>
                <a:spcPct val="95000"/>
              </a:lnSpc>
            </a:pPr>
            <a:endParaRPr lang="en-US" sz="1800" dirty="0"/>
          </a:p>
        </p:txBody>
      </p:sp>
      <p:sp>
        <p:nvSpPr>
          <p:cNvPr id="58" name="Freeform 97">
            <a:extLst>
              <a:ext uri="{FF2B5EF4-FFF2-40B4-BE49-F238E27FC236}">
                <a16:creationId xmlns:a16="http://schemas.microsoft.com/office/drawing/2014/main" id="{B440C643-471A-447A-9C99-4B0E31E5679D}"/>
              </a:ext>
            </a:extLst>
          </p:cNvPr>
          <p:cNvSpPr/>
          <p:nvPr/>
        </p:nvSpPr>
        <p:spPr>
          <a:xfrm>
            <a:off x="2921431" y="2069107"/>
            <a:ext cx="1829088" cy="1297786"/>
          </a:xfrm>
          <a:custGeom>
            <a:avLst/>
            <a:gdLst>
              <a:gd name="connsiteX0" fmla="*/ 0 w 1523552"/>
              <a:gd name="connsiteY0" fmla="*/ 0 h 1373864"/>
              <a:gd name="connsiteX1" fmla="*/ 1523552 w 1523552"/>
              <a:gd name="connsiteY1" fmla="*/ 0 h 1373864"/>
              <a:gd name="connsiteX2" fmla="*/ 1523552 w 1523552"/>
              <a:gd name="connsiteY2" fmla="*/ 750975 h 1373864"/>
              <a:gd name="connsiteX3" fmla="*/ 885310 w 1523552"/>
              <a:gd name="connsiteY3" fmla="*/ 750975 h 1373864"/>
              <a:gd name="connsiteX4" fmla="*/ 761777 w 1523552"/>
              <a:gd name="connsiteY4" fmla="*/ 1373864 h 1373864"/>
              <a:gd name="connsiteX5" fmla="*/ 638245 w 1523552"/>
              <a:gd name="connsiteY5" fmla="*/ 750975 h 1373864"/>
              <a:gd name="connsiteX6" fmla="*/ 0 w 1523552"/>
              <a:gd name="connsiteY6" fmla="*/ 750975 h 137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4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4"/>
                </a:lnTo>
                <a:lnTo>
                  <a:pt x="638245" y="750975"/>
                </a:lnTo>
                <a:lnTo>
                  <a:pt x="0" y="750975"/>
                </a:lnTo>
                <a:close/>
              </a:path>
            </a:pathLst>
          </a:custGeom>
          <a:ln w="6350">
            <a:solidFill>
              <a:schemeClr val="accent2"/>
            </a:solidFill>
          </a:ln>
        </p:spPr>
        <p:txBody>
          <a:bodyPr wrap="square" tIns="91440" bIns="73152">
            <a:noAutofit/>
          </a:bodyPr>
          <a:lstStyle/>
          <a:p>
            <a:pPr algn="ctr">
              <a:lnSpc>
                <a:spcPct val="95000"/>
              </a:lnSpc>
            </a:pPr>
            <a:endParaRPr lang="en-US" sz="1800" dirty="0"/>
          </a:p>
        </p:txBody>
      </p:sp>
      <p:sp>
        <p:nvSpPr>
          <p:cNvPr id="59" name="Freeform 99">
            <a:extLst>
              <a:ext uri="{FF2B5EF4-FFF2-40B4-BE49-F238E27FC236}">
                <a16:creationId xmlns:a16="http://schemas.microsoft.com/office/drawing/2014/main" id="{9B022653-9BFD-4B41-8F63-6BE70505EEF8}"/>
              </a:ext>
            </a:extLst>
          </p:cNvPr>
          <p:cNvSpPr/>
          <p:nvPr/>
        </p:nvSpPr>
        <p:spPr>
          <a:xfrm>
            <a:off x="5149580" y="2069107"/>
            <a:ext cx="1829088" cy="1297786"/>
          </a:xfrm>
          <a:custGeom>
            <a:avLst/>
            <a:gdLst>
              <a:gd name="connsiteX0" fmla="*/ 0 w 1523552"/>
              <a:gd name="connsiteY0" fmla="*/ 0 h 1373864"/>
              <a:gd name="connsiteX1" fmla="*/ 1523552 w 1523552"/>
              <a:gd name="connsiteY1" fmla="*/ 0 h 1373864"/>
              <a:gd name="connsiteX2" fmla="*/ 1523552 w 1523552"/>
              <a:gd name="connsiteY2" fmla="*/ 750975 h 1373864"/>
              <a:gd name="connsiteX3" fmla="*/ 885310 w 1523552"/>
              <a:gd name="connsiteY3" fmla="*/ 750975 h 1373864"/>
              <a:gd name="connsiteX4" fmla="*/ 761777 w 1523552"/>
              <a:gd name="connsiteY4" fmla="*/ 1373864 h 1373864"/>
              <a:gd name="connsiteX5" fmla="*/ 638245 w 1523552"/>
              <a:gd name="connsiteY5" fmla="*/ 750975 h 1373864"/>
              <a:gd name="connsiteX6" fmla="*/ 0 w 1523552"/>
              <a:gd name="connsiteY6" fmla="*/ 750975 h 137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4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4"/>
                </a:lnTo>
                <a:lnTo>
                  <a:pt x="638245" y="750975"/>
                </a:lnTo>
                <a:lnTo>
                  <a:pt x="0" y="750975"/>
                </a:lnTo>
                <a:close/>
              </a:path>
            </a:pathLst>
          </a:custGeom>
          <a:ln w="6350">
            <a:solidFill>
              <a:schemeClr val="accent2"/>
            </a:solidFill>
          </a:ln>
        </p:spPr>
        <p:txBody>
          <a:bodyPr wrap="square" tIns="91440" bIns="73152">
            <a:noAutofit/>
          </a:bodyPr>
          <a:lstStyle/>
          <a:p>
            <a:pPr algn="ctr">
              <a:lnSpc>
                <a:spcPct val="95000"/>
              </a:lnSpc>
            </a:pPr>
            <a:endParaRPr lang="en-US" sz="1800" dirty="0"/>
          </a:p>
        </p:txBody>
      </p:sp>
      <p:sp>
        <p:nvSpPr>
          <p:cNvPr id="60" name="Freeform 100">
            <a:extLst>
              <a:ext uri="{FF2B5EF4-FFF2-40B4-BE49-F238E27FC236}">
                <a16:creationId xmlns:a16="http://schemas.microsoft.com/office/drawing/2014/main" id="{3334A1D8-6B6C-4660-98F9-ED5122BA23A0}"/>
              </a:ext>
            </a:extLst>
          </p:cNvPr>
          <p:cNvSpPr/>
          <p:nvPr/>
        </p:nvSpPr>
        <p:spPr>
          <a:xfrm>
            <a:off x="7377730" y="2069108"/>
            <a:ext cx="1829088" cy="1297787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5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5" y="750975"/>
                </a:lnTo>
                <a:lnTo>
                  <a:pt x="0" y="750975"/>
                </a:lnTo>
                <a:close/>
              </a:path>
            </a:pathLst>
          </a:custGeom>
          <a:solidFill>
            <a:schemeClr val="accent2"/>
          </a:solidFill>
          <a:ln w="6350">
            <a:solidFill>
              <a:schemeClr val="accent2"/>
            </a:solidFill>
          </a:ln>
        </p:spPr>
        <p:txBody>
          <a:bodyPr wrap="square" tIns="91440" bIns="73152">
            <a:noAutofit/>
          </a:bodyPr>
          <a:lstStyle/>
          <a:p>
            <a:pPr algn="ctr">
              <a:lnSpc>
                <a:spcPct val="95000"/>
              </a:lnSpc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1" name="Freeform 102">
            <a:extLst>
              <a:ext uri="{FF2B5EF4-FFF2-40B4-BE49-F238E27FC236}">
                <a16:creationId xmlns:a16="http://schemas.microsoft.com/office/drawing/2014/main" id="{4F7D1BFA-CE5D-425E-8464-AD7C50358829}"/>
              </a:ext>
            </a:extLst>
          </p:cNvPr>
          <p:cNvSpPr/>
          <p:nvPr/>
        </p:nvSpPr>
        <p:spPr>
          <a:xfrm>
            <a:off x="9605880" y="2069108"/>
            <a:ext cx="1829088" cy="1297787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4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4" y="750975"/>
                </a:lnTo>
                <a:lnTo>
                  <a:pt x="0" y="75097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accent2"/>
            </a:solidFill>
          </a:ln>
        </p:spPr>
        <p:txBody>
          <a:bodyPr wrap="square" tIns="91440" bIns="73152">
            <a:noAutofit/>
          </a:bodyPr>
          <a:lstStyle/>
          <a:p>
            <a:pPr algn="ctr">
              <a:lnSpc>
                <a:spcPct val="95000"/>
              </a:lnSpc>
            </a:pPr>
            <a:endParaRPr lang="en-US" sz="18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B09EA56-6C2E-4168-9194-322E2EBAB383}"/>
              </a:ext>
            </a:extLst>
          </p:cNvPr>
          <p:cNvSpPr/>
          <p:nvPr/>
        </p:nvSpPr>
        <p:spPr>
          <a:xfrm>
            <a:off x="848643" y="2228316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/>
              <a:t>TITLE HERE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7D2E872F-BE9E-4DDF-BBE4-F97CEF75C09A}"/>
              </a:ext>
            </a:extLst>
          </p:cNvPr>
          <p:cNvSpPr/>
          <p:nvPr/>
        </p:nvSpPr>
        <p:spPr>
          <a:xfrm>
            <a:off x="3076793" y="2250523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/>
              <a:t>TITLE HERE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663A074A-3AC8-4769-82ED-D2E939A78B45}"/>
              </a:ext>
            </a:extLst>
          </p:cNvPr>
          <p:cNvSpPr/>
          <p:nvPr/>
        </p:nvSpPr>
        <p:spPr>
          <a:xfrm>
            <a:off x="5304942" y="227273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/>
              <a:t>TITLE HERE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4510ED69-59AE-4E07-A0BF-6DC13BAA0C61}"/>
              </a:ext>
            </a:extLst>
          </p:cNvPr>
          <p:cNvSpPr/>
          <p:nvPr/>
        </p:nvSpPr>
        <p:spPr>
          <a:xfrm>
            <a:off x="7533092" y="2294937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>
                <a:solidFill>
                  <a:schemeClr val="bg1"/>
                </a:solidFill>
              </a:rPr>
              <a:t>TITLE HERE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D1534E18-1F08-4462-BA83-1E36276EE857}"/>
              </a:ext>
            </a:extLst>
          </p:cNvPr>
          <p:cNvSpPr/>
          <p:nvPr/>
        </p:nvSpPr>
        <p:spPr>
          <a:xfrm>
            <a:off x="9761242" y="231714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/>
              <a:t>TITLE HERE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02AA8274-B699-4046-8662-74FD2A61F373}"/>
              </a:ext>
            </a:extLst>
          </p:cNvPr>
          <p:cNvSpPr txBox="1"/>
          <p:nvPr/>
        </p:nvSpPr>
        <p:spPr>
          <a:xfrm>
            <a:off x="754745" y="46195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53C88638-2681-4F91-BD65-84BA2CDBC460}"/>
              </a:ext>
            </a:extLst>
          </p:cNvPr>
          <p:cNvSpPr txBox="1"/>
          <p:nvPr/>
        </p:nvSpPr>
        <p:spPr>
          <a:xfrm>
            <a:off x="2982895" y="46195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6EB785FA-A0A9-42DF-A95C-577F8574FE8F}"/>
              </a:ext>
            </a:extLst>
          </p:cNvPr>
          <p:cNvSpPr txBox="1"/>
          <p:nvPr/>
        </p:nvSpPr>
        <p:spPr>
          <a:xfrm>
            <a:off x="5211044" y="46195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69EE9448-13B2-4232-BF92-5DD8785FB3F6}"/>
              </a:ext>
            </a:extLst>
          </p:cNvPr>
          <p:cNvSpPr txBox="1"/>
          <p:nvPr/>
        </p:nvSpPr>
        <p:spPr>
          <a:xfrm>
            <a:off x="7439194" y="46195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E68820B5-F5A8-4ED5-8757-040ADAA7289C}"/>
              </a:ext>
            </a:extLst>
          </p:cNvPr>
          <p:cNvSpPr txBox="1"/>
          <p:nvPr/>
        </p:nvSpPr>
        <p:spPr>
          <a:xfrm>
            <a:off x="9667344" y="46195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</p:spTree>
    <p:extLst>
      <p:ext uri="{BB962C8B-B14F-4D97-AF65-F5344CB8AC3E}">
        <p14:creationId xmlns:p14="http://schemas.microsoft.com/office/powerpoint/2010/main" val="34127541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0F83136E-98DE-4123-AC77-99E1CE6FEAEA}"/>
              </a:ext>
            </a:extLst>
          </p:cNvPr>
          <p:cNvSpPr/>
          <p:nvPr/>
        </p:nvSpPr>
        <p:spPr>
          <a:xfrm rot="9692354">
            <a:off x="576434" y="3780300"/>
            <a:ext cx="1463336" cy="146333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C9FAA706-1D7A-4299-A553-157EC791CD76}"/>
              </a:ext>
            </a:extLst>
          </p:cNvPr>
          <p:cNvSpPr/>
          <p:nvPr/>
        </p:nvSpPr>
        <p:spPr>
          <a:xfrm rot="9900000">
            <a:off x="2420344" y="2716176"/>
            <a:ext cx="1904471" cy="19044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AAA6B424-3C09-4130-9359-33CC32C7663E}"/>
              </a:ext>
            </a:extLst>
          </p:cNvPr>
          <p:cNvSpPr/>
          <p:nvPr/>
        </p:nvSpPr>
        <p:spPr>
          <a:xfrm rot="10800000">
            <a:off x="4705391" y="1654655"/>
            <a:ext cx="2781220" cy="278121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589B4595-BE19-4919-9854-C53BF1EE5C76}"/>
              </a:ext>
            </a:extLst>
          </p:cNvPr>
          <p:cNvSpPr/>
          <p:nvPr/>
        </p:nvSpPr>
        <p:spPr>
          <a:xfrm rot="11907646" flipH="1">
            <a:off x="10152230" y="3802045"/>
            <a:ext cx="1463336" cy="146333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6848963B-5C1E-45B6-A286-4BC193B4EFFD}"/>
              </a:ext>
            </a:extLst>
          </p:cNvPr>
          <p:cNvSpPr/>
          <p:nvPr/>
        </p:nvSpPr>
        <p:spPr>
          <a:xfrm rot="11700000" flipH="1">
            <a:off x="7867183" y="2693754"/>
            <a:ext cx="1904471" cy="19044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7B76A794-CBFD-402D-8DDF-453D2C5F97C8}"/>
              </a:ext>
            </a:extLst>
          </p:cNvPr>
          <p:cNvGrpSpPr/>
          <p:nvPr/>
        </p:nvGrpSpPr>
        <p:grpSpPr>
          <a:xfrm>
            <a:off x="4955876" y="2352743"/>
            <a:ext cx="2330399" cy="1110203"/>
            <a:chOff x="4955876" y="2664800"/>
            <a:chExt cx="2330399" cy="1110203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02027693-79F4-4489-8D32-D66AE6C91DD2}"/>
                </a:ext>
              </a:extLst>
            </p:cNvPr>
            <p:cNvSpPr txBox="1"/>
            <p:nvPr/>
          </p:nvSpPr>
          <p:spPr>
            <a:xfrm>
              <a:off x="5063723" y="2664800"/>
              <a:ext cx="2064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0DC42962-C624-4B3D-AA4F-1B2E56C2251E}"/>
                </a:ext>
              </a:extLst>
            </p:cNvPr>
            <p:cNvCxnSpPr>
              <a:cxnSpLocks/>
            </p:cNvCxnSpPr>
            <p:nvPr/>
          </p:nvCxnSpPr>
          <p:spPr>
            <a:xfrm>
              <a:off x="5148154" y="3166005"/>
              <a:ext cx="186436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81104978-6A70-433A-ABA5-83B5A8E1A7CA}"/>
                </a:ext>
              </a:extLst>
            </p:cNvPr>
            <p:cNvSpPr txBox="1"/>
            <p:nvPr/>
          </p:nvSpPr>
          <p:spPr>
            <a:xfrm>
              <a:off x="4955876" y="3267172"/>
              <a:ext cx="233039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</a:t>
              </a:r>
              <a:r>
                <a:rPr kumimoji="0" lang="en-US" altLang="zh-CN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adipiscing elit. Maecenas porttitor congue massa. Fusce posuere</a:t>
              </a:r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40F1C8EA-8C59-4E52-92F0-41FB3894262C}"/>
              </a:ext>
            </a:extLst>
          </p:cNvPr>
          <p:cNvSpPr txBox="1"/>
          <p:nvPr/>
        </p:nvSpPr>
        <p:spPr>
          <a:xfrm>
            <a:off x="2498549" y="3276488"/>
            <a:ext cx="1728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969D81DA-650C-4D2B-ABC7-7DED6D2A676D}"/>
              </a:ext>
            </a:extLst>
          </p:cNvPr>
          <p:cNvCxnSpPr>
            <a:cxnSpLocks/>
          </p:cNvCxnSpPr>
          <p:nvPr/>
        </p:nvCxnSpPr>
        <p:spPr>
          <a:xfrm>
            <a:off x="2569241" y="3627956"/>
            <a:ext cx="1560983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503F849B-8E0F-4595-A1B1-CFC53C414151}"/>
              </a:ext>
            </a:extLst>
          </p:cNvPr>
          <p:cNvSpPr txBox="1"/>
          <p:nvPr/>
        </p:nvSpPr>
        <p:spPr>
          <a:xfrm>
            <a:off x="2511456" y="3640871"/>
            <a:ext cx="1648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</a:t>
            </a:r>
            <a:r>
              <a:rPr lang="en-US" altLang="zh-CN" sz="9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adipiscing elit.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5660B69C-4015-4134-B825-49C583D200C4}"/>
              </a:ext>
            </a:extLst>
          </p:cNvPr>
          <p:cNvSpPr txBox="1"/>
          <p:nvPr/>
        </p:nvSpPr>
        <p:spPr>
          <a:xfrm>
            <a:off x="690769" y="4217654"/>
            <a:ext cx="120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D3FBCEBE-D9D4-4270-8570-6EAF150022F8}"/>
              </a:ext>
            </a:extLst>
          </p:cNvPr>
          <p:cNvCxnSpPr>
            <a:cxnSpLocks/>
          </p:cNvCxnSpPr>
          <p:nvPr/>
        </p:nvCxnSpPr>
        <p:spPr>
          <a:xfrm>
            <a:off x="749296" y="4515574"/>
            <a:ext cx="1090141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8DBE48EB-A927-439B-9B18-C5287384B146}"/>
              </a:ext>
            </a:extLst>
          </p:cNvPr>
          <p:cNvSpPr txBox="1"/>
          <p:nvPr/>
        </p:nvSpPr>
        <p:spPr>
          <a:xfrm>
            <a:off x="718801" y="4536495"/>
            <a:ext cx="115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</a:t>
            </a:r>
            <a:r>
              <a:rPr lang="en-US" altLang="zh-CN" sz="9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sit amet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1808BD3F-CE62-4072-AB6F-04E55D601A98}"/>
              </a:ext>
            </a:extLst>
          </p:cNvPr>
          <p:cNvGrpSpPr/>
          <p:nvPr/>
        </p:nvGrpSpPr>
        <p:grpSpPr>
          <a:xfrm>
            <a:off x="7985965" y="3246763"/>
            <a:ext cx="1728594" cy="872214"/>
            <a:chOff x="7985965" y="3431820"/>
            <a:chExt cx="1728594" cy="872214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5923663E-BBF0-45E9-80C9-7F3F91B4891D}"/>
                </a:ext>
              </a:extLst>
            </p:cNvPr>
            <p:cNvSpPr txBox="1"/>
            <p:nvPr/>
          </p:nvSpPr>
          <p:spPr>
            <a:xfrm>
              <a:off x="7985965" y="3431820"/>
              <a:ext cx="1728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D57B7152-2DB8-46DC-B1F8-A19BBE7E5500}"/>
                </a:ext>
              </a:extLst>
            </p:cNvPr>
            <p:cNvCxnSpPr>
              <a:cxnSpLocks/>
            </p:cNvCxnSpPr>
            <p:nvPr/>
          </p:nvCxnSpPr>
          <p:spPr>
            <a:xfrm>
              <a:off x="8056657" y="3783288"/>
              <a:ext cx="1560983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BC76C6BF-59AB-43AC-8F3F-50DD886F288E}"/>
                </a:ext>
              </a:extLst>
            </p:cNvPr>
            <p:cNvSpPr txBox="1"/>
            <p:nvPr/>
          </p:nvSpPr>
          <p:spPr>
            <a:xfrm>
              <a:off x="7998872" y="3796203"/>
              <a:ext cx="164831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9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</a:t>
              </a:r>
            </a:p>
          </p:txBody>
        </p:sp>
      </p:grpSp>
      <p:sp>
        <p:nvSpPr>
          <p:cNvPr id="65" name="文本框 64">
            <a:extLst>
              <a:ext uri="{FF2B5EF4-FFF2-40B4-BE49-F238E27FC236}">
                <a16:creationId xmlns:a16="http://schemas.microsoft.com/office/drawing/2014/main" id="{B99587C6-CDB5-477E-92CB-1D27E9287993}"/>
              </a:ext>
            </a:extLst>
          </p:cNvPr>
          <p:cNvSpPr txBox="1"/>
          <p:nvPr/>
        </p:nvSpPr>
        <p:spPr>
          <a:xfrm>
            <a:off x="10294035" y="4157942"/>
            <a:ext cx="120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A17C9B0F-723A-4FCD-9716-6C6B6F630293}"/>
              </a:ext>
            </a:extLst>
          </p:cNvPr>
          <p:cNvCxnSpPr>
            <a:cxnSpLocks/>
          </p:cNvCxnSpPr>
          <p:nvPr/>
        </p:nvCxnSpPr>
        <p:spPr>
          <a:xfrm>
            <a:off x="10352562" y="4455862"/>
            <a:ext cx="1090141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>
            <a:extLst>
              <a:ext uri="{FF2B5EF4-FFF2-40B4-BE49-F238E27FC236}">
                <a16:creationId xmlns:a16="http://schemas.microsoft.com/office/drawing/2014/main" id="{31D650EE-E026-489E-AE52-6F2BA3C1ED91}"/>
              </a:ext>
            </a:extLst>
          </p:cNvPr>
          <p:cNvSpPr txBox="1"/>
          <p:nvPr/>
        </p:nvSpPr>
        <p:spPr>
          <a:xfrm>
            <a:off x="10322067" y="4476783"/>
            <a:ext cx="115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a-DK" altLang="zh-CN" sz="9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D0CDCBDF-878E-404D-95CA-C0AF43E3A04F}"/>
              </a:ext>
            </a:extLst>
          </p:cNvPr>
          <p:cNvGrpSpPr/>
          <p:nvPr/>
        </p:nvGrpSpPr>
        <p:grpSpPr>
          <a:xfrm>
            <a:off x="3397826" y="4931156"/>
            <a:ext cx="5396349" cy="1219254"/>
            <a:chOff x="5063723" y="2690334"/>
            <a:chExt cx="2064554" cy="1219254"/>
          </a:xfrm>
        </p:grpSpPr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31E4A9B8-E80B-4511-B45E-AAEF173241C1}"/>
                </a:ext>
              </a:extLst>
            </p:cNvPr>
            <p:cNvSpPr txBox="1"/>
            <p:nvPr/>
          </p:nvSpPr>
          <p:spPr>
            <a:xfrm>
              <a:off x="5063723" y="2690334"/>
              <a:ext cx="2064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rPr>
                <a:t>TITLE HERE</a:t>
              </a:r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39B8A54F-3DC2-43C5-983D-1DB3540BBCDB}"/>
                </a:ext>
              </a:extLst>
            </p:cNvPr>
            <p:cNvCxnSpPr>
              <a:cxnSpLocks/>
            </p:cNvCxnSpPr>
            <p:nvPr/>
          </p:nvCxnSpPr>
          <p:spPr>
            <a:xfrm>
              <a:off x="5148154" y="3191539"/>
              <a:ext cx="186436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B0F246BD-CF14-4ED2-A00D-2EF8654DBCB2}"/>
                </a:ext>
              </a:extLst>
            </p:cNvPr>
            <p:cNvSpPr txBox="1"/>
            <p:nvPr/>
          </p:nvSpPr>
          <p:spPr>
            <a:xfrm>
              <a:off x="5079139" y="3263257"/>
              <a:ext cx="19686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JhengHei Light" panose="020B0304030504040204" pitchFamily="34" charset="-120"/>
                  <a:ea typeface="Microsoft JhengHei Light" panose="020B0304030504040204" pitchFamily="34" charset="-120"/>
                  <a:cs typeface="+mn-cs"/>
                </a:rPr>
                <a:t>Lorem ipsum dolor sit amet, consectetuer adipiscing elit</a:t>
              </a:r>
              <a:r>
                <a:rPr kumimoji="0" lang="en-US" altLang="zh-CN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JhengHei Light" panose="020B0304030504040204" pitchFamily="34" charset="-120"/>
                  <a:ea typeface="Microsoft JhengHei Light" panose="020B0304030504040204" pitchFamily="34" charset="-120"/>
                  <a:cs typeface="+mn-cs"/>
                </a:rPr>
                <a:t>. Maecenas porttitor congue massa. Fusce posuere</a:t>
              </a:r>
            </a:p>
          </p:txBody>
        </p:sp>
      </p:grpSp>
      <p:sp>
        <p:nvSpPr>
          <p:cNvPr id="33" name="椭圆 32">
            <a:extLst>
              <a:ext uri="{FF2B5EF4-FFF2-40B4-BE49-F238E27FC236}">
                <a16:creationId xmlns:a16="http://schemas.microsoft.com/office/drawing/2014/main" id="{0E243148-71C2-4BC7-83F2-465342CA0BF3}"/>
              </a:ext>
            </a:extLst>
          </p:cNvPr>
          <p:cNvSpPr/>
          <p:nvPr/>
        </p:nvSpPr>
        <p:spPr>
          <a:xfrm>
            <a:off x="-203200" y="4295195"/>
            <a:ext cx="12395200" cy="4727248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29953845-50DC-4764-8F6B-C7FFA242509E}"/>
              </a:ext>
            </a:extLst>
          </p:cNvPr>
          <p:cNvGrpSpPr/>
          <p:nvPr/>
        </p:nvGrpSpPr>
        <p:grpSpPr>
          <a:xfrm>
            <a:off x="3550226" y="5083556"/>
            <a:ext cx="5396349" cy="942255"/>
            <a:chOff x="5063723" y="2690334"/>
            <a:chExt cx="2064554" cy="942255"/>
          </a:xfrm>
        </p:grpSpPr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FD874631-B10F-42A3-A081-CEF450B73572}"/>
                </a:ext>
              </a:extLst>
            </p:cNvPr>
            <p:cNvSpPr txBox="1"/>
            <p:nvPr/>
          </p:nvSpPr>
          <p:spPr>
            <a:xfrm>
              <a:off x="5063723" y="2690334"/>
              <a:ext cx="2064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0DC6E5CC-125D-48FE-9AD8-D468637497DA}"/>
                </a:ext>
              </a:extLst>
            </p:cNvPr>
            <p:cNvCxnSpPr>
              <a:cxnSpLocks/>
            </p:cNvCxnSpPr>
            <p:nvPr/>
          </p:nvCxnSpPr>
          <p:spPr>
            <a:xfrm>
              <a:off x="5148154" y="3191539"/>
              <a:ext cx="186436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tx2"/>
                  </a:gs>
                  <a:gs pos="0">
                    <a:schemeClr val="tx2">
                      <a:alpha val="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50D04E39-DB31-4629-AC8B-3701ED224D38}"/>
                </a:ext>
              </a:extLst>
            </p:cNvPr>
            <p:cNvSpPr txBox="1"/>
            <p:nvPr/>
          </p:nvSpPr>
          <p:spPr>
            <a:xfrm>
              <a:off x="5079139" y="3263257"/>
              <a:ext cx="1968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9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 porttitor congue massa. Fusce posuere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78757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EDC71666-FDE6-41DF-A987-ED2582A6FE39}"/>
              </a:ext>
            </a:extLst>
          </p:cNvPr>
          <p:cNvSpPr/>
          <p:nvPr/>
        </p:nvSpPr>
        <p:spPr>
          <a:xfrm rot="10800000">
            <a:off x="4083117" y="1841303"/>
            <a:ext cx="4005086" cy="4002458"/>
          </a:xfrm>
          <a:custGeom>
            <a:avLst/>
            <a:gdLst>
              <a:gd name="connsiteX0" fmla="*/ 2002543 w 4005086"/>
              <a:gd name="connsiteY0" fmla="*/ 4002458 h 4002458"/>
              <a:gd name="connsiteX1" fmla="*/ 882902 w 4005086"/>
              <a:gd name="connsiteY1" fmla="*/ 3660679 h 4002458"/>
              <a:gd name="connsiteX2" fmla="*/ 737740 w 4005086"/>
              <a:gd name="connsiteY2" fmla="*/ 3552201 h 4002458"/>
              <a:gd name="connsiteX3" fmla="*/ 722112 w 4005086"/>
              <a:gd name="connsiteY3" fmla="*/ 3580993 h 4002458"/>
              <a:gd name="connsiteX4" fmla="*/ 433495 w 4005086"/>
              <a:gd name="connsiteY4" fmla="*/ 3734450 h 4002458"/>
              <a:gd name="connsiteX5" fmla="*/ 85435 w 4005086"/>
              <a:gd name="connsiteY5" fmla="*/ 3386390 h 4002458"/>
              <a:gd name="connsiteX6" fmla="*/ 298014 w 4005086"/>
              <a:gd name="connsiteY6" fmla="*/ 3065682 h 4002458"/>
              <a:gd name="connsiteX7" fmla="*/ 307172 w 4005086"/>
              <a:gd name="connsiteY7" fmla="*/ 3062840 h 4002458"/>
              <a:gd name="connsiteX8" fmla="*/ 241696 w 4005086"/>
              <a:gd name="connsiteY8" fmla="*/ 2955134 h 4002458"/>
              <a:gd name="connsiteX9" fmla="*/ 0 w 4005086"/>
              <a:gd name="connsiteY9" fmla="*/ 2001229 h 4002458"/>
              <a:gd name="connsiteX10" fmla="*/ 157370 w 4005086"/>
              <a:gd name="connsiteY10" fmla="*/ 1222261 h 4002458"/>
              <a:gd name="connsiteX11" fmla="*/ 177889 w 4005086"/>
              <a:gd name="connsiteY11" fmla="*/ 1179693 h 4002458"/>
              <a:gd name="connsiteX12" fmla="*/ 144877 w 4005086"/>
              <a:gd name="connsiteY12" fmla="*/ 1139682 h 4002458"/>
              <a:gd name="connsiteX13" fmla="*/ 85434 w 4005086"/>
              <a:gd name="connsiteY13" fmla="*/ 945078 h 4002458"/>
              <a:gd name="connsiteX14" fmla="*/ 433494 w 4005086"/>
              <a:gd name="connsiteY14" fmla="*/ 597018 h 4002458"/>
              <a:gd name="connsiteX15" fmla="*/ 503640 w 4005086"/>
              <a:gd name="connsiteY15" fmla="*/ 604090 h 4002458"/>
              <a:gd name="connsiteX16" fmla="*/ 555557 w 4005086"/>
              <a:gd name="connsiteY16" fmla="*/ 620205 h 4002458"/>
              <a:gd name="connsiteX17" fmla="*/ 586531 w 4005086"/>
              <a:gd name="connsiteY17" fmla="*/ 586147 h 4002458"/>
              <a:gd name="connsiteX18" fmla="*/ 2002543 w 4005086"/>
              <a:gd name="connsiteY18" fmla="*/ 0 h 4002458"/>
              <a:gd name="connsiteX19" fmla="*/ 3418555 w 4005086"/>
              <a:gd name="connsiteY19" fmla="*/ 586147 h 4002458"/>
              <a:gd name="connsiteX20" fmla="*/ 3469258 w 4005086"/>
              <a:gd name="connsiteY20" fmla="*/ 641897 h 4002458"/>
              <a:gd name="connsiteX21" fmla="*/ 3501548 w 4005086"/>
              <a:gd name="connsiteY21" fmla="*/ 624371 h 4002458"/>
              <a:gd name="connsiteX22" fmla="*/ 3637028 w 4005086"/>
              <a:gd name="connsiteY22" fmla="*/ 597018 h 4002458"/>
              <a:gd name="connsiteX23" fmla="*/ 3985088 w 4005086"/>
              <a:gd name="connsiteY23" fmla="*/ 945078 h 4002458"/>
              <a:gd name="connsiteX24" fmla="*/ 3883144 w 4005086"/>
              <a:gd name="connsiteY24" fmla="*/ 1191194 h 4002458"/>
              <a:gd name="connsiteX25" fmla="*/ 3847083 w 4005086"/>
              <a:gd name="connsiteY25" fmla="*/ 1220946 h 4002458"/>
              <a:gd name="connsiteX26" fmla="*/ 3847716 w 4005086"/>
              <a:gd name="connsiteY26" fmla="*/ 1222261 h 4002458"/>
              <a:gd name="connsiteX27" fmla="*/ 4005086 w 4005086"/>
              <a:gd name="connsiteY27" fmla="*/ 2001229 h 4002458"/>
              <a:gd name="connsiteX28" fmla="*/ 3763390 w 4005086"/>
              <a:gd name="connsiteY28" fmla="*/ 2955134 h 4002458"/>
              <a:gd name="connsiteX29" fmla="*/ 3708302 w 4005086"/>
              <a:gd name="connsiteY29" fmla="*/ 3045751 h 4002458"/>
              <a:gd name="connsiteX30" fmla="*/ 3772509 w 4005086"/>
              <a:gd name="connsiteY30" fmla="*/ 3065682 h 4002458"/>
              <a:gd name="connsiteX31" fmla="*/ 3985089 w 4005086"/>
              <a:gd name="connsiteY31" fmla="*/ 3386390 h 4002458"/>
              <a:gd name="connsiteX32" fmla="*/ 3637029 w 4005086"/>
              <a:gd name="connsiteY32" fmla="*/ 3734450 h 4002458"/>
              <a:gd name="connsiteX33" fmla="*/ 3316321 w 4005086"/>
              <a:gd name="connsiteY33" fmla="*/ 3521870 h 4002458"/>
              <a:gd name="connsiteX34" fmla="*/ 3313245 w 4005086"/>
              <a:gd name="connsiteY34" fmla="*/ 3511961 h 4002458"/>
              <a:gd name="connsiteX35" fmla="*/ 3276346 w 4005086"/>
              <a:gd name="connsiteY35" fmla="*/ 3545474 h 4002458"/>
              <a:gd name="connsiteX36" fmla="*/ 2002543 w 4005086"/>
              <a:gd name="connsiteY36" fmla="*/ 4002458 h 400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005086" h="4002458">
                <a:moveTo>
                  <a:pt x="2002543" y="4002458"/>
                </a:moveTo>
                <a:cubicBezTo>
                  <a:pt x="1587803" y="4002458"/>
                  <a:pt x="1202510" y="3876461"/>
                  <a:pt x="882902" y="3660679"/>
                </a:cubicBezTo>
                <a:lnTo>
                  <a:pt x="737740" y="3552201"/>
                </a:lnTo>
                <a:lnTo>
                  <a:pt x="722112" y="3580993"/>
                </a:lnTo>
                <a:cubicBezTo>
                  <a:pt x="659563" y="3673578"/>
                  <a:pt x="553637" y="3734450"/>
                  <a:pt x="433495" y="3734450"/>
                </a:cubicBezTo>
                <a:cubicBezTo>
                  <a:pt x="241267" y="3734450"/>
                  <a:pt x="85435" y="3578618"/>
                  <a:pt x="85435" y="3386390"/>
                </a:cubicBezTo>
                <a:cubicBezTo>
                  <a:pt x="85435" y="3242219"/>
                  <a:pt x="173090" y="3118521"/>
                  <a:pt x="298014" y="3065682"/>
                </a:cubicBezTo>
                <a:lnTo>
                  <a:pt x="307172" y="3062840"/>
                </a:lnTo>
                <a:lnTo>
                  <a:pt x="241696" y="2955134"/>
                </a:lnTo>
                <a:cubicBezTo>
                  <a:pt x="87556" y="2671573"/>
                  <a:pt x="0" y="2346619"/>
                  <a:pt x="0" y="2001229"/>
                </a:cubicBezTo>
                <a:cubicBezTo>
                  <a:pt x="0" y="1724917"/>
                  <a:pt x="56036" y="1461684"/>
                  <a:pt x="157370" y="1222261"/>
                </a:cubicBezTo>
                <a:lnTo>
                  <a:pt x="177889" y="1179693"/>
                </a:lnTo>
                <a:lnTo>
                  <a:pt x="144877" y="1139682"/>
                </a:lnTo>
                <a:cubicBezTo>
                  <a:pt x="107348" y="1084131"/>
                  <a:pt x="85434" y="1017164"/>
                  <a:pt x="85434" y="945078"/>
                </a:cubicBezTo>
                <a:cubicBezTo>
                  <a:pt x="85434" y="752850"/>
                  <a:pt x="241266" y="597018"/>
                  <a:pt x="433494" y="597018"/>
                </a:cubicBezTo>
                <a:cubicBezTo>
                  <a:pt x="457523" y="597018"/>
                  <a:pt x="480982" y="599453"/>
                  <a:pt x="503640" y="604090"/>
                </a:cubicBezTo>
                <a:lnTo>
                  <a:pt x="555557" y="620205"/>
                </a:lnTo>
                <a:lnTo>
                  <a:pt x="586531" y="586147"/>
                </a:lnTo>
                <a:cubicBezTo>
                  <a:pt x="948920" y="223996"/>
                  <a:pt x="1449556" y="0"/>
                  <a:pt x="2002543" y="0"/>
                </a:cubicBezTo>
                <a:cubicBezTo>
                  <a:pt x="2555530" y="0"/>
                  <a:pt x="3056166" y="223996"/>
                  <a:pt x="3418555" y="586147"/>
                </a:cubicBezTo>
                <a:lnTo>
                  <a:pt x="3469258" y="641897"/>
                </a:lnTo>
                <a:lnTo>
                  <a:pt x="3501548" y="624371"/>
                </a:lnTo>
                <a:cubicBezTo>
                  <a:pt x="3543189" y="606758"/>
                  <a:pt x="3588971" y="597018"/>
                  <a:pt x="3637028" y="597018"/>
                </a:cubicBezTo>
                <a:cubicBezTo>
                  <a:pt x="3829256" y="597018"/>
                  <a:pt x="3985088" y="752850"/>
                  <a:pt x="3985088" y="945078"/>
                </a:cubicBezTo>
                <a:cubicBezTo>
                  <a:pt x="3985088" y="1041192"/>
                  <a:pt x="3946130" y="1128207"/>
                  <a:pt x="3883144" y="1191194"/>
                </a:cubicBezTo>
                <a:lnTo>
                  <a:pt x="3847083" y="1220946"/>
                </a:lnTo>
                <a:lnTo>
                  <a:pt x="3847716" y="1222261"/>
                </a:lnTo>
                <a:cubicBezTo>
                  <a:pt x="3949050" y="1461684"/>
                  <a:pt x="4005086" y="1724917"/>
                  <a:pt x="4005086" y="2001229"/>
                </a:cubicBezTo>
                <a:cubicBezTo>
                  <a:pt x="4005086" y="2346619"/>
                  <a:pt x="3917530" y="2671573"/>
                  <a:pt x="3763390" y="2955134"/>
                </a:cubicBezTo>
                <a:lnTo>
                  <a:pt x="3708302" y="3045751"/>
                </a:lnTo>
                <a:lnTo>
                  <a:pt x="3772509" y="3065682"/>
                </a:lnTo>
                <a:cubicBezTo>
                  <a:pt x="3897433" y="3118521"/>
                  <a:pt x="3985089" y="3242219"/>
                  <a:pt x="3985089" y="3386390"/>
                </a:cubicBezTo>
                <a:cubicBezTo>
                  <a:pt x="3985089" y="3578618"/>
                  <a:pt x="3829257" y="3734450"/>
                  <a:pt x="3637029" y="3734450"/>
                </a:cubicBezTo>
                <a:cubicBezTo>
                  <a:pt x="3492858" y="3734450"/>
                  <a:pt x="3369159" y="3646794"/>
                  <a:pt x="3316321" y="3521870"/>
                </a:cubicBezTo>
                <a:lnTo>
                  <a:pt x="3313245" y="3511961"/>
                </a:lnTo>
                <a:lnTo>
                  <a:pt x="3276346" y="3545474"/>
                </a:lnTo>
                <a:cubicBezTo>
                  <a:pt x="2930189" y="3830962"/>
                  <a:pt x="2486406" y="4002458"/>
                  <a:pt x="2002543" y="4002458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311029DD-F7D0-4769-AA0F-0E33670BE072}"/>
              </a:ext>
            </a:extLst>
          </p:cNvPr>
          <p:cNvSpPr/>
          <p:nvPr/>
        </p:nvSpPr>
        <p:spPr>
          <a:xfrm rot="10800000">
            <a:off x="7412916" y="2207105"/>
            <a:ext cx="504264" cy="5042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67A02808-32C1-4B4C-8E6F-77733CF74B19}"/>
              </a:ext>
            </a:extLst>
          </p:cNvPr>
          <p:cNvSpPr/>
          <p:nvPr/>
        </p:nvSpPr>
        <p:spPr>
          <a:xfrm rot="10800000">
            <a:off x="4209382" y="2207105"/>
            <a:ext cx="504264" cy="5042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A34F5048-24BF-4A65-991D-EED218A01032}"/>
              </a:ext>
            </a:extLst>
          </p:cNvPr>
          <p:cNvSpPr/>
          <p:nvPr/>
        </p:nvSpPr>
        <p:spPr>
          <a:xfrm rot="10800000">
            <a:off x="7412917" y="4648417"/>
            <a:ext cx="504264" cy="5042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624618C2-DF81-4383-805D-8D43093DD48E}"/>
              </a:ext>
            </a:extLst>
          </p:cNvPr>
          <p:cNvSpPr/>
          <p:nvPr/>
        </p:nvSpPr>
        <p:spPr>
          <a:xfrm rot="10800000">
            <a:off x="4209383" y="4648417"/>
            <a:ext cx="504264" cy="5042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BCB68375-A478-4198-B795-8216766A05D1}"/>
              </a:ext>
            </a:extLst>
          </p:cNvPr>
          <p:cNvSpPr/>
          <p:nvPr/>
        </p:nvSpPr>
        <p:spPr>
          <a:xfrm rot="10800000">
            <a:off x="4785851" y="2532382"/>
            <a:ext cx="2620300" cy="26203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C40E3170-EEAA-46E4-ACA6-2EF6F21D3F26}"/>
              </a:ext>
            </a:extLst>
          </p:cNvPr>
          <p:cNvSpPr txBox="1"/>
          <p:nvPr/>
        </p:nvSpPr>
        <p:spPr>
          <a:xfrm>
            <a:off x="4151528" y="2259182"/>
            <a:ext cx="619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01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2E2A8DC1-8CBA-48F3-967A-56A8AD317EFA}"/>
              </a:ext>
            </a:extLst>
          </p:cNvPr>
          <p:cNvSpPr txBox="1"/>
          <p:nvPr/>
        </p:nvSpPr>
        <p:spPr>
          <a:xfrm>
            <a:off x="7420536" y="2256663"/>
            <a:ext cx="48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02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6D623211-9D0D-42C7-8441-29F3BF86F86F}"/>
              </a:ext>
            </a:extLst>
          </p:cNvPr>
          <p:cNvSpPr txBox="1"/>
          <p:nvPr/>
        </p:nvSpPr>
        <p:spPr>
          <a:xfrm>
            <a:off x="4196199" y="4708609"/>
            <a:ext cx="517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03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3F70A53-B1D5-49AD-86F5-11221A48955E}"/>
              </a:ext>
            </a:extLst>
          </p:cNvPr>
          <p:cNvSpPr txBox="1"/>
          <p:nvPr/>
        </p:nvSpPr>
        <p:spPr>
          <a:xfrm>
            <a:off x="7412916" y="4706172"/>
            <a:ext cx="504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04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94C9A0ED-B3A9-4BE1-B3F1-DA2329109825}"/>
              </a:ext>
            </a:extLst>
          </p:cNvPr>
          <p:cNvSpPr/>
          <p:nvPr/>
        </p:nvSpPr>
        <p:spPr>
          <a:xfrm rot="10800000">
            <a:off x="5367176" y="3113707"/>
            <a:ext cx="1457650" cy="14576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46FFF2E5-EDC6-49F8-BD71-B9F8D7C439DE}"/>
              </a:ext>
            </a:extLst>
          </p:cNvPr>
          <p:cNvSpPr txBox="1"/>
          <p:nvPr/>
        </p:nvSpPr>
        <p:spPr>
          <a:xfrm>
            <a:off x="5532679" y="3490533"/>
            <a:ext cx="1126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HERE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95A971E3-1547-4434-B77A-4CD573C53BA4}"/>
              </a:ext>
            </a:extLst>
          </p:cNvPr>
          <p:cNvSpPr txBox="1"/>
          <p:nvPr/>
        </p:nvSpPr>
        <p:spPr>
          <a:xfrm>
            <a:off x="8481991" y="1957541"/>
            <a:ext cx="210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BF9F84C5-65E6-4087-8AF9-A19AB43710B7}"/>
              </a:ext>
            </a:extLst>
          </p:cNvPr>
          <p:cNvSpPr txBox="1"/>
          <p:nvPr/>
        </p:nvSpPr>
        <p:spPr>
          <a:xfrm>
            <a:off x="8520792" y="2407102"/>
            <a:ext cx="3039836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Fusce posuere</a:t>
            </a: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29DC84A5-BAAD-4032-A948-31C2F606BFBA}"/>
              </a:ext>
            </a:extLst>
          </p:cNvPr>
          <p:cNvSpPr/>
          <p:nvPr/>
        </p:nvSpPr>
        <p:spPr>
          <a:xfrm>
            <a:off x="8615741" y="2359517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281A3EF7-97CB-490E-885A-C4EEBA23F450}"/>
              </a:ext>
            </a:extLst>
          </p:cNvPr>
          <p:cNvSpPr txBox="1"/>
          <p:nvPr/>
        </p:nvSpPr>
        <p:spPr>
          <a:xfrm>
            <a:off x="8515362" y="4339277"/>
            <a:ext cx="210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9F65F01A-C703-49E8-8392-61DB3FDA8603}"/>
              </a:ext>
            </a:extLst>
          </p:cNvPr>
          <p:cNvSpPr txBox="1"/>
          <p:nvPr/>
        </p:nvSpPr>
        <p:spPr>
          <a:xfrm>
            <a:off x="8554163" y="4788838"/>
            <a:ext cx="3039836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Fusce posuere</a:t>
            </a:r>
          </a:p>
        </p:txBody>
      </p:sp>
      <p:sp>
        <p:nvSpPr>
          <p:cNvPr id="73" name="矩形: 圆角 72">
            <a:extLst>
              <a:ext uri="{FF2B5EF4-FFF2-40B4-BE49-F238E27FC236}">
                <a16:creationId xmlns:a16="http://schemas.microsoft.com/office/drawing/2014/main" id="{228B72FE-71C9-4812-B441-C005FD8920C5}"/>
              </a:ext>
            </a:extLst>
          </p:cNvPr>
          <p:cNvSpPr/>
          <p:nvPr/>
        </p:nvSpPr>
        <p:spPr>
          <a:xfrm>
            <a:off x="8649112" y="4741253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8C057908-FBEC-4838-8D10-516F2CEA19C5}"/>
              </a:ext>
            </a:extLst>
          </p:cNvPr>
          <p:cNvSpPr txBox="1"/>
          <p:nvPr/>
        </p:nvSpPr>
        <p:spPr>
          <a:xfrm>
            <a:off x="1389733" y="1843169"/>
            <a:ext cx="210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4A43B889-53B2-4358-99A9-5C66CF59455B}"/>
              </a:ext>
            </a:extLst>
          </p:cNvPr>
          <p:cNvSpPr txBox="1"/>
          <p:nvPr/>
        </p:nvSpPr>
        <p:spPr>
          <a:xfrm>
            <a:off x="435281" y="2292730"/>
            <a:ext cx="3039836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Fusce posuere</a:t>
            </a:r>
          </a:p>
        </p:txBody>
      </p:sp>
      <p:sp>
        <p:nvSpPr>
          <p:cNvPr id="76" name="矩形: 圆角 75">
            <a:extLst>
              <a:ext uri="{FF2B5EF4-FFF2-40B4-BE49-F238E27FC236}">
                <a16:creationId xmlns:a16="http://schemas.microsoft.com/office/drawing/2014/main" id="{23887C9A-9646-4CB5-82C0-D8C0A073C95D}"/>
              </a:ext>
            </a:extLst>
          </p:cNvPr>
          <p:cNvSpPr/>
          <p:nvPr/>
        </p:nvSpPr>
        <p:spPr>
          <a:xfrm>
            <a:off x="2843931" y="2245145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B0F7A3B5-D851-4ECE-8CC2-3B99E8C7EB26}"/>
              </a:ext>
            </a:extLst>
          </p:cNvPr>
          <p:cNvSpPr txBox="1"/>
          <p:nvPr/>
        </p:nvSpPr>
        <p:spPr>
          <a:xfrm>
            <a:off x="1370109" y="4289826"/>
            <a:ext cx="210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6346B755-5AE7-4D49-862E-0705E3B90C06}"/>
              </a:ext>
            </a:extLst>
          </p:cNvPr>
          <p:cNvSpPr txBox="1"/>
          <p:nvPr/>
        </p:nvSpPr>
        <p:spPr>
          <a:xfrm>
            <a:off x="415657" y="4739387"/>
            <a:ext cx="3039836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Fusce posuere</a:t>
            </a:r>
          </a:p>
        </p:txBody>
      </p:sp>
      <p:sp>
        <p:nvSpPr>
          <p:cNvPr id="79" name="矩形: 圆角 78">
            <a:extLst>
              <a:ext uri="{FF2B5EF4-FFF2-40B4-BE49-F238E27FC236}">
                <a16:creationId xmlns:a16="http://schemas.microsoft.com/office/drawing/2014/main" id="{52EF563E-C12D-4172-87B2-7FB3EE1050FF}"/>
              </a:ext>
            </a:extLst>
          </p:cNvPr>
          <p:cNvSpPr/>
          <p:nvPr/>
        </p:nvSpPr>
        <p:spPr>
          <a:xfrm>
            <a:off x="2824307" y="4691802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2212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D6299E7F-230E-4E97-A89C-A66FA4F350F4}"/>
              </a:ext>
            </a:extLst>
          </p:cNvPr>
          <p:cNvSpPr/>
          <p:nvPr/>
        </p:nvSpPr>
        <p:spPr>
          <a:xfrm>
            <a:off x="9059501" y="2187295"/>
            <a:ext cx="2088377" cy="2088377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E7B0259E-B4D2-465C-B98B-9651BBFB6670}"/>
              </a:ext>
            </a:extLst>
          </p:cNvPr>
          <p:cNvSpPr/>
          <p:nvPr/>
        </p:nvSpPr>
        <p:spPr>
          <a:xfrm>
            <a:off x="9244691" y="2349776"/>
            <a:ext cx="1717996" cy="17179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83EFC45-43E0-469A-B735-B47AD83B81D2}"/>
              </a:ext>
            </a:extLst>
          </p:cNvPr>
          <p:cNvSpPr txBox="1"/>
          <p:nvPr/>
        </p:nvSpPr>
        <p:spPr>
          <a:xfrm>
            <a:off x="9255349" y="2824054"/>
            <a:ext cx="169668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chemeClr val="bg1"/>
                </a:solidFill>
              </a:rPr>
              <a:t>40%</a:t>
            </a:r>
            <a:endParaRPr lang="zh-CN" altLang="en-US" sz="4400" b="1">
              <a:solidFill>
                <a:schemeClr val="bg1"/>
              </a:solidFill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89DB0F2C-4BF9-4CD5-ABD9-69DEBE09313D}"/>
              </a:ext>
            </a:extLst>
          </p:cNvPr>
          <p:cNvSpPr/>
          <p:nvPr/>
        </p:nvSpPr>
        <p:spPr>
          <a:xfrm>
            <a:off x="4671723" y="1784497"/>
            <a:ext cx="2848555" cy="2848555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2B31DD15-4FCB-40DD-BCC9-F826594DA2DC}"/>
              </a:ext>
            </a:extLst>
          </p:cNvPr>
          <p:cNvSpPr/>
          <p:nvPr/>
        </p:nvSpPr>
        <p:spPr>
          <a:xfrm>
            <a:off x="4924323" y="2037097"/>
            <a:ext cx="2343354" cy="234335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0577D94-7612-40ED-8B43-DD437DAC9C7F}"/>
              </a:ext>
            </a:extLst>
          </p:cNvPr>
          <p:cNvSpPr txBox="1"/>
          <p:nvPr/>
        </p:nvSpPr>
        <p:spPr>
          <a:xfrm>
            <a:off x="4938860" y="2700943"/>
            <a:ext cx="231428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bg1"/>
                </a:solidFill>
              </a:rPr>
              <a:t>60%</a:t>
            </a:r>
            <a:endParaRPr lang="zh-CN" altLang="en-US" sz="6000" b="1">
              <a:solidFill>
                <a:schemeClr val="bg1"/>
              </a:solidFill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647C12BC-B96E-4EE6-85A8-FC292F5B45F3}"/>
              </a:ext>
            </a:extLst>
          </p:cNvPr>
          <p:cNvSpPr/>
          <p:nvPr/>
        </p:nvSpPr>
        <p:spPr>
          <a:xfrm>
            <a:off x="1044494" y="2164586"/>
            <a:ext cx="2088377" cy="2088377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D12CC48E-7853-41ED-8B62-7D4A30CB2CBE}"/>
              </a:ext>
            </a:extLst>
          </p:cNvPr>
          <p:cNvSpPr/>
          <p:nvPr/>
        </p:nvSpPr>
        <p:spPr>
          <a:xfrm>
            <a:off x="1229684" y="2349776"/>
            <a:ext cx="1717996" cy="17179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F951798-E6BA-453D-B0D1-5DA8DE5CD1BE}"/>
              </a:ext>
            </a:extLst>
          </p:cNvPr>
          <p:cNvSpPr txBox="1"/>
          <p:nvPr/>
        </p:nvSpPr>
        <p:spPr>
          <a:xfrm>
            <a:off x="1240342" y="2824054"/>
            <a:ext cx="169668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chemeClr val="bg1"/>
                </a:solidFill>
              </a:rPr>
              <a:t>30%</a:t>
            </a:r>
            <a:endParaRPr lang="zh-CN" altLang="en-US" sz="4400" b="1">
              <a:solidFill>
                <a:schemeClr val="bg1"/>
              </a:solidFill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4CEA25D-7284-4174-833F-F04D6D1BD6FD}"/>
              </a:ext>
            </a:extLst>
          </p:cNvPr>
          <p:cNvGrpSpPr/>
          <p:nvPr/>
        </p:nvGrpSpPr>
        <p:grpSpPr>
          <a:xfrm>
            <a:off x="1039015" y="4960008"/>
            <a:ext cx="2106815" cy="1187012"/>
            <a:chOff x="667657" y="4517316"/>
            <a:chExt cx="2106815" cy="1187012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1E13424-E865-470E-B2DE-6F3E6CCEC24E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79DF1E3-CF2B-46E0-9360-C9F46746A4CC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55374C3A-BA6C-4CF0-93E6-40BCB6EAD2B7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2682120-07F1-4338-B989-80FB3158DA39}"/>
              </a:ext>
            </a:extLst>
          </p:cNvPr>
          <p:cNvGrpSpPr/>
          <p:nvPr/>
        </p:nvGrpSpPr>
        <p:grpSpPr>
          <a:xfrm>
            <a:off x="5042592" y="4960008"/>
            <a:ext cx="2106815" cy="1187012"/>
            <a:chOff x="667657" y="4517316"/>
            <a:chExt cx="2106815" cy="1187012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5114B3B-7A35-4C56-A612-DE3004C6045E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98FF7BB-2490-46CB-BF20-342691493676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54836BBA-CA07-4DDD-A990-3DE2DC803692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EDC8A57-73F2-4F70-93F0-6FA0072B1969}"/>
              </a:ext>
            </a:extLst>
          </p:cNvPr>
          <p:cNvGrpSpPr/>
          <p:nvPr/>
        </p:nvGrpSpPr>
        <p:grpSpPr>
          <a:xfrm>
            <a:off x="9046170" y="4960008"/>
            <a:ext cx="2106815" cy="1187012"/>
            <a:chOff x="667657" y="4517316"/>
            <a:chExt cx="2106815" cy="1187012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AE6ABE8B-24AE-4D57-B2A3-667080C5D520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80F3E3C9-D783-4CA6-A8DC-867BF57703C5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2E9665ED-AD1F-4F84-A9A1-9D8CC632021C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58626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84775"/>
          </a:xfrm>
        </p:spPr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28" name="空心弧 27">
            <a:extLst>
              <a:ext uri="{FF2B5EF4-FFF2-40B4-BE49-F238E27FC236}">
                <a16:creationId xmlns:a16="http://schemas.microsoft.com/office/drawing/2014/main" id="{35A8C41C-200C-49AA-AEC8-EF236CC90408}"/>
              </a:ext>
            </a:extLst>
          </p:cNvPr>
          <p:cNvSpPr/>
          <p:nvPr/>
        </p:nvSpPr>
        <p:spPr>
          <a:xfrm rot="10800000">
            <a:off x="4505549" y="2139950"/>
            <a:ext cx="3213100" cy="3213100"/>
          </a:xfrm>
          <a:prstGeom prst="blockArc">
            <a:avLst>
              <a:gd name="adj1" fmla="val 10797665"/>
              <a:gd name="adj2" fmla="val 16200000"/>
              <a:gd name="adj3" fmla="val 1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29" name="空心弧 28">
            <a:extLst>
              <a:ext uri="{FF2B5EF4-FFF2-40B4-BE49-F238E27FC236}">
                <a16:creationId xmlns:a16="http://schemas.microsoft.com/office/drawing/2014/main" id="{55749179-0C88-4FB8-987D-6CFBEFC91A80}"/>
              </a:ext>
            </a:extLst>
          </p:cNvPr>
          <p:cNvSpPr/>
          <p:nvPr/>
        </p:nvSpPr>
        <p:spPr>
          <a:xfrm>
            <a:off x="4505549" y="2139950"/>
            <a:ext cx="3213100" cy="3213100"/>
          </a:xfrm>
          <a:prstGeom prst="blockArc">
            <a:avLst>
              <a:gd name="adj1" fmla="val 10797665"/>
              <a:gd name="adj2" fmla="val 16200000"/>
              <a:gd name="adj3" fmla="val 1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0" name="空心弧 29">
            <a:extLst>
              <a:ext uri="{FF2B5EF4-FFF2-40B4-BE49-F238E27FC236}">
                <a16:creationId xmlns:a16="http://schemas.microsoft.com/office/drawing/2014/main" id="{81A3D572-9185-49BD-B06A-7D94E915327F}"/>
              </a:ext>
            </a:extLst>
          </p:cNvPr>
          <p:cNvSpPr/>
          <p:nvPr/>
        </p:nvSpPr>
        <p:spPr>
          <a:xfrm rot="16200000">
            <a:off x="4505549" y="2139950"/>
            <a:ext cx="3213100" cy="3213100"/>
          </a:xfrm>
          <a:prstGeom prst="blockArc">
            <a:avLst>
              <a:gd name="adj1" fmla="val 10797665"/>
              <a:gd name="adj2" fmla="val 16199994"/>
              <a:gd name="adj3" fmla="val 15930"/>
            </a:avLst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空心弧 44">
            <a:extLst>
              <a:ext uri="{FF2B5EF4-FFF2-40B4-BE49-F238E27FC236}">
                <a16:creationId xmlns:a16="http://schemas.microsoft.com/office/drawing/2014/main" id="{C00A8AA0-411B-43DD-824A-DD7517ADEAD1}"/>
              </a:ext>
            </a:extLst>
          </p:cNvPr>
          <p:cNvSpPr/>
          <p:nvPr/>
        </p:nvSpPr>
        <p:spPr>
          <a:xfrm rot="5400000">
            <a:off x="4505549" y="2139950"/>
            <a:ext cx="3213100" cy="3213100"/>
          </a:xfrm>
          <a:prstGeom prst="blockArc">
            <a:avLst>
              <a:gd name="adj1" fmla="val 10797665"/>
              <a:gd name="adj2" fmla="val 16240347"/>
              <a:gd name="adj3" fmla="val 16322"/>
            </a:avLst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DE4EA556-89AF-45C4-8C24-41A927B5A58D}"/>
              </a:ext>
            </a:extLst>
          </p:cNvPr>
          <p:cNvSpPr/>
          <p:nvPr/>
        </p:nvSpPr>
        <p:spPr>
          <a:xfrm>
            <a:off x="4283286" y="2238586"/>
            <a:ext cx="660400" cy="6604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717BE4AD-31DC-481D-9ECE-1C60E2EA113F}"/>
              </a:ext>
            </a:extLst>
          </p:cNvPr>
          <p:cNvSpPr/>
          <p:nvPr/>
        </p:nvSpPr>
        <p:spPr>
          <a:xfrm>
            <a:off x="7263144" y="2238586"/>
            <a:ext cx="660400" cy="660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76E3DD93-AC94-450E-BBDD-989FEA975DD2}"/>
              </a:ext>
            </a:extLst>
          </p:cNvPr>
          <p:cNvSpPr/>
          <p:nvPr/>
        </p:nvSpPr>
        <p:spPr>
          <a:xfrm>
            <a:off x="4283286" y="4643771"/>
            <a:ext cx="660400" cy="660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C8622DC7-C18B-45F4-A8A2-E28CFC682292}"/>
              </a:ext>
            </a:extLst>
          </p:cNvPr>
          <p:cNvSpPr/>
          <p:nvPr/>
        </p:nvSpPr>
        <p:spPr>
          <a:xfrm>
            <a:off x="7263144" y="4643771"/>
            <a:ext cx="660400" cy="6604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6F218058-4E38-4349-86E8-C373343808A4}"/>
              </a:ext>
            </a:extLst>
          </p:cNvPr>
          <p:cNvSpPr txBox="1"/>
          <p:nvPr/>
        </p:nvSpPr>
        <p:spPr>
          <a:xfrm>
            <a:off x="5344313" y="3076024"/>
            <a:ext cx="1535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</a:t>
            </a:r>
            <a:endParaRPr lang="en-US" altLang="zh-CN" sz="4000" b="1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40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4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10411BD7-A349-48B2-8407-10C08598919D}"/>
              </a:ext>
            </a:extLst>
          </p:cNvPr>
          <p:cNvSpPr txBox="1"/>
          <p:nvPr/>
        </p:nvSpPr>
        <p:spPr>
          <a:xfrm>
            <a:off x="4353594" y="2337953"/>
            <a:ext cx="57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3"/>
                </a:solidFill>
              </a:rPr>
              <a:t>01</a:t>
            </a:r>
            <a:endParaRPr lang="zh-CN" altLang="en-US" sz="2400" b="1">
              <a:solidFill>
                <a:schemeClr val="accent3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CA9220CA-5F14-4214-9035-5FFAF42371B0}"/>
              </a:ext>
            </a:extLst>
          </p:cNvPr>
          <p:cNvSpPr txBox="1"/>
          <p:nvPr/>
        </p:nvSpPr>
        <p:spPr>
          <a:xfrm>
            <a:off x="7305484" y="2364543"/>
            <a:ext cx="57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7CDBB1EF-5142-487D-A1CC-704883A13C1B}"/>
              </a:ext>
            </a:extLst>
          </p:cNvPr>
          <p:cNvSpPr txBox="1"/>
          <p:nvPr/>
        </p:nvSpPr>
        <p:spPr>
          <a:xfrm>
            <a:off x="7327798" y="4757061"/>
            <a:ext cx="57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3"/>
                </a:solidFill>
              </a:rPr>
              <a:t>03</a:t>
            </a:r>
            <a:endParaRPr lang="zh-CN" altLang="en-US" sz="2400" b="1">
              <a:solidFill>
                <a:schemeClr val="accent3"/>
              </a:solidFill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12531F88-78EB-4C54-9DA0-A292C9C3FBF8}"/>
              </a:ext>
            </a:extLst>
          </p:cNvPr>
          <p:cNvSpPr txBox="1"/>
          <p:nvPr/>
        </p:nvSpPr>
        <p:spPr>
          <a:xfrm>
            <a:off x="4325626" y="4743138"/>
            <a:ext cx="57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04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B13777E8-7977-45EB-99F7-75C12012C4C2}"/>
              </a:ext>
            </a:extLst>
          </p:cNvPr>
          <p:cNvSpPr txBox="1"/>
          <p:nvPr/>
        </p:nvSpPr>
        <p:spPr>
          <a:xfrm>
            <a:off x="8481991" y="2207914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424CF5EC-7299-4EEB-B163-45D23F73CBC2}"/>
              </a:ext>
            </a:extLst>
          </p:cNvPr>
          <p:cNvSpPr txBox="1"/>
          <p:nvPr/>
        </p:nvSpPr>
        <p:spPr>
          <a:xfrm>
            <a:off x="8520792" y="2657475"/>
            <a:ext cx="3039836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75" name="矩形: 圆角 74">
            <a:extLst>
              <a:ext uri="{FF2B5EF4-FFF2-40B4-BE49-F238E27FC236}">
                <a16:creationId xmlns:a16="http://schemas.microsoft.com/office/drawing/2014/main" id="{1C0747DF-66FB-4AB4-9AF3-13E820AAD945}"/>
              </a:ext>
            </a:extLst>
          </p:cNvPr>
          <p:cNvSpPr/>
          <p:nvPr/>
        </p:nvSpPr>
        <p:spPr>
          <a:xfrm>
            <a:off x="8615741" y="2609890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3ECDFC65-B044-42C9-B123-6C455A7B3496}"/>
              </a:ext>
            </a:extLst>
          </p:cNvPr>
          <p:cNvSpPr txBox="1"/>
          <p:nvPr/>
        </p:nvSpPr>
        <p:spPr>
          <a:xfrm>
            <a:off x="8515362" y="458965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0B2E40A7-10BF-40A8-9B5A-0CA04B00E7CB}"/>
              </a:ext>
            </a:extLst>
          </p:cNvPr>
          <p:cNvSpPr txBox="1"/>
          <p:nvPr/>
        </p:nvSpPr>
        <p:spPr>
          <a:xfrm>
            <a:off x="8554163" y="5039211"/>
            <a:ext cx="3039836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79" name="矩形: 圆角 78">
            <a:extLst>
              <a:ext uri="{FF2B5EF4-FFF2-40B4-BE49-F238E27FC236}">
                <a16:creationId xmlns:a16="http://schemas.microsoft.com/office/drawing/2014/main" id="{B0CDEFD9-39F2-4213-9BE4-3E907034FD8D}"/>
              </a:ext>
            </a:extLst>
          </p:cNvPr>
          <p:cNvSpPr/>
          <p:nvPr/>
        </p:nvSpPr>
        <p:spPr>
          <a:xfrm>
            <a:off x="8649112" y="4991626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0F6FD8F0-C25E-4A97-9B3D-9056E5AE450C}"/>
              </a:ext>
            </a:extLst>
          </p:cNvPr>
          <p:cNvSpPr txBox="1"/>
          <p:nvPr/>
        </p:nvSpPr>
        <p:spPr>
          <a:xfrm>
            <a:off x="1389733" y="2093542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FB072546-4A23-4143-A628-FE18A8519341}"/>
              </a:ext>
            </a:extLst>
          </p:cNvPr>
          <p:cNvSpPr txBox="1"/>
          <p:nvPr/>
        </p:nvSpPr>
        <p:spPr>
          <a:xfrm>
            <a:off x="435281" y="2543103"/>
            <a:ext cx="3039836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82" name="矩形: 圆角 81">
            <a:extLst>
              <a:ext uri="{FF2B5EF4-FFF2-40B4-BE49-F238E27FC236}">
                <a16:creationId xmlns:a16="http://schemas.microsoft.com/office/drawing/2014/main" id="{4E6EA268-0191-467B-9305-1D1D6894C16A}"/>
              </a:ext>
            </a:extLst>
          </p:cNvPr>
          <p:cNvSpPr/>
          <p:nvPr/>
        </p:nvSpPr>
        <p:spPr>
          <a:xfrm>
            <a:off x="2843931" y="2495518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728AF61B-9EC1-4D36-AB30-301F39988FB3}"/>
              </a:ext>
            </a:extLst>
          </p:cNvPr>
          <p:cNvSpPr txBox="1"/>
          <p:nvPr/>
        </p:nvSpPr>
        <p:spPr>
          <a:xfrm>
            <a:off x="1370109" y="4540199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EFBC70CF-1C4B-4087-A3E9-6BD9F7F87F04}"/>
              </a:ext>
            </a:extLst>
          </p:cNvPr>
          <p:cNvSpPr txBox="1"/>
          <p:nvPr/>
        </p:nvSpPr>
        <p:spPr>
          <a:xfrm>
            <a:off x="415657" y="4989760"/>
            <a:ext cx="3039836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13C3D5D3-58AB-405F-BCB4-C5142A04E5EF}"/>
              </a:ext>
            </a:extLst>
          </p:cNvPr>
          <p:cNvSpPr/>
          <p:nvPr/>
        </p:nvSpPr>
        <p:spPr>
          <a:xfrm>
            <a:off x="2824307" y="4942175"/>
            <a:ext cx="548556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389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任意多边形: 形状 151">
            <a:extLst>
              <a:ext uri="{FF2B5EF4-FFF2-40B4-BE49-F238E27FC236}">
                <a16:creationId xmlns:a16="http://schemas.microsoft.com/office/drawing/2014/main" id="{6D1A9300-E545-431A-A2AC-250D505666A8}"/>
              </a:ext>
            </a:extLst>
          </p:cNvPr>
          <p:cNvSpPr/>
          <p:nvPr/>
        </p:nvSpPr>
        <p:spPr>
          <a:xfrm>
            <a:off x="1694240" y="2854244"/>
            <a:ext cx="8743950" cy="1905081"/>
          </a:xfrm>
          <a:custGeom>
            <a:avLst/>
            <a:gdLst>
              <a:gd name="connsiteX0" fmla="*/ 0 w 8743950"/>
              <a:gd name="connsiteY0" fmla="*/ 1885950 h 1905000"/>
              <a:gd name="connsiteX1" fmla="*/ 2171700 w 8743950"/>
              <a:gd name="connsiteY1" fmla="*/ 0 h 1905000"/>
              <a:gd name="connsiteX2" fmla="*/ 4400550 w 8743950"/>
              <a:gd name="connsiteY2" fmla="*/ 1885950 h 1905000"/>
              <a:gd name="connsiteX3" fmla="*/ 6619875 w 8743950"/>
              <a:gd name="connsiteY3" fmla="*/ 0 h 1905000"/>
              <a:gd name="connsiteX4" fmla="*/ 8743950 w 8743950"/>
              <a:gd name="connsiteY4" fmla="*/ 1905000 h 1905000"/>
              <a:gd name="connsiteX0" fmla="*/ 0 w 8743950"/>
              <a:gd name="connsiteY0" fmla="*/ 1885950 h 1905000"/>
              <a:gd name="connsiteX1" fmla="*/ 2171700 w 8743950"/>
              <a:gd name="connsiteY1" fmla="*/ 0 h 1905000"/>
              <a:gd name="connsiteX2" fmla="*/ 4400550 w 8743950"/>
              <a:gd name="connsiteY2" fmla="*/ 1885950 h 1905000"/>
              <a:gd name="connsiteX3" fmla="*/ 6619875 w 8743950"/>
              <a:gd name="connsiteY3" fmla="*/ 0 h 1905000"/>
              <a:gd name="connsiteX4" fmla="*/ 8743950 w 8743950"/>
              <a:gd name="connsiteY4" fmla="*/ 1905000 h 1905000"/>
              <a:gd name="connsiteX0" fmla="*/ 0 w 8743950"/>
              <a:gd name="connsiteY0" fmla="*/ 1885950 h 1986844"/>
              <a:gd name="connsiteX1" fmla="*/ 2171700 w 8743950"/>
              <a:gd name="connsiteY1" fmla="*/ 0 h 1986844"/>
              <a:gd name="connsiteX2" fmla="*/ 4400550 w 8743950"/>
              <a:gd name="connsiteY2" fmla="*/ 1885950 h 1986844"/>
              <a:gd name="connsiteX3" fmla="*/ 6619875 w 8743950"/>
              <a:gd name="connsiteY3" fmla="*/ 0 h 1986844"/>
              <a:gd name="connsiteX4" fmla="*/ 8743950 w 8743950"/>
              <a:gd name="connsiteY4" fmla="*/ 1905000 h 1986844"/>
              <a:gd name="connsiteX0" fmla="*/ 0 w 8743950"/>
              <a:gd name="connsiteY0" fmla="*/ 1885950 h 1905000"/>
              <a:gd name="connsiteX1" fmla="*/ 2171700 w 8743950"/>
              <a:gd name="connsiteY1" fmla="*/ 0 h 1905000"/>
              <a:gd name="connsiteX2" fmla="*/ 4400550 w 8743950"/>
              <a:gd name="connsiteY2" fmla="*/ 1885950 h 1905000"/>
              <a:gd name="connsiteX3" fmla="*/ 6619875 w 8743950"/>
              <a:gd name="connsiteY3" fmla="*/ 0 h 1905000"/>
              <a:gd name="connsiteX4" fmla="*/ 8743950 w 8743950"/>
              <a:gd name="connsiteY4" fmla="*/ 1905000 h 1905000"/>
              <a:gd name="connsiteX0" fmla="*/ 0 w 8743950"/>
              <a:gd name="connsiteY0" fmla="*/ 1988521 h 2007571"/>
              <a:gd name="connsiteX1" fmla="*/ 2171700 w 8743950"/>
              <a:gd name="connsiteY1" fmla="*/ 102571 h 2007571"/>
              <a:gd name="connsiteX2" fmla="*/ 4400550 w 8743950"/>
              <a:gd name="connsiteY2" fmla="*/ 1988521 h 2007571"/>
              <a:gd name="connsiteX3" fmla="*/ 6619875 w 8743950"/>
              <a:gd name="connsiteY3" fmla="*/ 102571 h 2007571"/>
              <a:gd name="connsiteX4" fmla="*/ 8743950 w 8743950"/>
              <a:gd name="connsiteY4" fmla="*/ 2007571 h 2007571"/>
              <a:gd name="connsiteX0" fmla="*/ 0 w 8743950"/>
              <a:gd name="connsiteY0" fmla="*/ 1886044 h 1905094"/>
              <a:gd name="connsiteX1" fmla="*/ 2171700 w 8743950"/>
              <a:gd name="connsiteY1" fmla="*/ 94 h 1905094"/>
              <a:gd name="connsiteX2" fmla="*/ 4400550 w 8743950"/>
              <a:gd name="connsiteY2" fmla="*/ 1886044 h 1905094"/>
              <a:gd name="connsiteX3" fmla="*/ 6619875 w 8743950"/>
              <a:gd name="connsiteY3" fmla="*/ 94 h 1905094"/>
              <a:gd name="connsiteX4" fmla="*/ 8743950 w 8743950"/>
              <a:gd name="connsiteY4" fmla="*/ 1905094 h 1905094"/>
              <a:gd name="connsiteX0" fmla="*/ 0 w 8743950"/>
              <a:gd name="connsiteY0" fmla="*/ 1886031 h 1905081"/>
              <a:gd name="connsiteX1" fmla="*/ 2171700 w 8743950"/>
              <a:gd name="connsiteY1" fmla="*/ 81 h 1905081"/>
              <a:gd name="connsiteX2" fmla="*/ 4400550 w 8743950"/>
              <a:gd name="connsiteY2" fmla="*/ 1886031 h 1905081"/>
              <a:gd name="connsiteX3" fmla="*/ 6619875 w 8743950"/>
              <a:gd name="connsiteY3" fmla="*/ 81 h 1905081"/>
              <a:gd name="connsiteX4" fmla="*/ 8743950 w 8743950"/>
              <a:gd name="connsiteY4" fmla="*/ 1905081 h 1905081"/>
              <a:gd name="connsiteX0" fmla="*/ 0 w 8743950"/>
              <a:gd name="connsiteY0" fmla="*/ 1886031 h 1905081"/>
              <a:gd name="connsiteX1" fmla="*/ 2171700 w 8743950"/>
              <a:gd name="connsiteY1" fmla="*/ 81 h 1905081"/>
              <a:gd name="connsiteX2" fmla="*/ 4400550 w 8743950"/>
              <a:gd name="connsiteY2" fmla="*/ 1886031 h 1905081"/>
              <a:gd name="connsiteX3" fmla="*/ 6619875 w 8743950"/>
              <a:gd name="connsiteY3" fmla="*/ 81 h 1905081"/>
              <a:gd name="connsiteX4" fmla="*/ 8743950 w 8743950"/>
              <a:gd name="connsiteY4" fmla="*/ 1905081 h 19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3950" h="1905081">
                <a:moveTo>
                  <a:pt x="0" y="1886031"/>
                </a:moveTo>
                <a:cubicBezTo>
                  <a:pt x="762000" y="1438356"/>
                  <a:pt x="1438275" y="81"/>
                  <a:pt x="2171700" y="81"/>
                </a:cubicBezTo>
                <a:cubicBezTo>
                  <a:pt x="2905125" y="81"/>
                  <a:pt x="3765550" y="1886031"/>
                  <a:pt x="4400550" y="1886031"/>
                </a:cubicBezTo>
                <a:cubicBezTo>
                  <a:pt x="5035550" y="1886031"/>
                  <a:pt x="6064250" y="12781"/>
                  <a:pt x="6619875" y="81"/>
                </a:cubicBezTo>
                <a:cubicBezTo>
                  <a:pt x="7175500" y="-12619"/>
                  <a:pt x="8074025" y="1489156"/>
                  <a:pt x="8743950" y="1905081"/>
                </a:cubicBezTo>
              </a:path>
            </a:pathLst>
          </a:custGeom>
          <a:noFill/>
          <a:ln w="31750">
            <a:solidFill>
              <a:schemeClr val="tx2">
                <a:alpha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743950"/>
                      <a:gd name="connsiteY0" fmla="*/ 1885950 h 1905000"/>
                      <a:gd name="connsiteX1" fmla="*/ 2171700 w 8743950"/>
                      <a:gd name="connsiteY1" fmla="*/ 0 h 1905000"/>
                      <a:gd name="connsiteX2" fmla="*/ 4400550 w 8743950"/>
                      <a:gd name="connsiteY2" fmla="*/ 1885950 h 1905000"/>
                      <a:gd name="connsiteX3" fmla="*/ 6619875 w 8743950"/>
                      <a:gd name="connsiteY3" fmla="*/ 0 h 1905000"/>
                      <a:gd name="connsiteX4" fmla="*/ 8743950 w 8743950"/>
                      <a:gd name="connsiteY4" fmla="*/ 1905000 h 1905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43950" h="1905000" extrusionOk="0">
                        <a:moveTo>
                          <a:pt x="0" y="1885950"/>
                        </a:moveTo>
                        <a:cubicBezTo>
                          <a:pt x="1108980" y="1080027"/>
                          <a:pt x="1502361" y="734919"/>
                          <a:pt x="2171700" y="0"/>
                        </a:cubicBezTo>
                        <a:cubicBezTo>
                          <a:pt x="2775848" y="685271"/>
                          <a:pt x="4014637" y="1448126"/>
                          <a:pt x="4400550" y="1885950"/>
                        </a:cubicBezTo>
                        <a:cubicBezTo>
                          <a:pt x="5332757" y="917138"/>
                          <a:pt x="5792324" y="909529"/>
                          <a:pt x="6619875" y="0"/>
                        </a:cubicBezTo>
                        <a:cubicBezTo>
                          <a:pt x="7661299" y="906896"/>
                          <a:pt x="8325357" y="1324759"/>
                          <a:pt x="8743950" y="190500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156" name="文本框 155">
            <a:extLst>
              <a:ext uri="{FF2B5EF4-FFF2-40B4-BE49-F238E27FC236}">
                <a16:creationId xmlns:a16="http://schemas.microsoft.com/office/drawing/2014/main" id="{F5273500-93A9-4D4D-81B1-BD490B7C481E}"/>
              </a:ext>
            </a:extLst>
          </p:cNvPr>
          <p:cNvSpPr txBox="1"/>
          <p:nvPr/>
        </p:nvSpPr>
        <p:spPr>
          <a:xfrm>
            <a:off x="7679723" y="4397462"/>
            <a:ext cx="1191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TITLE HERE</a:t>
            </a:r>
          </a:p>
        </p:txBody>
      </p:sp>
      <p:cxnSp>
        <p:nvCxnSpPr>
          <p:cNvPr id="157" name="直接连接符 156">
            <a:extLst>
              <a:ext uri="{FF2B5EF4-FFF2-40B4-BE49-F238E27FC236}">
                <a16:creationId xmlns:a16="http://schemas.microsoft.com/office/drawing/2014/main" id="{06286A81-3EFB-4B10-BC6C-0C2CDA2D092B}"/>
              </a:ext>
            </a:extLst>
          </p:cNvPr>
          <p:cNvCxnSpPr>
            <a:cxnSpLocks/>
          </p:cNvCxnSpPr>
          <p:nvPr/>
        </p:nvCxnSpPr>
        <p:spPr>
          <a:xfrm>
            <a:off x="7737469" y="4719170"/>
            <a:ext cx="1075601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文本框 157">
            <a:extLst>
              <a:ext uri="{FF2B5EF4-FFF2-40B4-BE49-F238E27FC236}">
                <a16:creationId xmlns:a16="http://schemas.microsoft.com/office/drawing/2014/main" id="{FED89D2B-5B33-4C3F-9A63-3EB73D8D7741}"/>
              </a:ext>
            </a:extLst>
          </p:cNvPr>
          <p:cNvSpPr txBox="1"/>
          <p:nvPr/>
        </p:nvSpPr>
        <p:spPr>
          <a:xfrm>
            <a:off x="7693742" y="4743548"/>
            <a:ext cx="11630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Lorem ipsum dolor sit amet, consectetuer adipiscing elit</a:t>
            </a:r>
            <a:r>
              <a:rPr kumimoji="0" lang="en-US" altLang="zh-CN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. Maecenas</a:t>
            </a:r>
          </a:p>
        </p:txBody>
      </p:sp>
      <p:cxnSp>
        <p:nvCxnSpPr>
          <p:cNvPr id="163" name="直接连接符 162">
            <a:extLst>
              <a:ext uri="{FF2B5EF4-FFF2-40B4-BE49-F238E27FC236}">
                <a16:creationId xmlns:a16="http://schemas.microsoft.com/office/drawing/2014/main" id="{490DD0BD-F676-40F8-B7E5-92004228153A}"/>
              </a:ext>
            </a:extLst>
          </p:cNvPr>
          <p:cNvCxnSpPr>
            <a:cxnSpLocks/>
          </p:cNvCxnSpPr>
          <p:nvPr/>
        </p:nvCxnSpPr>
        <p:spPr>
          <a:xfrm>
            <a:off x="5537939" y="2821709"/>
            <a:ext cx="1075601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>
            <a:extLst>
              <a:ext uri="{FF2B5EF4-FFF2-40B4-BE49-F238E27FC236}">
                <a16:creationId xmlns:a16="http://schemas.microsoft.com/office/drawing/2014/main" id="{9B87EF6E-C714-4F66-8C9F-917DEC73495F}"/>
              </a:ext>
            </a:extLst>
          </p:cNvPr>
          <p:cNvCxnSpPr>
            <a:cxnSpLocks/>
          </p:cNvCxnSpPr>
          <p:nvPr/>
        </p:nvCxnSpPr>
        <p:spPr>
          <a:xfrm>
            <a:off x="9936999" y="2821709"/>
            <a:ext cx="1075601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>
            <a:extLst>
              <a:ext uri="{FF2B5EF4-FFF2-40B4-BE49-F238E27FC236}">
                <a16:creationId xmlns:a16="http://schemas.microsoft.com/office/drawing/2014/main" id="{54AF79D1-C2DA-403F-907D-993765DE138C}"/>
              </a:ext>
            </a:extLst>
          </p:cNvPr>
          <p:cNvSpPr txBox="1"/>
          <p:nvPr/>
        </p:nvSpPr>
        <p:spPr>
          <a:xfrm>
            <a:off x="9893272" y="2846087"/>
            <a:ext cx="11630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Lorem ipsum dolor sit amet, consectetuer adipiscing elit</a:t>
            </a:r>
            <a:r>
              <a:rPr kumimoji="0" lang="en-US" altLang="zh-CN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. Maecenas</a:t>
            </a:r>
          </a:p>
        </p:txBody>
      </p:sp>
      <p:cxnSp>
        <p:nvCxnSpPr>
          <p:cNvPr id="166" name="直接连接符 165">
            <a:extLst>
              <a:ext uri="{FF2B5EF4-FFF2-40B4-BE49-F238E27FC236}">
                <a16:creationId xmlns:a16="http://schemas.microsoft.com/office/drawing/2014/main" id="{FC2000E3-6C06-4713-9FCA-26B3A669179E}"/>
              </a:ext>
            </a:extLst>
          </p:cNvPr>
          <p:cNvCxnSpPr>
            <a:cxnSpLocks/>
          </p:cNvCxnSpPr>
          <p:nvPr/>
        </p:nvCxnSpPr>
        <p:spPr>
          <a:xfrm>
            <a:off x="2477420" y="3399393"/>
            <a:ext cx="689506" cy="623869"/>
          </a:xfrm>
          <a:prstGeom prst="line">
            <a:avLst/>
          </a:prstGeom>
          <a:ln w="12700">
            <a:gradFill>
              <a:gsLst>
                <a:gs pos="50000">
                  <a:schemeClr val="accent2"/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09E01C31-86C8-457F-95C3-18EB87372679}"/>
              </a:ext>
            </a:extLst>
          </p:cNvPr>
          <p:cNvCxnSpPr>
            <a:cxnSpLocks/>
          </p:cNvCxnSpPr>
          <p:nvPr/>
        </p:nvCxnSpPr>
        <p:spPr>
          <a:xfrm flipH="1">
            <a:off x="4581119" y="3399393"/>
            <a:ext cx="689506" cy="623869"/>
          </a:xfrm>
          <a:prstGeom prst="line">
            <a:avLst/>
          </a:prstGeom>
          <a:ln w="12700">
            <a:gradFill>
              <a:gsLst>
                <a:gs pos="50000">
                  <a:schemeClr val="accent2"/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>
            <a:extLst>
              <a:ext uri="{FF2B5EF4-FFF2-40B4-BE49-F238E27FC236}">
                <a16:creationId xmlns:a16="http://schemas.microsoft.com/office/drawing/2014/main" id="{3BF6AA75-D853-4CB5-B2B1-38132594AB05}"/>
              </a:ext>
            </a:extLst>
          </p:cNvPr>
          <p:cNvCxnSpPr>
            <a:cxnSpLocks/>
          </p:cNvCxnSpPr>
          <p:nvPr/>
        </p:nvCxnSpPr>
        <p:spPr>
          <a:xfrm>
            <a:off x="6871401" y="3399393"/>
            <a:ext cx="689506" cy="623869"/>
          </a:xfrm>
          <a:prstGeom prst="line">
            <a:avLst/>
          </a:prstGeom>
          <a:ln w="12700">
            <a:gradFill>
              <a:gsLst>
                <a:gs pos="50000">
                  <a:schemeClr val="accent2"/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F7BAAB06-D3D5-4F21-BCD3-9DEA0F64B0ED}"/>
              </a:ext>
            </a:extLst>
          </p:cNvPr>
          <p:cNvCxnSpPr>
            <a:cxnSpLocks/>
          </p:cNvCxnSpPr>
          <p:nvPr/>
        </p:nvCxnSpPr>
        <p:spPr>
          <a:xfrm flipH="1">
            <a:off x="8975100" y="3399393"/>
            <a:ext cx="689506" cy="623869"/>
          </a:xfrm>
          <a:prstGeom prst="line">
            <a:avLst/>
          </a:prstGeom>
          <a:ln w="12700">
            <a:gradFill>
              <a:gsLst>
                <a:gs pos="50000">
                  <a:schemeClr val="accent2"/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椭圆 169">
            <a:extLst>
              <a:ext uri="{FF2B5EF4-FFF2-40B4-BE49-F238E27FC236}">
                <a16:creationId xmlns:a16="http://schemas.microsoft.com/office/drawing/2014/main" id="{4D1E45EF-C31A-4656-97C5-721F3FA12C86}"/>
              </a:ext>
            </a:extLst>
          </p:cNvPr>
          <p:cNvSpPr/>
          <p:nvPr/>
        </p:nvSpPr>
        <p:spPr>
          <a:xfrm>
            <a:off x="3626844" y="2601963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1" name="椭圆 170">
            <a:extLst>
              <a:ext uri="{FF2B5EF4-FFF2-40B4-BE49-F238E27FC236}">
                <a16:creationId xmlns:a16="http://schemas.microsoft.com/office/drawing/2014/main" id="{93C4DAA0-B583-4E7F-A1A7-E168E5AC32AE}"/>
              </a:ext>
            </a:extLst>
          </p:cNvPr>
          <p:cNvSpPr/>
          <p:nvPr/>
        </p:nvSpPr>
        <p:spPr>
          <a:xfrm>
            <a:off x="8059310" y="2601963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2" name="椭圆 171">
            <a:extLst>
              <a:ext uri="{FF2B5EF4-FFF2-40B4-BE49-F238E27FC236}">
                <a16:creationId xmlns:a16="http://schemas.microsoft.com/office/drawing/2014/main" id="{C3289187-15D4-43F3-89ED-0A67FC36B5A0}"/>
              </a:ext>
            </a:extLst>
          </p:cNvPr>
          <p:cNvSpPr/>
          <p:nvPr/>
        </p:nvSpPr>
        <p:spPr>
          <a:xfrm>
            <a:off x="1484691" y="4499424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3" name="椭圆 172">
            <a:extLst>
              <a:ext uri="{FF2B5EF4-FFF2-40B4-BE49-F238E27FC236}">
                <a16:creationId xmlns:a16="http://schemas.microsoft.com/office/drawing/2014/main" id="{E11CABEA-11CE-423D-A990-AEDFF041EAD7}"/>
              </a:ext>
            </a:extLst>
          </p:cNvPr>
          <p:cNvSpPr/>
          <p:nvPr/>
        </p:nvSpPr>
        <p:spPr>
          <a:xfrm>
            <a:off x="5843078" y="4499424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4" name="椭圆 173">
            <a:extLst>
              <a:ext uri="{FF2B5EF4-FFF2-40B4-BE49-F238E27FC236}">
                <a16:creationId xmlns:a16="http://schemas.microsoft.com/office/drawing/2014/main" id="{849562E8-0532-41FB-A9E3-A522B7122334}"/>
              </a:ext>
            </a:extLst>
          </p:cNvPr>
          <p:cNvSpPr/>
          <p:nvPr/>
        </p:nvSpPr>
        <p:spPr>
          <a:xfrm>
            <a:off x="10201464" y="4499424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D3A4B802-8259-4906-9069-DE98FBFA783F}"/>
              </a:ext>
            </a:extLst>
          </p:cNvPr>
          <p:cNvSpPr/>
          <p:nvPr/>
        </p:nvSpPr>
        <p:spPr>
          <a:xfrm>
            <a:off x="1037951" y="2156387"/>
            <a:ext cx="1353202" cy="135320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2" name="文本框 181">
            <a:extLst>
              <a:ext uri="{FF2B5EF4-FFF2-40B4-BE49-F238E27FC236}">
                <a16:creationId xmlns:a16="http://schemas.microsoft.com/office/drawing/2014/main" id="{B42190BD-EE98-4DA8-81BD-5E8F40FFEDF1}"/>
              </a:ext>
            </a:extLst>
          </p:cNvPr>
          <p:cNvSpPr txBox="1"/>
          <p:nvPr/>
        </p:nvSpPr>
        <p:spPr>
          <a:xfrm>
            <a:off x="1187734" y="2572535"/>
            <a:ext cx="1053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83" name="直接连接符 182">
            <a:extLst>
              <a:ext uri="{FF2B5EF4-FFF2-40B4-BE49-F238E27FC236}">
                <a16:creationId xmlns:a16="http://schemas.microsoft.com/office/drawing/2014/main" id="{89E160DA-26A7-4CB0-9676-526981F702A9}"/>
              </a:ext>
            </a:extLst>
          </p:cNvPr>
          <p:cNvCxnSpPr>
            <a:cxnSpLocks/>
          </p:cNvCxnSpPr>
          <p:nvPr/>
        </p:nvCxnSpPr>
        <p:spPr>
          <a:xfrm>
            <a:off x="1238817" y="2851832"/>
            <a:ext cx="951470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文本框 183">
            <a:extLst>
              <a:ext uri="{FF2B5EF4-FFF2-40B4-BE49-F238E27FC236}">
                <a16:creationId xmlns:a16="http://schemas.microsoft.com/office/drawing/2014/main" id="{05335B6A-EBE4-4EB7-B93D-C6B94F14F076}"/>
              </a:ext>
            </a:extLst>
          </p:cNvPr>
          <p:cNvSpPr txBox="1"/>
          <p:nvPr/>
        </p:nvSpPr>
        <p:spPr>
          <a:xfrm>
            <a:off x="1185722" y="2875977"/>
            <a:ext cx="1057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sit amet </a:t>
            </a:r>
          </a:p>
        </p:txBody>
      </p:sp>
      <p:sp>
        <p:nvSpPr>
          <p:cNvPr id="185" name="椭圆 184">
            <a:extLst>
              <a:ext uri="{FF2B5EF4-FFF2-40B4-BE49-F238E27FC236}">
                <a16:creationId xmlns:a16="http://schemas.microsoft.com/office/drawing/2014/main" id="{B53BB5BF-C1C9-46AD-9CAC-A8D6039AF9A8}"/>
              </a:ext>
            </a:extLst>
          </p:cNvPr>
          <p:cNvSpPr/>
          <p:nvPr/>
        </p:nvSpPr>
        <p:spPr>
          <a:xfrm>
            <a:off x="888051" y="2006488"/>
            <a:ext cx="1653000" cy="1653000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7" name="椭圆 186">
            <a:extLst>
              <a:ext uri="{FF2B5EF4-FFF2-40B4-BE49-F238E27FC236}">
                <a16:creationId xmlns:a16="http://schemas.microsoft.com/office/drawing/2014/main" id="{36C37F67-099D-4306-B71D-1E5284964135}"/>
              </a:ext>
            </a:extLst>
          </p:cNvPr>
          <p:cNvSpPr/>
          <p:nvPr/>
        </p:nvSpPr>
        <p:spPr>
          <a:xfrm>
            <a:off x="3228676" y="4133033"/>
            <a:ext cx="1353202" cy="135320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8" name="文本框 187">
            <a:extLst>
              <a:ext uri="{FF2B5EF4-FFF2-40B4-BE49-F238E27FC236}">
                <a16:creationId xmlns:a16="http://schemas.microsoft.com/office/drawing/2014/main" id="{C6464880-A7CD-488C-833C-BA4D33BCB0C5}"/>
              </a:ext>
            </a:extLst>
          </p:cNvPr>
          <p:cNvSpPr txBox="1"/>
          <p:nvPr/>
        </p:nvSpPr>
        <p:spPr>
          <a:xfrm>
            <a:off x="3378459" y="4549181"/>
            <a:ext cx="1053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89" name="直接连接符 188">
            <a:extLst>
              <a:ext uri="{FF2B5EF4-FFF2-40B4-BE49-F238E27FC236}">
                <a16:creationId xmlns:a16="http://schemas.microsoft.com/office/drawing/2014/main" id="{09BCB8F3-E50B-4CF7-A3F8-F17EEE650066}"/>
              </a:ext>
            </a:extLst>
          </p:cNvPr>
          <p:cNvCxnSpPr>
            <a:cxnSpLocks/>
          </p:cNvCxnSpPr>
          <p:nvPr/>
        </p:nvCxnSpPr>
        <p:spPr>
          <a:xfrm>
            <a:off x="3429542" y="4828478"/>
            <a:ext cx="951470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文本框 189">
            <a:extLst>
              <a:ext uri="{FF2B5EF4-FFF2-40B4-BE49-F238E27FC236}">
                <a16:creationId xmlns:a16="http://schemas.microsoft.com/office/drawing/2014/main" id="{31D0206E-BE62-4F21-823D-CC2A97EF9585}"/>
              </a:ext>
            </a:extLst>
          </p:cNvPr>
          <p:cNvSpPr txBox="1"/>
          <p:nvPr/>
        </p:nvSpPr>
        <p:spPr>
          <a:xfrm>
            <a:off x="3376447" y="4852623"/>
            <a:ext cx="1057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sit amet </a:t>
            </a:r>
          </a:p>
        </p:txBody>
      </p:sp>
      <p:sp>
        <p:nvSpPr>
          <p:cNvPr id="191" name="椭圆 190">
            <a:extLst>
              <a:ext uri="{FF2B5EF4-FFF2-40B4-BE49-F238E27FC236}">
                <a16:creationId xmlns:a16="http://schemas.microsoft.com/office/drawing/2014/main" id="{4897389E-48FD-483E-9E4C-B13748DAF99A}"/>
              </a:ext>
            </a:extLst>
          </p:cNvPr>
          <p:cNvSpPr/>
          <p:nvPr/>
        </p:nvSpPr>
        <p:spPr>
          <a:xfrm>
            <a:off x="3078776" y="3983134"/>
            <a:ext cx="1653000" cy="1653000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3" name="椭圆 192">
            <a:extLst>
              <a:ext uri="{FF2B5EF4-FFF2-40B4-BE49-F238E27FC236}">
                <a16:creationId xmlns:a16="http://schemas.microsoft.com/office/drawing/2014/main" id="{448709C9-02E8-4B69-9A70-F53E9BD3E754}"/>
              </a:ext>
            </a:extLst>
          </p:cNvPr>
          <p:cNvSpPr/>
          <p:nvPr/>
        </p:nvSpPr>
        <p:spPr>
          <a:xfrm>
            <a:off x="5419401" y="2156387"/>
            <a:ext cx="1353202" cy="135320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4" name="文本框 193">
            <a:extLst>
              <a:ext uri="{FF2B5EF4-FFF2-40B4-BE49-F238E27FC236}">
                <a16:creationId xmlns:a16="http://schemas.microsoft.com/office/drawing/2014/main" id="{6529CD44-5D26-4C93-9723-1DD24003B21E}"/>
              </a:ext>
            </a:extLst>
          </p:cNvPr>
          <p:cNvSpPr txBox="1"/>
          <p:nvPr/>
        </p:nvSpPr>
        <p:spPr>
          <a:xfrm>
            <a:off x="5569184" y="2572535"/>
            <a:ext cx="1053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95" name="直接连接符 194">
            <a:extLst>
              <a:ext uri="{FF2B5EF4-FFF2-40B4-BE49-F238E27FC236}">
                <a16:creationId xmlns:a16="http://schemas.microsoft.com/office/drawing/2014/main" id="{2B92FBBC-F3A8-4B5B-9DC8-DE9DD6D63E79}"/>
              </a:ext>
            </a:extLst>
          </p:cNvPr>
          <p:cNvCxnSpPr>
            <a:cxnSpLocks/>
          </p:cNvCxnSpPr>
          <p:nvPr/>
        </p:nvCxnSpPr>
        <p:spPr>
          <a:xfrm>
            <a:off x="5620267" y="2851832"/>
            <a:ext cx="951470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文本框 195">
            <a:extLst>
              <a:ext uri="{FF2B5EF4-FFF2-40B4-BE49-F238E27FC236}">
                <a16:creationId xmlns:a16="http://schemas.microsoft.com/office/drawing/2014/main" id="{72887BFC-DA08-432C-B328-E6E2E8888F09}"/>
              </a:ext>
            </a:extLst>
          </p:cNvPr>
          <p:cNvSpPr txBox="1"/>
          <p:nvPr/>
        </p:nvSpPr>
        <p:spPr>
          <a:xfrm>
            <a:off x="5567172" y="2875977"/>
            <a:ext cx="1057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sit amet </a:t>
            </a:r>
          </a:p>
        </p:txBody>
      </p:sp>
      <p:sp>
        <p:nvSpPr>
          <p:cNvPr id="197" name="椭圆 196">
            <a:extLst>
              <a:ext uri="{FF2B5EF4-FFF2-40B4-BE49-F238E27FC236}">
                <a16:creationId xmlns:a16="http://schemas.microsoft.com/office/drawing/2014/main" id="{E6F4DE7A-D562-4D90-BD8D-C8C7EC433AC9}"/>
              </a:ext>
            </a:extLst>
          </p:cNvPr>
          <p:cNvSpPr/>
          <p:nvPr/>
        </p:nvSpPr>
        <p:spPr>
          <a:xfrm>
            <a:off x="5269501" y="2006488"/>
            <a:ext cx="1653000" cy="1653000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9" name="椭圆 198">
            <a:extLst>
              <a:ext uri="{FF2B5EF4-FFF2-40B4-BE49-F238E27FC236}">
                <a16:creationId xmlns:a16="http://schemas.microsoft.com/office/drawing/2014/main" id="{72EED01E-A4F4-4D23-81DB-DBA97AD849A7}"/>
              </a:ext>
            </a:extLst>
          </p:cNvPr>
          <p:cNvSpPr/>
          <p:nvPr/>
        </p:nvSpPr>
        <p:spPr>
          <a:xfrm>
            <a:off x="7610126" y="4133033"/>
            <a:ext cx="1353202" cy="135320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0" name="文本框 199">
            <a:extLst>
              <a:ext uri="{FF2B5EF4-FFF2-40B4-BE49-F238E27FC236}">
                <a16:creationId xmlns:a16="http://schemas.microsoft.com/office/drawing/2014/main" id="{86FF85B0-FB4D-43DA-98FF-DE8FA09D598F}"/>
              </a:ext>
            </a:extLst>
          </p:cNvPr>
          <p:cNvSpPr txBox="1"/>
          <p:nvPr/>
        </p:nvSpPr>
        <p:spPr>
          <a:xfrm>
            <a:off x="7759909" y="4549181"/>
            <a:ext cx="1053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8ECEFEDA-83BC-4424-B8BC-74402017BDFB}"/>
              </a:ext>
            </a:extLst>
          </p:cNvPr>
          <p:cNvCxnSpPr>
            <a:cxnSpLocks/>
          </p:cNvCxnSpPr>
          <p:nvPr/>
        </p:nvCxnSpPr>
        <p:spPr>
          <a:xfrm>
            <a:off x="7810992" y="4828478"/>
            <a:ext cx="951470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文本框 201">
            <a:extLst>
              <a:ext uri="{FF2B5EF4-FFF2-40B4-BE49-F238E27FC236}">
                <a16:creationId xmlns:a16="http://schemas.microsoft.com/office/drawing/2014/main" id="{47C69C72-2977-48E1-9842-34564EB0C6EA}"/>
              </a:ext>
            </a:extLst>
          </p:cNvPr>
          <p:cNvSpPr txBox="1"/>
          <p:nvPr/>
        </p:nvSpPr>
        <p:spPr>
          <a:xfrm>
            <a:off x="7757897" y="4852623"/>
            <a:ext cx="1057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sit amet </a:t>
            </a:r>
          </a:p>
        </p:txBody>
      </p:sp>
      <p:sp>
        <p:nvSpPr>
          <p:cNvPr id="203" name="椭圆 202">
            <a:extLst>
              <a:ext uri="{FF2B5EF4-FFF2-40B4-BE49-F238E27FC236}">
                <a16:creationId xmlns:a16="http://schemas.microsoft.com/office/drawing/2014/main" id="{356C973C-61B4-4D10-96B3-14C19AAD66CE}"/>
              </a:ext>
            </a:extLst>
          </p:cNvPr>
          <p:cNvSpPr/>
          <p:nvPr/>
        </p:nvSpPr>
        <p:spPr>
          <a:xfrm>
            <a:off x="7460226" y="3983134"/>
            <a:ext cx="1653000" cy="1653000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" name="椭圆 204">
            <a:extLst>
              <a:ext uri="{FF2B5EF4-FFF2-40B4-BE49-F238E27FC236}">
                <a16:creationId xmlns:a16="http://schemas.microsoft.com/office/drawing/2014/main" id="{A3C23C2D-74CE-412B-B169-279BB31B4677}"/>
              </a:ext>
            </a:extLst>
          </p:cNvPr>
          <p:cNvSpPr/>
          <p:nvPr/>
        </p:nvSpPr>
        <p:spPr>
          <a:xfrm>
            <a:off x="9800849" y="2156387"/>
            <a:ext cx="1353202" cy="135320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6" name="文本框 205">
            <a:extLst>
              <a:ext uri="{FF2B5EF4-FFF2-40B4-BE49-F238E27FC236}">
                <a16:creationId xmlns:a16="http://schemas.microsoft.com/office/drawing/2014/main" id="{4B7C6562-2708-45C2-8210-2ABC948ECBB1}"/>
              </a:ext>
            </a:extLst>
          </p:cNvPr>
          <p:cNvSpPr txBox="1"/>
          <p:nvPr/>
        </p:nvSpPr>
        <p:spPr>
          <a:xfrm>
            <a:off x="9950632" y="2572535"/>
            <a:ext cx="1053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207" name="直接连接符 206">
            <a:extLst>
              <a:ext uri="{FF2B5EF4-FFF2-40B4-BE49-F238E27FC236}">
                <a16:creationId xmlns:a16="http://schemas.microsoft.com/office/drawing/2014/main" id="{17628EDA-AF65-4DEE-9BBC-0FE1563ED9EB}"/>
              </a:ext>
            </a:extLst>
          </p:cNvPr>
          <p:cNvCxnSpPr>
            <a:cxnSpLocks/>
          </p:cNvCxnSpPr>
          <p:nvPr/>
        </p:nvCxnSpPr>
        <p:spPr>
          <a:xfrm>
            <a:off x="10001715" y="2851832"/>
            <a:ext cx="951470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文本框 207">
            <a:extLst>
              <a:ext uri="{FF2B5EF4-FFF2-40B4-BE49-F238E27FC236}">
                <a16:creationId xmlns:a16="http://schemas.microsoft.com/office/drawing/2014/main" id="{EABF8CA8-5A49-4DE2-9ECB-DCC3C5E433AF}"/>
              </a:ext>
            </a:extLst>
          </p:cNvPr>
          <p:cNvSpPr txBox="1"/>
          <p:nvPr/>
        </p:nvSpPr>
        <p:spPr>
          <a:xfrm>
            <a:off x="9948620" y="2875977"/>
            <a:ext cx="1057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sit amet </a:t>
            </a:r>
          </a:p>
        </p:txBody>
      </p:sp>
      <p:sp>
        <p:nvSpPr>
          <p:cNvPr id="209" name="椭圆 208">
            <a:extLst>
              <a:ext uri="{FF2B5EF4-FFF2-40B4-BE49-F238E27FC236}">
                <a16:creationId xmlns:a16="http://schemas.microsoft.com/office/drawing/2014/main" id="{F398D2A7-7979-449C-B9CA-D60823BC6A6F}"/>
              </a:ext>
            </a:extLst>
          </p:cNvPr>
          <p:cNvSpPr/>
          <p:nvPr/>
        </p:nvSpPr>
        <p:spPr>
          <a:xfrm>
            <a:off x="9650949" y="2006488"/>
            <a:ext cx="1653000" cy="1653000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4" name="rocket" title="Icon of a rocket">
            <a:extLst>
              <a:ext uri="{FF2B5EF4-FFF2-40B4-BE49-F238E27FC236}">
                <a16:creationId xmlns:a16="http://schemas.microsoft.com/office/drawing/2014/main" id="{FDC4C3D3-99BC-4A90-9EC3-CE616708DDC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03523" y="4620487"/>
            <a:ext cx="227663" cy="2232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5" name="Broadcasting_F1B5" title="Icon of a communication dish with signal lines">
            <a:extLst>
              <a:ext uri="{FF2B5EF4-FFF2-40B4-BE49-F238E27FC236}">
                <a16:creationId xmlns:a16="http://schemas.microsoft.com/office/drawing/2014/main" id="{D568F501-DC93-4097-A9CE-A5749D8398D9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322580" y="4620487"/>
            <a:ext cx="223095" cy="2232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6" name="signal_3" title="Icon of a communication tower with signal lines">
            <a:extLst>
              <a:ext uri="{FF2B5EF4-FFF2-40B4-BE49-F238E27FC236}">
                <a16:creationId xmlns:a16="http://schemas.microsoft.com/office/drawing/2014/main" id="{E6AEA1A1-44A4-41BD-99D2-050BC5AAE94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778142" y="2723026"/>
            <a:ext cx="162730" cy="22320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7" name="IoT" title="Icon of five circles that all connect to a center circle">
            <a:extLst>
              <a:ext uri="{FF2B5EF4-FFF2-40B4-BE49-F238E27FC236}">
                <a16:creationId xmlns:a16="http://schemas.microsoft.com/office/drawing/2014/main" id="{FCB56324-0732-4A2C-92F6-762A76F800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64320" y="4620487"/>
            <a:ext cx="222842" cy="2232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8" name="speedometer" title="Icon of a spedometer showing medium speed">
            <a:extLst>
              <a:ext uri="{FF2B5EF4-FFF2-40B4-BE49-F238E27FC236}">
                <a16:creationId xmlns:a16="http://schemas.microsoft.com/office/drawing/2014/main" id="{E4615B3D-EBD4-4B2E-8175-EF5FD4EA676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80373" y="2723026"/>
            <a:ext cx="223200" cy="2232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9525" cap="sq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6553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9947AFAA-EFA9-47E4-AB30-02819849BD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991734"/>
              </p:ext>
            </p:extLst>
          </p:nvPr>
        </p:nvGraphicFramePr>
        <p:xfrm>
          <a:off x="507999" y="1320800"/>
          <a:ext cx="10988675" cy="4873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74531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占位符 47" descr="图片包含 蓝色, 物体, 户外&#10;&#10;描述已自动生成">
            <a:extLst>
              <a:ext uri="{FF2B5EF4-FFF2-40B4-BE49-F238E27FC236}">
                <a16:creationId xmlns:a16="http://schemas.microsoft.com/office/drawing/2014/main" id="{0272E946-8BF2-44A4-B42F-5A26A004E6C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r="18810"/>
          <a:stretch>
            <a:fillRect/>
          </a:stretch>
        </p:blipFill>
        <p:spPr/>
      </p:pic>
      <p:pic>
        <p:nvPicPr>
          <p:cNvPr id="50" name="图片占位符 49" descr="图片包含 蓝色, 物体, 户外&#10;&#10;描述已自动生成">
            <a:extLst>
              <a:ext uri="{FF2B5EF4-FFF2-40B4-BE49-F238E27FC236}">
                <a16:creationId xmlns:a16="http://schemas.microsoft.com/office/drawing/2014/main" id="{A90C04A7-97C7-471B-9A7F-57989848C3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r="18810"/>
          <a:stretch>
            <a:fillRect/>
          </a:stretch>
        </p:blipFill>
        <p:spPr/>
      </p:pic>
      <p:pic>
        <p:nvPicPr>
          <p:cNvPr id="42" name="图片占位符 41">
            <a:extLst>
              <a:ext uri="{FF2B5EF4-FFF2-40B4-BE49-F238E27FC236}">
                <a16:creationId xmlns:a16="http://schemas.microsoft.com/office/drawing/2014/main" id="{FFBC6767-CF49-49A5-B401-25124C0377F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pic>
        <p:nvPicPr>
          <p:cNvPr id="19" name="图形 18" descr="左引号">
            <a:extLst>
              <a:ext uri="{FF2B5EF4-FFF2-40B4-BE49-F238E27FC236}">
                <a16:creationId xmlns:a16="http://schemas.microsoft.com/office/drawing/2014/main" id="{861C9678-3A3E-4D37-B5FB-E15BBAEAD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286" y="2598123"/>
            <a:ext cx="1108505" cy="1108505"/>
          </a:xfrm>
          <a:prstGeom prst="rect">
            <a:avLst/>
          </a:prstGeom>
        </p:spPr>
      </p:pic>
      <p:pic>
        <p:nvPicPr>
          <p:cNvPr id="21" name="图形 20" descr="后引号">
            <a:extLst>
              <a:ext uri="{FF2B5EF4-FFF2-40B4-BE49-F238E27FC236}">
                <a16:creationId xmlns:a16="http://schemas.microsoft.com/office/drawing/2014/main" id="{FE969A09-3EAD-4B36-9016-67BADC118F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89435" y="2778181"/>
            <a:ext cx="1108505" cy="1108505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E40A740-EC39-4FC4-B4A0-480015759CD2}"/>
              </a:ext>
            </a:extLst>
          </p:cNvPr>
          <p:cNvCxnSpPr/>
          <p:nvPr/>
        </p:nvCxnSpPr>
        <p:spPr>
          <a:xfrm>
            <a:off x="4602166" y="2592070"/>
            <a:ext cx="1908143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4ABA0629-35FA-4EF8-BE2D-94AAEE4AA801}"/>
              </a:ext>
            </a:extLst>
          </p:cNvPr>
          <p:cNvSpPr txBox="1"/>
          <p:nvPr/>
        </p:nvSpPr>
        <p:spPr>
          <a:xfrm>
            <a:off x="4492006" y="2098905"/>
            <a:ext cx="351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B8057C3-C369-4CB7-9C6D-B8A032CA921E}"/>
              </a:ext>
            </a:extLst>
          </p:cNvPr>
          <p:cNvSpPr txBox="1"/>
          <p:nvPr/>
        </p:nvSpPr>
        <p:spPr>
          <a:xfrm>
            <a:off x="4492006" y="2685126"/>
            <a:ext cx="3295238" cy="127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>
              <a:lnSpc>
                <a:spcPct val="130000"/>
              </a:lnSpc>
            </a:pPr>
            <a:endParaRPr lang="en-US" altLang="zh-CN" sz="10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35CD535-74F9-409B-8A34-E10C2B257B2F}"/>
              </a:ext>
            </a:extLst>
          </p:cNvPr>
          <p:cNvCxnSpPr/>
          <p:nvPr/>
        </p:nvCxnSpPr>
        <p:spPr>
          <a:xfrm>
            <a:off x="874287" y="2592070"/>
            <a:ext cx="1908143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0DD1686E-F1F2-4B22-9EAD-795BE2DF534A}"/>
              </a:ext>
            </a:extLst>
          </p:cNvPr>
          <p:cNvSpPr txBox="1"/>
          <p:nvPr/>
        </p:nvSpPr>
        <p:spPr>
          <a:xfrm>
            <a:off x="764127" y="2098905"/>
            <a:ext cx="351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F852450-E8DA-4887-83DE-3D6C6B53F3FD}"/>
              </a:ext>
            </a:extLst>
          </p:cNvPr>
          <p:cNvSpPr txBox="1"/>
          <p:nvPr/>
        </p:nvSpPr>
        <p:spPr>
          <a:xfrm>
            <a:off x="764127" y="2685126"/>
            <a:ext cx="3295238" cy="127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>
              <a:lnSpc>
                <a:spcPct val="130000"/>
              </a:lnSpc>
            </a:pPr>
            <a:endParaRPr lang="en-US" altLang="zh-CN" sz="10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31E5571-1990-4160-B6C7-2D4957BB4368}"/>
              </a:ext>
            </a:extLst>
          </p:cNvPr>
          <p:cNvCxnSpPr/>
          <p:nvPr/>
        </p:nvCxnSpPr>
        <p:spPr>
          <a:xfrm>
            <a:off x="8330045" y="2592070"/>
            <a:ext cx="1908143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B2947BB0-8EE7-46AE-9AE7-27C3D77775A4}"/>
              </a:ext>
            </a:extLst>
          </p:cNvPr>
          <p:cNvSpPr txBox="1"/>
          <p:nvPr/>
        </p:nvSpPr>
        <p:spPr>
          <a:xfrm>
            <a:off x="8219885" y="2098905"/>
            <a:ext cx="351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339365D-F143-4238-8F4C-71B4CA2A8781}"/>
              </a:ext>
            </a:extLst>
          </p:cNvPr>
          <p:cNvSpPr txBox="1"/>
          <p:nvPr/>
        </p:nvSpPr>
        <p:spPr>
          <a:xfrm>
            <a:off x="8219885" y="2685126"/>
            <a:ext cx="3295238" cy="127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>
              <a:lnSpc>
                <a:spcPct val="130000"/>
              </a:lnSpc>
            </a:pPr>
            <a:endParaRPr lang="en-US" altLang="zh-CN" sz="10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E89FE7D-CBF3-42F2-828D-874A2BED33D4}"/>
              </a:ext>
            </a:extLst>
          </p:cNvPr>
          <p:cNvSpPr txBox="1"/>
          <p:nvPr/>
        </p:nvSpPr>
        <p:spPr>
          <a:xfrm>
            <a:off x="1715424" y="4610968"/>
            <a:ext cx="1815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9F1C17F-5B37-4086-AB52-9A3DE57AA695}"/>
              </a:ext>
            </a:extLst>
          </p:cNvPr>
          <p:cNvSpPr txBox="1"/>
          <p:nvPr/>
        </p:nvSpPr>
        <p:spPr>
          <a:xfrm>
            <a:off x="5464297" y="4610968"/>
            <a:ext cx="1815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4816D8C-46E3-4B2F-B52B-FD124198D26B}"/>
              </a:ext>
            </a:extLst>
          </p:cNvPr>
          <p:cNvSpPr txBox="1"/>
          <p:nvPr/>
        </p:nvSpPr>
        <p:spPr>
          <a:xfrm>
            <a:off x="9213170" y="4610968"/>
            <a:ext cx="1815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D491958-E246-47BF-AA94-88C2457FBC31}"/>
              </a:ext>
            </a:extLst>
          </p:cNvPr>
          <p:cNvSpPr/>
          <p:nvPr/>
        </p:nvSpPr>
        <p:spPr>
          <a:xfrm>
            <a:off x="1757412" y="4923367"/>
            <a:ext cx="12634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 sz="1000">
                <a:solidFill>
                  <a:schemeClr val="tx2"/>
                </a:solidFill>
              </a:rPr>
              <a:t>Maecenas porttitor </a:t>
            </a:r>
            <a:endParaRPr lang="zh-CN" altLang="en-US" sz="1000">
              <a:solidFill>
                <a:schemeClr val="tx2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BEB4D7D-8572-408E-B11B-683AD3AF2EE2}"/>
              </a:ext>
            </a:extLst>
          </p:cNvPr>
          <p:cNvSpPr/>
          <p:nvPr/>
        </p:nvSpPr>
        <p:spPr>
          <a:xfrm>
            <a:off x="5485291" y="4951697"/>
            <a:ext cx="12634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 sz="1000">
                <a:solidFill>
                  <a:schemeClr val="tx2"/>
                </a:solidFill>
              </a:rPr>
              <a:t>Maecenas porttitor </a:t>
            </a:r>
            <a:endParaRPr lang="zh-CN" altLang="en-US" sz="1000">
              <a:solidFill>
                <a:schemeClr val="tx2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92A53EE-124F-4169-83F4-A323BF443346}"/>
              </a:ext>
            </a:extLst>
          </p:cNvPr>
          <p:cNvSpPr/>
          <p:nvPr/>
        </p:nvSpPr>
        <p:spPr>
          <a:xfrm>
            <a:off x="9255278" y="4951696"/>
            <a:ext cx="12634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 sz="1000">
                <a:solidFill>
                  <a:schemeClr val="tx2"/>
                </a:solidFill>
              </a:rPr>
              <a:t>Maecenas porttitor </a:t>
            </a:r>
            <a:endParaRPr lang="zh-CN" alt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514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D3E6F30-2E75-4415-BA1F-A1D5022BA8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00F6D8D7-D45E-46C9-B2E1-3E6D10665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814895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07C91FD-EAC1-44A5-BF46-26C967CE5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55048342-53F8-4F07-8B81-B8BA5EC546B1}"/>
              </a:ext>
            </a:extLst>
          </p:cNvPr>
          <p:cNvSpPr/>
          <p:nvPr/>
        </p:nvSpPr>
        <p:spPr>
          <a:xfrm>
            <a:off x="1043436" y="2996684"/>
            <a:ext cx="1584445" cy="1949435"/>
          </a:xfrm>
          <a:custGeom>
            <a:avLst/>
            <a:gdLst>
              <a:gd name="connsiteX0" fmla="*/ 594167 w 1188334"/>
              <a:gd name="connsiteY0" fmla="*/ 0 h 1462076"/>
              <a:gd name="connsiteX1" fmla="*/ 1188334 w 1188334"/>
              <a:gd name="connsiteY1" fmla="*/ 594167 h 1462076"/>
              <a:gd name="connsiteX2" fmla="*/ 713912 w 1188334"/>
              <a:gd name="connsiteY2" fmla="*/ 1176263 h 1462076"/>
              <a:gd name="connsiteX3" fmla="*/ 710123 w 1188334"/>
              <a:gd name="connsiteY3" fmla="*/ 1176645 h 1462076"/>
              <a:gd name="connsiteX4" fmla="*/ 594166 w 1188334"/>
              <a:gd name="connsiteY4" fmla="*/ 1462076 h 1462076"/>
              <a:gd name="connsiteX5" fmla="*/ 478210 w 1188334"/>
              <a:gd name="connsiteY5" fmla="*/ 1176645 h 1462076"/>
              <a:gd name="connsiteX6" fmla="*/ 474422 w 1188334"/>
              <a:gd name="connsiteY6" fmla="*/ 1176263 h 1462076"/>
              <a:gd name="connsiteX7" fmla="*/ 0 w 1188334"/>
              <a:gd name="connsiteY7" fmla="*/ 594167 h 1462076"/>
              <a:gd name="connsiteX8" fmla="*/ 594167 w 1188334"/>
              <a:gd name="connsiteY8" fmla="*/ 0 h 146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334" h="1462076">
                <a:moveTo>
                  <a:pt x="594167" y="0"/>
                </a:moveTo>
                <a:cubicBezTo>
                  <a:pt x="922316" y="0"/>
                  <a:pt x="1188334" y="266018"/>
                  <a:pt x="1188334" y="594167"/>
                </a:cubicBezTo>
                <a:cubicBezTo>
                  <a:pt x="1188334" y="881298"/>
                  <a:pt x="984664" y="1120859"/>
                  <a:pt x="713912" y="1176263"/>
                </a:cubicBezTo>
                <a:lnTo>
                  <a:pt x="710123" y="1176645"/>
                </a:lnTo>
                <a:lnTo>
                  <a:pt x="594166" y="1462076"/>
                </a:lnTo>
                <a:lnTo>
                  <a:pt x="478210" y="1176645"/>
                </a:lnTo>
                <a:lnTo>
                  <a:pt x="474422" y="1176263"/>
                </a:lnTo>
                <a:cubicBezTo>
                  <a:pt x="203670" y="1120859"/>
                  <a:pt x="0" y="881298"/>
                  <a:pt x="0" y="594167"/>
                </a:cubicBezTo>
                <a:cubicBezTo>
                  <a:pt x="0" y="266018"/>
                  <a:pt x="266018" y="0"/>
                  <a:pt x="5941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bIns="426720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$40b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Lorem ipsum</a:t>
            </a:r>
          </a:p>
        </p:txBody>
      </p:sp>
      <p:sp>
        <p:nvSpPr>
          <p:cNvPr id="4" name="Freeform 30">
            <a:extLst>
              <a:ext uri="{FF2B5EF4-FFF2-40B4-BE49-F238E27FC236}">
                <a16:creationId xmlns:a16="http://schemas.microsoft.com/office/drawing/2014/main" id="{DCF74098-205D-4106-9568-E6F516947929}"/>
              </a:ext>
            </a:extLst>
          </p:cNvPr>
          <p:cNvSpPr/>
          <p:nvPr/>
        </p:nvSpPr>
        <p:spPr>
          <a:xfrm>
            <a:off x="3021645" y="2660649"/>
            <a:ext cx="1920483" cy="2285471"/>
          </a:xfrm>
          <a:custGeom>
            <a:avLst/>
            <a:gdLst>
              <a:gd name="connsiteX0" fmla="*/ 720181 w 1440362"/>
              <a:gd name="connsiteY0" fmla="*/ 0 h 1714103"/>
              <a:gd name="connsiteX1" fmla="*/ 1440362 w 1440362"/>
              <a:gd name="connsiteY1" fmla="*/ 720181 h 1714103"/>
              <a:gd name="connsiteX2" fmla="*/ 865323 w 1440362"/>
              <a:gd name="connsiteY2" fmla="*/ 1425731 h 1714103"/>
              <a:gd name="connsiteX3" fmla="*/ 836137 w 1440362"/>
              <a:gd name="connsiteY3" fmla="*/ 1428673 h 1714103"/>
              <a:gd name="connsiteX4" fmla="*/ 720181 w 1440362"/>
              <a:gd name="connsiteY4" fmla="*/ 1714103 h 1714103"/>
              <a:gd name="connsiteX5" fmla="*/ 604225 w 1440362"/>
              <a:gd name="connsiteY5" fmla="*/ 1428673 h 1714103"/>
              <a:gd name="connsiteX6" fmla="*/ 575040 w 1440362"/>
              <a:gd name="connsiteY6" fmla="*/ 1425731 h 1714103"/>
              <a:gd name="connsiteX7" fmla="*/ 0 w 1440362"/>
              <a:gd name="connsiteY7" fmla="*/ 720181 h 1714103"/>
              <a:gd name="connsiteX8" fmla="*/ 720181 w 1440362"/>
              <a:gd name="connsiteY8" fmla="*/ 0 h 171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362" h="1714103">
                <a:moveTo>
                  <a:pt x="720181" y="0"/>
                </a:moveTo>
                <a:cubicBezTo>
                  <a:pt x="1117926" y="0"/>
                  <a:pt x="1440362" y="322436"/>
                  <a:pt x="1440362" y="720181"/>
                </a:cubicBezTo>
                <a:cubicBezTo>
                  <a:pt x="1440362" y="1068208"/>
                  <a:pt x="1193497" y="1358576"/>
                  <a:pt x="865323" y="1425731"/>
                </a:cubicBezTo>
                <a:lnTo>
                  <a:pt x="836137" y="1428673"/>
                </a:lnTo>
                <a:lnTo>
                  <a:pt x="720181" y="1714103"/>
                </a:lnTo>
                <a:lnTo>
                  <a:pt x="604225" y="1428673"/>
                </a:lnTo>
                <a:lnTo>
                  <a:pt x="575040" y="1425731"/>
                </a:lnTo>
                <a:cubicBezTo>
                  <a:pt x="246865" y="1358576"/>
                  <a:pt x="0" y="1068208"/>
                  <a:pt x="0" y="720181"/>
                </a:cubicBezTo>
                <a:cubicBezTo>
                  <a:pt x="0" y="322436"/>
                  <a:pt x="322436" y="0"/>
                  <a:pt x="72018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bIns="426720" rtlCol="0" anchor="ctr">
            <a:noAutofit/>
          </a:bodyPr>
          <a:lstStyle/>
          <a:p>
            <a:pPr algn="ctr"/>
            <a:r>
              <a:rPr lang="en-US" sz="2933">
                <a:solidFill>
                  <a:schemeClr val="accent2"/>
                </a:solidFill>
              </a:rPr>
              <a:t>$50b</a:t>
            </a:r>
          </a:p>
          <a:p>
            <a:pPr algn="ctr"/>
            <a:r>
              <a:rPr lang="en-US" sz="1600">
                <a:solidFill>
                  <a:schemeClr val="accent2"/>
                </a:solidFill>
              </a:rPr>
              <a:t>Lorem ipsum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5" name="Freeform 33">
            <a:extLst>
              <a:ext uri="{FF2B5EF4-FFF2-40B4-BE49-F238E27FC236}">
                <a16:creationId xmlns:a16="http://schemas.microsoft.com/office/drawing/2014/main" id="{2C2C3039-4537-4568-985B-39C68B3B0E3F}"/>
              </a:ext>
            </a:extLst>
          </p:cNvPr>
          <p:cNvSpPr/>
          <p:nvPr/>
        </p:nvSpPr>
        <p:spPr>
          <a:xfrm>
            <a:off x="5335892" y="2160945"/>
            <a:ext cx="2420187" cy="2785175"/>
          </a:xfrm>
          <a:custGeom>
            <a:avLst/>
            <a:gdLst>
              <a:gd name="connsiteX0" fmla="*/ 907570 w 1815140"/>
              <a:gd name="connsiteY0" fmla="*/ 0 h 2088881"/>
              <a:gd name="connsiteX1" fmla="*/ 1815140 w 1815140"/>
              <a:gd name="connsiteY1" fmla="*/ 907570 h 2088881"/>
              <a:gd name="connsiteX2" fmla="*/ 1090477 w 1815140"/>
              <a:gd name="connsiteY2" fmla="*/ 1796702 h 2088881"/>
              <a:gd name="connsiteX3" fmla="*/ 1022023 w 1815140"/>
              <a:gd name="connsiteY3" fmla="*/ 1807149 h 2088881"/>
              <a:gd name="connsiteX4" fmla="*/ 907569 w 1815140"/>
              <a:gd name="connsiteY4" fmla="*/ 2088881 h 2088881"/>
              <a:gd name="connsiteX5" fmla="*/ 793115 w 1815140"/>
              <a:gd name="connsiteY5" fmla="*/ 1807149 h 2088881"/>
              <a:gd name="connsiteX6" fmla="*/ 724663 w 1815140"/>
              <a:gd name="connsiteY6" fmla="*/ 1796702 h 2088881"/>
              <a:gd name="connsiteX7" fmla="*/ 0 w 1815140"/>
              <a:gd name="connsiteY7" fmla="*/ 907570 h 2088881"/>
              <a:gd name="connsiteX8" fmla="*/ 907570 w 1815140"/>
              <a:gd name="connsiteY8" fmla="*/ 0 h 208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5140" h="2088881">
                <a:moveTo>
                  <a:pt x="907570" y="0"/>
                </a:moveTo>
                <a:cubicBezTo>
                  <a:pt x="1408807" y="0"/>
                  <a:pt x="1815140" y="406333"/>
                  <a:pt x="1815140" y="907570"/>
                </a:cubicBezTo>
                <a:cubicBezTo>
                  <a:pt x="1815140" y="1346152"/>
                  <a:pt x="1504042" y="1712074"/>
                  <a:pt x="1090477" y="1796702"/>
                </a:cubicBezTo>
                <a:lnTo>
                  <a:pt x="1022023" y="1807149"/>
                </a:lnTo>
                <a:lnTo>
                  <a:pt x="907569" y="2088881"/>
                </a:lnTo>
                <a:lnTo>
                  <a:pt x="793115" y="1807149"/>
                </a:lnTo>
                <a:lnTo>
                  <a:pt x="724663" y="1796702"/>
                </a:lnTo>
                <a:cubicBezTo>
                  <a:pt x="311099" y="1712074"/>
                  <a:pt x="0" y="1346152"/>
                  <a:pt x="0" y="907570"/>
                </a:cubicBezTo>
                <a:cubicBezTo>
                  <a:pt x="0" y="406333"/>
                  <a:pt x="406333" y="0"/>
                  <a:pt x="9075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bIns="426720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$63b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Lorem ipsum</a:t>
            </a:r>
          </a:p>
        </p:txBody>
      </p:sp>
      <p:sp>
        <p:nvSpPr>
          <p:cNvPr id="6" name="Freeform 34">
            <a:extLst>
              <a:ext uri="{FF2B5EF4-FFF2-40B4-BE49-F238E27FC236}">
                <a16:creationId xmlns:a16="http://schemas.microsoft.com/office/drawing/2014/main" id="{5AA1524D-40BA-4EA5-9E11-5DCDA869B960}"/>
              </a:ext>
            </a:extLst>
          </p:cNvPr>
          <p:cNvSpPr/>
          <p:nvPr/>
        </p:nvSpPr>
        <p:spPr>
          <a:xfrm>
            <a:off x="8149844" y="1412775"/>
            <a:ext cx="3168355" cy="3533344"/>
          </a:xfrm>
          <a:custGeom>
            <a:avLst/>
            <a:gdLst>
              <a:gd name="connsiteX0" fmla="*/ 1188133 w 2376266"/>
              <a:gd name="connsiteY0" fmla="*/ 0 h 2650008"/>
              <a:gd name="connsiteX1" fmla="*/ 2376266 w 2376266"/>
              <a:gd name="connsiteY1" fmla="*/ 1188133 h 2650008"/>
              <a:gd name="connsiteX2" fmla="*/ 1309613 w 2376266"/>
              <a:gd name="connsiteY2" fmla="*/ 2370132 h 2650008"/>
              <a:gd name="connsiteX3" fmla="*/ 1301669 w 2376266"/>
              <a:gd name="connsiteY3" fmla="*/ 2370533 h 2650008"/>
              <a:gd name="connsiteX4" fmla="*/ 1188132 w 2376266"/>
              <a:gd name="connsiteY4" fmla="*/ 2650008 h 2650008"/>
              <a:gd name="connsiteX5" fmla="*/ 1074596 w 2376266"/>
              <a:gd name="connsiteY5" fmla="*/ 2370533 h 2650008"/>
              <a:gd name="connsiteX6" fmla="*/ 1066653 w 2376266"/>
              <a:gd name="connsiteY6" fmla="*/ 2370132 h 2650008"/>
              <a:gd name="connsiteX7" fmla="*/ 0 w 2376266"/>
              <a:gd name="connsiteY7" fmla="*/ 1188133 h 2650008"/>
              <a:gd name="connsiteX8" fmla="*/ 1188133 w 2376266"/>
              <a:gd name="connsiteY8" fmla="*/ 0 h 265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6266" h="2650008">
                <a:moveTo>
                  <a:pt x="1188133" y="0"/>
                </a:moveTo>
                <a:cubicBezTo>
                  <a:pt x="1844321" y="0"/>
                  <a:pt x="2376266" y="531945"/>
                  <a:pt x="2376266" y="1188133"/>
                </a:cubicBezTo>
                <a:cubicBezTo>
                  <a:pt x="2376266" y="1803309"/>
                  <a:pt x="1908736" y="2309288"/>
                  <a:pt x="1309613" y="2370132"/>
                </a:cubicBezTo>
                <a:lnTo>
                  <a:pt x="1301669" y="2370533"/>
                </a:lnTo>
                <a:lnTo>
                  <a:pt x="1188132" y="2650008"/>
                </a:lnTo>
                <a:lnTo>
                  <a:pt x="1074596" y="2370533"/>
                </a:lnTo>
                <a:lnTo>
                  <a:pt x="1066653" y="2370132"/>
                </a:lnTo>
                <a:cubicBezTo>
                  <a:pt x="467530" y="2309288"/>
                  <a:pt x="0" y="1803309"/>
                  <a:pt x="0" y="1188133"/>
                </a:cubicBezTo>
                <a:cubicBezTo>
                  <a:pt x="0" y="531945"/>
                  <a:pt x="531945" y="0"/>
                  <a:pt x="118813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bIns="426720" rtlCol="0" anchor="ctr">
            <a:noAutofit/>
          </a:bodyPr>
          <a:lstStyle/>
          <a:p>
            <a:pPr algn="ctr"/>
            <a:r>
              <a:rPr lang="en-US" sz="2933" dirty="0">
                <a:solidFill>
                  <a:schemeClr val="accent2"/>
                </a:solidFill>
              </a:rPr>
              <a:t>$80b</a:t>
            </a:r>
          </a:p>
          <a:p>
            <a:pPr algn="ctr"/>
            <a:r>
              <a:rPr lang="en-US" sz="2933" dirty="0">
                <a:solidFill>
                  <a:schemeClr val="accent2"/>
                </a:solidFill>
              </a:rPr>
              <a:t>Lorem ipsum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B0A623A-AF5D-4F0C-9B4D-936D60C1173A}"/>
              </a:ext>
            </a:extLst>
          </p:cNvPr>
          <p:cNvSpPr/>
          <p:nvPr/>
        </p:nvSpPr>
        <p:spPr>
          <a:xfrm>
            <a:off x="791675" y="5261719"/>
            <a:ext cx="2087968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/>
              <a:t>Lorem ipsum dolor sit amet del </a:t>
            </a:r>
            <a:r>
              <a:rPr lang="en-US" sz="1467" dirty="0" err="1"/>
              <a:t>ium</a:t>
            </a:r>
            <a:endParaRPr lang="en-US" sz="1467" dirty="0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EEC4177F-E08D-4970-BDC9-F20AEB65DDD9}"/>
              </a:ext>
            </a:extLst>
          </p:cNvPr>
          <p:cNvSpPr/>
          <p:nvPr/>
        </p:nvSpPr>
        <p:spPr>
          <a:xfrm>
            <a:off x="3081920" y="5261720"/>
            <a:ext cx="179993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67" dirty="0" err="1"/>
              <a:t>Mauris</a:t>
            </a:r>
            <a:r>
              <a:rPr lang="fr-FR" sz="1467" dirty="0"/>
              <a:t> </a:t>
            </a:r>
            <a:r>
              <a:rPr lang="fr-FR" sz="1467" dirty="0" err="1"/>
              <a:t>vulputate</a:t>
            </a:r>
            <a:r>
              <a:rPr lang="fr-FR" sz="1467" dirty="0"/>
              <a:t> </a:t>
            </a:r>
            <a:r>
              <a:rPr lang="fr-FR" sz="1467" dirty="0" err="1"/>
              <a:t>posuere</a:t>
            </a:r>
            <a:r>
              <a:rPr lang="fr-FR" sz="1467" dirty="0"/>
              <a:t> </a:t>
            </a:r>
            <a:r>
              <a:rPr lang="fr-FR" sz="1467" dirty="0" err="1"/>
              <a:t>lorem</a:t>
            </a:r>
            <a:endParaRPr lang="en-US" sz="1467" dirty="0"/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B7067D07-1B81-4386-BED6-DC6C411BD147}"/>
              </a:ext>
            </a:extLst>
          </p:cNvPr>
          <p:cNvSpPr/>
          <p:nvPr/>
        </p:nvSpPr>
        <p:spPr>
          <a:xfrm>
            <a:off x="5646019" y="5261720"/>
            <a:ext cx="179993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1467" dirty="0"/>
              <a:t>Aenean ut nulla at augue efficitur</a:t>
            </a:r>
            <a:endParaRPr lang="en-US" sz="1467" dirty="0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B6689A53-1F47-4324-99F0-0B6C1CF48838}"/>
              </a:ext>
            </a:extLst>
          </p:cNvPr>
          <p:cNvSpPr/>
          <p:nvPr/>
        </p:nvSpPr>
        <p:spPr>
          <a:xfrm>
            <a:off x="8856574" y="5261720"/>
            <a:ext cx="179993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/>
              <a:t>I like chocolate crepes and coffee</a:t>
            </a:r>
          </a:p>
        </p:txBody>
      </p:sp>
      <p:sp>
        <p:nvSpPr>
          <p:cNvPr id="11" name="Oval 22">
            <a:extLst>
              <a:ext uri="{FF2B5EF4-FFF2-40B4-BE49-F238E27FC236}">
                <a16:creationId xmlns:a16="http://schemas.microsoft.com/office/drawing/2014/main" id="{5B63B93B-EBD8-4E27-B070-8D5FEAD1520C}"/>
              </a:ext>
            </a:extLst>
          </p:cNvPr>
          <p:cNvSpPr/>
          <p:nvPr/>
        </p:nvSpPr>
        <p:spPr>
          <a:xfrm>
            <a:off x="1751781" y="4989437"/>
            <a:ext cx="167755" cy="16775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2" name="Straight Connector 24">
            <a:extLst>
              <a:ext uri="{FF2B5EF4-FFF2-40B4-BE49-F238E27FC236}">
                <a16:creationId xmlns:a16="http://schemas.microsoft.com/office/drawing/2014/main" id="{AB0BFD64-AA02-4968-AB6A-FA432973FB8F}"/>
              </a:ext>
            </a:extLst>
          </p:cNvPr>
          <p:cNvCxnSpPr>
            <a:stCxn id="11" idx="2"/>
          </p:cNvCxnSpPr>
          <p:nvPr/>
        </p:nvCxnSpPr>
        <p:spPr>
          <a:xfrm flipH="1">
            <a:off x="-240704" y="5073315"/>
            <a:ext cx="19924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Oval 25">
            <a:extLst>
              <a:ext uri="{FF2B5EF4-FFF2-40B4-BE49-F238E27FC236}">
                <a16:creationId xmlns:a16="http://schemas.microsoft.com/office/drawing/2014/main" id="{5CCE04E3-C062-4B2B-ADE9-360EB71DC5E3}"/>
              </a:ext>
            </a:extLst>
          </p:cNvPr>
          <p:cNvSpPr/>
          <p:nvPr/>
        </p:nvSpPr>
        <p:spPr>
          <a:xfrm>
            <a:off x="3898009" y="4989437"/>
            <a:ext cx="167755" cy="167755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bIns="426720" rtlCol="0" anchor="ctr">
            <a:noAutofit/>
          </a:bodyPr>
          <a:lstStyle/>
          <a:p>
            <a:pPr algn="ctr"/>
            <a:endParaRPr lang="en-US" sz="2933">
              <a:solidFill>
                <a:srgbClr val="435AE5"/>
              </a:solidFill>
            </a:endParaRPr>
          </a:p>
        </p:txBody>
      </p:sp>
      <p:cxnSp>
        <p:nvCxnSpPr>
          <p:cNvPr id="14" name="Straight Connector 26">
            <a:extLst>
              <a:ext uri="{FF2B5EF4-FFF2-40B4-BE49-F238E27FC236}">
                <a16:creationId xmlns:a16="http://schemas.microsoft.com/office/drawing/2014/main" id="{E59CAFFF-E303-4625-91C2-1C9FC0E26566}"/>
              </a:ext>
            </a:extLst>
          </p:cNvPr>
          <p:cNvCxnSpPr>
            <a:stCxn id="13" idx="2"/>
            <a:endCxn id="11" idx="6"/>
          </p:cNvCxnSpPr>
          <p:nvPr/>
        </p:nvCxnSpPr>
        <p:spPr>
          <a:xfrm flipH="1">
            <a:off x="1919537" y="5073315"/>
            <a:ext cx="19784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28">
            <a:extLst>
              <a:ext uri="{FF2B5EF4-FFF2-40B4-BE49-F238E27FC236}">
                <a16:creationId xmlns:a16="http://schemas.microsoft.com/office/drawing/2014/main" id="{F9925452-82AA-4BEC-A7AF-D167995E620D}"/>
              </a:ext>
            </a:extLst>
          </p:cNvPr>
          <p:cNvSpPr/>
          <p:nvPr/>
        </p:nvSpPr>
        <p:spPr>
          <a:xfrm>
            <a:off x="6462108" y="4989437"/>
            <a:ext cx="167755" cy="16775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6" name="Straight Connector 29">
            <a:extLst>
              <a:ext uri="{FF2B5EF4-FFF2-40B4-BE49-F238E27FC236}">
                <a16:creationId xmlns:a16="http://schemas.microsoft.com/office/drawing/2014/main" id="{D9FFF18E-26F3-416D-9F76-087B757B06E6}"/>
              </a:ext>
            </a:extLst>
          </p:cNvPr>
          <p:cNvCxnSpPr>
            <a:stCxn id="15" idx="2"/>
            <a:endCxn id="13" idx="6"/>
          </p:cNvCxnSpPr>
          <p:nvPr/>
        </p:nvCxnSpPr>
        <p:spPr>
          <a:xfrm flipH="1">
            <a:off x="4065764" y="5073315"/>
            <a:ext cx="23963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Oval 31">
            <a:extLst>
              <a:ext uri="{FF2B5EF4-FFF2-40B4-BE49-F238E27FC236}">
                <a16:creationId xmlns:a16="http://schemas.microsoft.com/office/drawing/2014/main" id="{7709327D-ED42-493A-A28A-59CA55B95ED0}"/>
              </a:ext>
            </a:extLst>
          </p:cNvPr>
          <p:cNvSpPr/>
          <p:nvPr/>
        </p:nvSpPr>
        <p:spPr>
          <a:xfrm>
            <a:off x="9650144" y="4989437"/>
            <a:ext cx="167755" cy="167755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bIns="426720" rtlCol="0" anchor="ctr">
            <a:noAutofit/>
          </a:bodyPr>
          <a:lstStyle/>
          <a:p>
            <a:pPr algn="ctr"/>
            <a:endParaRPr lang="en-US" sz="2933">
              <a:solidFill>
                <a:srgbClr val="435AE5"/>
              </a:solidFill>
            </a:endParaRPr>
          </a:p>
        </p:txBody>
      </p:sp>
      <p:cxnSp>
        <p:nvCxnSpPr>
          <p:cNvPr id="18" name="Straight Connector 32">
            <a:extLst>
              <a:ext uri="{FF2B5EF4-FFF2-40B4-BE49-F238E27FC236}">
                <a16:creationId xmlns:a16="http://schemas.microsoft.com/office/drawing/2014/main" id="{A3356B2B-C432-4AB4-862B-6DEF18B02E78}"/>
              </a:ext>
            </a:extLst>
          </p:cNvPr>
          <p:cNvCxnSpPr>
            <a:stCxn id="17" idx="2"/>
            <a:endCxn id="15" idx="6"/>
          </p:cNvCxnSpPr>
          <p:nvPr/>
        </p:nvCxnSpPr>
        <p:spPr>
          <a:xfrm flipH="1">
            <a:off x="6629864" y="5073315"/>
            <a:ext cx="302028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3717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07C91FD-EAC1-44A5-BF46-26C967CE5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35" name="Chevron 6">
            <a:extLst>
              <a:ext uri="{FF2B5EF4-FFF2-40B4-BE49-F238E27FC236}">
                <a16:creationId xmlns:a16="http://schemas.microsoft.com/office/drawing/2014/main" id="{67FD7335-BDB9-4712-8934-90331914FBC6}"/>
              </a:ext>
            </a:extLst>
          </p:cNvPr>
          <p:cNvSpPr/>
          <p:nvPr/>
        </p:nvSpPr>
        <p:spPr>
          <a:xfrm>
            <a:off x="8441952" y="1725196"/>
            <a:ext cx="3073951" cy="1635242"/>
          </a:xfrm>
          <a:prstGeom prst="chevron">
            <a:avLst>
              <a:gd name="adj" fmla="val 20758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algn="ctr"/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6" name="Chevron 20">
            <a:extLst>
              <a:ext uri="{FF2B5EF4-FFF2-40B4-BE49-F238E27FC236}">
                <a16:creationId xmlns:a16="http://schemas.microsoft.com/office/drawing/2014/main" id="{C4C70DCC-2DBB-488C-A121-309FBF3A8B9D}"/>
              </a:ext>
            </a:extLst>
          </p:cNvPr>
          <p:cNvSpPr/>
          <p:nvPr/>
        </p:nvSpPr>
        <p:spPr>
          <a:xfrm>
            <a:off x="5732954" y="1725196"/>
            <a:ext cx="3073951" cy="1635242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algn="ctr"/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7" name="Chevron 21">
            <a:extLst>
              <a:ext uri="{FF2B5EF4-FFF2-40B4-BE49-F238E27FC236}">
                <a16:creationId xmlns:a16="http://schemas.microsoft.com/office/drawing/2014/main" id="{2BAAC9F4-8901-4D96-83F9-18C09227E2C0}"/>
              </a:ext>
            </a:extLst>
          </p:cNvPr>
          <p:cNvSpPr/>
          <p:nvPr/>
        </p:nvSpPr>
        <p:spPr>
          <a:xfrm>
            <a:off x="3023954" y="1725196"/>
            <a:ext cx="3073953" cy="1635242"/>
          </a:xfrm>
          <a:prstGeom prst="chevron">
            <a:avLst>
              <a:gd name="adj" fmla="val 20758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algn="ctr"/>
            <a:endParaRPr lang="en-US" sz="1333" dirty="0">
              <a:solidFill>
                <a:srgbClr val="435AE5"/>
              </a:solidFill>
            </a:endParaRPr>
          </a:p>
        </p:txBody>
      </p:sp>
      <p:sp>
        <p:nvSpPr>
          <p:cNvPr id="38" name="Pentagon 3">
            <a:extLst>
              <a:ext uri="{FF2B5EF4-FFF2-40B4-BE49-F238E27FC236}">
                <a16:creationId xmlns:a16="http://schemas.microsoft.com/office/drawing/2014/main" id="{D4E569E3-BD82-43B8-9A26-3A4511207DB3}"/>
              </a:ext>
            </a:extLst>
          </p:cNvPr>
          <p:cNvSpPr/>
          <p:nvPr/>
        </p:nvSpPr>
        <p:spPr>
          <a:xfrm>
            <a:off x="805557" y="1725196"/>
            <a:ext cx="2583350" cy="1635242"/>
          </a:xfrm>
          <a:prstGeom prst="homePlate">
            <a:avLst>
              <a:gd name="adj" fmla="val 22102"/>
            </a:avLst>
          </a:prstGeom>
          <a:solidFill>
            <a:schemeClr val="accent2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0" bIns="91440" rtlCol="0" anchor="ctr" anchorCtr="0"/>
          <a:lstStyle/>
          <a:p>
            <a:pPr algn="ctr"/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9" name="Oval 9">
            <a:extLst>
              <a:ext uri="{FF2B5EF4-FFF2-40B4-BE49-F238E27FC236}">
                <a16:creationId xmlns:a16="http://schemas.microsoft.com/office/drawing/2014/main" id="{34403581-B68C-419E-8F8F-21EAA4D7D31D}"/>
              </a:ext>
            </a:extLst>
          </p:cNvPr>
          <p:cNvSpPr/>
          <p:nvPr/>
        </p:nvSpPr>
        <p:spPr>
          <a:xfrm>
            <a:off x="1713190" y="3750463"/>
            <a:ext cx="768085" cy="76808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" sx="105000" sy="105000" algn="ctr" rotWithShape="0">
              <a:prstClr val="black">
                <a:alpha val="1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1" name="Oval 11">
            <a:extLst>
              <a:ext uri="{FF2B5EF4-FFF2-40B4-BE49-F238E27FC236}">
                <a16:creationId xmlns:a16="http://schemas.microsoft.com/office/drawing/2014/main" id="{27E6655C-8AE5-41E8-A4C7-F3B6A0447F5D}"/>
              </a:ext>
            </a:extLst>
          </p:cNvPr>
          <p:cNvSpPr/>
          <p:nvPr/>
        </p:nvSpPr>
        <p:spPr>
          <a:xfrm>
            <a:off x="6901653" y="3750463"/>
            <a:ext cx="768085" cy="76808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" sx="105000" sy="105000" algn="ctr" rotWithShape="0">
              <a:prstClr val="black">
                <a:alpha val="1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43" name="Straight Connector 14">
            <a:extLst>
              <a:ext uri="{FF2B5EF4-FFF2-40B4-BE49-F238E27FC236}">
                <a16:creationId xmlns:a16="http://schemas.microsoft.com/office/drawing/2014/main" id="{26509C6B-6EA8-481A-99C6-CBE0C13A5891}"/>
              </a:ext>
            </a:extLst>
          </p:cNvPr>
          <p:cNvCxnSpPr/>
          <p:nvPr/>
        </p:nvCxnSpPr>
        <p:spPr>
          <a:xfrm rot="5400000" flipH="1" flipV="1">
            <a:off x="4341128" y="3568203"/>
            <a:ext cx="439604" cy="2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6">
            <a:extLst>
              <a:ext uri="{FF2B5EF4-FFF2-40B4-BE49-F238E27FC236}">
                <a16:creationId xmlns:a16="http://schemas.microsoft.com/office/drawing/2014/main" id="{ADDF7BF1-2504-4C53-920E-2CA5104C51B6}"/>
              </a:ext>
            </a:extLst>
          </p:cNvPr>
          <p:cNvCxnSpPr/>
          <p:nvPr/>
        </p:nvCxnSpPr>
        <p:spPr>
          <a:xfrm rot="5400000" flipH="1" flipV="1">
            <a:off x="9759125" y="3568203"/>
            <a:ext cx="439604" cy="2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7">
            <a:extLst>
              <a:ext uri="{FF2B5EF4-FFF2-40B4-BE49-F238E27FC236}">
                <a16:creationId xmlns:a16="http://schemas.microsoft.com/office/drawing/2014/main" id="{BEF5D072-41EF-419E-BC9A-B0DD95A50266}"/>
              </a:ext>
            </a:extLst>
          </p:cNvPr>
          <p:cNvCxnSpPr/>
          <p:nvPr/>
        </p:nvCxnSpPr>
        <p:spPr>
          <a:xfrm rot="5400000" flipH="1" flipV="1">
            <a:off x="1877430" y="3568203"/>
            <a:ext cx="439604" cy="2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8">
            <a:extLst>
              <a:ext uri="{FF2B5EF4-FFF2-40B4-BE49-F238E27FC236}">
                <a16:creationId xmlns:a16="http://schemas.microsoft.com/office/drawing/2014/main" id="{F48A8A36-46AB-4742-99C2-02890706D4F5}"/>
              </a:ext>
            </a:extLst>
          </p:cNvPr>
          <p:cNvCxnSpPr/>
          <p:nvPr/>
        </p:nvCxnSpPr>
        <p:spPr>
          <a:xfrm rot="5400000" flipH="1" flipV="1">
            <a:off x="7065893" y="3568203"/>
            <a:ext cx="439604" cy="2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10">
            <a:extLst>
              <a:ext uri="{FF2B5EF4-FFF2-40B4-BE49-F238E27FC236}">
                <a16:creationId xmlns:a16="http://schemas.microsoft.com/office/drawing/2014/main" id="{1F6DDA7B-82A8-4305-968F-8AE81425589D}"/>
              </a:ext>
            </a:extLst>
          </p:cNvPr>
          <p:cNvSpPr/>
          <p:nvPr/>
        </p:nvSpPr>
        <p:spPr>
          <a:xfrm>
            <a:off x="4176888" y="3750463"/>
            <a:ext cx="768085" cy="768085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27000" sx="105000" sy="105000" algn="ctr" rotWithShape="0">
              <a:prstClr val="black">
                <a:alpha val="1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2" name="Oval 12">
            <a:extLst>
              <a:ext uri="{FF2B5EF4-FFF2-40B4-BE49-F238E27FC236}">
                <a16:creationId xmlns:a16="http://schemas.microsoft.com/office/drawing/2014/main" id="{3FF6EBA1-D3F6-44AF-A25D-DE48ADB3EF76}"/>
              </a:ext>
            </a:extLst>
          </p:cNvPr>
          <p:cNvSpPr/>
          <p:nvPr/>
        </p:nvSpPr>
        <p:spPr>
          <a:xfrm>
            <a:off x="9594885" y="3750463"/>
            <a:ext cx="768085" cy="768085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27000" sx="105000" sy="105000" algn="ctr" rotWithShape="0">
              <a:prstClr val="black">
                <a:alpha val="1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02C7EC08-5A90-416A-A4AE-A6A22CA9A73D}"/>
              </a:ext>
            </a:extLst>
          </p:cNvPr>
          <p:cNvGrpSpPr/>
          <p:nvPr/>
        </p:nvGrpSpPr>
        <p:grpSpPr>
          <a:xfrm>
            <a:off x="992135" y="4660646"/>
            <a:ext cx="2106815" cy="1187012"/>
            <a:chOff x="667657" y="4517316"/>
            <a:chExt cx="2106815" cy="1187012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A997264C-E684-4288-856F-0ECDE1D266BA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81BF17A1-91BA-4634-BB5E-062BD3CB1CD7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C59E97F8-7C84-4187-9554-972CEB95D279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C3163FCB-3B8D-429E-BD7B-EEB8FF550AC9}"/>
              </a:ext>
            </a:extLst>
          </p:cNvPr>
          <p:cNvGrpSpPr/>
          <p:nvPr/>
        </p:nvGrpSpPr>
        <p:grpSpPr>
          <a:xfrm>
            <a:off x="3518592" y="4660646"/>
            <a:ext cx="2106815" cy="1187012"/>
            <a:chOff x="667657" y="4517316"/>
            <a:chExt cx="2106815" cy="1187012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F359E2A1-D4A0-4E51-BA2F-A4C161DC5200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AF01EF8F-B904-4F2B-8071-72FECDF460AC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</a:t>
              </a:r>
            </a:p>
          </p:txBody>
        </p: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1DA7F02D-F3EB-402C-82D8-3286E2F1AE10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9AA02066-3A1B-41B2-AFF5-998D0D163E74}"/>
              </a:ext>
            </a:extLst>
          </p:cNvPr>
          <p:cNvGrpSpPr/>
          <p:nvPr/>
        </p:nvGrpSpPr>
        <p:grpSpPr>
          <a:xfrm>
            <a:off x="6216521" y="4660646"/>
            <a:ext cx="2106815" cy="1187012"/>
            <a:chOff x="667657" y="4517316"/>
            <a:chExt cx="2106815" cy="1187012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D90A2D60-C885-4E59-B748-EC86C92AE33A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EE18A786-C0F7-4B16-9054-87BDE3DEFEF7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14528961-11FF-4672-99DF-BFEF8D409012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FA1EF1E8-B892-4FC4-B7F9-7AAEBE71F9DF}"/>
              </a:ext>
            </a:extLst>
          </p:cNvPr>
          <p:cNvGrpSpPr/>
          <p:nvPr/>
        </p:nvGrpSpPr>
        <p:grpSpPr>
          <a:xfrm>
            <a:off x="8925406" y="4660646"/>
            <a:ext cx="2106815" cy="1187012"/>
            <a:chOff x="667657" y="4517316"/>
            <a:chExt cx="2106815" cy="1187012"/>
          </a:xfrm>
        </p:grpSpPr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287EF97C-F1D2-4548-8BB2-5D2105CA4974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C33D5C20-D5C6-43DC-9E54-43CA65A702F4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26F4EB84-837D-4D7D-9277-6C7E4039DFF0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ocket" title="Icon of a rocket">
            <a:extLst>
              <a:ext uri="{FF2B5EF4-FFF2-40B4-BE49-F238E27FC236}">
                <a16:creationId xmlns:a16="http://schemas.microsoft.com/office/drawing/2014/main" id="{E690AB39-D620-499A-96B6-523C1C30B24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949062" y="3989240"/>
            <a:ext cx="296340" cy="29053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8" name="Intelligence" title="Icon of circles connected by crossing lines">
            <a:extLst>
              <a:ext uri="{FF2B5EF4-FFF2-40B4-BE49-F238E27FC236}">
                <a16:creationId xmlns:a16="http://schemas.microsoft.com/office/drawing/2014/main" id="{983AA39B-C6BE-4D04-89D2-B3035737D82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09756" y="3989240"/>
            <a:ext cx="302348" cy="29053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rgbClr val="435AE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9" name="Broadcasting_F1B5" title="Icon of a communication dish with signal lines">
            <a:extLst>
              <a:ext uri="{FF2B5EF4-FFF2-40B4-BE49-F238E27FC236}">
                <a16:creationId xmlns:a16="http://schemas.microsoft.com/office/drawing/2014/main" id="{B7A9709D-DC3A-4049-8238-083C3804E82C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9833730" y="3989240"/>
            <a:ext cx="290394" cy="29053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rgbClr val="435AE5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70" name="IoT" title="Icon of five circles that all connect to a center circle">
            <a:extLst>
              <a:ext uri="{FF2B5EF4-FFF2-40B4-BE49-F238E27FC236}">
                <a16:creationId xmlns:a16="http://schemas.microsoft.com/office/drawing/2014/main" id="{25D7DDBE-2564-4816-84BF-550AABB992B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140663" y="3989240"/>
            <a:ext cx="290064" cy="29053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EB627564-93CB-4C60-98CB-88A23ED12F4B}"/>
              </a:ext>
            </a:extLst>
          </p:cNvPr>
          <p:cNvGrpSpPr/>
          <p:nvPr/>
        </p:nvGrpSpPr>
        <p:grpSpPr>
          <a:xfrm>
            <a:off x="917139" y="1931828"/>
            <a:ext cx="2106815" cy="1112545"/>
            <a:chOff x="917139" y="1928968"/>
            <a:chExt cx="2106815" cy="1112545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CDC3925F-57E8-44C4-B810-D9908A9534E7}"/>
                </a:ext>
              </a:extLst>
            </p:cNvPr>
            <p:cNvSpPr txBox="1"/>
            <p:nvPr/>
          </p:nvSpPr>
          <p:spPr>
            <a:xfrm>
              <a:off x="1552725" y="1928968"/>
              <a:ext cx="835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>
                  <a:solidFill>
                    <a:schemeClr val="bg1"/>
                  </a:solidFill>
                </a:rPr>
                <a:t>01</a:t>
              </a:r>
              <a:endParaRPr lang="zh-CN" altLang="en-US" sz="4400">
                <a:solidFill>
                  <a:schemeClr val="bg1"/>
                </a:solidFill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7F305B99-93EB-4AB3-9EFB-EA6E1DA3056B}"/>
                </a:ext>
              </a:extLst>
            </p:cNvPr>
            <p:cNvSpPr txBox="1"/>
            <p:nvPr/>
          </p:nvSpPr>
          <p:spPr>
            <a:xfrm>
              <a:off x="917139" y="2641403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4F30D169-0A41-4D9D-AEBA-EB6F29BEB58E}"/>
              </a:ext>
            </a:extLst>
          </p:cNvPr>
          <p:cNvGrpSpPr/>
          <p:nvPr/>
        </p:nvGrpSpPr>
        <p:grpSpPr>
          <a:xfrm>
            <a:off x="3568812" y="1931828"/>
            <a:ext cx="2106815" cy="1112545"/>
            <a:chOff x="917139" y="1928968"/>
            <a:chExt cx="2106815" cy="1112545"/>
          </a:xfrm>
        </p:grpSpPr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93391415-FEE1-4FFA-B4D4-D4AA24AFF0BD}"/>
                </a:ext>
              </a:extLst>
            </p:cNvPr>
            <p:cNvSpPr txBox="1"/>
            <p:nvPr/>
          </p:nvSpPr>
          <p:spPr>
            <a:xfrm>
              <a:off x="1552725" y="1928968"/>
              <a:ext cx="835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>
                  <a:solidFill>
                    <a:schemeClr val="accent2"/>
                  </a:solidFill>
                </a:rPr>
                <a:t>01</a:t>
              </a:r>
              <a:endParaRPr lang="zh-CN" altLang="en-US" sz="4400">
                <a:solidFill>
                  <a:schemeClr val="accent2"/>
                </a:solidFill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F3104318-83B7-4ADF-8C6F-A2D9720A2B81}"/>
                </a:ext>
              </a:extLst>
            </p:cNvPr>
            <p:cNvSpPr txBox="1"/>
            <p:nvPr/>
          </p:nvSpPr>
          <p:spPr>
            <a:xfrm>
              <a:off x="917139" y="2641403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5167E95D-F485-4D8B-8AE1-B93B80C556B5}"/>
              </a:ext>
            </a:extLst>
          </p:cNvPr>
          <p:cNvGrpSpPr/>
          <p:nvPr/>
        </p:nvGrpSpPr>
        <p:grpSpPr>
          <a:xfrm>
            <a:off x="6315735" y="1931828"/>
            <a:ext cx="2106815" cy="1112545"/>
            <a:chOff x="917139" y="1928968"/>
            <a:chExt cx="2106815" cy="1112545"/>
          </a:xfrm>
        </p:grpSpPr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6E84C419-CFD4-4D19-8CA0-F63724FDD989}"/>
                </a:ext>
              </a:extLst>
            </p:cNvPr>
            <p:cNvSpPr txBox="1"/>
            <p:nvPr/>
          </p:nvSpPr>
          <p:spPr>
            <a:xfrm>
              <a:off x="1552725" y="1928968"/>
              <a:ext cx="835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>
                  <a:solidFill>
                    <a:schemeClr val="bg1"/>
                  </a:solidFill>
                </a:rPr>
                <a:t>01</a:t>
              </a:r>
              <a:endParaRPr lang="zh-CN" altLang="en-US" sz="4400">
                <a:solidFill>
                  <a:schemeClr val="bg1"/>
                </a:solidFill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00A02FA4-0D8E-469E-9CB6-3A30DC448700}"/>
                </a:ext>
              </a:extLst>
            </p:cNvPr>
            <p:cNvSpPr txBox="1"/>
            <p:nvPr/>
          </p:nvSpPr>
          <p:spPr>
            <a:xfrm>
              <a:off x="917139" y="2641403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72ED004E-5DBE-4940-8B45-81C58C920778}"/>
              </a:ext>
            </a:extLst>
          </p:cNvPr>
          <p:cNvGrpSpPr/>
          <p:nvPr/>
        </p:nvGrpSpPr>
        <p:grpSpPr>
          <a:xfrm>
            <a:off x="9015032" y="1931828"/>
            <a:ext cx="2106815" cy="1112545"/>
            <a:chOff x="917139" y="1928968"/>
            <a:chExt cx="2106815" cy="1112545"/>
          </a:xfrm>
        </p:grpSpPr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CF67794E-F773-46F7-83C2-E6AC3C35C8E2}"/>
                </a:ext>
              </a:extLst>
            </p:cNvPr>
            <p:cNvSpPr txBox="1"/>
            <p:nvPr/>
          </p:nvSpPr>
          <p:spPr>
            <a:xfrm>
              <a:off x="1552725" y="1928968"/>
              <a:ext cx="835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>
                  <a:solidFill>
                    <a:schemeClr val="accent2"/>
                  </a:solidFill>
                </a:rPr>
                <a:t>01</a:t>
              </a:r>
              <a:endParaRPr lang="zh-CN" altLang="en-US" sz="4400">
                <a:solidFill>
                  <a:schemeClr val="accent2"/>
                </a:solidFill>
              </a:endParaRP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A4ABECFA-047D-4381-A772-5056D0F9D8A6}"/>
                </a:ext>
              </a:extLst>
            </p:cNvPr>
            <p:cNvSpPr txBox="1"/>
            <p:nvPr/>
          </p:nvSpPr>
          <p:spPr>
            <a:xfrm>
              <a:off x="917139" y="2641403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046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049299B-4376-484F-B866-8413CF404F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330895A2-A03F-4423-AF6E-3922F2093F7D}"/>
              </a:ext>
            </a:extLst>
          </p:cNvPr>
          <p:cNvGraphicFramePr/>
          <p:nvPr/>
        </p:nvGraphicFramePr>
        <p:xfrm>
          <a:off x="1245680" y="2646987"/>
          <a:ext cx="4632960" cy="342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687E6B2E-E380-469A-AA9D-D854011C9DAE}"/>
              </a:ext>
            </a:extLst>
          </p:cNvPr>
          <p:cNvGraphicFramePr/>
          <p:nvPr/>
        </p:nvGraphicFramePr>
        <p:xfrm>
          <a:off x="6584294" y="2646987"/>
          <a:ext cx="4632960" cy="342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Freeform 17">
            <a:extLst>
              <a:ext uri="{FF2B5EF4-FFF2-40B4-BE49-F238E27FC236}">
                <a16:creationId xmlns:a16="http://schemas.microsoft.com/office/drawing/2014/main" id="{4A646D54-F247-4786-8588-70E9CD523CA0}"/>
              </a:ext>
            </a:extLst>
          </p:cNvPr>
          <p:cNvSpPr>
            <a:spLocks noEditPoints="1"/>
          </p:cNvSpPr>
          <p:nvPr/>
        </p:nvSpPr>
        <p:spPr bwMode="auto">
          <a:xfrm>
            <a:off x="978471" y="3029973"/>
            <a:ext cx="287029" cy="279056"/>
          </a:xfrm>
          <a:custGeom>
            <a:avLst/>
            <a:gdLst>
              <a:gd name="T0" fmla="*/ 199 w 800"/>
              <a:gd name="T1" fmla="*/ 146 h 778"/>
              <a:gd name="T2" fmla="*/ 153 w 800"/>
              <a:gd name="T3" fmla="*/ 146 h 778"/>
              <a:gd name="T4" fmla="*/ 94 w 800"/>
              <a:gd name="T5" fmla="*/ 389 h 778"/>
              <a:gd name="T6" fmla="*/ 153 w 800"/>
              <a:gd name="T7" fmla="*/ 632 h 778"/>
              <a:gd name="T8" fmla="*/ 199 w 800"/>
              <a:gd name="T9" fmla="*/ 632 h 778"/>
              <a:gd name="T10" fmla="*/ 257 w 800"/>
              <a:gd name="T11" fmla="*/ 389 h 778"/>
              <a:gd name="T12" fmla="*/ 176 w 800"/>
              <a:gd name="T13" fmla="*/ 425 h 778"/>
              <a:gd name="T14" fmla="*/ 176 w 800"/>
              <a:gd name="T15" fmla="*/ 353 h 778"/>
              <a:gd name="T16" fmla="*/ 176 w 800"/>
              <a:gd name="T17" fmla="*/ 425 h 778"/>
              <a:gd name="T18" fmla="*/ 318 w 800"/>
              <a:gd name="T19" fmla="*/ 184 h 778"/>
              <a:gd name="T20" fmla="*/ 377 w 800"/>
              <a:gd name="T21" fmla="*/ 632 h 778"/>
              <a:gd name="T22" fmla="*/ 422 w 800"/>
              <a:gd name="T23" fmla="*/ 632 h 778"/>
              <a:gd name="T24" fmla="*/ 481 w 800"/>
              <a:gd name="T25" fmla="*/ 184 h 778"/>
              <a:gd name="T26" fmla="*/ 400 w 800"/>
              <a:gd name="T27" fmla="*/ 220 h 778"/>
              <a:gd name="T28" fmla="*/ 400 w 800"/>
              <a:gd name="T29" fmla="*/ 148 h 778"/>
              <a:gd name="T30" fmla="*/ 400 w 800"/>
              <a:gd name="T31" fmla="*/ 220 h 778"/>
              <a:gd name="T32" fmla="*/ 119 w 800"/>
              <a:gd name="T33" fmla="*/ 0 h 778"/>
              <a:gd name="T34" fmla="*/ 0 w 800"/>
              <a:gd name="T35" fmla="*/ 659 h 778"/>
              <a:gd name="T36" fmla="*/ 681 w 800"/>
              <a:gd name="T37" fmla="*/ 778 h 778"/>
              <a:gd name="T38" fmla="*/ 800 w 800"/>
              <a:gd name="T39" fmla="*/ 119 h 778"/>
              <a:gd name="T40" fmla="*/ 754 w 800"/>
              <a:gd name="T41" fmla="*/ 659 h 778"/>
              <a:gd name="T42" fmla="*/ 119 w 800"/>
              <a:gd name="T43" fmla="*/ 732 h 778"/>
              <a:gd name="T44" fmla="*/ 45 w 800"/>
              <a:gd name="T45" fmla="*/ 119 h 778"/>
              <a:gd name="T46" fmla="*/ 681 w 800"/>
              <a:gd name="T47" fmla="*/ 45 h 778"/>
              <a:gd name="T48" fmla="*/ 754 w 800"/>
              <a:gd name="T49" fmla="*/ 659 h 778"/>
              <a:gd name="T50" fmla="*/ 646 w 800"/>
              <a:gd name="T51" fmla="*/ 146 h 778"/>
              <a:gd name="T52" fmla="*/ 601 w 800"/>
              <a:gd name="T53" fmla="*/ 146 h 778"/>
              <a:gd name="T54" fmla="*/ 542 w 800"/>
              <a:gd name="T55" fmla="*/ 478 h 778"/>
              <a:gd name="T56" fmla="*/ 601 w 800"/>
              <a:gd name="T57" fmla="*/ 632 h 778"/>
              <a:gd name="T58" fmla="*/ 646 w 800"/>
              <a:gd name="T59" fmla="*/ 632 h 778"/>
              <a:gd name="T60" fmla="*/ 705 w 800"/>
              <a:gd name="T61" fmla="*/ 478 h 778"/>
              <a:gd name="T62" fmla="*/ 623 w 800"/>
              <a:gd name="T63" fmla="*/ 514 h 778"/>
              <a:gd name="T64" fmla="*/ 623 w 800"/>
              <a:gd name="T65" fmla="*/ 442 h 778"/>
              <a:gd name="T66" fmla="*/ 623 w 800"/>
              <a:gd name="T67" fmla="*/ 514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0" h="778">
                <a:moveTo>
                  <a:pt x="199" y="311"/>
                </a:moveTo>
                <a:cubicBezTo>
                  <a:pt x="199" y="146"/>
                  <a:pt x="199" y="146"/>
                  <a:pt x="199" y="146"/>
                </a:cubicBezTo>
                <a:cubicBezTo>
                  <a:pt x="199" y="133"/>
                  <a:pt x="188" y="123"/>
                  <a:pt x="176" y="123"/>
                </a:cubicBezTo>
                <a:cubicBezTo>
                  <a:pt x="163" y="123"/>
                  <a:pt x="153" y="133"/>
                  <a:pt x="153" y="146"/>
                </a:cubicBezTo>
                <a:cubicBezTo>
                  <a:pt x="153" y="311"/>
                  <a:pt x="153" y="311"/>
                  <a:pt x="153" y="311"/>
                </a:cubicBezTo>
                <a:cubicBezTo>
                  <a:pt x="119" y="320"/>
                  <a:pt x="94" y="352"/>
                  <a:pt x="94" y="389"/>
                </a:cubicBezTo>
                <a:cubicBezTo>
                  <a:pt x="94" y="426"/>
                  <a:pt x="119" y="457"/>
                  <a:pt x="153" y="467"/>
                </a:cubicBezTo>
                <a:cubicBezTo>
                  <a:pt x="153" y="632"/>
                  <a:pt x="153" y="632"/>
                  <a:pt x="153" y="632"/>
                </a:cubicBezTo>
                <a:cubicBezTo>
                  <a:pt x="153" y="644"/>
                  <a:pt x="163" y="654"/>
                  <a:pt x="176" y="654"/>
                </a:cubicBezTo>
                <a:cubicBezTo>
                  <a:pt x="188" y="654"/>
                  <a:pt x="199" y="644"/>
                  <a:pt x="199" y="632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233" y="457"/>
                  <a:pt x="257" y="426"/>
                  <a:pt x="257" y="389"/>
                </a:cubicBezTo>
                <a:cubicBezTo>
                  <a:pt x="257" y="352"/>
                  <a:pt x="233" y="320"/>
                  <a:pt x="199" y="311"/>
                </a:cubicBezTo>
                <a:close/>
                <a:moveTo>
                  <a:pt x="176" y="425"/>
                </a:moveTo>
                <a:cubicBezTo>
                  <a:pt x="156" y="425"/>
                  <a:pt x="140" y="408"/>
                  <a:pt x="140" y="389"/>
                </a:cubicBezTo>
                <a:cubicBezTo>
                  <a:pt x="140" y="369"/>
                  <a:pt x="156" y="353"/>
                  <a:pt x="176" y="353"/>
                </a:cubicBezTo>
                <a:cubicBezTo>
                  <a:pt x="196" y="353"/>
                  <a:pt x="212" y="369"/>
                  <a:pt x="212" y="389"/>
                </a:cubicBezTo>
                <a:cubicBezTo>
                  <a:pt x="212" y="408"/>
                  <a:pt x="196" y="425"/>
                  <a:pt x="176" y="425"/>
                </a:cubicBezTo>
                <a:close/>
                <a:moveTo>
                  <a:pt x="400" y="103"/>
                </a:moveTo>
                <a:cubicBezTo>
                  <a:pt x="355" y="103"/>
                  <a:pt x="318" y="139"/>
                  <a:pt x="318" y="184"/>
                </a:cubicBezTo>
                <a:cubicBezTo>
                  <a:pt x="318" y="221"/>
                  <a:pt x="343" y="252"/>
                  <a:pt x="377" y="262"/>
                </a:cubicBezTo>
                <a:cubicBezTo>
                  <a:pt x="377" y="632"/>
                  <a:pt x="377" y="632"/>
                  <a:pt x="377" y="632"/>
                </a:cubicBezTo>
                <a:cubicBezTo>
                  <a:pt x="377" y="644"/>
                  <a:pt x="387" y="654"/>
                  <a:pt x="400" y="654"/>
                </a:cubicBezTo>
                <a:cubicBezTo>
                  <a:pt x="412" y="654"/>
                  <a:pt x="422" y="644"/>
                  <a:pt x="422" y="632"/>
                </a:cubicBezTo>
                <a:cubicBezTo>
                  <a:pt x="422" y="262"/>
                  <a:pt x="422" y="262"/>
                  <a:pt x="422" y="262"/>
                </a:cubicBezTo>
                <a:cubicBezTo>
                  <a:pt x="456" y="252"/>
                  <a:pt x="481" y="221"/>
                  <a:pt x="481" y="184"/>
                </a:cubicBezTo>
                <a:cubicBezTo>
                  <a:pt x="481" y="139"/>
                  <a:pt x="445" y="103"/>
                  <a:pt x="400" y="103"/>
                </a:cubicBezTo>
                <a:close/>
                <a:moveTo>
                  <a:pt x="400" y="220"/>
                </a:moveTo>
                <a:cubicBezTo>
                  <a:pt x="380" y="220"/>
                  <a:pt x="364" y="204"/>
                  <a:pt x="364" y="184"/>
                </a:cubicBezTo>
                <a:cubicBezTo>
                  <a:pt x="364" y="164"/>
                  <a:pt x="380" y="148"/>
                  <a:pt x="400" y="148"/>
                </a:cubicBezTo>
                <a:cubicBezTo>
                  <a:pt x="419" y="148"/>
                  <a:pt x="436" y="164"/>
                  <a:pt x="436" y="184"/>
                </a:cubicBezTo>
                <a:cubicBezTo>
                  <a:pt x="436" y="204"/>
                  <a:pt x="419" y="220"/>
                  <a:pt x="400" y="220"/>
                </a:cubicBezTo>
                <a:close/>
                <a:moveTo>
                  <a:pt x="681" y="0"/>
                </a:moveTo>
                <a:cubicBezTo>
                  <a:pt x="119" y="0"/>
                  <a:pt x="119" y="0"/>
                  <a:pt x="119" y="0"/>
                </a:cubicBezTo>
                <a:cubicBezTo>
                  <a:pt x="53" y="0"/>
                  <a:pt x="0" y="53"/>
                  <a:pt x="0" y="119"/>
                </a:cubicBezTo>
                <a:cubicBezTo>
                  <a:pt x="0" y="659"/>
                  <a:pt x="0" y="659"/>
                  <a:pt x="0" y="659"/>
                </a:cubicBezTo>
                <a:cubicBezTo>
                  <a:pt x="0" y="724"/>
                  <a:pt x="53" y="778"/>
                  <a:pt x="119" y="778"/>
                </a:cubicBezTo>
                <a:cubicBezTo>
                  <a:pt x="681" y="778"/>
                  <a:pt x="681" y="778"/>
                  <a:pt x="681" y="778"/>
                </a:cubicBezTo>
                <a:cubicBezTo>
                  <a:pt x="746" y="778"/>
                  <a:pt x="800" y="724"/>
                  <a:pt x="800" y="659"/>
                </a:cubicBezTo>
                <a:cubicBezTo>
                  <a:pt x="800" y="119"/>
                  <a:pt x="800" y="119"/>
                  <a:pt x="800" y="119"/>
                </a:cubicBezTo>
                <a:cubicBezTo>
                  <a:pt x="800" y="53"/>
                  <a:pt x="746" y="0"/>
                  <a:pt x="681" y="0"/>
                </a:cubicBezTo>
                <a:close/>
                <a:moveTo>
                  <a:pt x="754" y="659"/>
                </a:moveTo>
                <a:cubicBezTo>
                  <a:pt x="754" y="699"/>
                  <a:pt x="721" y="732"/>
                  <a:pt x="681" y="732"/>
                </a:cubicBezTo>
                <a:cubicBezTo>
                  <a:pt x="119" y="732"/>
                  <a:pt x="119" y="732"/>
                  <a:pt x="119" y="732"/>
                </a:cubicBezTo>
                <a:cubicBezTo>
                  <a:pt x="78" y="732"/>
                  <a:pt x="45" y="699"/>
                  <a:pt x="45" y="659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45" y="78"/>
                  <a:pt x="78" y="45"/>
                  <a:pt x="119" y="45"/>
                </a:cubicBezTo>
                <a:cubicBezTo>
                  <a:pt x="681" y="45"/>
                  <a:pt x="681" y="45"/>
                  <a:pt x="681" y="45"/>
                </a:cubicBezTo>
                <a:cubicBezTo>
                  <a:pt x="721" y="45"/>
                  <a:pt x="754" y="78"/>
                  <a:pt x="754" y="119"/>
                </a:cubicBezTo>
                <a:lnTo>
                  <a:pt x="754" y="659"/>
                </a:lnTo>
                <a:close/>
                <a:moveTo>
                  <a:pt x="646" y="400"/>
                </a:moveTo>
                <a:cubicBezTo>
                  <a:pt x="646" y="146"/>
                  <a:pt x="646" y="146"/>
                  <a:pt x="646" y="146"/>
                </a:cubicBezTo>
                <a:cubicBezTo>
                  <a:pt x="646" y="133"/>
                  <a:pt x="636" y="123"/>
                  <a:pt x="623" y="123"/>
                </a:cubicBezTo>
                <a:cubicBezTo>
                  <a:pt x="611" y="123"/>
                  <a:pt x="601" y="133"/>
                  <a:pt x="601" y="146"/>
                </a:cubicBezTo>
                <a:cubicBezTo>
                  <a:pt x="601" y="400"/>
                  <a:pt x="601" y="400"/>
                  <a:pt x="601" y="400"/>
                </a:cubicBezTo>
                <a:cubicBezTo>
                  <a:pt x="567" y="410"/>
                  <a:pt x="542" y="441"/>
                  <a:pt x="542" y="478"/>
                </a:cubicBezTo>
                <a:cubicBezTo>
                  <a:pt x="542" y="515"/>
                  <a:pt x="567" y="546"/>
                  <a:pt x="601" y="556"/>
                </a:cubicBezTo>
                <a:cubicBezTo>
                  <a:pt x="601" y="632"/>
                  <a:pt x="601" y="632"/>
                  <a:pt x="601" y="632"/>
                </a:cubicBezTo>
                <a:cubicBezTo>
                  <a:pt x="601" y="644"/>
                  <a:pt x="611" y="654"/>
                  <a:pt x="623" y="654"/>
                </a:cubicBezTo>
                <a:cubicBezTo>
                  <a:pt x="636" y="654"/>
                  <a:pt x="646" y="644"/>
                  <a:pt x="646" y="632"/>
                </a:cubicBezTo>
                <a:cubicBezTo>
                  <a:pt x="646" y="556"/>
                  <a:pt x="646" y="556"/>
                  <a:pt x="646" y="556"/>
                </a:cubicBezTo>
                <a:cubicBezTo>
                  <a:pt x="680" y="546"/>
                  <a:pt x="705" y="515"/>
                  <a:pt x="705" y="478"/>
                </a:cubicBezTo>
                <a:cubicBezTo>
                  <a:pt x="705" y="441"/>
                  <a:pt x="680" y="410"/>
                  <a:pt x="646" y="400"/>
                </a:cubicBezTo>
                <a:close/>
                <a:moveTo>
                  <a:pt x="623" y="514"/>
                </a:moveTo>
                <a:cubicBezTo>
                  <a:pt x="604" y="514"/>
                  <a:pt x="588" y="498"/>
                  <a:pt x="588" y="478"/>
                </a:cubicBezTo>
                <a:cubicBezTo>
                  <a:pt x="588" y="458"/>
                  <a:pt x="604" y="442"/>
                  <a:pt x="623" y="442"/>
                </a:cubicBezTo>
                <a:cubicBezTo>
                  <a:pt x="643" y="442"/>
                  <a:pt x="659" y="458"/>
                  <a:pt x="659" y="478"/>
                </a:cubicBezTo>
                <a:cubicBezTo>
                  <a:pt x="659" y="498"/>
                  <a:pt x="643" y="514"/>
                  <a:pt x="623" y="5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6C708FF-9871-4BC4-883B-F7F888FAC612}"/>
              </a:ext>
            </a:extLst>
          </p:cNvPr>
          <p:cNvSpPr txBox="1"/>
          <p:nvPr/>
        </p:nvSpPr>
        <p:spPr>
          <a:xfrm>
            <a:off x="2143710" y="1554021"/>
            <a:ext cx="102752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000">
                <a:solidFill>
                  <a:schemeClr val="accent3"/>
                </a:solidFill>
              </a:rPr>
              <a:t>43</a:t>
            </a:r>
            <a:r>
              <a:rPr lang="en-US" sz="4000">
                <a:solidFill>
                  <a:schemeClr val="accent3"/>
                </a:solidFill>
              </a:rPr>
              <a:t>%</a:t>
            </a:r>
            <a:endParaRPr lang="en-US" sz="4000" dirty="0">
              <a:solidFill>
                <a:schemeClr val="accent3"/>
              </a:solidFill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A3C97ED-E5CC-4306-8A3E-981628DA8A9B}"/>
              </a:ext>
            </a:extLst>
          </p:cNvPr>
          <p:cNvSpPr txBox="1"/>
          <p:nvPr/>
        </p:nvSpPr>
        <p:spPr>
          <a:xfrm>
            <a:off x="2143710" y="2113305"/>
            <a:ext cx="3606237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67">
                <a:solidFill>
                  <a:schemeClr val="accent3"/>
                </a:solidFill>
              </a:rPr>
              <a:t>Lorem ipsum dolor sit amet, consectetuer adipiscing elit. Maecenas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FD971EBB-5821-4340-A466-268A542111A1}"/>
              </a:ext>
            </a:extLst>
          </p:cNvPr>
          <p:cNvSpPr/>
          <p:nvPr/>
        </p:nvSpPr>
        <p:spPr>
          <a:xfrm>
            <a:off x="974747" y="1682713"/>
            <a:ext cx="1016000" cy="10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80C2C4F2-CCCD-4D87-BDCB-59EE0C5FA8A6}"/>
              </a:ext>
            </a:extLst>
          </p:cNvPr>
          <p:cNvSpPr/>
          <p:nvPr/>
        </p:nvSpPr>
        <p:spPr>
          <a:xfrm>
            <a:off x="6279494" y="1682360"/>
            <a:ext cx="1016000" cy="10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9988BD32-BC70-47DD-9A74-52BC7B45A731}"/>
              </a:ext>
            </a:extLst>
          </p:cNvPr>
          <p:cNvSpPr txBox="1"/>
          <p:nvPr/>
        </p:nvSpPr>
        <p:spPr>
          <a:xfrm>
            <a:off x="7468776" y="1554021"/>
            <a:ext cx="102752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</a:rPr>
              <a:t>70%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C7202507-D172-4DA3-AC2E-5E1445F215D3}"/>
              </a:ext>
            </a:extLst>
          </p:cNvPr>
          <p:cNvSpPr txBox="1"/>
          <p:nvPr/>
        </p:nvSpPr>
        <p:spPr>
          <a:xfrm>
            <a:off x="7468777" y="2113305"/>
            <a:ext cx="3606237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67">
                <a:solidFill>
                  <a:schemeClr val="accent3"/>
                </a:solidFill>
              </a:rPr>
              <a:t>Lorem ipsum dolor sit amet, consectetuer adipiscing elit. Maecenas</a:t>
            </a:r>
          </a:p>
        </p:txBody>
      </p:sp>
      <p:sp>
        <p:nvSpPr>
          <p:cNvPr id="14" name="Freeform 33">
            <a:extLst>
              <a:ext uri="{FF2B5EF4-FFF2-40B4-BE49-F238E27FC236}">
                <a16:creationId xmlns:a16="http://schemas.microsoft.com/office/drawing/2014/main" id="{5CC543B7-E908-44DE-8439-A6D0476F1466}"/>
              </a:ext>
            </a:extLst>
          </p:cNvPr>
          <p:cNvSpPr>
            <a:spLocks/>
          </p:cNvSpPr>
          <p:nvPr/>
        </p:nvSpPr>
        <p:spPr bwMode="auto">
          <a:xfrm>
            <a:off x="974747" y="3592796"/>
            <a:ext cx="294477" cy="326168"/>
          </a:xfrm>
          <a:custGeom>
            <a:avLst/>
            <a:gdLst>
              <a:gd name="T0" fmla="*/ 557 w 838"/>
              <a:gd name="T1" fmla="*/ 310 h 929"/>
              <a:gd name="T2" fmla="*/ 528 w 838"/>
              <a:gd name="T3" fmla="*/ 281 h 929"/>
              <a:gd name="T4" fmla="*/ 172 w 838"/>
              <a:gd name="T5" fmla="*/ 636 h 929"/>
              <a:gd name="T6" fmla="*/ 172 w 838"/>
              <a:gd name="T7" fmla="*/ 754 h 929"/>
              <a:gd name="T8" fmla="*/ 289 w 838"/>
              <a:gd name="T9" fmla="*/ 754 h 929"/>
              <a:gd name="T10" fmla="*/ 779 w 838"/>
              <a:gd name="T11" fmla="*/ 264 h 929"/>
              <a:gd name="T12" fmla="*/ 779 w 838"/>
              <a:gd name="T13" fmla="*/ 59 h 929"/>
              <a:gd name="T14" fmla="*/ 570 w 838"/>
              <a:gd name="T15" fmla="*/ 59 h 929"/>
              <a:gd name="T16" fmla="*/ 84 w 838"/>
              <a:gd name="T17" fmla="*/ 549 h 929"/>
              <a:gd name="T18" fmla="*/ 84 w 838"/>
              <a:gd name="T19" fmla="*/ 846 h 929"/>
              <a:gd name="T20" fmla="*/ 381 w 838"/>
              <a:gd name="T21" fmla="*/ 846 h 929"/>
              <a:gd name="T22" fmla="*/ 737 w 838"/>
              <a:gd name="T23" fmla="*/ 490 h 929"/>
              <a:gd name="T24" fmla="*/ 704 w 838"/>
              <a:gd name="T25" fmla="*/ 457 h 929"/>
              <a:gd name="T26" fmla="*/ 348 w 838"/>
              <a:gd name="T27" fmla="*/ 812 h 929"/>
              <a:gd name="T28" fmla="*/ 109 w 838"/>
              <a:gd name="T29" fmla="*/ 812 h 929"/>
              <a:gd name="T30" fmla="*/ 109 w 838"/>
              <a:gd name="T31" fmla="*/ 574 h 929"/>
              <a:gd name="T32" fmla="*/ 599 w 838"/>
              <a:gd name="T33" fmla="*/ 88 h 929"/>
              <a:gd name="T34" fmla="*/ 746 w 838"/>
              <a:gd name="T35" fmla="*/ 88 h 929"/>
              <a:gd name="T36" fmla="*/ 746 w 838"/>
              <a:gd name="T37" fmla="*/ 235 h 929"/>
              <a:gd name="T38" fmla="*/ 260 w 838"/>
              <a:gd name="T39" fmla="*/ 724 h 929"/>
              <a:gd name="T40" fmla="*/ 201 w 838"/>
              <a:gd name="T41" fmla="*/ 724 h 929"/>
              <a:gd name="T42" fmla="*/ 201 w 838"/>
              <a:gd name="T43" fmla="*/ 666 h 929"/>
              <a:gd name="T44" fmla="*/ 557 w 838"/>
              <a:gd name="T45" fmla="*/ 310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38" h="929">
                <a:moveTo>
                  <a:pt x="557" y="310"/>
                </a:moveTo>
                <a:cubicBezTo>
                  <a:pt x="528" y="281"/>
                  <a:pt x="528" y="281"/>
                  <a:pt x="528" y="281"/>
                </a:cubicBezTo>
                <a:cubicBezTo>
                  <a:pt x="172" y="636"/>
                  <a:pt x="172" y="636"/>
                  <a:pt x="172" y="636"/>
                </a:cubicBezTo>
                <a:cubicBezTo>
                  <a:pt x="139" y="670"/>
                  <a:pt x="139" y="720"/>
                  <a:pt x="172" y="754"/>
                </a:cubicBezTo>
                <a:cubicBezTo>
                  <a:pt x="206" y="787"/>
                  <a:pt x="256" y="787"/>
                  <a:pt x="289" y="754"/>
                </a:cubicBezTo>
                <a:cubicBezTo>
                  <a:pt x="779" y="264"/>
                  <a:pt x="779" y="264"/>
                  <a:pt x="779" y="264"/>
                </a:cubicBezTo>
                <a:cubicBezTo>
                  <a:pt x="838" y="205"/>
                  <a:pt x="838" y="113"/>
                  <a:pt x="779" y="59"/>
                </a:cubicBezTo>
                <a:cubicBezTo>
                  <a:pt x="720" y="0"/>
                  <a:pt x="628" y="0"/>
                  <a:pt x="570" y="59"/>
                </a:cubicBezTo>
                <a:cubicBezTo>
                  <a:pt x="84" y="549"/>
                  <a:pt x="84" y="549"/>
                  <a:pt x="84" y="549"/>
                </a:cubicBezTo>
                <a:cubicBezTo>
                  <a:pt x="0" y="632"/>
                  <a:pt x="5" y="762"/>
                  <a:pt x="84" y="846"/>
                </a:cubicBezTo>
                <a:cubicBezTo>
                  <a:pt x="168" y="929"/>
                  <a:pt x="298" y="929"/>
                  <a:pt x="381" y="846"/>
                </a:cubicBezTo>
                <a:cubicBezTo>
                  <a:pt x="737" y="490"/>
                  <a:pt x="737" y="490"/>
                  <a:pt x="737" y="490"/>
                </a:cubicBezTo>
                <a:cubicBezTo>
                  <a:pt x="704" y="457"/>
                  <a:pt x="704" y="457"/>
                  <a:pt x="704" y="457"/>
                </a:cubicBezTo>
                <a:cubicBezTo>
                  <a:pt x="348" y="812"/>
                  <a:pt x="348" y="812"/>
                  <a:pt x="348" y="812"/>
                </a:cubicBezTo>
                <a:cubicBezTo>
                  <a:pt x="281" y="879"/>
                  <a:pt x="176" y="879"/>
                  <a:pt x="109" y="812"/>
                </a:cubicBezTo>
                <a:cubicBezTo>
                  <a:pt x="42" y="745"/>
                  <a:pt x="42" y="641"/>
                  <a:pt x="109" y="574"/>
                </a:cubicBezTo>
                <a:cubicBezTo>
                  <a:pt x="599" y="88"/>
                  <a:pt x="599" y="88"/>
                  <a:pt x="599" y="88"/>
                </a:cubicBezTo>
                <a:cubicBezTo>
                  <a:pt x="641" y="46"/>
                  <a:pt x="708" y="46"/>
                  <a:pt x="746" y="88"/>
                </a:cubicBezTo>
                <a:cubicBezTo>
                  <a:pt x="787" y="130"/>
                  <a:pt x="787" y="197"/>
                  <a:pt x="746" y="235"/>
                </a:cubicBezTo>
                <a:cubicBezTo>
                  <a:pt x="260" y="724"/>
                  <a:pt x="260" y="724"/>
                  <a:pt x="260" y="724"/>
                </a:cubicBezTo>
                <a:cubicBezTo>
                  <a:pt x="243" y="741"/>
                  <a:pt x="218" y="741"/>
                  <a:pt x="201" y="724"/>
                </a:cubicBezTo>
                <a:cubicBezTo>
                  <a:pt x="185" y="708"/>
                  <a:pt x="185" y="683"/>
                  <a:pt x="201" y="666"/>
                </a:cubicBezTo>
                <a:lnTo>
                  <a:pt x="557" y="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" name="Freeform 33">
            <a:extLst>
              <a:ext uri="{FF2B5EF4-FFF2-40B4-BE49-F238E27FC236}">
                <a16:creationId xmlns:a16="http://schemas.microsoft.com/office/drawing/2014/main" id="{FC9DCB02-6BB0-4132-A017-2A6769E0B53C}"/>
              </a:ext>
            </a:extLst>
          </p:cNvPr>
          <p:cNvSpPr>
            <a:spLocks noEditPoints="1"/>
          </p:cNvSpPr>
          <p:nvPr/>
        </p:nvSpPr>
        <p:spPr bwMode="auto">
          <a:xfrm>
            <a:off x="990967" y="4171682"/>
            <a:ext cx="262037" cy="351277"/>
          </a:xfrm>
          <a:custGeom>
            <a:avLst/>
            <a:gdLst>
              <a:gd name="T0" fmla="*/ 400 w 800"/>
              <a:gd name="T1" fmla="*/ 170 h 1065"/>
              <a:gd name="T2" fmla="*/ 159 w 800"/>
              <a:gd name="T3" fmla="*/ 410 h 1065"/>
              <a:gd name="T4" fmla="*/ 400 w 800"/>
              <a:gd name="T5" fmla="*/ 651 h 1065"/>
              <a:gd name="T6" fmla="*/ 641 w 800"/>
              <a:gd name="T7" fmla="*/ 410 h 1065"/>
              <a:gd name="T8" fmla="*/ 400 w 800"/>
              <a:gd name="T9" fmla="*/ 170 h 1065"/>
              <a:gd name="T10" fmla="*/ 400 w 800"/>
              <a:gd name="T11" fmla="*/ 616 h 1065"/>
              <a:gd name="T12" fmla="*/ 194 w 800"/>
              <a:gd name="T13" fmla="*/ 410 h 1065"/>
              <a:gd name="T14" fmla="*/ 400 w 800"/>
              <a:gd name="T15" fmla="*/ 205 h 1065"/>
              <a:gd name="T16" fmla="*/ 606 w 800"/>
              <a:gd name="T17" fmla="*/ 410 h 1065"/>
              <a:gd name="T18" fmla="*/ 400 w 800"/>
              <a:gd name="T19" fmla="*/ 616 h 1065"/>
              <a:gd name="T20" fmla="*/ 683 w 800"/>
              <a:gd name="T21" fmla="*/ 128 h 1065"/>
              <a:gd name="T22" fmla="*/ 553 w 800"/>
              <a:gd name="T23" fmla="*/ 41 h 1065"/>
              <a:gd name="T24" fmla="*/ 247 w 800"/>
              <a:gd name="T25" fmla="*/ 41 h 1065"/>
              <a:gd name="T26" fmla="*/ 117 w 800"/>
              <a:gd name="T27" fmla="*/ 128 h 1065"/>
              <a:gd name="T28" fmla="*/ 0 w 800"/>
              <a:gd name="T29" fmla="*/ 410 h 1065"/>
              <a:gd name="T30" fmla="*/ 8 w 800"/>
              <a:gd name="T31" fmla="*/ 490 h 1065"/>
              <a:gd name="T32" fmla="*/ 32 w 800"/>
              <a:gd name="T33" fmla="*/ 566 h 1065"/>
              <a:gd name="T34" fmla="*/ 99 w 800"/>
              <a:gd name="T35" fmla="*/ 677 h 1065"/>
              <a:gd name="T36" fmla="*/ 360 w 800"/>
              <a:gd name="T37" fmla="*/ 1045 h 1065"/>
              <a:gd name="T38" fmla="*/ 400 w 800"/>
              <a:gd name="T39" fmla="*/ 1065 h 1065"/>
              <a:gd name="T40" fmla="*/ 440 w 800"/>
              <a:gd name="T41" fmla="*/ 1045 h 1065"/>
              <a:gd name="T42" fmla="*/ 690 w 800"/>
              <a:gd name="T43" fmla="*/ 693 h 1065"/>
              <a:gd name="T44" fmla="*/ 701 w 800"/>
              <a:gd name="T45" fmla="*/ 677 h 1065"/>
              <a:gd name="T46" fmla="*/ 768 w 800"/>
              <a:gd name="T47" fmla="*/ 566 h 1065"/>
              <a:gd name="T48" fmla="*/ 792 w 800"/>
              <a:gd name="T49" fmla="*/ 490 h 1065"/>
              <a:gd name="T50" fmla="*/ 800 w 800"/>
              <a:gd name="T51" fmla="*/ 410 h 1065"/>
              <a:gd name="T52" fmla="*/ 683 w 800"/>
              <a:gd name="T53" fmla="*/ 128 h 1065"/>
              <a:gd name="T54" fmla="*/ 758 w 800"/>
              <a:gd name="T55" fmla="*/ 483 h 1065"/>
              <a:gd name="T56" fmla="*/ 736 w 800"/>
              <a:gd name="T57" fmla="*/ 552 h 1065"/>
              <a:gd name="T58" fmla="*/ 673 w 800"/>
              <a:gd name="T59" fmla="*/ 656 h 1065"/>
              <a:gd name="T60" fmla="*/ 661 w 800"/>
              <a:gd name="T61" fmla="*/ 673 h 1065"/>
              <a:gd name="T62" fmla="*/ 412 w 800"/>
              <a:gd name="T63" fmla="*/ 1024 h 1065"/>
              <a:gd name="T64" fmla="*/ 388 w 800"/>
              <a:gd name="T65" fmla="*/ 1024 h 1065"/>
              <a:gd name="T66" fmla="*/ 139 w 800"/>
              <a:gd name="T67" fmla="*/ 673 h 1065"/>
              <a:gd name="T68" fmla="*/ 127 w 800"/>
              <a:gd name="T69" fmla="*/ 656 h 1065"/>
              <a:gd name="T70" fmla="*/ 64 w 800"/>
              <a:gd name="T71" fmla="*/ 552 h 1065"/>
              <a:gd name="T72" fmla="*/ 42 w 800"/>
              <a:gd name="T73" fmla="*/ 483 h 1065"/>
              <a:gd name="T74" fmla="*/ 35 w 800"/>
              <a:gd name="T75" fmla="*/ 410 h 1065"/>
              <a:gd name="T76" fmla="*/ 142 w 800"/>
              <a:gd name="T77" fmla="*/ 152 h 1065"/>
              <a:gd name="T78" fmla="*/ 260 w 800"/>
              <a:gd name="T79" fmla="*/ 73 h 1065"/>
              <a:gd name="T80" fmla="*/ 400 w 800"/>
              <a:gd name="T81" fmla="*/ 45 h 1065"/>
              <a:gd name="T82" fmla="*/ 539 w 800"/>
              <a:gd name="T83" fmla="*/ 73 h 1065"/>
              <a:gd name="T84" fmla="*/ 658 w 800"/>
              <a:gd name="T85" fmla="*/ 152 h 1065"/>
              <a:gd name="T86" fmla="*/ 765 w 800"/>
              <a:gd name="T87" fmla="*/ 410 h 1065"/>
              <a:gd name="T88" fmla="*/ 758 w 800"/>
              <a:gd name="T89" fmla="*/ 483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00" h="1065">
                <a:moveTo>
                  <a:pt x="400" y="170"/>
                </a:moveTo>
                <a:cubicBezTo>
                  <a:pt x="267" y="170"/>
                  <a:pt x="159" y="278"/>
                  <a:pt x="159" y="410"/>
                </a:cubicBezTo>
                <a:cubicBezTo>
                  <a:pt x="159" y="543"/>
                  <a:pt x="267" y="651"/>
                  <a:pt x="400" y="651"/>
                </a:cubicBezTo>
                <a:cubicBezTo>
                  <a:pt x="533" y="651"/>
                  <a:pt x="641" y="543"/>
                  <a:pt x="641" y="410"/>
                </a:cubicBezTo>
                <a:cubicBezTo>
                  <a:pt x="641" y="278"/>
                  <a:pt x="533" y="170"/>
                  <a:pt x="400" y="170"/>
                </a:cubicBezTo>
                <a:close/>
                <a:moveTo>
                  <a:pt x="400" y="616"/>
                </a:moveTo>
                <a:cubicBezTo>
                  <a:pt x="287" y="616"/>
                  <a:pt x="194" y="524"/>
                  <a:pt x="194" y="410"/>
                </a:cubicBezTo>
                <a:cubicBezTo>
                  <a:pt x="194" y="297"/>
                  <a:pt x="287" y="205"/>
                  <a:pt x="400" y="205"/>
                </a:cubicBezTo>
                <a:cubicBezTo>
                  <a:pt x="513" y="205"/>
                  <a:pt x="606" y="297"/>
                  <a:pt x="606" y="410"/>
                </a:cubicBezTo>
                <a:cubicBezTo>
                  <a:pt x="606" y="524"/>
                  <a:pt x="513" y="616"/>
                  <a:pt x="400" y="616"/>
                </a:cubicBezTo>
                <a:close/>
                <a:moveTo>
                  <a:pt x="683" y="128"/>
                </a:moveTo>
                <a:cubicBezTo>
                  <a:pt x="646" y="90"/>
                  <a:pt x="602" y="61"/>
                  <a:pt x="553" y="41"/>
                </a:cubicBezTo>
                <a:cubicBezTo>
                  <a:pt x="455" y="0"/>
                  <a:pt x="345" y="0"/>
                  <a:pt x="247" y="41"/>
                </a:cubicBezTo>
                <a:cubicBezTo>
                  <a:pt x="198" y="61"/>
                  <a:pt x="154" y="90"/>
                  <a:pt x="117" y="128"/>
                </a:cubicBezTo>
                <a:cubicBezTo>
                  <a:pt x="42" y="203"/>
                  <a:pt x="0" y="304"/>
                  <a:pt x="0" y="410"/>
                </a:cubicBezTo>
                <a:cubicBezTo>
                  <a:pt x="0" y="437"/>
                  <a:pt x="3" y="463"/>
                  <a:pt x="8" y="490"/>
                </a:cubicBezTo>
                <a:cubicBezTo>
                  <a:pt x="13" y="516"/>
                  <a:pt x="21" y="542"/>
                  <a:pt x="32" y="566"/>
                </a:cubicBezTo>
                <a:cubicBezTo>
                  <a:pt x="49" y="608"/>
                  <a:pt x="74" y="643"/>
                  <a:pt x="99" y="677"/>
                </a:cubicBezTo>
                <a:cubicBezTo>
                  <a:pt x="360" y="1045"/>
                  <a:pt x="360" y="1045"/>
                  <a:pt x="360" y="1045"/>
                </a:cubicBezTo>
                <a:cubicBezTo>
                  <a:pt x="369" y="1058"/>
                  <a:pt x="384" y="1065"/>
                  <a:pt x="400" y="1065"/>
                </a:cubicBezTo>
                <a:cubicBezTo>
                  <a:pt x="416" y="1065"/>
                  <a:pt x="431" y="1058"/>
                  <a:pt x="440" y="1045"/>
                </a:cubicBezTo>
                <a:cubicBezTo>
                  <a:pt x="690" y="693"/>
                  <a:pt x="690" y="693"/>
                  <a:pt x="690" y="693"/>
                </a:cubicBezTo>
                <a:cubicBezTo>
                  <a:pt x="696" y="684"/>
                  <a:pt x="699" y="680"/>
                  <a:pt x="701" y="677"/>
                </a:cubicBezTo>
                <a:cubicBezTo>
                  <a:pt x="726" y="643"/>
                  <a:pt x="751" y="608"/>
                  <a:pt x="768" y="566"/>
                </a:cubicBezTo>
                <a:cubicBezTo>
                  <a:pt x="779" y="542"/>
                  <a:pt x="787" y="516"/>
                  <a:pt x="792" y="490"/>
                </a:cubicBezTo>
                <a:cubicBezTo>
                  <a:pt x="797" y="463"/>
                  <a:pt x="800" y="437"/>
                  <a:pt x="800" y="410"/>
                </a:cubicBezTo>
                <a:cubicBezTo>
                  <a:pt x="800" y="304"/>
                  <a:pt x="758" y="203"/>
                  <a:pt x="683" y="128"/>
                </a:cubicBezTo>
                <a:close/>
                <a:moveTo>
                  <a:pt x="758" y="483"/>
                </a:moveTo>
                <a:cubicBezTo>
                  <a:pt x="753" y="507"/>
                  <a:pt x="746" y="530"/>
                  <a:pt x="736" y="552"/>
                </a:cubicBezTo>
                <a:cubicBezTo>
                  <a:pt x="720" y="591"/>
                  <a:pt x="697" y="623"/>
                  <a:pt x="673" y="656"/>
                </a:cubicBezTo>
                <a:cubicBezTo>
                  <a:pt x="670" y="660"/>
                  <a:pt x="668" y="663"/>
                  <a:pt x="661" y="673"/>
                </a:cubicBezTo>
                <a:cubicBezTo>
                  <a:pt x="412" y="1024"/>
                  <a:pt x="412" y="1024"/>
                  <a:pt x="412" y="1024"/>
                </a:cubicBezTo>
                <a:cubicBezTo>
                  <a:pt x="406" y="1033"/>
                  <a:pt x="394" y="1033"/>
                  <a:pt x="388" y="1024"/>
                </a:cubicBezTo>
                <a:cubicBezTo>
                  <a:pt x="139" y="673"/>
                  <a:pt x="139" y="673"/>
                  <a:pt x="139" y="673"/>
                </a:cubicBezTo>
                <a:cubicBezTo>
                  <a:pt x="127" y="656"/>
                  <a:pt x="127" y="656"/>
                  <a:pt x="127" y="656"/>
                </a:cubicBezTo>
                <a:cubicBezTo>
                  <a:pt x="103" y="623"/>
                  <a:pt x="80" y="591"/>
                  <a:pt x="64" y="552"/>
                </a:cubicBezTo>
                <a:cubicBezTo>
                  <a:pt x="54" y="530"/>
                  <a:pt x="47" y="507"/>
                  <a:pt x="42" y="483"/>
                </a:cubicBezTo>
                <a:cubicBezTo>
                  <a:pt x="37" y="459"/>
                  <a:pt x="35" y="434"/>
                  <a:pt x="35" y="410"/>
                </a:cubicBezTo>
                <a:cubicBezTo>
                  <a:pt x="35" y="313"/>
                  <a:pt x="73" y="221"/>
                  <a:pt x="142" y="152"/>
                </a:cubicBezTo>
                <a:cubicBezTo>
                  <a:pt x="176" y="118"/>
                  <a:pt x="216" y="92"/>
                  <a:pt x="260" y="73"/>
                </a:cubicBezTo>
                <a:cubicBezTo>
                  <a:pt x="305" y="55"/>
                  <a:pt x="352" y="45"/>
                  <a:pt x="400" y="45"/>
                </a:cubicBezTo>
                <a:cubicBezTo>
                  <a:pt x="448" y="45"/>
                  <a:pt x="495" y="55"/>
                  <a:pt x="539" y="73"/>
                </a:cubicBezTo>
                <a:cubicBezTo>
                  <a:pt x="584" y="92"/>
                  <a:pt x="624" y="118"/>
                  <a:pt x="658" y="152"/>
                </a:cubicBezTo>
                <a:cubicBezTo>
                  <a:pt x="727" y="221"/>
                  <a:pt x="765" y="313"/>
                  <a:pt x="765" y="410"/>
                </a:cubicBezTo>
                <a:cubicBezTo>
                  <a:pt x="765" y="434"/>
                  <a:pt x="763" y="459"/>
                  <a:pt x="758" y="4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6" name="Freeform 29">
            <a:extLst>
              <a:ext uri="{FF2B5EF4-FFF2-40B4-BE49-F238E27FC236}">
                <a16:creationId xmlns:a16="http://schemas.microsoft.com/office/drawing/2014/main" id="{5AA42412-5070-4A02-B930-76C6ADAB766F}"/>
              </a:ext>
            </a:extLst>
          </p:cNvPr>
          <p:cNvSpPr>
            <a:spLocks noEditPoints="1"/>
          </p:cNvSpPr>
          <p:nvPr/>
        </p:nvSpPr>
        <p:spPr bwMode="auto">
          <a:xfrm>
            <a:off x="975848" y="4804691"/>
            <a:ext cx="292275" cy="303437"/>
          </a:xfrm>
          <a:custGeom>
            <a:avLst/>
            <a:gdLst>
              <a:gd name="T0" fmla="*/ 639 w 800"/>
              <a:gd name="T1" fmla="*/ 508 h 830"/>
              <a:gd name="T2" fmla="*/ 506 w 800"/>
              <a:gd name="T3" fmla="*/ 579 h 830"/>
              <a:gd name="T4" fmla="*/ 303 w 800"/>
              <a:gd name="T5" fmla="*/ 466 h 830"/>
              <a:gd name="T6" fmla="*/ 321 w 800"/>
              <a:gd name="T7" fmla="*/ 392 h 830"/>
              <a:gd name="T8" fmla="*/ 304 w 800"/>
              <a:gd name="T9" fmla="*/ 319 h 830"/>
              <a:gd name="T10" fmla="*/ 458 w 800"/>
              <a:gd name="T11" fmla="*/ 252 h 830"/>
              <a:gd name="T12" fmla="*/ 590 w 800"/>
              <a:gd name="T13" fmla="*/ 321 h 830"/>
              <a:gd name="T14" fmla="*/ 751 w 800"/>
              <a:gd name="T15" fmla="*/ 160 h 830"/>
              <a:gd name="T16" fmla="*/ 590 w 800"/>
              <a:gd name="T17" fmla="*/ 0 h 830"/>
              <a:gd name="T18" fmla="*/ 429 w 800"/>
              <a:gd name="T19" fmla="*/ 160 h 830"/>
              <a:gd name="T20" fmla="*/ 438 w 800"/>
              <a:gd name="T21" fmla="*/ 212 h 830"/>
              <a:gd name="T22" fmla="*/ 278 w 800"/>
              <a:gd name="T23" fmla="*/ 282 h 830"/>
              <a:gd name="T24" fmla="*/ 160 w 800"/>
              <a:gd name="T25" fmla="*/ 231 h 830"/>
              <a:gd name="T26" fmla="*/ 0 w 800"/>
              <a:gd name="T27" fmla="*/ 392 h 830"/>
              <a:gd name="T28" fmla="*/ 160 w 800"/>
              <a:gd name="T29" fmla="*/ 552 h 830"/>
              <a:gd name="T30" fmla="*/ 277 w 800"/>
              <a:gd name="T31" fmla="*/ 502 h 830"/>
              <a:gd name="T32" fmla="*/ 486 w 800"/>
              <a:gd name="T33" fmla="*/ 618 h 830"/>
              <a:gd name="T34" fmla="*/ 478 w 800"/>
              <a:gd name="T35" fmla="*/ 669 h 830"/>
              <a:gd name="T36" fmla="*/ 639 w 800"/>
              <a:gd name="T37" fmla="*/ 830 h 830"/>
              <a:gd name="T38" fmla="*/ 800 w 800"/>
              <a:gd name="T39" fmla="*/ 669 h 830"/>
              <a:gd name="T40" fmla="*/ 639 w 800"/>
              <a:gd name="T41" fmla="*/ 508 h 830"/>
              <a:gd name="T42" fmla="*/ 590 w 800"/>
              <a:gd name="T43" fmla="*/ 44 h 830"/>
              <a:gd name="T44" fmla="*/ 707 w 800"/>
              <a:gd name="T45" fmla="*/ 160 h 830"/>
              <a:gd name="T46" fmla="*/ 590 w 800"/>
              <a:gd name="T47" fmla="*/ 277 h 830"/>
              <a:gd name="T48" fmla="*/ 473 w 800"/>
              <a:gd name="T49" fmla="*/ 160 h 830"/>
              <a:gd name="T50" fmla="*/ 590 w 800"/>
              <a:gd name="T51" fmla="*/ 44 h 830"/>
              <a:gd name="T52" fmla="*/ 160 w 800"/>
              <a:gd name="T53" fmla="*/ 508 h 830"/>
              <a:gd name="T54" fmla="*/ 44 w 800"/>
              <a:gd name="T55" fmla="*/ 392 h 830"/>
              <a:gd name="T56" fmla="*/ 160 w 800"/>
              <a:gd name="T57" fmla="*/ 275 h 830"/>
              <a:gd name="T58" fmla="*/ 277 w 800"/>
              <a:gd name="T59" fmla="*/ 392 h 830"/>
              <a:gd name="T60" fmla="*/ 160 w 800"/>
              <a:gd name="T61" fmla="*/ 508 h 830"/>
              <a:gd name="T62" fmla="*/ 639 w 800"/>
              <a:gd name="T63" fmla="*/ 786 h 830"/>
              <a:gd name="T64" fmla="*/ 522 w 800"/>
              <a:gd name="T65" fmla="*/ 669 h 830"/>
              <a:gd name="T66" fmla="*/ 639 w 800"/>
              <a:gd name="T67" fmla="*/ 552 h 830"/>
              <a:gd name="T68" fmla="*/ 756 w 800"/>
              <a:gd name="T69" fmla="*/ 669 h 830"/>
              <a:gd name="T70" fmla="*/ 639 w 800"/>
              <a:gd name="T71" fmla="*/ 786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00" h="830">
                <a:moveTo>
                  <a:pt x="639" y="508"/>
                </a:moveTo>
                <a:cubicBezTo>
                  <a:pt x="584" y="508"/>
                  <a:pt x="535" y="536"/>
                  <a:pt x="506" y="579"/>
                </a:cubicBezTo>
                <a:cubicBezTo>
                  <a:pt x="303" y="466"/>
                  <a:pt x="303" y="466"/>
                  <a:pt x="303" y="466"/>
                </a:cubicBezTo>
                <a:cubicBezTo>
                  <a:pt x="314" y="444"/>
                  <a:pt x="321" y="419"/>
                  <a:pt x="321" y="392"/>
                </a:cubicBezTo>
                <a:cubicBezTo>
                  <a:pt x="321" y="365"/>
                  <a:pt x="315" y="341"/>
                  <a:pt x="304" y="319"/>
                </a:cubicBezTo>
                <a:cubicBezTo>
                  <a:pt x="458" y="252"/>
                  <a:pt x="458" y="252"/>
                  <a:pt x="458" y="252"/>
                </a:cubicBezTo>
                <a:cubicBezTo>
                  <a:pt x="487" y="294"/>
                  <a:pt x="535" y="321"/>
                  <a:pt x="590" y="321"/>
                </a:cubicBezTo>
                <a:cubicBezTo>
                  <a:pt x="679" y="321"/>
                  <a:pt x="751" y="249"/>
                  <a:pt x="751" y="160"/>
                </a:cubicBezTo>
                <a:cubicBezTo>
                  <a:pt x="751" y="72"/>
                  <a:pt x="679" y="0"/>
                  <a:pt x="590" y="0"/>
                </a:cubicBezTo>
                <a:cubicBezTo>
                  <a:pt x="501" y="0"/>
                  <a:pt x="429" y="72"/>
                  <a:pt x="429" y="160"/>
                </a:cubicBezTo>
                <a:cubicBezTo>
                  <a:pt x="429" y="179"/>
                  <a:pt x="432" y="196"/>
                  <a:pt x="438" y="212"/>
                </a:cubicBezTo>
                <a:cubicBezTo>
                  <a:pt x="278" y="282"/>
                  <a:pt x="278" y="282"/>
                  <a:pt x="278" y="282"/>
                </a:cubicBezTo>
                <a:cubicBezTo>
                  <a:pt x="248" y="251"/>
                  <a:pt x="207" y="231"/>
                  <a:pt x="160" y="231"/>
                </a:cubicBezTo>
                <a:cubicBezTo>
                  <a:pt x="72" y="231"/>
                  <a:pt x="0" y="303"/>
                  <a:pt x="0" y="392"/>
                </a:cubicBezTo>
                <a:cubicBezTo>
                  <a:pt x="0" y="480"/>
                  <a:pt x="72" y="552"/>
                  <a:pt x="160" y="552"/>
                </a:cubicBezTo>
                <a:cubicBezTo>
                  <a:pt x="206" y="552"/>
                  <a:pt x="247" y="533"/>
                  <a:pt x="277" y="502"/>
                </a:cubicBezTo>
                <a:cubicBezTo>
                  <a:pt x="486" y="618"/>
                  <a:pt x="486" y="618"/>
                  <a:pt x="486" y="618"/>
                </a:cubicBezTo>
                <a:cubicBezTo>
                  <a:pt x="481" y="634"/>
                  <a:pt x="478" y="651"/>
                  <a:pt x="478" y="669"/>
                </a:cubicBezTo>
                <a:cubicBezTo>
                  <a:pt x="478" y="758"/>
                  <a:pt x="550" y="830"/>
                  <a:pt x="639" y="830"/>
                </a:cubicBezTo>
                <a:cubicBezTo>
                  <a:pt x="728" y="830"/>
                  <a:pt x="800" y="758"/>
                  <a:pt x="800" y="669"/>
                </a:cubicBezTo>
                <a:cubicBezTo>
                  <a:pt x="800" y="580"/>
                  <a:pt x="728" y="508"/>
                  <a:pt x="639" y="508"/>
                </a:cubicBezTo>
                <a:close/>
                <a:moveTo>
                  <a:pt x="590" y="44"/>
                </a:moveTo>
                <a:cubicBezTo>
                  <a:pt x="654" y="44"/>
                  <a:pt x="707" y="96"/>
                  <a:pt x="707" y="160"/>
                </a:cubicBezTo>
                <a:cubicBezTo>
                  <a:pt x="707" y="225"/>
                  <a:pt x="654" y="277"/>
                  <a:pt x="590" y="277"/>
                </a:cubicBezTo>
                <a:cubicBezTo>
                  <a:pt x="526" y="277"/>
                  <a:pt x="473" y="225"/>
                  <a:pt x="473" y="160"/>
                </a:cubicBezTo>
                <a:cubicBezTo>
                  <a:pt x="473" y="96"/>
                  <a:pt x="526" y="44"/>
                  <a:pt x="590" y="44"/>
                </a:cubicBezTo>
                <a:close/>
                <a:moveTo>
                  <a:pt x="160" y="508"/>
                </a:moveTo>
                <a:cubicBezTo>
                  <a:pt x="96" y="508"/>
                  <a:pt x="44" y="456"/>
                  <a:pt x="44" y="392"/>
                </a:cubicBezTo>
                <a:cubicBezTo>
                  <a:pt x="44" y="327"/>
                  <a:pt x="96" y="275"/>
                  <a:pt x="160" y="275"/>
                </a:cubicBezTo>
                <a:cubicBezTo>
                  <a:pt x="225" y="275"/>
                  <a:pt x="277" y="327"/>
                  <a:pt x="277" y="392"/>
                </a:cubicBezTo>
                <a:cubicBezTo>
                  <a:pt x="277" y="456"/>
                  <a:pt x="225" y="508"/>
                  <a:pt x="160" y="508"/>
                </a:cubicBezTo>
                <a:close/>
                <a:moveTo>
                  <a:pt x="639" y="786"/>
                </a:moveTo>
                <a:cubicBezTo>
                  <a:pt x="575" y="786"/>
                  <a:pt x="522" y="733"/>
                  <a:pt x="522" y="669"/>
                </a:cubicBezTo>
                <a:cubicBezTo>
                  <a:pt x="522" y="605"/>
                  <a:pt x="575" y="552"/>
                  <a:pt x="639" y="552"/>
                </a:cubicBezTo>
                <a:cubicBezTo>
                  <a:pt x="703" y="552"/>
                  <a:pt x="756" y="605"/>
                  <a:pt x="756" y="669"/>
                </a:cubicBezTo>
                <a:cubicBezTo>
                  <a:pt x="756" y="733"/>
                  <a:pt x="703" y="786"/>
                  <a:pt x="639" y="7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7" name="Freeform 37">
            <a:extLst>
              <a:ext uri="{FF2B5EF4-FFF2-40B4-BE49-F238E27FC236}">
                <a16:creationId xmlns:a16="http://schemas.microsoft.com/office/drawing/2014/main" id="{E3BB9856-97C9-4FF1-88F1-1BD15990987E}"/>
              </a:ext>
            </a:extLst>
          </p:cNvPr>
          <p:cNvSpPr>
            <a:spLocks noEditPoints="1"/>
          </p:cNvSpPr>
          <p:nvPr/>
        </p:nvSpPr>
        <p:spPr bwMode="auto">
          <a:xfrm>
            <a:off x="975848" y="5408331"/>
            <a:ext cx="292275" cy="294304"/>
          </a:xfrm>
          <a:custGeom>
            <a:avLst/>
            <a:gdLst>
              <a:gd name="T0" fmla="*/ 697 w 800"/>
              <a:gd name="T1" fmla="*/ 711 h 806"/>
              <a:gd name="T2" fmla="*/ 536 w 800"/>
              <a:gd name="T3" fmla="*/ 406 h 806"/>
              <a:gd name="T4" fmla="*/ 562 w 800"/>
              <a:gd name="T5" fmla="*/ 432 h 806"/>
              <a:gd name="T6" fmla="*/ 672 w 800"/>
              <a:gd name="T7" fmla="*/ 685 h 806"/>
              <a:gd name="T8" fmla="*/ 562 w 800"/>
              <a:gd name="T9" fmla="*/ 432 h 806"/>
              <a:gd name="T10" fmla="*/ 474 w 800"/>
              <a:gd name="T11" fmla="*/ 594 h 806"/>
              <a:gd name="T12" fmla="*/ 100 w 800"/>
              <a:gd name="T13" fmla="*/ 406 h 806"/>
              <a:gd name="T14" fmla="*/ 126 w 800"/>
              <a:gd name="T15" fmla="*/ 432 h 806"/>
              <a:gd name="T16" fmla="*/ 448 w 800"/>
              <a:gd name="T17" fmla="*/ 568 h 806"/>
              <a:gd name="T18" fmla="*/ 126 w 800"/>
              <a:gd name="T19" fmla="*/ 432 h 806"/>
              <a:gd name="T20" fmla="*/ 770 w 800"/>
              <a:gd name="T21" fmla="*/ 342 h 806"/>
              <a:gd name="T22" fmla="*/ 795 w 800"/>
              <a:gd name="T23" fmla="*/ 0 h 806"/>
              <a:gd name="T24" fmla="*/ 7 w 800"/>
              <a:gd name="T25" fmla="*/ 285 h 806"/>
              <a:gd name="T26" fmla="*/ 31 w 800"/>
              <a:gd name="T27" fmla="*/ 721 h 806"/>
              <a:gd name="T28" fmla="*/ 0 w 800"/>
              <a:gd name="T29" fmla="*/ 806 h 806"/>
              <a:gd name="T30" fmla="*/ 800 w 800"/>
              <a:gd name="T31" fmla="*/ 721 h 806"/>
              <a:gd name="T32" fmla="*/ 33 w 800"/>
              <a:gd name="T33" fmla="*/ 26 h 806"/>
              <a:gd name="T34" fmla="*/ 769 w 800"/>
              <a:gd name="T35" fmla="*/ 101 h 806"/>
              <a:gd name="T36" fmla="*/ 33 w 800"/>
              <a:gd name="T37" fmla="*/ 26 h 806"/>
              <a:gd name="T38" fmla="*/ 769 w 800"/>
              <a:gd name="T39" fmla="*/ 285 h 806"/>
              <a:gd name="T40" fmla="*/ 668 w 800"/>
              <a:gd name="T41" fmla="*/ 285 h 806"/>
              <a:gd name="T42" fmla="*/ 769 w 800"/>
              <a:gd name="T43" fmla="*/ 127 h 806"/>
              <a:gd name="T44" fmla="*/ 642 w 800"/>
              <a:gd name="T45" fmla="*/ 285 h 806"/>
              <a:gd name="T46" fmla="*/ 541 w 800"/>
              <a:gd name="T47" fmla="*/ 285 h 806"/>
              <a:gd name="T48" fmla="*/ 642 w 800"/>
              <a:gd name="T49" fmla="*/ 127 h 806"/>
              <a:gd name="T50" fmla="*/ 515 w 800"/>
              <a:gd name="T51" fmla="*/ 285 h 806"/>
              <a:gd name="T52" fmla="*/ 414 w 800"/>
              <a:gd name="T53" fmla="*/ 285 h 806"/>
              <a:gd name="T54" fmla="*/ 515 w 800"/>
              <a:gd name="T55" fmla="*/ 127 h 806"/>
              <a:gd name="T56" fmla="*/ 388 w 800"/>
              <a:gd name="T57" fmla="*/ 285 h 806"/>
              <a:gd name="T58" fmla="*/ 287 w 800"/>
              <a:gd name="T59" fmla="*/ 286 h 806"/>
              <a:gd name="T60" fmla="*/ 388 w 800"/>
              <a:gd name="T61" fmla="*/ 127 h 806"/>
              <a:gd name="T62" fmla="*/ 261 w 800"/>
              <a:gd name="T63" fmla="*/ 286 h 806"/>
              <a:gd name="T64" fmla="*/ 160 w 800"/>
              <a:gd name="T65" fmla="*/ 285 h 806"/>
              <a:gd name="T66" fmla="*/ 261 w 800"/>
              <a:gd name="T67" fmla="*/ 127 h 806"/>
              <a:gd name="T68" fmla="*/ 134 w 800"/>
              <a:gd name="T69" fmla="*/ 127 h 806"/>
              <a:gd name="T70" fmla="*/ 83 w 800"/>
              <a:gd name="T71" fmla="*/ 336 h 806"/>
              <a:gd name="T72" fmla="*/ 33 w 800"/>
              <a:gd name="T73" fmla="*/ 127 h 806"/>
              <a:gd name="T74" fmla="*/ 25 w 800"/>
              <a:gd name="T75" fmla="*/ 780 h 806"/>
              <a:gd name="T76" fmla="*/ 57 w 800"/>
              <a:gd name="T77" fmla="*/ 747 h 806"/>
              <a:gd name="T78" fmla="*/ 83 w 800"/>
              <a:gd name="T79" fmla="*/ 362 h 806"/>
              <a:gd name="T80" fmla="*/ 210 w 800"/>
              <a:gd name="T81" fmla="*/ 362 h 806"/>
              <a:gd name="T82" fmla="*/ 337 w 800"/>
              <a:gd name="T83" fmla="*/ 362 h 806"/>
              <a:gd name="T84" fmla="*/ 465 w 800"/>
              <a:gd name="T85" fmla="*/ 362 h 806"/>
              <a:gd name="T86" fmla="*/ 592 w 800"/>
              <a:gd name="T87" fmla="*/ 362 h 806"/>
              <a:gd name="T88" fmla="*/ 719 w 800"/>
              <a:gd name="T89" fmla="*/ 362 h 806"/>
              <a:gd name="T90" fmla="*/ 744 w 800"/>
              <a:gd name="T91" fmla="*/ 747 h 806"/>
              <a:gd name="T92" fmla="*/ 774 w 800"/>
              <a:gd name="T93" fmla="*/ 780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00" h="806">
                <a:moveTo>
                  <a:pt x="536" y="711"/>
                </a:moveTo>
                <a:cubicBezTo>
                  <a:pt x="697" y="711"/>
                  <a:pt x="697" y="711"/>
                  <a:pt x="697" y="711"/>
                </a:cubicBezTo>
                <a:cubicBezTo>
                  <a:pt x="697" y="406"/>
                  <a:pt x="697" y="406"/>
                  <a:pt x="697" y="406"/>
                </a:cubicBezTo>
                <a:cubicBezTo>
                  <a:pt x="536" y="406"/>
                  <a:pt x="536" y="406"/>
                  <a:pt x="536" y="406"/>
                </a:cubicBezTo>
                <a:lnTo>
                  <a:pt x="536" y="711"/>
                </a:lnTo>
                <a:close/>
                <a:moveTo>
                  <a:pt x="562" y="432"/>
                </a:moveTo>
                <a:cubicBezTo>
                  <a:pt x="672" y="432"/>
                  <a:pt x="672" y="432"/>
                  <a:pt x="672" y="432"/>
                </a:cubicBezTo>
                <a:cubicBezTo>
                  <a:pt x="672" y="685"/>
                  <a:pt x="672" y="685"/>
                  <a:pt x="672" y="685"/>
                </a:cubicBezTo>
                <a:cubicBezTo>
                  <a:pt x="562" y="685"/>
                  <a:pt x="562" y="685"/>
                  <a:pt x="562" y="685"/>
                </a:cubicBezTo>
                <a:lnTo>
                  <a:pt x="562" y="432"/>
                </a:lnTo>
                <a:close/>
                <a:moveTo>
                  <a:pt x="100" y="594"/>
                </a:moveTo>
                <a:cubicBezTo>
                  <a:pt x="474" y="594"/>
                  <a:pt x="474" y="594"/>
                  <a:pt x="474" y="594"/>
                </a:cubicBezTo>
                <a:cubicBezTo>
                  <a:pt x="474" y="406"/>
                  <a:pt x="474" y="406"/>
                  <a:pt x="474" y="406"/>
                </a:cubicBezTo>
                <a:cubicBezTo>
                  <a:pt x="100" y="406"/>
                  <a:pt x="100" y="406"/>
                  <a:pt x="100" y="406"/>
                </a:cubicBezTo>
                <a:lnTo>
                  <a:pt x="100" y="594"/>
                </a:lnTo>
                <a:close/>
                <a:moveTo>
                  <a:pt x="126" y="432"/>
                </a:moveTo>
                <a:cubicBezTo>
                  <a:pt x="448" y="432"/>
                  <a:pt x="448" y="432"/>
                  <a:pt x="448" y="432"/>
                </a:cubicBezTo>
                <a:cubicBezTo>
                  <a:pt x="448" y="568"/>
                  <a:pt x="448" y="568"/>
                  <a:pt x="448" y="568"/>
                </a:cubicBezTo>
                <a:cubicBezTo>
                  <a:pt x="126" y="568"/>
                  <a:pt x="126" y="568"/>
                  <a:pt x="126" y="568"/>
                </a:cubicBezTo>
                <a:lnTo>
                  <a:pt x="126" y="432"/>
                </a:lnTo>
                <a:close/>
                <a:moveTo>
                  <a:pt x="770" y="721"/>
                </a:moveTo>
                <a:cubicBezTo>
                  <a:pt x="770" y="342"/>
                  <a:pt x="770" y="342"/>
                  <a:pt x="770" y="342"/>
                </a:cubicBezTo>
                <a:cubicBezTo>
                  <a:pt x="785" y="328"/>
                  <a:pt x="795" y="308"/>
                  <a:pt x="795" y="285"/>
                </a:cubicBezTo>
                <a:cubicBezTo>
                  <a:pt x="795" y="0"/>
                  <a:pt x="795" y="0"/>
                  <a:pt x="795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285"/>
                  <a:pt x="7" y="285"/>
                  <a:pt x="7" y="285"/>
                </a:cubicBezTo>
                <a:cubicBezTo>
                  <a:pt x="7" y="307"/>
                  <a:pt x="16" y="327"/>
                  <a:pt x="31" y="341"/>
                </a:cubicBezTo>
                <a:cubicBezTo>
                  <a:pt x="31" y="721"/>
                  <a:pt x="31" y="721"/>
                  <a:pt x="31" y="721"/>
                </a:cubicBezTo>
                <a:cubicBezTo>
                  <a:pt x="0" y="721"/>
                  <a:pt x="0" y="721"/>
                  <a:pt x="0" y="721"/>
                </a:cubicBezTo>
                <a:cubicBezTo>
                  <a:pt x="0" y="806"/>
                  <a:pt x="0" y="806"/>
                  <a:pt x="0" y="806"/>
                </a:cubicBezTo>
                <a:cubicBezTo>
                  <a:pt x="800" y="806"/>
                  <a:pt x="800" y="806"/>
                  <a:pt x="800" y="806"/>
                </a:cubicBezTo>
                <a:cubicBezTo>
                  <a:pt x="800" y="721"/>
                  <a:pt x="800" y="721"/>
                  <a:pt x="800" y="721"/>
                </a:cubicBezTo>
                <a:lnTo>
                  <a:pt x="770" y="721"/>
                </a:lnTo>
                <a:close/>
                <a:moveTo>
                  <a:pt x="33" y="26"/>
                </a:moveTo>
                <a:cubicBezTo>
                  <a:pt x="769" y="26"/>
                  <a:pt x="769" y="26"/>
                  <a:pt x="769" y="26"/>
                </a:cubicBezTo>
                <a:cubicBezTo>
                  <a:pt x="769" y="101"/>
                  <a:pt x="769" y="101"/>
                  <a:pt x="769" y="101"/>
                </a:cubicBezTo>
                <a:cubicBezTo>
                  <a:pt x="33" y="101"/>
                  <a:pt x="33" y="101"/>
                  <a:pt x="33" y="101"/>
                </a:cubicBezTo>
                <a:lnTo>
                  <a:pt x="33" y="26"/>
                </a:lnTo>
                <a:close/>
                <a:moveTo>
                  <a:pt x="769" y="127"/>
                </a:moveTo>
                <a:cubicBezTo>
                  <a:pt x="769" y="285"/>
                  <a:pt x="769" y="285"/>
                  <a:pt x="769" y="285"/>
                </a:cubicBezTo>
                <a:cubicBezTo>
                  <a:pt x="769" y="313"/>
                  <a:pt x="746" y="336"/>
                  <a:pt x="719" y="336"/>
                </a:cubicBezTo>
                <a:cubicBezTo>
                  <a:pt x="691" y="336"/>
                  <a:pt x="668" y="313"/>
                  <a:pt x="668" y="285"/>
                </a:cubicBezTo>
                <a:cubicBezTo>
                  <a:pt x="668" y="127"/>
                  <a:pt x="668" y="127"/>
                  <a:pt x="668" y="127"/>
                </a:cubicBezTo>
                <a:lnTo>
                  <a:pt x="769" y="127"/>
                </a:lnTo>
                <a:close/>
                <a:moveTo>
                  <a:pt x="642" y="127"/>
                </a:moveTo>
                <a:cubicBezTo>
                  <a:pt x="642" y="285"/>
                  <a:pt x="642" y="285"/>
                  <a:pt x="642" y="285"/>
                </a:cubicBezTo>
                <a:cubicBezTo>
                  <a:pt x="642" y="313"/>
                  <a:pt x="619" y="336"/>
                  <a:pt x="592" y="336"/>
                </a:cubicBezTo>
                <a:cubicBezTo>
                  <a:pt x="564" y="336"/>
                  <a:pt x="541" y="313"/>
                  <a:pt x="541" y="285"/>
                </a:cubicBezTo>
                <a:cubicBezTo>
                  <a:pt x="541" y="127"/>
                  <a:pt x="541" y="127"/>
                  <a:pt x="541" y="127"/>
                </a:cubicBezTo>
                <a:lnTo>
                  <a:pt x="642" y="127"/>
                </a:lnTo>
                <a:close/>
                <a:moveTo>
                  <a:pt x="515" y="127"/>
                </a:moveTo>
                <a:cubicBezTo>
                  <a:pt x="515" y="285"/>
                  <a:pt x="515" y="285"/>
                  <a:pt x="515" y="285"/>
                </a:cubicBezTo>
                <a:cubicBezTo>
                  <a:pt x="515" y="313"/>
                  <a:pt x="492" y="336"/>
                  <a:pt x="465" y="336"/>
                </a:cubicBezTo>
                <a:cubicBezTo>
                  <a:pt x="437" y="336"/>
                  <a:pt x="414" y="313"/>
                  <a:pt x="414" y="285"/>
                </a:cubicBezTo>
                <a:cubicBezTo>
                  <a:pt x="414" y="127"/>
                  <a:pt x="414" y="127"/>
                  <a:pt x="414" y="127"/>
                </a:cubicBezTo>
                <a:lnTo>
                  <a:pt x="515" y="127"/>
                </a:lnTo>
                <a:close/>
                <a:moveTo>
                  <a:pt x="388" y="127"/>
                </a:moveTo>
                <a:cubicBezTo>
                  <a:pt x="388" y="285"/>
                  <a:pt x="388" y="285"/>
                  <a:pt x="388" y="285"/>
                </a:cubicBezTo>
                <a:cubicBezTo>
                  <a:pt x="388" y="313"/>
                  <a:pt x="365" y="336"/>
                  <a:pt x="337" y="336"/>
                </a:cubicBezTo>
                <a:cubicBezTo>
                  <a:pt x="310" y="336"/>
                  <a:pt x="287" y="314"/>
                  <a:pt x="287" y="286"/>
                </a:cubicBezTo>
                <a:cubicBezTo>
                  <a:pt x="287" y="127"/>
                  <a:pt x="287" y="127"/>
                  <a:pt x="287" y="127"/>
                </a:cubicBezTo>
                <a:lnTo>
                  <a:pt x="388" y="127"/>
                </a:lnTo>
                <a:close/>
                <a:moveTo>
                  <a:pt x="261" y="127"/>
                </a:moveTo>
                <a:cubicBezTo>
                  <a:pt x="261" y="286"/>
                  <a:pt x="261" y="286"/>
                  <a:pt x="261" y="286"/>
                </a:cubicBezTo>
                <a:cubicBezTo>
                  <a:pt x="261" y="314"/>
                  <a:pt x="238" y="336"/>
                  <a:pt x="210" y="336"/>
                </a:cubicBezTo>
                <a:cubicBezTo>
                  <a:pt x="183" y="336"/>
                  <a:pt x="160" y="313"/>
                  <a:pt x="160" y="285"/>
                </a:cubicBezTo>
                <a:cubicBezTo>
                  <a:pt x="160" y="127"/>
                  <a:pt x="160" y="127"/>
                  <a:pt x="160" y="127"/>
                </a:cubicBezTo>
                <a:lnTo>
                  <a:pt x="261" y="127"/>
                </a:lnTo>
                <a:close/>
                <a:moveTo>
                  <a:pt x="33" y="127"/>
                </a:moveTo>
                <a:cubicBezTo>
                  <a:pt x="134" y="127"/>
                  <a:pt x="134" y="127"/>
                  <a:pt x="134" y="127"/>
                </a:cubicBezTo>
                <a:cubicBezTo>
                  <a:pt x="134" y="285"/>
                  <a:pt x="134" y="285"/>
                  <a:pt x="134" y="285"/>
                </a:cubicBezTo>
                <a:cubicBezTo>
                  <a:pt x="134" y="313"/>
                  <a:pt x="111" y="336"/>
                  <a:pt x="83" y="336"/>
                </a:cubicBezTo>
                <a:cubicBezTo>
                  <a:pt x="56" y="336"/>
                  <a:pt x="33" y="313"/>
                  <a:pt x="33" y="285"/>
                </a:cubicBezTo>
                <a:lnTo>
                  <a:pt x="33" y="127"/>
                </a:lnTo>
                <a:close/>
                <a:moveTo>
                  <a:pt x="774" y="780"/>
                </a:moveTo>
                <a:cubicBezTo>
                  <a:pt x="25" y="780"/>
                  <a:pt x="25" y="780"/>
                  <a:pt x="25" y="780"/>
                </a:cubicBezTo>
                <a:cubicBezTo>
                  <a:pt x="25" y="747"/>
                  <a:pt x="25" y="747"/>
                  <a:pt x="25" y="747"/>
                </a:cubicBezTo>
                <a:cubicBezTo>
                  <a:pt x="57" y="747"/>
                  <a:pt x="57" y="747"/>
                  <a:pt x="57" y="747"/>
                </a:cubicBezTo>
                <a:cubicBezTo>
                  <a:pt x="57" y="357"/>
                  <a:pt x="57" y="357"/>
                  <a:pt x="57" y="357"/>
                </a:cubicBezTo>
                <a:cubicBezTo>
                  <a:pt x="65" y="360"/>
                  <a:pt x="74" y="362"/>
                  <a:pt x="83" y="362"/>
                </a:cubicBezTo>
                <a:cubicBezTo>
                  <a:pt x="110" y="362"/>
                  <a:pt x="133" y="348"/>
                  <a:pt x="147" y="328"/>
                </a:cubicBezTo>
                <a:cubicBezTo>
                  <a:pt x="161" y="348"/>
                  <a:pt x="184" y="362"/>
                  <a:pt x="210" y="362"/>
                </a:cubicBezTo>
                <a:cubicBezTo>
                  <a:pt x="237" y="362"/>
                  <a:pt x="260" y="348"/>
                  <a:pt x="274" y="328"/>
                </a:cubicBezTo>
                <a:cubicBezTo>
                  <a:pt x="288" y="348"/>
                  <a:pt x="311" y="362"/>
                  <a:pt x="337" y="362"/>
                </a:cubicBezTo>
                <a:cubicBezTo>
                  <a:pt x="364" y="362"/>
                  <a:pt x="387" y="348"/>
                  <a:pt x="401" y="328"/>
                </a:cubicBezTo>
                <a:cubicBezTo>
                  <a:pt x="415" y="348"/>
                  <a:pt x="438" y="362"/>
                  <a:pt x="465" y="362"/>
                </a:cubicBezTo>
                <a:cubicBezTo>
                  <a:pt x="491" y="362"/>
                  <a:pt x="514" y="348"/>
                  <a:pt x="528" y="328"/>
                </a:cubicBezTo>
                <a:cubicBezTo>
                  <a:pt x="542" y="348"/>
                  <a:pt x="565" y="362"/>
                  <a:pt x="592" y="362"/>
                </a:cubicBezTo>
                <a:cubicBezTo>
                  <a:pt x="618" y="362"/>
                  <a:pt x="641" y="348"/>
                  <a:pt x="655" y="328"/>
                </a:cubicBezTo>
                <a:cubicBezTo>
                  <a:pt x="669" y="348"/>
                  <a:pt x="692" y="362"/>
                  <a:pt x="719" y="362"/>
                </a:cubicBezTo>
                <a:cubicBezTo>
                  <a:pt x="727" y="362"/>
                  <a:pt x="736" y="360"/>
                  <a:pt x="744" y="357"/>
                </a:cubicBezTo>
                <a:cubicBezTo>
                  <a:pt x="744" y="747"/>
                  <a:pt x="744" y="747"/>
                  <a:pt x="744" y="747"/>
                </a:cubicBezTo>
                <a:cubicBezTo>
                  <a:pt x="774" y="747"/>
                  <a:pt x="774" y="747"/>
                  <a:pt x="774" y="747"/>
                </a:cubicBezTo>
                <a:lnTo>
                  <a:pt x="774" y="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76FECE8-3863-49D5-9736-22E0E99A5EA3}"/>
              </a:ext>
            </a:extLst>
          </p:cNvPr>
          <p:cNvSpPr>
            <a:spLocks noEditPoints="1"/>
          </p:cNvSpPr>
          <p:nvPr/>
        </p:nvSpPr>
        <p:spPr bwMode="auto">
          <a:xfrm>
            <a:off x="6290865" y="3029973"/>
            <a:ext cx="287029" cy="279056"/>
          </a:xfrm>
          <a:custGeom>
            <a:avLst/>
            <a:gdLst>
              <a:gd name="T0" fmla="*/ 199 w 800"/>
              <a:gd name="T1" fmla="*/ 146 h 778"/>
              <a:gd name="T2" fmla="*/ 153 w 800"/>
              <a:gd name="T3" fmla="*/ 146 h 778"/>
              <a:gd name="T4" fmla="*/ 94 w 800"/>
              <a:gd name="T5" fmla="*/ 389 h 778"/>
              <a:gd name="T6" fmla="*/ 153 w 800"/>
              <a:gd name="T7" fmla="*/ 632 h 778"/>
              <a:gd name="T8" fmla="*/ 199 w 800"/>
              <a:gd name="T9" fmla="*/ 632 h 778"/>
              <a:gd name="T10" fmla="*/ 257 w 800"/>
              <a:gd name="T11" fmla="*/ 389 h 778"/>
              <a:gd name="T12" fmla="*/ 176 w 800"/>
              <a:gd name="T13" fmla="*/ 425 h 778"/>
              <a:gd name="T14" fmla="*/ 176 w 800"/>
              <a:gd name="T15" fmla="*/ 353 h 778"/>
              <a:gd name="T16" fmla="*/ 176 w 800"/>
              <a:gd name="T17" fmla="*/ 425 h 778"/>
              <a:gd name="T18" fmla="*/ 318 w 800"/>
              <a:gd name="T19" fmla="*/ 184 h 778"/>
              <a:gd name="T20" fmla="*/ 377 w 800"/>
              <a:gd name="T21" fmla="*/ 632 h 778"/>
              <a:gd name="T22" fmla="*/ 422 w 800"/>
              <a:gd name="T23" fmla="*/ 632 h 778"/>
              <a:gd name="T24" fmla="*/ 481 w 800"/>
              <a:gd name="T25" fmla="*/ 184 h 778"/>
              <a:gd name="T26" fmla="*/ 400 w 800"/>
              <a:gd name="T27" fmla="*/ 220 h 778"/>
              <a:gd name="T28" fmla="*/ 400 w 800"/>
              <a:gd name="T29" fmla="*/ 148 h 778"/>
              <a:gd name="T30" fmla="*/ 400 w 800"/>
              <a:gd name="T31" fmla="*/ 220 h 778"/>
              <a:gd name="T32" fmla="*/ 119 w 800"/>
              <a:gd name="T33" fmla="*/ 0 h 778"/>
              <a:gd name="T34" fmla="*/ 0 w 800"/>
              <a:gd name="T35" fmla="*/ 659 h 778"/>
              <a:gd name="T36" fmla="*/ 681 w 800"/>
              <a:gd name="T37" fmla="*/ 778 h 778"/>
              <a:gd name="T38" fmla="*/ 800 w 800"/>
              <a:gd name="T39" fmla="*/ 119 h 778"/>
              <a:gd name="T40" fmla="*/ 754 w 800"/>
              <a:gd name="T41" fmla="*/ 659 h 778"/>
              <a:gd name="T42" fmla="*/ 119 w 800"/>
              <a:gd name="T43" fmla="*/ 732 h 778"/>
              <a:gd name="T44" fmla="*/ 45 w 800"/>
              <a:gd name="T45" fmla="*/ 119 h 778"/>
              <a:gd name="T46" fmla="*/ 681 w 800"/>
              <a:gd name="T47" fmla="*/ 45 h 778"/>
              <a:gd name="T48" fmla="*/ 754 w 800"/>
              <a:gd name="T49" fmla="*/ 659 h 778"/>
              <a:gd name="T50" fmla="*/ 646 w 800"/>
              <a:gd name="T51" fmla="*/ 146 h 778"/>
              <a:gd name="T52" fmla="*/ 601 w 800"/>
              <a:gd name="T53" fmla="*/ 146 h 778"/>
              <a:gd name="T54" fmla="*/ 542 w 800"/>
              <a:gd name="T55" fmla="*/ 478 h 778"/>
              <a:gd name="T56" fmla="*/ 601 w 800"/>
              <a:gd name="T57" fmla="*/ 632 h 778"/>
              <a:gd name="T58" fmla="*/ 646 w 800"/>
              <a:gd name="T59" fmla="*/ 632 h 778"/>
              <a:gd name="T60" fmla="*/ 705 w 800"/>
              <a:gd name="T61" fmla="*/ 478 h 778"/>
              <a:gd name="T62" fmla="*/ 623 w 800"/>
              <a:gd name="T63" fmla="*/ 514 h 778"/>
              <a:gd name="T64" fmla="*/ 623 w 800"/>
              <a:gd name="T65" fmla="*/ 442 h 778"/>
              <a:gd name="T66" fmla="*/ 623 w 800"/>
              <a:gd name="T67" fmla="*/ 514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0" h="778">
                <a:moveTo>
                  <a:pt x="199" y="311"/>
                </a:moveTo>
                <a:cubicBezTo>
                  <a:pt x="199" y="146"/>
                  <a:pt x="199" y="146"/>
                  <a:pt x="199" y="146"/>
                </a:cubicBezTo>
                <a:cubicBezTo>
                  <a:pt x="199" y="133"/>
                  <a:pt x="188" y="123"/>
                  <a:pt x="176" y="123"/>
                </a:cubicBezTo>
                <a:cubicBezTo>
                  <a:pt x="163" y="123"/>
                  <a:pt x="153" y="133"/>
                  <a:pt x="153" y="146"/>
                </a:cubicBezTo>
                <a:cubicBezTo>
                  <a:pt x="153" y="311"/>
                  <a:pt x="153" y="311"/>
                  <a:pt x="153" y="311"/>
                </a:cubicBezTo>
                <a:cubicBezTo>
                  <a:pt x="119" y="320"/>
                  <a:pt x="94" y="352"/>
                  <a:pt x="94" y="389"/>
                </a:cubicBezTo>
                <a:cubicBezTo>
                  <a:pt x="94" y="426"/>
                  <a:pt x="119" y="457"/>
                  <a:pt x="153" y="467"/>
                </a:cubicBezTo>
                <a:cubicBezTo>
                  <a:pt x="153" y="632"/>
                  <a:pt x="153" y="632"/>
                  <a:pt x="153" y="632"/>
                </a:cubicBezTo>
                <a:cubicBezTo>
                  <a:pt x="153" y="644"/>
                  <a:pt x="163" y="654"/>
                  <a:pt x="176" y="654"/>
                </a:cubicBezTo>
                <a:cubicBezTo>
                  <a:pt x="188" y="654"/>
                  <a:pt x="199" y="644"/>
                  <a:pt x="199" y="632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233" y="457"/>
                  <a:pt x="257" y="426"/>
                  <a:pt x="257" y="389"/>
                </a:cubicBezTo>
                <a:cubicBezTo>
                  <a:pt x="257" y="352"/>
                  <a:pt x="233" y="320"/>
                  <a:pt x="199" y="311"/>
                </a:cubicBezTo>
                <a:close/>
                <a:moveTo>
                  <a:pt x="176" y="425"/>
                </a:moveTo>
                <a:cubicBezTo>
                  <a:pt x="156" y="425"/>
                  <a:pt x="140" y="408"/>
                  <a:pt x="140" y="389"/>
                </a:cubicBezTo>
                <a:cubicBezTo>
                  <a:pt x="140" y="369"/>
                  <a:pt x="156" y="353"/>
                  <a:pt x="176" y="353"/>
                </a:cubicBezTo>
                <a:cubicBezTo>
                  <a:pt x="196" y="353"/>
                  <a:pt x="212" y="369"/>
                  <a:pt x="212" y="389"/>
                </a:cubicBezTo>
                <a:cubicBezTo>
                  <a:pt x="212" y="408"/>
                  <a:pt x="196" y="425"/>
                  <a:pt x="176" y="425"/>
                </a:cubicBezTo>
                <a:close/>
                <a:moveTo>
                  <a:pt x="400" y="103"/>
                </a:moveTo>
                <a:cubicBezTo>
                  <a:pt x="355" y="103"/>
                  <a:pt x="318" y="139"/>
                  <a:pt x="318" y="184"/>
                </a:cubicBezTo>
                <a:cubicBezTo>
                  <a:pt x="318" y="221"/>
                  <a:pt x="343" y="252"/>
                  <a:pt x="377" y="262"/>
                </a:cubicBezTo>
                <a:cubicBezTo>
                  <a:pt x="377" y="632"/>
                  <a:pt x="377" y="632"/>
                  <a:pt x="377" y="632"/>
                </a:cubicBezTo>
                <a:cubicBezTo>
                  <a:pt x="377" y="644"/>
                  <a:pt x="387" y="654"/>
                  <a:pt x="400" y="654"/>
                </a:cubicBezTo>
                <a:cubicBezTo>
                  <a:pt x="412" y="654"/>
                  <a:pt x="422" y="644"/>
                  <a:pt x="422" y="632"/>
                </a:cubicBezTo>
                <a:cubicBezTo>
                  <a:pt x="422" y="262"/>
                  <a:pt x="422" y="262"/>
                  <a:pt x="422" y="262"/>
                </a:cubicBezTo>
                <a:cubicBezTo>
                  <a:pt x="456" y="252"/>
                  <a:pt x="481" y="221"/>
                  <a:pt x="481" y="184"/>
                </a:cubicBezTo>
                <a:cubicBezTo>
                  <a:pt x="481" y="139"/>
                  <a:pt x="445" y="103"/>
                  <a:pt x="400" y="103"/>
                </a:cubicBezTo>
                <a:close/>
                <a:moveTo>
                  <a:pt x="400" y="220"/>
                </a:moveTo>
                <a:cubicBezTo>
                  <a:pt x="380" y="220"/>
                  <a:pt x="364" y="204"/>
                  <a:pt x="364" y="184"/>
                </a:cubicBezTo>
                <a:cubicBezTo>
                  <a:pt x="364" y="164"/>
                  <a:pt x="380" y="148"/>
                  <a:pt x="400" y="148"/>
                </a:cubicBezTo>
                <a:cubicBezTo>
                  <a:pt x="419" y="148"/>
                  <a:pt x="436" y="164"/>
                  <a:pt x="436" y="184"/>
                </a:cubicBezTo>
                <a:cubicBezTo>
                  <a:pt x="436" y="204"/>
                  <a:pt x="419" y="220"/>
                  <a:pt x="400" y="220"/>
                </a:cubicBezTo>
                <a:close/>
                <a:moveTo>
                  <a:pt x="681" y="0"/>
                </a:moveTo>
                <a:cubicBezTo>
                  <a:pt x="119" y="0"/>
                  <a:pt x="119" y="0"/>
                  <a:pt x="119" y="0"/>
                </a:cubicBezTo>
                <a:cubicBezTo>
                  <a:pt x="53" y="0"/>
                  <a:pt x="0" y="53"/>
                  <a:pt x="0" y="119"/>
                </a:cubicBezTo>
                <a:cubicBezTo>
                  <a:pt x="0" y="659"/>
                  <a:pt x="0" y="659"/>
                  <a:pt x="0" y="659"/>
                </a:cubicBezTo>
                <a:cubicBezTo>
                  <a:pt x="0" y="724"/>
                  <a:pt x="53" y="778"/>
                  <a:pt x="119" y="778"/>
                </a:cubicBezTo>
                <a:cubicBezTo>
                  <a:pt x="681" y="778"/>
                  <a:pt x="681" y="778"/>
                  <a:pt x="681" y="778"/>
                </a:cubicBezTo>
                <a:cubicBezTo>
                  <a:pt x="746" y="778"/>
                  <a:pt x="800" y="724"/>
                  <a:pt x="800" y="659"/>
                </a:cubicBezTo>
                <a:cubicBezTo>
                  <a:pt x="800" y="119"/>
                  <a:pt x="800" y="119"/>
                  <a:pt x="800" y="119"/>
                </a:cubicBezTo>
                <a:cubicBezTo>
                  <a:pt x="800" y="53"/>
                  <a:pt x="746" y="0"/>
                  <a:pt x="681" y="0"/>
                </a:cubicBezTo>
                <a:close/>
                <a:moveTo>
                  <a:pt x="754" y="659"/>
                </a:moveTo>
                <a:cubicBezTo>
                  <a:pt x="754" y="699"/>
                  <a:pt x="721" y="732"/>
                  <a:pt x="681" y="732"/>
                </a:cubicBezTo>
                <a:cubicBezTo>
                  <a:pt x="119" y="732"/>
                  <a:pt x="119" y="732"/>
                  <a:pt x="119" y="732"/>
                </a:cubicBezTo>
                <a:cubicBezTo>
                  <a:pt x="78" y="732"/>
                  <a:pt x="45" y="699"/>
                  <a:pt x="45" y="659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45" y="78"/>
                  <a:pt x="78" y="45"/>
                  <a:pt x="119" y="45"/>
                </a:cubicBezTo>
                <a:cubicBezTo>
                  <a:pt x="681" y="45"/>
                  <a:pt x="681" y="45"/>
                  <a:pt x="681" y="45"/>
                </a:cubicBezTo>
                <a:cubicBezTo>
                  <a:pt x="721" y="45"/>
                  <a:pt x="754" y="78"/>
                  <a:pt x="754" y="119"/>
                </a:cubicBezTo>
                <a:lnTo>
                  <a:pt x="754" y="659"/>
                </a:lnTo>
                <a:close/>
                <a:moveTo>
                  <a:pt x="646" y="400"/>
                </a:moveTo>
                <a:cubicBezTo>
                  <a:pt x="646" y="146"/>
                  <a:pt x="646" y="146"/>
                  <a:pt x="646" y="146"/>
                </a:cubicBezTo>
                <a:cubicBezTo>
                  <a:pt x="646" y="133"/>
                  <a:pt x="636" y="123"/>
                  <a:pt x="623" y="123"/>
                </a:cubicBezTo>
                <a:cubicBezTo>
                  <a:pt x="611" y="123"/>
                  <a:pt x="601" y="133"/>
                  <a:pt x="601" y="146"/>
                </a:cubicBezTo>
                <a:cubicBezTo>
                  <a:pt x="601" y="400"/>
                  <a:pt x="601" y="400"/>
                  <a:pt x="601" y="400"/>
                </a:cubicBezTo>
                <a:cubicBezTo>
                  <a:pt x="567" y="410"/>
                  <a:pt x="542" y="441"/>
                  <a:pt x="542" y="478"/>
                </a:cubicBezTo>
                <a:cubicBezTo>
                  <a:pt x="542" y="515"/>
                  <a:pt x="567" y="546"/>
                  <a:pt x="601" y="556"/>
                </a:cubicBezTo>
                <a:cubicBezTo>
                  <a:pt x="601" y="632"/>
                  <a:pt x="601" y="632"/>
                  <a:pt x="601" y="632"/>
                </a:cubicBezTo>
                <a:cubicBezTo>
                  <a:pt x="601" y="644"/>
                  <a:pt x="611" y="654"/>
                  <a:pt x="623" y="654"/>
                </a:cubicBezTo>
                <a:cubicBezTo>
                  <a:pt x="636" y="654"/>
                  <a:pt x="646" y="644"/>
                  <a:pt x="646" y="632"/>
                </a:cubicBezTo>
                <a:cubicBezTo>
                  <a:pt x="646" y="556"/>
                  <a:pt x="646" y="556"/>
                  <a:pt x="646" y="556"/>
                </a:cubicBezTo>
                <a:cubicBezTo>
                  <a:pt x="680" y="546"/>
                  <a:pt x="705" y="515"/>
                  <a:pt x="705" y="478"/>
                </a:cubicBezTo>
                <a:cubicBezTo>
                  <a:pt x="705" y="441"/>
                  <a:pt x="680" y="410"/>
                  <a:pt x="646" y="400"/>
                </a:cubicBezTo>
                <a:close/>
                <a:moveTo>
                  <a:pt x="623" y="514"/>
                </a:moveTo>
                <a:cubicBezTo>
                  <a:pt x="604" y="514"/>
                  <a:pt x="588" y="498"/>
                  <a:pt x="588" y="478"/>
                </a:cubicBezTo>
                <a:cubicBezTo>
                  <a:pt x="588" y="458"/>
                  <a:pt x="604" y="442"/>
                  <a:pt x="623" y="442"/>
                </a:cubicBezTo>
                <a:cubicBezTo>
                  <a:pt x="643" y="442"/>
                  <a:pt x="659" y="458"/>
                  <a:pt x="659" y="478"/>
                </a:cubicBezTo>
                <a:cubicBezTo>
                  <a:pt x="659" y="498"/>
                  <a:pt x="643" y="514"/>
                  <a:pt x="623" y="5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9" name="Freeform 33">
            <a:extLst>
              <a:ext uri="{FF2B5EF4-FFF2-40B4-BE49-F238E27FC236}">
                <a16:creationId xmlns:a16="http://schemas.microsoft.com/office/drawing/2014/main" id="{FA448CDA-32B0-404E-A6D6-4A87B107FE1F}"/>
              </a:ext>
            </a:extLst>
          </p:cNvPr>
          <p:cNvSpPr>
            <a:spLocks/>
          </p:cNvSpPr>
          <p:nvPr/>
        </p:nvSpPr>
        <p:spPr bwMode="auto">
          <a:xfrm>
            <a:off x="6287141" y="3592796"/>
            <a:ext cx="294477" cy="326168"/>
          </a:xfrm>
          <a:custGeom>
            <a:avLst/>
            <a:gdLst>
              <a:gd name="T0" fmla="*/ 557 w 838"/>
              <a:gd name="T1" fmla="*/ 310 h 929"/>
              <a:gd name="T2" fmla="*/ 528 w 838"/>
              <a:gd name="T3" fmla="*/ 281 h 929"/>
              <a:gd name="T4" fmla="*/ 172 w 838"/>
              <a:gd name="T5" fmla="*/ 636 h 929"/>
              <a:gd name="T6" fmla="*/ 172 w 838"/>
              <a:gd name="T7" fmla="*/ 754 h 929"/>
              <a:gd name="T8" fmla="*/ 289 w 838"/>
              <a:gd name="T9" fmla="*/ 754 h 929"/>
              <a:gd name="T10" fmla="*/ 779 w 838"/>
              <a:gd name="T11" fmla="*/ 264 h 929"/>
              <a:gd name="T12" fmla="*/ 779 w 838"/>
              <a:gd name="T13" fmla="*/ 59 h 929"/>
              <a:gd name="T14" fmla="*/ 570 w 838"/>
              <a:gd name="T15" fmla="*/ 59 h 929"/>
              <a:gd name="T16" fmla="*/ 84 w 838"/>
              <a:gd name="T17" fmla="*/ 549 h 929"/>
              <a:gd name="T18" fmla="*/ 84 w 838"/>
              <a:gd name="T19" fmla="*/ 846 h 929"/>
              <a:gd name="T20" fmla="*/ 381 w 838"/>
              <a:gd name="T21" fmla="*/ 846 h 929"/>
              <a:gd name="T22" fmla="*/ 737 w 838"/>
              <a:gd name="T23" fmla="*/ 490 h 929"/>
              <a:gd name="T24" fmla="*/ 704 w 838"/>
              <a:gd name="T25" fmla="*/ 457 h 929"/>
              <a:gd name="T26" fmla="*/ 348 w 838"/>
              <a:gd name="T27" fmla="*/ 812 h 929"/>
              <a:gd name="T28" fmla="*/ 109 w 838"/>
              <a:gd name="T29" fmla="*/ 812 h 929"/>
              <a:gd name="T30" fmla="*/ 109 w 838"/>
              <a:gd name="T31" fmla="*/ 574 h 929"/>
              <a:gd name="T32" fmla="*/ 599 w 838"/>
              <a:gd name="T33" fmla="*/ 88 h 929"/>
              <a:gd name="T34" fmla="*/ 746 w 838"/>
              <a:gd name="T35" fmla="*/ 88 h 929"/>
              <a:gd name="T36" fmla="*/ 746 w 838"/>
              <a:gd name="T37" fmla="*/ 235 h 929"/>
              <a:gd name="T38" fmla="*/ 260 w 838"/>
              <a:gd name="T39" fmla="*/ 724 h 929"/>
              <a:gd name="T40" fmla="*/ 201 w 838"/>
              <a:gd name="T41" fmla="*/ 724 h 929"/>
              <a:gd name="T42" fmla="*/ 201 w 838"/>
              <a:gd name="T43" fmla="*/ 666 h 929"/>
              <a:gd name="T44" fmla="*/ 557 w 838"/>
              <a:gd name="T45" fmla="*/ 310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38" h="929">
                <a:moveTo>
                  <a:pt x="557" y="310"/>
                </a:moveTo>
                <a:cubicBezTo>
                  <a:pt x="528" y="281"/>
                  <a:pt x="528" y="281"/>
                  <a:pt x="528" y="281"/>
                </a:cubicBezTo>
                <a:cubicBezTo>
                  <a:pt x="172" y="636"/>
                  <a:pt x="172" y="636"/>
                  <a:pt x="172" y="636"/>
                </a:cubicBezTo>
                <a:cubicBezTo>
                  <a:pt x="139" y="670"/>
                  <a:pt x="139" y="720"/>
                  <a:pt x="172" y="754"/>
                </a:cubicBezTo>
                <a:cubicBezTo>
                  <a:pt x="206" y="787"/>
                  <a:pt x="256" y="787"/>
                  <a:pt x="289" y="754"/>
                </a:cubicBezTo>
                <a:cubicBezTo>
                  <a:pt x="779" y="264"/>
                  <a:pt x="779" y="264"/>
                  <a:pt x="779" y="264"/>
                </a:cubicBezTo>
                <a:cubicBezTo>
                  <a:pt x="838" y="205"/>
                  <a:pt x="838" y="113"/>
                  <a:pt x="779" y="59"/>
                </a:cubicBezTo>
                <a:cubicBezTo>
                  <a:pt x="720" y="0"/>
                  <a:pt x="628" y="0"/>
                  <a:pt x="570" y="59"/>
                </a:cubicBezTo>
                <a:cubicBezTo>
                  <a:pt x="84" y="549"/>
                  <a:pt x="84" y="549"/>
                  <a:pt x="84" y="549"/>
                </a:cubicBezTo>
                <a:cubicBezTo>
                  <a:pt x="0" y="632"/>
                  <a:pt x="5" y="762"/>
                  <a:pt x="84" y="846"/>
                </a:cubicBezTo>
                <a:cubicBezTo>
                  <a:pt x="168" y="929"/>
                  <a:pt x="298" y="929"/>
                  <a:pt x="381" y="846"/>
                </a:cubicBezTo>
                <a:cubicBezTo>
                  <a:pt x="737" y="490"/>
                  <a:pt x="737" y="490"/>
                  <a:pt x="737" y="490"/>
                </a:cubicBezTo>
                <a:cubicBezTo>
                  <a:pt x="704" y="457"/>
                  <a:pt x="704" y="457"/>
                  <a:pt x="704" y="457"/>
                </a:cubicBezTo>
                <a:cubicBezTo>
                  <a:pt x="348" y="812"/>
                  <a:pt x="348" y="812"/>
                  <a:pt x="348" y="812"/>
                </a:cubicBezTo>
                <a:cubicBezTo>
                  <a:pt x="281" y="879"/>
                  <a:pt x="176" y="879"/>
                  <a:pt x="109" y="812"/>
                </a:cubicBezTo>
                <a:cubicBezTo>
                  <a:pt x="42" y="745"/>
                  <a:pt x="42" y="641"/>
                  <a:pt x="109" y="574"/>
                </a:cubicBezTo>
                <a:cubicBezTo>
                  <a:pt x="599" y="88"/>
                  <a:pt x="599" y="88"/>
                  <a:pt x="599" y="88"/>
                </a:cubicBezTo>
                <a:cubicBezTo>
                  <a:pt x="641" y="46"/>
                  <a:pt x="708" y="46"/>
                  <a:pt x="746" y="88"/>
                </a:cubicBezTo>
                <a:cubicBezTo>
                  <a:pt x="787" y="130"/>
                  <a:pt x="787" y="197"/>
                  <a:pt x="746" y="235"/>
                </a:cubicBezTo>
                <a:cubicBezTo>
                  <a:pt x="260" y="724"/>
                  <a:pt x="260" y="724"/>
                  <a:pt x="260" y="724"/>
                </a:cubicBezTo>
                <a:cubicBezTo>
                  <a:pt x="243" y="741"/>
                  <a:pt x="218" y="741"/>
                  <a:pt x="201" y="724"/>
                </a:cubicBezTo>
                <a:cubicBezTo>
                  <a:pt x="185" y="708"/>
                  <a:pt x="185" y="683"/>
                  <a:pt x="201" y="666"/>
                </a:cubicBezTo>
                <a:lnTo>
                  <a:pt x="557" y="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33">
            <a:extLst>
              <a:ext uri="{FF2B5EF4-FFF2-40B4-BE49-F238E27FC236}">
                <a16:creationId xmlns:a16="http://schemas.microsoft.com/office/drawing/2014/main" id="{98174EF4-10DE-4620-BA38-220431454510}"/>
              </a:ext>
            </a:extLst>
          </p:cNvPr>
          <p:cNvSpPr>
            <a:spLocks noEditPoints="1"/>
          </p:cNvSpPr>
          <p:nvPr/>
        </p:nvSpPr>
        <p:spPr bwMode="auto">
          <a:xfrm>
            <a:off x="6303361" y="4171682"/>
            <a:ext cx="262037" cy="351277"/>
          </a:xfrm>
          <a:custGeom>
            <a:avLst/>
            <a:gdLst>
              <a:gd name="T0" fmla="*/ 400 w 800"/>
              <a:gd name="T1" fmla="*/ 170 h 1065"/>
              <a:gd name="T2" fmla="*/ 159 w 800"/>
              <a:gd name="T3" fmla="*/ 410 h 1065"/>
              <a:gd name="T4" fmla="*/ 400 w 800"/>
              <a:gd name="T5" fmla="*/ 651 h 1065"/>
              <a:gd name="T6" fmla="*/ 641 w 800"/>
              <a:gd name="T7" fmla="*/ 410 h 1065"/>
              <a:gd name="T8" fmla="*/ 400 w 800"/>
              <a:gd name="T9" fmla="*/ 170 h 1065"/>
              <a:gd name="T10" fmla="*/ 400 w 800"/>
              <a:gd name="T11" fmla="*/ 616 h 1065"/>
              <a:gd name="T12" fmla="*/ 194 w 800"/>
              <a:gd name="T13" fmla="*/ 410 h 1065"/>
              <a:gd name="T14" fmla="*/ 400 w 800"/>
              <a:gd name="T15" fmla="*/ 205 h 1065"/>
              <a:gd name="T16" fmla="*/ 606 w 800"/>
              <a:gd name="T17" fmla="*/ 410 h 1065"/>
              <a:gd name="T18" fmla="*/ 400 w 800"/>
              <a:gd name="T19" fmla="*/ 616 h 1065"/>
              <a:gd name="T20" fmla="*/ 683 w 800"/>
              <a:gd name="T21" fmla="*/ 128 h 1065"/>
              <a:gd name="T22" fmla="*/ 553 w 800"/>
              <a:gd name="T23" fmla="*/ 41 h 1065"/>
              <a:gd name="T24" fmla="*/ 247 w 800"/>
              <a:gd name="T25" fmla="*/ 41 h 1065"/>
              <a:gd name="T26" fmla="*/ 117 w 800"/>
              <a:gd name="T27" fmla="*/ 128 h 1065"/>
              <a:gd name="T28" fmla="*/ 0 w 800"/>
              <a:gd name="T29" fmla="*/ 410 h 1065"/>
              <a:gd name="T30" fmla="*/ 8 w 800"/>
              <a:gd name="T31" fmla="*/ 490 h 1065"/>
              <a:gd name="T32" fmla="*/ 32 w 800"/>
              <a:gd name="T33" fmla="*/ 566 h 1065"/>
              <a:gd name="T34" fmla="*/ 99 w 800"/>
              <a:gd name="T35" fmla="*/ 677 h 1065"/>
              <a:gd name="T36" fmla="*/ 360 w 800"/>
              <a:gd name="T37" fmla="*/ 1045 h 1065"/>
              <a:gd name="T38" fmla="*/ 400 w 800"/>
              <a:gd name="T39" fmla="*/ 1065 h 1065"/>
              <a:gd name="T40" fmla="*/ 440 w 800"/>
              <a:gd name="T41" fmla="*/ 1045 h 1065"/>
              <a:gd name="T42" fmla="*/ 690 w 800"/>
              <a:gd name="T43" fmla="*/ 693 h 1065"/>
              <a:gd name="T44" fmla="*/ 701 w 800"/>
              <a:gd name="T45" fmla="*/ 677 h 1065"/>
              <a:gd name="T46" fmla="*/ 768 w 800"/>
              <a:gd name="T47" fmla="*/ 566 h 1065"/>
              <a:gd name="T48" fmla="*/ 792 w 800"/>
              <a:gd name="T49" fmla="*/ 490 h 1065"/>
              <a:gd name="T50" fmla="*/ 800 w 800"/>
              <a:gd name="T51" fmla="*/ 410 h 1065"/>
              <a:gd name="T52" fmla="*/ 683 w 800"/>
              <a:gd name="T53" fmla="*/ 128 h 1065"/>
              <a:gd name="T54" fmla="*/ 758 w 800"/>
              <a:gd name="T55" fmla="*/ 483 h 1065"/>
              <a:gd name="T56" fmla="*/ 736 w 800"/>
              <a:gd name="T57" fmla="*/ 552 h 1065"/>
              <a:gd name="T58" fmla="*/ 673 w 800"/>
              <a:gd name="T59" fmla="*/ 656 h 1065"/>
              <a:gd name="T60" fmla="*/ 661 w 800"/>
              <a:gd name="T61" fmla="*/ 673 h 1065"/>
              <a:gd name="T62" fmla="*/ 412 w 800"/>
              <a:gd name="T63" fmla="*/ 1024 h 1065"/>
              <a:gd name="T64" fmla="*/ 388 w 800"/>
              <a:gd name="T65" fmla="*/ 1024 h 1065"/>
              <a:gd name="T66" fmla="*/ 139 w 800"/>
              <a:gd name="T67" fmla="*/ 673 h 1065"/>
              <a:gd name="T68" fmla="*/ 127 w 800"/>
              <a:gd name="T69" fmla="*/ 656 h 1065"/>
              <a:gd name="T70" fmla="*/ 64 w 800"/>
              <a:gd name="T71" fmla="*/ 552 h 1065"/>
              <a:gd name="T72" fmla="*/ 42 w 800"/>
              <a:gd name="T73" fmla="*/ 483 h 1065"/>
              <a:gd name="T74" fmla="*/ 35 w 800"/>
              <a:gd name="T75" fmla="*/ 410 h 1065"/>
              <a:gd name="T76" fmla="*/ 142 w 800"/>
              <a:gd name="T77" fmla="*/ 152 h 1065"/>
              <a:gd name="T78" fmla="*/ 260 w 800"/>
              <a:gd name="T79" fmla="*/ 73 h 1065"/>
              <a:gd name="T80" fmla="*/ 400 w 800"/>
              <a:gd name="T81" fmla="*/ 45 h 1065"/>
              <a:gd name="T82" fmla="*/ 539 w 800"/>
              <a:gd name="T83" fmla="*/ 73 h 1065"/>
              <a:gd name="T84" fmla="*/ 658 w 800"/>
              <a:gd name="T85" fmla="*/ 152 h 1065"/>
              <a:gd name="T86" fmla="*/ 765 w 800"/>
              <a:gd name="T87" fmla="*/ 410 h 1065"/>
              <a:gd name="T88" fmla="*/ 758 w 800"/>
              <a:gd name="T89" fmla="*/ 483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00" h="1065">
                <a:moveTo>
                  <a:pt x="400" y="170"/>
                </a:moveTo>
                <a:cubicBezTo>
                  <a:pt x="267" y="170"/>
                  <a:pt x="159" y="278"/>
                  <a:pt x="159" y="410"/>
                </a:cubicBezTo>
                <a:cubicBezTo>
                  <a:pt x="159" y="543"/>
                  <a:pt x="267" y="651"/>
                  <a:pt x="400" y="651"/>
                </a:cubicBezTo>
                <a:cubicBezTo>
                  <a:pt x="533" y="651"/>
                  <a:pt x="641" y="543"/>
                  <a:pt x="641" y="410"/>
                </a:cubicBezTo>
                <a:cubicBezTo>
                  <a:pt x="641" y="278"/>
                  <a:pt x="533" y="170"/>
                  <a:pt x="400" y="170"/>
                </a:cubicBezTo>
                <a:close/>
                <a:moveTo>
                  <a:pt x="400" y="616"/>
                </a:moveTo>
                <a:cubicBezTo>
                  <a:pt x="287" y="616"/>
                  <a:pt x="194" y="524"/>
                  <a:pt x="194" y="410"/>
                </a:cubicBezTo>
                <a:cubicBezTo>
                  <a:pt x="194" y="297"/>
                  <a:pt x="287" y="205"/>
                  <a:pt x="400" y="205"/>
                </a:cubicBezTo>
                <a:cubicBezTo>
                  <a:pt x="513" y="205"/>
                  <a:pt x="606" y="297"/>
                  <a:pt x="606" y="410"/>
                </a:cubicBezTo>
                <a:cubicBezTo>
                  <a:pt x="606" y="524"/>
                  <a:pt x="513" y="616"/>
                  <a:pt x="400" y="616"/>
                </a:cubicBezTo>
                <a:close/>
                <a:moveTo>
                  <a:pt x="683" y="128"/>
                </a:moveTo>
                <a:cubicBezTo>
                  <a:pt x="646" y="90"/>
                  <a:pt x="602" y="61"/>
                  <a:pt x="553" y="41"/>
                </a:cubicBezTo>
                <a:cubicBezTo>
                  <a:pt x="455" y="0"/>
                  <a:pt x="345" y="0"/>
                  <a:pt x="247" y="41"/>
                </a:cubicBezTo>
                <a:cubicBezTo>
                  <a:pt x="198" y="61"/>
                  <a:pt x="154" y="90"/>
                  <a:pt x="117" y="128"/>
                </a:cubicBezTo>
                <a:cubicBezTo>
                  <a:pt x="42" y="203"/>
                  <a:pt x="0" y="304"/>
                  <a:pt x="0" y="410"/>
                </a:cubicBezTo>
                <a:cubicBezTo>
                  <a:pt x="0" y="437"/>
                  <a:pt x="3" y="463"/>
                  <a:pt x="8" y="490"/>
                </a:cubicBezTo>
                <a:cubicBezTo>
                  <a:pt x="13" y="516"/>
                  <a:pt x="21" y="542"/>
                  <a:pt x="32" y="566"/>
                </a:cubicBezTo>
                <a:cubicBezTo>
                  <a:pt x="49" y="608"/>
                  <a:pt x="74" y="643"/>
                  <a:pt x="99" y="677"/>
                </a:cubicBezTo>
                <a:cubicBezTo>
                  <a:pt x="360" y="1045"/>
                  <a:pt x="360" y="1045"/>
                  <a:pt x="360" y="1045"/>
                </a:cubicBezTo>
                <a:cubicBezTo>
                  <a:pt x="369" y="1058"/>
                  <a:pt x="384" y="1065"/>
                  <a:pt x="400" y="1065"/>
                </a:cubicBezTo>
                <a:cubicBezTo>
                  <a:pt x="416" y="1065"/>
                  <a:pt x="431" y="1058"/>
                  <a:pt x="440" y="1045"/>
                </a:cubicBezTo>
                <a:cubicBezTo>
                  <a:pt x="690" y="693"/>
                  <a:pt x="690" y="693"/>
                  <a:pt x="690" y="693"/>
                </a:cubicBezTo>
                <a:cubicBezTo>
                  <a:pt x="696" y="684"/>
                  <a:pt x="699" y="680"/>
                  <a:pt x="701" y="677"/>
                </a:cubicBezTo>
                <a:cubicBezTo>
                  <a:pt x="726" y="643"/>
                  <a:pt x="751" y="608"/>
                  <a:pt x="768" y="566"/>
                </a:cubicBezTo>
                <a:cubicBezTo>
                  <a:pt x="779" y="542"/>
                  <a:pt x="787" y="516"/>
                  <a:pt x="792" y="490"/>
                </a:cubicBezTo>
                <a:cubicBezTo>
                  <a:pt x="797" y="463"/>
                  <a:pt x="800" y="437"/>
                  <a:pt x="800" y="410"/>
                </a:cubicBezTo>
                <a:cubicBezTo>
                  <a:pt x="800" y="304"/>
                  <a:pt x="758" y="203"/>
                  <a:pt x="683" y="128"/>
                </a:cubicBezTo>
                <a:close/>
                <a:moveTo>
                  <a:pt x="758" y="483"/>
                </a:moveTo>
                <a:cubicBezTo>
                  <a:pt x="753" y="507"/>
                  <a:pt x="746" y="530"/>
                  <a:pt x="736" y="552"/>
                </a:cubicBezTo>
                <a:cubicBezTo>
                  <a:pt x="720" y="591"/>
                  <a:pt x="697" y="623"/>
                  <a:pt x="673" y="656"/>
                </a:cubicBezTo>
                <a:cubicBezTo>
                  <a:pt x="670" y="660"/>
                  <a:pt x="668" y="663"/>
                  <a:pt x="661" y="673"/>
                </a:cubicBezTo>
                <a:cubicBezTo>
                  <a:pt x="412" y="1024"/>
                  <a:pt x="412" y="1024"/>
                  <a:pt x="412" y="1024"/>
                </a:cubicBezTo>
                <a:cubicBezTo>
                  <a:pt x="406" y="1033"/>
                  <a:pt x="394" y="1033"/>
                  <a:pt x="388" y="1024"/>
                </a:cubicBezTo>
                <a:cubicBezTo>
                  <a:pt x="139" y="673"/>
                  <a:pt x="139" y="673"/>
                  <a:pt x="139" y="673"/>
                </a:cubicBezTo>
                <a:cubicBezTo>
                  <a:pt x="127" y="656"/>
                  <a:pt x="127" y="656"/>
                  <a:pt x="127" y="656"/>
                </a:cubicBezTo>
                <a:cubicBezTo>
                  <a:pt x="103" y="623"/>
                  <a:pt x="80" y="591"/>
                  <a:pt x="64" y="552"/>
                </a:cubicBezTo>
                <a:cubicBezTo>
                  <a:pt x="54" y="530"/>
                  <a:pt x="47" y="507"/>
                  <a:pt x="42" y="483"/>
                </a:cubicBezTo>
                <a:cubicBezTo>
                  <a:pt x="37" y="459"/>
                  <a:pt x="35" y="434"/>
                  <a:pt x="35" y="410"/>
                </a:cubicBezTo>
                <a:cubicBezTo>
                  <a:pt x="35" y="313"/>
                  <a:pt x="73" y="221"/>
                  <a:pt x="142" y="152"/>
                </a:cubicBezTo>
                <a:cubicBezTo>
                  <a:pt x="176" y="118"/>
                  <a:pt x="216" y="92"/>
                  <a:pt x="260" y="73"/>
                </a:cubicBezTo>
                <a:cubicBezTo>
                  <a:pt x="305" y="55"/>
                  <a:pt x="352" y="45"/>
                  <a:pt x="400" y="45"/>
                </a:cubicBezTo>
                <a:cubicBezTo>
                  <a:pt x="448" y="45"/>
                  <a:pt x="495" y="55"/>
                  <a:pt x="539" y="73"/>
                </a:cubicBezTo>
                <a:cubicBezTo>
                  <a:pt x="584" y="92"/>
                  <a:pt x="624" y="118"/>
                  <a:pt x="658" y="152"/>
                </a:cubicBezTo>
                <a:cubicBezTo>
                  <a:pt x="727" y="221"/>
                  <a:pt x="765" y="313"/>
                  <a:pt x="765" y="410"/>
                </a:cubicBezTo>
                <a:cubicBezTo>
                  <a:pt x="765" y="434"/>
                  <a:pt x="763" y="459"/>
                  <a:pt x="758" y="4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29">
            <a:extLst>
              <a:ext uri="{FF2B5EF4-FFF2-40B4-BE49-F238E27FC236}">
                <a16:creationId xmlns:a16="http://schemas.microsoft.com/office/drawing/2014/main" id="{1C4DB8C6-2D8F-44F1-8252-55AC5037FD30}"/>
              </a:ext>
            </a:extLst>
          </p:cNvPr>
          <p:cNvSpPr>
            <a:spLocks noEditPoints="1"/>
          </p:cNvSpPr>
          <p:nvPr/>
        </p:nvSpPr>
        <p:spPr bwMode="auto">
          <a:xfrm>
            <a:off x="6288242" y="4804691"/>
            <a:ext cx="292275" cy="303437"/>
          </a:xfrm>
          <a:custGeom>
            <a:avLst/>
            <a:gdLst>
              <a:gd name="T0" fmla="*/ 639 w 800"/>
              <a:gd name="T1" fmla="*/ 508 h 830"/>
              <a:gd name="T2" fmla="*/ 506 w 800"/>
              <a:gd name="T3" fmla="*/ 579 h 830"/>
              <a:gd name="T4" fmla="*/ 303 w 800"/>
              <a:gd name="T5" fmla="*/ 466 h 830"/>
              <a:gd name="T6" fmla="*/ 321 w 800"/>
              <a:gd name="T7" fmla="*/ 392 h 830"/>
              <a:gd name="T8" fmla="*/ 304 w 800"/>
              <a:gd name="T9" fmla="*/ 319 h 830"/>
              <a:gd name="T10" fmla="*/ 458 w 800"/>
              <a:gd name="T11" fmla="*/ 252 h 830"/>
              <a:gd name="T12" fmla="*/ 590 w 800"/>
              <a:gd name="T13" fmla="*/ 321 h 830"/>
              <a:gd name="T14" fmla="*/ 751 w 800"/>
              <a:gd name="T15" fmla="*/ 160 h 830"/>
              <a:gd name="T16" fmla="*/ 590 w 800"/>
              <a:gd name="T17" fmla="*/ 0 h 830"/>
              <a:gd name="T18" fmla="*/ 429 w 800"/>
              <a:gd name="T19" fmla="*/ 160 h 830"/>
              <a:gd name="T20" fmla="*/ 438 w 800"/>
              <a:gd name="T21" fmla="*/ 212 h 830"/>
              <a:gd name="T22" fmla="*/ 278 w 800"/>
              <a:gd name="T23" fmla="*/ 282 h 830"/>
              <a:gd name="T24" fmla="*/ 160 w 800"/>
              <a:gd name="T25" fmla="*/ 231 h 830"/>
              <a:gd name="T26" fmla="*/ 0 w 800"/>
              <a:gd name="T27" fmla="*/ 392 h 830"/>
              <a:gd name="T28" fmla="*/ 160 w 800"/>
              <a:gd name="T29" fmla="*/ 552 h 830"/>
              <a:gd name="T30" fmla="*/ 277 w 800"/>
              <a:gd name="T31" fmla="*/ 502 h 830"/>
              <a:gd name="T32" fmla="*/ 486 w 800"/>
              <a:gd name="T33" fmla="*/ 618 h 830"/>
              <a:gd name="T34" fmla="*/ 478 w 800"/>
              <a:gd name="T35" fmla="*/ 669 h 830"/>
              <a:gd name="T36" fmla="*/ 639 w 800"/>
              <a:gd name="T37" fmla="*/ 830 h 830"/>
              <a:gd name="T38" fmla="*/ 800 w 800"/>
              <a:gd name="T39" fmla="*/ 669 h 830"/>
              <a:gd name="T40" fmla="*/ 639 w 800"/>
              <a:gd name="T41" fmla="*/ 508 h 830"/>
              <a:gd name="T42" fmla="*/ 590 w 800"/>
              <a:gd name="T43" fmla="*/ 44 h 830"/>
              <a:gd name="T44" fmla="*/ 707 w 800"/>
              <a:gd name="T45" fmla="*/ 160 h 830"/>
              <a:gd name="T46" fmla="*/ 590 w 800"/>
              <a:gd name="T47" fmla="*/ 277 h 830"/>
              <a:gd name="T48" fmla="*/ 473 w 800"/>
              <a:gd name="T49" fmla="*/ 160 h 830"/>
              <a:gd name="T50" fmla="*/ 590 w 800"/>
              <a:gd name="T51" fmla="*/ 44 h 830"/>
              <a:gd name="T52" fmla="*/ 160 w 800"/>
              <a:gd name="T53" fmla="*/ 508 h 830"/>
              <a:gd name="T54" fmla="*/ 44 w 800"/>
              <a:gd name="T55" fmla="*/ 392 h 830"/>
              <a:gd name="T56" fmla="*/ 160 w 800"/>
              <a:gd name="T57" fmla="*/ 275 h 830"/>
              <a:gd name="T58" fmla="*/ 277 w 800"/>
              <a:gd name="T59" fmla="*/ 392 h 830"/>
              <a:gd name="T60" fmla="*/ 160 w 800"/>
              <a:gd name="T61" fmla="*/ 508 h 830"/>
              <a:gd name="T62" fmla="*/ 639 w 800"/>
              <a:gd name="T63" fmla="*/ 786 h 830"/>
              <a:gd name="T64" fmla="*/ 522 w 800"/>
              <a:gd name="T65" fmla="*/ 669 h 830"/>
              <a:gd name="T66" fmla="*/ 639 w 800"/>
              <a:gd name="T67" fmla="*/ 552 h 830"/>
              <a:gd name="T68" fmla="*/ 756 w 800"/>
              <a:gd name="T69" fmla="*/ 669 h 830"/>
              <a:gd name="T70" fmla="*/ 639 w 800"/>
              <a:gd name="T71" fmla="*/ 786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00" h="830">
                <a:moveTo>
                  <a:pt x="639" y="508"/>
                </a:moveTo>
                <a:cubicBezTo>
                  <a:pt x="584" y="508"/>
                  <a:pt x="535" y="536"/>
                  <a:pt x="506" y="579"/>
                </a:cubicBezTo>
                <a:cubicBezTo>
                  <a:pt x="303" y="466"/>
                  <a:pt x="303" y="466"/>
                  <a:pt x="303" y="466"/>
                </a:cubicBezTo>
                <a:cubicBezTo>
                  <a:pt x="314" y="444"/>
                  <a:pt x="321" y="419"/>
                  <a:pt x="321" y="392"/>
                </a:cubicBezTo>
                <a:cubicBezTo>
                  <a:pt x="321" y="365"/>
                  <a:pt x="315" y="341"/>
                  <a:pt x="304" y="319"/>
                </a:cubicBezTo>
                <a:cubicBezTo>
                  <a:pt x="458" y="252"/>
                  <a:pt x="458" y="252"/>
                  <a:pt x="458" y="252"/>
                </a:cubicBezTo>
                <a:cubicBezTo>
                  <a:pt x="487" y="294"/>
                  <a:pt x="535" y="321"/>
                  <a:pt x="590" y="321"/>
                </a:cubicBezTo>
                <a:cubicBezTo>
                  <a:pt x="679" y="321"/>
                  <a:pt x="751" y="249"/>
                  <a:pt x="751" y="160"/>
                </a:cubicBezTo>
                <a:cubicBezTo>
                  <a:pt x="751" y="72"/>
                  <a:pt x="679" y="0"/>
                  <a:pt x="590" y="0"/>
                </a:cubicBezTo>
                <a:cubicBezTo>
                  <a:pt x="501" y="0"/>
                  <a:pt x="429" y="72"/>
                  <a:pt x="429" y="160"/>
                </a:cubicBezTo>
                <a:cubicBezTo>
                  <a:pt x="429" y="179"/>
                  <a:pt x="432" y="196"/>
                  <a:pt x="438" y="212"/>
                </a:cubicBezTo>
                <a:cubicBezTo>
                  <a:pt x="278" y="282"/>
                  <a:pt x="278" y="282"/>
                  <a:pt x="278" y="282"/>
                </a:cubicBezTo>
                <a:cubicBezTo>
                  <a:pt x="248" y="251"/>
                  <a:pt x="207" y="231"/>
                  <a:pt x="160" y="231"/>
                </a:cubicBezTo>
                <a:cubicBezTo>
                  <a:pt x="72" y="231"/>
                  <a:pt x="0" y="303"/>
                  <a:pt x="0" y="392"/>
                </a:cubicBezTo>
                <a:cubicBezTo>
                  <a:pt x="0" y="480"/>
                  <a:pt x="72" y="552"/>
                  <a:pt x="160" y="552"/>
                </a:cubicBezTo>
                <a:cubicBezTo>
                  <a:pt x="206" y="552"/>
                  <a:pt x="247" y="533"/>
                  <a:pt x="277" y="502"/>
                </a:cubicBezTo>
                <a:cubicBezTo>
                  <a:pt x="486" y="618"/>
                  <a:pt x="486" y="618"/>
                  <a:pt x="486" y="618"/>
                </a:cubicBezTo>
                <a:cubicBezTo>
                  <a:pt x="481" y="634"/>
                  <a:pt x="478" y="651"/>
                  <a:pt x="478" y="669"/>
                </a:cubicBezTo>
                <a:cubicBezTo>
                  <a:pt x="478" y="758"/>
                  <a:pt x="550" y="830"/>
                  <a:pt x="639" y="830"/>
                </a:cubicBezTo>
                <a:cubicBezTo>
                  <a:pt x="728" y="830"/>
                  <a:pt x="800" y="758"/>
                  <a:pt x="800" y="669"/>
                </a:cubicBezTo>
                <a:cubicBezTo>
                  <a:pt x="800" y="580"/>
                  <a:pt x="728" y="508"/>
                  <a:pt x="639" y="508"/>
                </a:cubicBezTo>
                <a:close/>
                <a:moveTo>
                  <a:pt x="590" y="44"/>
                </a:moveTo>
                <a:cubicBezTo>
                  <a:pt x="654" y="44"/>
                  <a:pt x="707" y="96"/>
                  <a:pt x="707" y="160"/>
                </a:cubicBezTo>
                <a:cubicBezTo>
                  <a:pt x="707" y="225"/>
                  <a:pt x="654" y="277"/>
                  <a:pt x="590" y="277"/>
                </a:cubicBezTo>
                <a:cubicBezTo>
                  <a:pt x="526" y="277"/>
                  <a:pt x="473" y="225"/>
                  <a:pt x="473" y="160"/>
                </a:cubicBezTo>
                <a:cubicBezTo>
                  <a:pt x="473" y="96"/>
                  <a:pt x="526" y="44"/>
                  <a:pt x="590" y="44"/>
                </a:cubicBezTo>
                <a:close/>
                <a:moveTo>
                  <a:pt x="160" y="508"/>
                </a:moveTo>
                <a:cubicBezTo>
                  <a:pt x="96" y="508"/>
                  <a:pt x="44" y="456"/>
                  <a:pt x="44" y="392"/>
                </a:cubicBezTo>
                <a:cubicBezTo>
                  <a:pt x="44" y="327"/>
                  <a:pt x="96" y="275"/>
                  <a:pt x="160" y="275"/>
                </a:cubicBezTo>
                <a:cubicBezTo>
                  <a:pt x="225" y="275"/>
                  <a:pt x="277" y="327"/>
                  <a:pt x="277" y="392"/>
                </a:cubicBezTo>
                <a:cubicBezTo>
                  <a:pt x="277" y="456"/>
                  <a:pt x="225" y="508"/>
                  <a:pt x="160" y="508"/>
                </a:cubicBezTo>
                <a:close/>
                <a:moveTo>
                  <a:pt x="639" y="786"/>
                </a:moveTo>
                <a:cubicBezTo>
                  <a:pt x="575" y="786"/>
                  <a:pt x="522" y="733"/>
                  <a:pt x="522" y="669"/>
                </a:cubicBezTo>
                <a:cubicBezTo>
                  <a:pt x="522" y="605"/>
                  <a:pt x="575" y="552"/>
                  <a:pt x="639" y="552"/>
                </a:cubicBezTo>
                <a:cubicBezTo>
                  <a:pt x="703" y="552"/>
                  <a:pt x="756" y="605"/>
                  <a:pt x="756" y="669"/>
                </a:cubicBezTo>
                <a:cubicBezTo>
                  <a:pt x="756" y="733"/>
                  <a:pt x="703" y="786"/>
                  <a:pt x="639" y="7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Freeform 37">
            <a:extLst>
              <a:ext uri="{FF2B5EF4-FFF2-40B4-BE49-F238E27FC236}">
                <a16:creationId xmlns:a16="http://schemas.microsoft.com/office/drawing/2014/main" id="{0CF118AC-2666-41CC-B93A-A62BB6F08CF5}"/>
              </a:ext>
            </a:extLst>
          </p:cNvPr>
          <p:cNvSpPr>
            <a:spLocks noEditPoints="1"/>
          </p:cNvSpPr>
          <p:nvPr/>
        </p:nvSpPr>
        <p:spPr bwMode="auto">
          <a:xfrm>
            <a:off x="6288242" y="5408331"/>
            <a:ext cx="292275" cy="294304"/>
          </a:xfrm>
          <a:custGeom>
            <a:avLst/>
            <a:gdLst>
              <a:gd name="T0" fmla="*/ 697 w 800"/>
              <a:gd name="T1" fmla="*/ 711 h 806"/>
              <a:gd name="T2" fmla="*/ 536 w 800"/>
              <a:gd name="T3" fmla="*/ 406 h 806"/>
              <a:gd name="T4" fmla="*/ 562 w 800"/>
              <a:gd name="T5" fmla="*/ 432 h 806"/>
              <a:gd name="T6" fmla="*/ 672 w 800"/>
              <a:gd name="T7" fmla="*/ 685 h 806"/>
              <a:gd name="T8" fmla="*/ 562 w 800"/>
              <a:gd name="T9" fmla="*/ 432 h 806"/>
              <a:gd name="T10" fmla="*/ 474 w 800"/>
              <a:gd name="T11" fmla="*/ 594 h 806"/>
              <a:gd name="T12" fmla="*/ 100 w 800"/>
              <a:gd name="T13" fmla="*/ 406 h 806"/>
              <a:gd name="T14" fmla="*/ 126 w 800"/>
              <a:gd name="T15" fmla="*/ 432 h 806"/>
              <a:gd name="T16" fmla="*/ 448 w 800"/>
              <a:gd name="T17" fmla="*/ 568 h 806"/>
              <a:gd name="T18" fmla="*/ 126 w 800"/>
              <a:gd name="T19" fmla="*/ 432 h 806"/>
              <a:gd name="T20" fmla="*/ 770 w 800"/>
              <a:gd name="T21" fmla="*/ 342 h 806"/>
              <a:gd name="T22" fmla="*/ 795 w 800"/>
              <a:gd name="T23" fmla="*/ 0 h 806"/>
              <a:gd name="T24" fmla="*/ 7 w 800"/>
              <a:gd name="T25" fmla="*/ 285 h 806"/>
              <a:gd name="T26" fmla="*/ 31 w 800"/>
              <a:gd name="T27" fmla="*/ 721 h 806"/>
              <a:gd name="T28" fmla="*/ 0 w 800"/>
              <a:gd name="T29" fmla="*/ 806 h 806"/>
              <a:gd name="T30" fmla="*/ 800 w 800"/>
              <a:gd name="T31" fmla="*/ 721 h 806"/>
              <a:gd name="T32" fmla="*/ 33 w 800"/>
              <a:gd name="T33" fmla="*/ 26 h 806"/>
              <a:gd name="T34" fmla="*/ 769 w 800"/>
              <a:gd name="T35" fmla="*/ 101 h 806"/>
              <a:gd name="T36" fmla="*/ 33 w 800"/>
              <a:gd name="T37" fmla="*/ 26 h 806"/>
              <a:gd name="T38" fmla="*/ 769 w 800"/>
              <a:gd name="T39" fmla="*/ 285 h 806"/>
              <a:gd name="T40" fmla="*/ 668 w 800"/>
              <a:gd name="T41" fmla="*/ 285 h 806"/>
              <a:gd name="T42" fmla="*/ 769 w 800"/>
              <a:gd name="T43" fmla="*/ 127 h 806"/>
              <a:gd name="T44" fmla="*/ 642 w 800"/>
              <a:gd name="T45" fmla="*/ 285 h 806"/>
              <a:gd name="T46" fmla="*/ 541 w 800"/>
              <a:gd name="T47" fmla="*/ 285 h 806"/>
              <a:gd name="T48" fmla="*/ 642 w 800"/>
              <a:gd name="T49" fmla="*/ 127 h 806"/>
              <a:gd name="T50" fmla="*/ 515 w 800"/>
              <a:gd name="T51" fmla="*/ 285 h 806"/>
              <a:gd name="T52" fmla="*/ 414 w 800"/>
              <a:gd name="T53" fmla="*/ 285 h 806"/>
              <a:gd name="T54" fmla="*/ 515 w 800"/>
              <a:gd name="T55" fmla="*/ 127 h 806"/>
              <a:gd name="T56" fmla="*/ 388 w 800"/>
              <a:gd name="T57" fmla="*/ 285 h 806"/>
              <a:gd name="T58" fmla="*/ 287 w 800"/>
              <a:gd name="T59" fmla="*/ 286 h 806"/>
              <a:gd name="T60" fmla="*/ 388 w 800"/>
              <a:gd name="T61" fmla="*/ 127 h 806"/>
              <a:gd name="T62" fmla="*/ 261 w 800"/>
              <a:gd name="T63" fmla="*/ 286 h 806"/>
              <a:gd name="T64" fmla="*/ 160 w 800"/>
              <a:gd name="T65" fmla="*/ 285 h 806"/>
              <a:gd name="T66" fmla="*/ 261 w 800"/>
              <a:gd name="T67" fmla="*/ 127 h 806"/>
              <a:gd name="T68" fmla="*/ 134 w 800"/>
              <a:gd name="T69" fmla="*/ 127 h 806"/>
              <a:gd name="T70" fmla="*/ 83 w 800"/>
              <a:gd name="T71" fmla="*/ 336 h 806"/>
              <a:gd name="T72" fmla="*/ 33 w 800"/>
              <a:gd name="T73" fmla="*/ 127 h 806"/>
              <a:gd name="T74" fmla="*/ 25 w 800"/>
              <a:gd name="T75" fmla="*/ 780 h 806"/>
              <a:gd name="T76" fmla="*/ 57 w 800"/>
              <a:gd name="T77" fmla="*/ 747 h 806"/>
              <a:gd name="T78" fmla="*/ 83 w 800"/>
              <a:gd name="T79" fmla="*/ 362 h 806"/>
              <a:gd name="T80" fmla="*/ 210 w 800"/>
              <a:gd name="T81" fmla="*/ 362 h 806"/>
              <a:gd name="T82" fmla="*/ 337 w 800"/>
              <a:gd name="T83" fmla="*/ 362 h 806"/>
              <a:gd name="T84" fmla="*/ 465 w 800"/>
              <a:gd name="T85" fmla="*/ 362 h 806"/>
              <a:gd name="T86" fmla="*/ 592 w 800"/>
              <a:gd name="T87" fmla="*/ 362 h 806"/>
              <a:gd name="T88" fmla="*/ 719 w 800"/>
              <a:gd name="T89" fmla="*/ 362 h 806"/>
              <a:gd name="T90" fmla="*/ 744 w 800"/>
              <a:gd name="T91" fmla="*/ 747 h 806"/>
              <a:gd name="T92" fmla="*/ 774 w 800"/>
              <a:gd name="T93" fmla="*/ 780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00" h="806">
                <a:moveTo>
                  <a:pt x="536" y="711"/>
                </a:moveTo>
                <a:cubicBezTo>
                  <a:pt x="697" y="711"/>
                  <a:pt x="697" y="711"/>
                  <a:pt x="697" y="711"/>
                </a:cubicBezTo>
                <a:cubicBezTo>
                  <a:pt x="697" y="406"/>
                  <a:pt x="697" y="406"/>
                  <a:pt x="697" y="406"/>
                </a:cubicBezTo>
                <a:cubicBezTo>
                  <a:pt x="536" y="406"/>
                  <a:pt x="536" y="406"/>
                  <a:pt x="536" y="406"/>
                </a:cubicBezTo>
                <a:lnTo>
                  <a:pt x="536" y="711"/>
                </a:lnTo>
                <a:close/>
                <a:moveTo>
                  <a:pt x="562" y="432"/>
                </a:moveTo>
                <a:cubicBezTo>
                  <a:pt x="672" y="432"/>
                  <a:pt x="672" y="432"/>
                  <a:pt x="672" y="432"/>
                </a:cubicBezTo>
                <a:cubicBezTo>
                  <a:pt x="672" y="685"/>
                  <a:pt x="672" y="685"/>
                  <a:pt x="672" y="685"/>
                </a:cubicBezTo>
                <a:cubicBezTo>
                  <a:pt x="562" y="685"/>
                  <a:pt x="562" y="685"/>
                  <a:pt x="562" y="685"/>
                </a:cubicBezTo>
                <a:lnTo>
                  <a:pt x="562" y="432"/>
                </a:lnTo>
                <a:close/>
                <a:moveTo>
                  <a:pt x="100" y="594"/>
                </a:moveTo>
                <a:cubicBezTo>
                  <a:pt x="474" y="594"/>
                  <a:pt x="474" y="594"/>
                  <a:pt x="474" y="594"/>
                </a:cubicBezTo>
                <a:cubicBezTo>
                  <a:pt x="474" y="406"/>
                  <a:pt x="474" y="406"/>
                  <a:pt x="474" y="406"/>
                </a:cubicBezTo>
                <a:cubicBezTo>
                  <a:pt x="100" y="406"/>
                  <a:pt x="100" y="406"/>
                  <a:pt x="100" y="406"/>
                </a:cubicBezTo>
                <a:lnTo>
                  <a:pt x="100" y="594"/>
                </a:lnTo>
                <a:close/>
                <a:moveTo>
                  <a:pt x="126" y="432"/>
                </a:moveTo>
                <a:cubicBezTo>
                  <a:pt x="448" y="432"/>
                  <a:pt x="448" y="432"/>
                  <a:pt x="448" y="432"/>
                </a:cubicBezTo>
                <a:cubicBezTo>
                  <a:pt x="448" y="568"/>
                  <a:pt x="448" y="568"/>
                  <a:pt x="448" y="568"/>
                </a:cubicBezTo>
                <a:cubicBezTo>
                  <a:pt x="126" y="568"/>
                  <a:pt x="126" y="568"/>
                  <a:pt x="126" y="568"/>
                </a:cubicBezTo>
                <a:lnTo>
                  <a:pt x="126" y="432"/>
                </a:lnTo>
                <a:close/>
                <a:moveTo>
                  <a:pt x="770" y="721"/>
                </a:moveTo>
                <a:cubicBezTo>
                  <a:pt x="770" y="342"/>
                  <a:pt x="770" y="342"/>
                  <a:pt x="770" y="342"/>
                </a:cubicBezTo>
                <a:cubicBezTo>
                  <a:pt x="785" y="328"/>
                  <a:pt x="795" y="308"/>
                  <a:pt x="795" y="285"/>
                </a:cubicBezTo>
                <a:cubicBezTo>
                  <a:pt x="795" y="0"/>
                  <a:pt x="795" y="0"/>
                  <a:pt x="795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285"/>
                  <a:pt x="7" y="285"/>
                  <a:pt x="7" y="285"/>
                </a:cubicBezTo>
                <a:cubicBezTo>
                  <a:pt x="7" y="307"/>
                  <a:pt x="16" y="327"/>
                  <a:pt x="31" y="341"/>
                </a:cubicBezTo>
                <a:cubicBezTo>
                  <a:pt x="31" y="721"/>
                  <a:pt x="31" y="721"/>
                  <a:pt x="31" y="721"/>
                </a:cubicBezTo>
                <a:cubicBezTo>
                  <a:pt x="0" y="721"/>
                  <a:pt x="0" y="721"/>
                  <a:pt x="0" y="721"/>
                </a:cubicBezTo>
                <a:cubicBezTo>
                  <a:pt x="0" y="806"/>
                  <a:pt x="0" y="806"/>
                  <a:pt x="0" y="806"/>
                </a:cubicBezTo>
                <a:cubicBezTo>
                  <a:pt x="800" y="806"/>
                  <a:pt x="800" y="806"/>
                  <a:pt x="800" y="806"/>
                </a:cubicBezTo>
                <a:cubicBezTo>
                  <a:pt x="800" y="721"/>
                  <a:pt x="800" y="721"/>
                  <a:pt x="800" y="721"/>
                </a:cubicBezTo>
                <a:lnTo>
                  <a:pt x="770" y="721"/>
                </a:lnTo>
                <a:close/>
                <a:moveTo>
                  <a:pt x="33" y="26"/>
                </a:moveTo>
                <a:cubicBezTo>
                  <a:pt x="769" y="26"/>
                  <a:pt x="769" y="26"/>
                  <a:pt x="769" y="26"/>
                </a:cubicBezTo>
                <a:cubicBezTo>
                  <a:pt x="769" y="101"/>
                  <a:pt x="769" y="101"/>
                  <a:pt x="769" y="101"/>
                </a:cubicBezTo>
                <a:cubicBezTo>
                  <a:pt x="33" y="101"/>
                  <a:pt x="33" y="101"/>
                  <a:pt x="33" y="101"/>
                </a:cubicBezTo>
                <a:lnTo>
                  <a:pt x="33" y="26"/>
                </a:lnTo>
                <a:close/>
                <a:moveTo>
                  <a:pt x="769" y="127"/>
                </a:moveTo>
                <a:cubicBezTo>
                  <a:pt x="769" y="285"/>
                  <a:pt x="769" y="285"/>
                  <a:pt x="769" y="285"/>
                </a:cubicBezTo>
                <a:cubicBezTo>
                  <a:pt x="769" y="313"/>
                  <a:pt x="746" y="336"/>
                  <a:pt x="719" y="336"/>
                </a:cubicBezTo>
                <a:cubicBezTo>
                  <a:pt x="691" y="336"/>
                  <a:pt x="668" y="313"/>
                  <a:pt x="668" y="285"/>
                </a:cubicBezTo>
                <a:cubicBezTo>
                  <a:pt x="668" y="127"/>
                  <a:pt x="668" y="127"/>
                  <a:pt x="668" y="127"/>
                </a:cubicBezTo>
                <a:lnTo>
                  <a:pt x="769" y="127"/>
                </a:lnTo>
                <a:close/>
                <a:moveTo>
                  <a:pt x="642" y="127"/>
                </a:moveTo>
                <a:cubicBezTo>
                  <a:pt x="642" y="285"/>
                  <a:pt x="642" y="285"/>
                  <a:pt x="642" y="285"/>
                </a:cubicBezTo>
                <a:cubicBezTo>
                  <a:pt x="642" y="313"/>
                  <a:pt x="619" y="336"/>
                  <a:pt x="592" y="336"/>
                </a:cubicBezTo>
                <a:cubicBezTo>
                  <a:pt x="564" y="336"/>
                  <a:pt x="541" y="313"/>
                  <a:pt x="541" y="285"/>
                </a:cubicBezTo>
                <a:cubicBezTo>
                  <a:pt x="541" y="127"/>
                  <a:pt x="541" y="127"/>
                  <a:pt x="541" y="127"/>
                </a:cubicBezTo>
                <a:lnTo>
                  <a:pt x="642" y="127"/>
                </a:lnTo>
                <a:close/>
                <a:moveTo>
                  <a:pt x="515" y="127"/>
                </a:moveTo>
                <a:cubicBezTo>
                  <a:pt x="515" y="285"/>
                  <a:pt x="515" y="285"/>
                  <a:pt x="515" y="285"/>
                </a:cubicBezTo>
                <a:cubicBezTo>
                  <a:pt x="515" y="313"/>
                  <a:pt x="492" y="336"/>
                  <a:pt x="465" y="336"/>
                </a:cubicBezTo>
                <a:cubicBezTo>
                  <a:pt x="437" y="336"/>
                  <a:pt x="414" y="313"/>
                  <a:pt x="414" y="285"/>
                </a:cubicBezTo>
                <a:cubicBezTo>
                  <a:pt x="414" y="127"/>
                  <a:pt x="414" y="127"/>
                  <a:pt x="414" y="127"/>
                </a:cubicBezTo>
                <a:lnTo>
                  <a:pt x="515" y="127"/>
                </a:lnTo>
                <a:close/>
                <a:moveTo>
                  <a:pt x="388" y="127"/>
                </a:moveTo>
                <a:cubicBezTo>
                  <a:pt x="388" y="285"/>
                  <a:pt x="388" y="285"/>
                  <a:pt x="388" y="285"/>
                </a:cubicBezTo>
                <a:cubicBezTo>
                  <a:pt x="388" y="313"/>
                  <a:pt x="365" y="336"/>
                  <a:pt x="337" y="336"/>
                </a:cubicBezTo>
                <a:cubicBezTo>
                  <a:pt x="310" y="336"/>
                  <a:pt x="287" y="314"/>
                  <a:pt x="287" y="286"/>
                </a:cubicBezTo>
                <a:cubicBezTo>
                  <a:pt x="287" y="127"/>
                  <a:pt x="287" y="127"/>
                  <a:pt x="287" y="127"/>
                </a:cubicBezTo>
                <a:lnTo>
                  <a:pt x="388" y="127"/>
                </a:lnTo>
                <a:close/>
                <a:moveTo>
                  <a:pt x="261" y="127"/>
                </a:moveTo>
                <a:cubicBezTo>
                  <a:pt x="261" y="286"/>
                  <a:pt x="261" y="286"/>
                  <a:pt x="261" y="286"/>
                </a:cubicBezTo>
                <a:cubicBezTo>
                  <a:pt x="261" y="314"/>
                  <a:pt x="238" y="336"/>
                  <a:pt x="210" y="336"/>
                </a:cubicBezTo>
                <a:cubicBezTo>
                  <a:pt x="183" y="336"/>
                  <a:pt x="160" y="313"/>
                  <a:pt x="160" y="285"/>
                </a:cubicBezTo>
                <a:cubicBezTo>
                  <a:pt x="160" y="127"/>
                  <a:pt x="160" y="127"/>
                  <a:pt x="160" y="127"/>
                </a:cubicBezTo>
                <a:lnTo>
                  <a:pt x="261" y="127"/>
                </a:lnTo>
                <a:close/>
                <a:moveTo>
                  <a:pt x="33" y="127"/>
                </a:moveTo>
                <a:cubicBezTo>
                  <a:pt x="134" y="127"/>
                  <a:pt x="134" y="127"/>
                  <a:pt x="134" y="127"/>
                </a:cubicBezTo>
                <a:cubicBezTo>
                  <a:pt x="134" y="285"/>
                  <a:pt x="134" y="285"/>
                  <a:pt x="134" y="285"/>
                </a:cubicBezTo>
                <a:cubicBezTo>
                  <a:pt x="134" y="313"/>
                  <a:pt x="111" y="336"/>
                  <a:pt x="83" y="336"/>
                </a:cubicBezTo>
                <a:cubicBezTo>
                  <a:pt x="56" y="336"/>
                  <a:pt x="33" y="313"/>
                  <a:pt x="33" y="285"/>
                </a:cubicBezTo>
                <a:lnTo>
                  <a:pt x="33" y="127"/>
                </a:lnTo>
                <a:close/>
                <a:moveTo>
                  <a:pt x="774" y="780"/>
                </a:moveTo>
                <a:cubicBezTo>
                  <a:pt x="25" y="780"/>
                  <a:pt x="25" y="780"/>
                  <a:pt x="25" y="780"/>
                </a:cubicBezTo>
                <a:cubicBezTo>
                  <a:pt x="25" y="747"/>
                  <a:pt x="25" y="747"/>
                  <a:pt x="25" y="747"/>
                </a:cubicBezTo>
                <a:cubicBezTo>
                  <a:pt x="57" y="747"/>
                  <a:pt x="57" y="747"/>
                  <a:pt x="57" y="747"/>
                </a:cubicBezTo>
                <a:cubicBezTo>
                  <a:pt x="57" y="357"/>
                  <a:pt x="57" y="357"/>
                  <a:pt x="57" y="357"/>
                </a:cubicBezTo>
                <a:cubicBezTo>
                  <a:pt x="65" y="360"/>
                  <a:pt x="74" y="362"/>
                  <a:pt x="83" y="362"/>
                </a:cubicBezTo>
                <a:cubicBezTo>
                  <a:pt x="110" y="362"/>
                  <a:pt x="133" y="348"/>
                  <a:pt x="147" y="328"/>
                </a:cubicBezTo>
                <a:cubicBezTo>
                  <a:pt x="161" y="348"/>
                  <a:pt x="184" y="362"/>
                  <a:pt x="210" y="362"/>
                </a:cubicBezTo>
                <a:cubicBezTo>
                  <a:pt x="237" y="362"/>
                  <a:pt x="260" y="348"/>
                  <a:pt x="274" y="328"/>
                </a:cubicBezTo>
                <a:cubicBezTo>
                  <a:pt x="288" y="348"/>
                  <a:pt x="311" y="362"/>
                  <a:pt x="337" y="362"/>
                </a:cubicBezTo>
                <a:cubicBezTo>
                  <a:pt x="364" y="362"/>
                  <a:pt x="387" y="348"/>
                  <a:pt x="401" y="328"/>
                </a:cubicBezTo>
                <a:cubicBezTo>
                  <a:pt x="415" y="348"/>
                  <a:pt x="438" y="362"/>
                  <a:pt x="465" y="362"/>
                </a:cubicBezTo>
                <a:cubicBezTo>
                  <a:pt x="491" y="362"/>
                  <a:pt x="514" y="348"/>
                  <a:pt x="528" y="328"/>
                </a:cubicBezTo>
                <a:cubicBezTo>
                  <a:pt x="542" y="348"/>
                  <a:pt x="565" y="362"/>
                  <a:pt x="592" y="362"/>
                </a:cubicBezTo>
                <a:cubicBezTo>
                  <a:pt x="618" y="362"/>
                  <a:pt x="641" y="348"/>
                  <a:pt x="655" y="328"/>
                </a:cubicBezTo>
                <a:cubicBezTo>
                  <a:pt x="669" y="348"/>
                  <a:pt x="692" y="362"/>
                  <a:pt x="719" y="362"/>
                </a:cubicBezTo>
                <a:cubicBezTo>
                  <a:pt x="727" y="362"/>
                  <a:pt x="736" y="360"/>
                  <a:pt x="744" y="357"/>
                </a:cubicBezTo>
                <a:cubicBezTo>
                  <a:pt x="744" y="747"/>
                  <a:pt x="744" y="747"/>
                  <a:pt x="744" y="747"/>
                </a:cubicBezTo>
                <a:cubicBezTo>
                  <a:pt x="774" y="747"/>
                  <a:pt x="774" y="747"/>
                  <a:pt x="774" y="747"/>
                </a:cubicBezTo>
                <a:lnTo>
                  <a:pt x="774" y="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4" name="rocket" title="Icon of a rocket">
            <a:extLst>
              <a:ext uri="{FF2B5EF4-FFF2-40B4-BE49-F238E27FC236}">
                <a16:creationId xmlns:a16="http://schemas.microsoft.com/office/drawing/2014/main" id="{223FBBCA-0ED6-444E-A48C-1B681B39301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40211" y="1941024"/>
            <a:ext cx="456604" cy="447652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5" name="Broadcasting_F1B5" title="Icon of a communication dish with signal lines">
            <a:extLst>
              <a:ext uri="{FF2B5EF4-FFF2-40B4-BE49-F238E27FC236}">
                <a16:creationId xmlns:a16="http://schemas.microsoft.com/office/drawing/2014/main" id="{45927DEB-F6DE-4076-8C81-8292087E6C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550319" y="1942320"/>
            <a:ext cx="495848" cy="49608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270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2625DEE1-BD80-4EAB-9AFE-DDAF838F33A9}"/>
              </a:ext>
            </a:extLst>
          </p:cNvPr>
          <p:cNvSpPr/>
          <p:nvPr/>
        </p:nvSpPr>
        <p:spPr>
          <a:xfrm>
            <a:off x="1159976" y="1720035"/>
            <a:ext cx="2666999" cy="4092310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96280B0-3517-41B4-8A8C-47DC4D6183D6}"/>
              </a:ext>
            </a:extLst>
          </p:cNvPr>
          <p:cNvCxnSpPr/>
          <p:nvPr/>
        </p:nvCxnSpPr>
        <p:spPr>
          <a:xfrm>
            <a:off x="1539404" y="3422974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D0B2BE15-B6D4-47CA-A7F8-E38B916B8BBF}"/>
              </a:ext>
            </a:extLst>
          </p:cNvPr>
          <p:cNvSpPr txBox="1"/>
          <p:nvPr/>
        </p:nvSpPr>
        <p:spPr>
          <a:xfrm>
            <a:off x="1165085" y="2966896"/>
            <a:ext cx="2656780" cy="504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8B9DDEA-B94B-4B2C-875E-32386A0BF971}"/>
              </a:ext>
            </a:extLst>
          </p:cNvPr>
          <p:cNvSpPr txBox="1"/>
          <p:nvPr/>
        </p:nvSpPr>
        <p:spPr>
          <a:xfrm>
            <a:off x="1568190" y="3531037"/>
            <a:ext cx="1850571" cy="207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3ECA219-AD7A-4967-A0D5-D54CB2E74F53}"/>
              </a:ext>
            </a:extLst>
          </p:cNvPr>
          <p:cNvSpPr txBox="1"/>
          <p:nvPr/>
        </p:nvSpPr>
        <p:spPr>
          <a:xfrm>
            <a:off x="1165085" y="2165281"/>
            <a:ext cx="265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$1500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13A61D2-BAE4-4192-9F2F-D32BBF1623DF}"/>
              </a:ext>
            </a:extLst>
          </p:cNvPr>
          <p:cNvSpPr/>
          <p:nvPr/>
        </p:nvSpPr>
        <p:spPr>
          <a:xfrm>
            <a:off x="2100612" y="5575034"/>
            <a:ext cx="785727" cy="36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68216C0C-D669-48F3-999C-51A229959008}"/>
              </a:ext>
            </a:extLst>
          </p:cNvPr>
          <p:cNvSpPr/>
          <p:nvPr/>
        </p:nvSpPr>
        <p:spPr>
          <a:xfrm>
            <a:off x="4762501" y="1720035"/>
            <a:ext cx="2666999" cy="4092310"/>
          </a:xfrm>
          <a:prstGeom prst="roundRect">
            <a:avLst>
              <a:gd name="adj" fmla="val 3988"/>
            </a:avLst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B9ABFD30-456A-4D2C-BA18-AD48BB1F7DF7}"/>
              </a:ext>
            </a:extLst>
          </p:cNvPr>
          <p:cNvCxnSpPr/>
          <p:nvPr/>
        </p:nvCxnSpPr>
        <p:spPr>
          <a:xfrm>
            <a:off x="5141929" y="3422974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718CE281-1366-4CF5-B7FD-635E4122777A}"/>
              </a:ext>
            </a:extLst>
          </p:cNvPr>
          <p:cNvSpPr txBox="1"/>
          <p:nvPr/>
        </p:nvSpPr>
        <p:spPr>
          <a:xfrm>
            <a:off x="4767610" y="2966896"/>
            <a:ext cx="265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08622AE-715C-4305-902E-D4FAFCD41BE0}"/>
              </a:ext>
            </a:extLst>
          </p:cNvPr>
          <p:cNvSpPr txBox="1"/>
          <p:nvPr/>
        </p:nvSpPr>
        <p:spPr>
          <a:xfrm>
            <a:off x="5170715" y="3531037"/>
            <a:ext cx="1850571" cy="207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A5C88A9-F7D2-493B-A85B-641B41D5694D}"/>
              </a:ext>
            </a:extLst>
          </p:cNvPr>
          <p:cNvSpPr txBox="1"/>
          <p:nvPr/>
        </p:nvSpPr>
        <p:spPr>
          <a:xfrm>
            <a:off x="4767610" y="2165281"/>
            <a:ext cx="265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$2680</a:t>
            </a: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2E9BF252-9856-4C07-939C-7EE1D1DE012C}"/>
              </a:ext>
            </a:extLst>
          </p:cNvPr>
          <p:cNvSpPr/>
          <p:nvPr/>
        </p:nvSpPr>
        <p:spPr>
          <a:xfrm>
            <a:off x="5703137" y="5575034"/>
            <a:ext cx="785727" cy="36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E7FCE579-F309-4C95-A451-FEA9E3B57402}"/>
              </a:ext>
            </a:extLst>
          </p:cNvPr>
          <p:cNvSpPr/>
          <p:nvPr/>
        </p:nvSpPr>
        <p:spPr>
          <a:xfrm>
            <a:off x="8365026" y="1720035"/>
            <a:ext cx="2666999" cy="4092310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7B97650-0AAD-41B1-BECD-FE69A5F1C7A1}"/>
              </a:ext>
            </a:extLst>
          </p:cNvPr>
          <p:cNvCxnSpPr/>
          <p:nvPr/>
        </p:nvCxnSpPr>
        <p:spPr>
          <a:xfrm>
            <a:off x="8744454" y="3422974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5840591C-EF78-4279-B96F-0F1A5ADCE1F6}"/>
              </a:ext>
            </a:extLst>
          </p:cNvPr>
          <p:cNvSpPr txBox="1"/>
          <p:nvPr/>
        </p:nvSpPr>
        <p:spPr>
          <a:xfrm>
            <a:off x="8370135" y="2966896"/>
            <a:ext cx="2656780" cy="504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F1A937A-4117-4556-AA2B-47505E97AF4F}"/>
              </a:ext>
            </a:extLst>
          </p:cNvPr>
          <p:cNvSpPr txBox="1"/>
          <p:nvPr/>
        </p:nvSpPr>
        <p:spPr>
          <a:xfrm>
            <a:off x="8773240" y="3531037"/>
            <a:ext cx="1850571" cy="207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1007093-9FFD-41E2-AFA5-BE26684F74CD}"/>
              </a:ext>
            </a:extLst>
          </p:cNvPr>
          <p:cNvSpPr txBox="1"/>
          <p:nvPr/>
        </p:nvSpPr>
        <p:spPr>
          <a:xfrm>
            <a:off x="8370135" y="2165281"/>
            <a:ext cx="265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$3650</a:t>
            </a: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BF13B442-762A-4F82-AAE7-D4CEE107CFD8}"/>
              </a:ext>
            </a:extLst>
          </p:cNvPr>
          <p:cNvSpPr/>
          <p:nvPr/>
        </p:nvSpPr>
        <p:spPr>
          <a:xfrm>
            <a:off x="9305662" y="5575034"/>
            <a:ext cx="785727" cy="36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8946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57" name="Broadcasting_F1B5" title="Icon of a communication dish with signal lines">
            <a:extLst>
              <a:ext uri="{FF2B5EF4-FFF2-40B4-BE49-F238E27FC236}">
                <a16:creationId xmlns:a16="http://schemas.microsoft.com/office/drawing/2014/main" id="{8A82A177-F974-42F0-9C23-53B29AD39C21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8206565" y="4446630"/>
            <a:ext cx="449789" cy="45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5875" cap="flat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0" name="speedometer" title="Icon of a spedometer showing medium speed">
            <a:extLst>
              <a:ext uri="{FF2B5EF4-FFF2-40B4-BE49-F238E27FC236}">
                <a16:creationId xmlns:a16="http://schemas.microsoft.com/office/drawing/2014/main" id="{3A38AD8E-7A75-4B60-B0DC-F77DB424602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06459" y="1828083"/>
            <a:ext cx="450000" cy="4500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15875" cap="flat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rocket" title="Icon of a rocket">
            <a:extLst>
              <a:ext uri="{FF2B5EF4-FFF2-40B4-BE49-F238E27FC236}">
                <a16:creationId xmlns:a16="http://schemas.microsoft.com/office/drawing/2014/main" id="{79847BDB-59C7-409C-B7F7-F8B5D0BF8F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84441" y="1828083"/>
            <a:ext cx="458998" cy="45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5875" cap="flat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2" name="globe_4" title="Icon of the earth">
            <a:extLst>
              <a:ext uri="{FF2B5EF4-FFF2-40B4-BE49-F238E27FC236}">
                <a16:creationId xmlns:a16="http://schemas.microsoft.com/office/drawing/2014/main" id="{48E47655-1EC1-4A54-A45D-9E587199BB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730" y="4446630"/>
            <a:ext cx="444421" cy="450000"/>
          </a:xfrm>
          <a:custGeom>
            <a:avLst/>
            <a:gdLst>
              <a:gd name="T0" fmla="*/ 0 w 332"/>
              <a:gd name="T1" fmla="*/ 167 h 333"/>
              <a:gd name="T2" fmla="*/ 36 w 332"/>
              <a:gd name="T3" fmla="*/ 63 h 333"/>
              <a:gd name="T4" fmla="*/ 166 w 332"/>
              <a:gd name="T5" fmla="*/ 0 h 333"/>
              <a:gd name="T6" fmla="*/ 332 w 332"/>
              <a:gd name="T7" fmla="*/ 167 h 333"/>
              <a:gd name="T8" fmla="*/ 166 w 332"/>
              <a:gd name="T9" fmla="*/ 333 h 333"/>
              <a:gd name="T10" fmla="*/ 0 w 332"/>
              <a:gd name="T11" fmla="*/ 167 h 333"/>
              <a:gd name="T12" fmla="*/ 89 w 332"/>
              <a:gd name="T13" fmla="*/ 314 h 333"/>
              <a:gd name="T14" fmla="*/ 102 w 332"/>
              <a:gd name="T15" fmla="*/ 299 h 333"/>
              <a:gd name="T16" fmla="*/ 98 w 332"/>
              <a:gd name="T17" fmla="*/ 272 h 333"/>
              <a:gd name="T18" fmla="*/ 72 w 332"/>
              <a:gd name="T19" fmla="*/ 255 h 333"/>
              <a:gd name="T20" fmla="*/ 38 w 332"/>
              <a:gd name="T21" fmla="*/ 255 h 333"/>
              <a:gd name="T22" fmla="*/ 21 w 332"/>
              <a:gd name="T23" fmla="*/ 217 h 333"/>
              <a:gd name="T24" fmla="*/ 38 w 332"/>
              <a:gd name="T25" fmla="*/ 168 h 333"/>
              <a:gd name="T26" fmla="*/ 58 w 332"/>
              <a:gd name="T27" fmla="*/ 167 h 333"/>
              <a:gd name="T28" fmla="*/ 80 w 332"/>
              <a:gd name="T29" fmla="*/ 193 h 333"/>
              <a:gd name="T30" fmla="*/ 102 w 332"/>
              <a:gd name="T31" fmla="*/ 182 h 333"/>
              <a:gd name="T32" fmla="*/ 93 w 332"/>
              <a:gd name="T33" fmla="*/ 156 h 333"/>
              <a:gd name="T34" fmla="*/ 101 w 332"/>
              <a:gd name="T35" fmla="*/ 124 h 333"/>
              <a:gd name="T36" fmla="*/ 145 w 332"/>
              <a:gd name="T37" fmla="*/ 80 h 333"/>
              <a:gd name="T38" fmla="*/ 119 w 332"/>
              <a:gd name="T39" fmla="*/ 47 h 333"/>
              <a:gd name="T40" fmla="*/ 101 w 332"/>
              <a:gd name="T41" fmla="*/ 68 h 333"/>
              <a:gd name="T42" fmla="*/ 32 w 332"/>
              <a:gd name="T43" fmla="*/ 68 h 333"/>
              <a:gd name="T44" fmla="*/ 251 w 332"/>
              <a:gd name="T45" fmla="*/ 24 h 333"/>
              <a:gd name="T46" fmla="*/ 187 w 332"/>
              <a:gd name="T47" fmla="*/ 56 h 333"/>
              <a:gd name="T48" fmla="*/ 201 w 332"/>
              <a:gd name="T49" fmla="*/ 92 h 333"/>
              <a:gd name="T50" fmla="*/ 235 w 332"/>
              <a:gd name="T51" fmla="*/ 92 h 333"/>
              <a:gd name="T52" fmla="*/ 219 w 332"/>
              <a:gd name="T53" fmla="*/ 115 h 333"/>
              <a:gd name="T54" fmla="*/ 187 w 332"/>
              <a:gd name="T55" fmla="*/ 130 h 333"/>
              <a:gd name="T56" fmla="*/ 161 w 332"/>
              <a:gd name="T57" fmla="*/ 168 h 333"/>
              <a:gd name="T58" fmla="*/ 169 w 332"/>
              <a:gd name="T59" fmla="*/ 204 h 333"/>
              <a:gd name="T60" fmla="*/ 206 w 332"/>
              <a:gd name="T61" fmla="*/ 225 h 333"/>
              <a:gd name="T62" fmla="*/ 218 w 332"/>
              <a:gd name="T63" fmla="*/ 212 h 333"/>
              <a:gd name="T64" fmla="*/ 229 w 332"/>
              <a:gd name="T65" fmla="*/ 244 h 333"/>
              <a:gd name="T66" fmla="*/ 217 w 332"/>
              <a:gd name="T67" fmla="*/ 289 h 333"/>
              <a:gd name="T68" fmla="*/ 245 w 332"/>
              <a:gd name="T69" fmla="*/ 276 h 333"/>
              <a:gd name="T70" fmla="*/ 259 w 332"/>
              <a:gd name="T71" fmla="*/ 256 h 333"/>
              <a:gd name="T72" fmla="*/ 259 w 332"/>
              <a:gd name="T73" fmla="*/ 168 h 333"/>
              <a:gd name="T74" fmla="*/ 239 w 332"/>
              <a:gd name="T75" fmla="*/ 137 h 333"/>
              <a:gd name="T76" fmla="*/ 259 w 332"/>
              <a:gd name="T77" fmla="*/ 124 h 333"/>
              <a:gd name="T78" fmla="*/ 284 w 332"/>
              <a:gd name="T79" fmla="*/ 137 h 333"/>
              <a:gd name="T80" fmla="*/ 306 w 332"/>
              <a:gd name="T81" fmla="*/ 170 h 333"/>
              <a:gd name="T82" fmla="*/ 306 w 332"/>
              <a:gd name="T83" fmla="*/ 186 h 333"/>
              <a:gd name="T84" fmla="*/ 332 w 332"/>
              <a:gd name="T85" fmla="*/ 18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2" h="333">
                <a:moveTo>
                  <a:pt x="0" y="167"/>
                </a:moveTo>
                <a:cubicBezTo>
                  <a:pt x="0" y="128"/>
                  <a:pt x="13" y="92"/>
                  <a:pt x="36" y="63"/>
                </a:cubicBezTo>
                <a:cubicBezTo>
                  <a:pt x="66" y="25"/>
                  <a:pt x="113" y="0"/>
                  <a:pt x="166" y="0"/>
                </a:cubicBezTo>
                <a:cubicBezTo>
                  <a:pt x="258" y="0"/>
                  <a:pt x="332" y="75"/>
                  <a:pt x="332" y="167"/>
                </a:cubicBezTo>
                <a:cubicBezTo>
                  <a:pt x="332" y="258"/>
                  <a:pt x="258" y="333"/>
                  <a:pt x="166" y="333"/>
                </a:cubicBezTo>
                <a:cubicBezTo>
                  <a:pt x="74" y="333"/>
                  <a:pt x="0" y="258"/>
                  <a:pt x="0" y="167"/>
                </a:cubicBezTo>
                <a:close/>
                <a:moveTo>
                  <a:pt x="89" y="314"/>
                </a:moveTo>
                <a:cubicBezTo>
                  <a:pt x="102" y="299"/>
                  <a:pt x="102" y="299"/>
                  <a:pt x="102" y="299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72" y="255"/>
                  <a:pt x="72" y="255"/>
                  <a:pt x="72" y="255"/>
                </a:cubicBezTo>
                <a:cubicBezTo>
                  <a:pt x="38" y="255"/>
                  <a:pt x="38" y="255"/>
                  <a:pt x="38" y="255"/>
                </a:cubicBezTo>
                <a:cubicBezTo>
                  <a:pt x="21" y="217"/>
                  <a:pt x="21" y="217"/>
                  <a:pt x="21" y="217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80" y="193"/>
                  <a:pt x="80" y="193"/>
                  <a:pt x="80" y="193"/>
                </a:cubicBezTo>
                <a:cubicBezTo>
                  <a:pt x="102" y="182"/>
                  <a:pt x="102" y="182"/>
                  <a:pt x="102" y="182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32" y="68"/>
                  <a:pt x="32" y="68"/>
                  <a:pt x="32" y="68"/>
                </a:cubicBezTo>
                <a:moveTo>
                  <a:pt x="251" y="24"/>
                </a:moveTo>
                <a:cubicBezTo>
                  <a:pt x="187" y="56"/>
                  <a:pt x="187" y="56"/>
                  <a:pt x="187" y="56"/>
                </a:cubicBezTo>
                <a:cubicBezTo>
                  <a:pt x="201" y="92"/>
                  <a:pt x="201" y="92"/>
                  <a:pt x="201" y="92"/>
                </a:cubicBezTo>
                <a:cubicBezTo>
                  <a:pt x="235" y="92"/>
                  <a:pt x="235" y="92"/>
                  <a:pt x="235" y="92"/>
                </a:cubicBezTo>
                <a:cubicBezTo>
                  <a:pt x="219" y="115"/>
                  <a:pt x="219" y="115"/>
                  <a:pt x="219" y="115"/>
                </a:cubicBezTo>
                <a:cubicBezTo>
                  <a:pt x="187" y="130"/>
                  <a:pt x="187" y="130"/>
                  <a:pt x="187" y="130"/>
                </a:cubicBezTo>
                <a:cubicBezTo>
                  <a:pt x="161" y="168"/>
                  <a:pt x="161" y="168"/>
                  <a:pt x="161" y="168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206" y="225"/>
                  <a:pt x="206" y="225"/>
                  <a:pt x="206" y="225"/>
                </a:cubicBezTo>
                <a:cubicBezTo>
                  <a:pt x="218" y="212"/>
                  <a:pt x="218" y="212"/>
                  <a:pt x="218" y="212"/>
                </a:cubicBezTo>
                <a:cubicBezTo>
                  <a:pt x="229" y="244"/>
                  <a:pt x="229" y="244"/>
                  <a:pt x="229" y="244"/>
                </a:cubicBezTo>
                <a:cubicBezTo>
                  <a:pt x="217" y="289"/>
                  <a:pt x="217" y="289"/>
                  <a:pt x="217" y="289"/>
                </a:cubicBezTo>
                <a:cubicBezTo>
                  <a:pt x="245" y="276"/>
                  <a:pt x="245" y="276"/>
                  <a:pt x="245" y="276"/>
                </a:cubicBezTo>
                <a:cubicBezTo>
                  <a:pt x="259" y="256"/>
                  <a:pt x="259" y="256"/>
                  <a:pt x="259" y="256"/>
                </a:cubicBezTo>
                <a:cubicBezTo>
                  <a:pt x="259" y="168"/>
                  <a:pt x="259" y="168"/>
                  <a:pt x="259" y="168"/>
                </a:cubicBezTo>
                <a:cubicBezTo>
                  <a:pt x="239" y="137"/>
                  <a:pt x="239" y="137"/>
                  <a:pt x="239" y="137"/>
                </a:cubicBezTo>
                <a:cubicBezTo>
                  <a:pt x="259" y="124"/>
                  <a:pt x="259" y="124"/>
                  <a:pt x="259" y="124"/>
                </a:cubicBezTo>
                <a:cubicBezTo>
                  <a:pt x="284" y="137"/>
                  <a:pt x="284" y="137"/>
                  <a:pt x="284" y="137"/>
                </a:cubicBezTo>
                <a:cubicBezTo>
                  <a:pt x="306" y="170"/>
                  <a:pt x="306" y="170"/>
                  <a:pt x="306" y="170"/>
                </a:cubicBezTo>
                <a:cubicBezTo>
                  <a:pt x="306" y="186"/>
                  <a:pt x="306" y="186"/>
                  <a:pt x="306" y="186"/>
                </a:cubicBezTo>
                <a:cubicBezTo>
                  <a:pt x="332" y="181"/>
                  <a:pt x="332" y="181"/>
                  <a:pt x="332" y="181"/>
                </a:cubicBezTo>
              </a:path>
            </a:pathLst>
          </a:custGeom>
          <a:noFill/>
          <a:ln w="15875" cap="flat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1" name="Intelligence" title="Icon of circles connected by crossing lines">
            <a:extLst>
              <a:ext uri="{FF2B5EF4-FFF2-40B4-BE49-F238E27FC236}">
                <a16:creationId xmlns:a16="http://schemas.microsoft.com/office/drawing/2014/main" id="{18FB8E8A-6413-43F4-BE68-6D4A0A65898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40797" y="1828083"/>
            <a:ext cx="468305" cy="450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5875" cap="flat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3" name="chip" title="Icon of a computer chip">
            <a:extLst>
              <a:ext uri="{FF2B5EF4-FFF2-40B4-BE49-F238E27FC236}">
                <a16:creationId xmlns:a16="http://schemas.microsoft.com/office/drawing/2014/main" id="{EA7B5BA4-0CA7-4378-8889-46312AC1BD1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54419" y="4446630"/>
            <a:ext cx="441061" cy="450000"/>
          </a:xfrm>
          <a:custGeom>
            <a:avLst/>
            <a:gdLst>
              <a:gd name="T0" fmla="*/ 267 w 334"/>
              <a:gd name="T1" fmla="*/ 298 h 341"/>
              <a:gd name="T2" fmla="*/ 60 w 334"/>
              <a:gd name="T3" fmla="*/ 298 h 341"/>
              <a:gd name="T4" fmla="*/ 36 w 334"/>
              <a:gd name="T5" fmla="*/ 273 h 341"/>
              <a:gd name="T6" fmla="*/ 36 w 334"/>
              <a:gd name="T7" fmla="*/ 61 h 341"/>
              <a:gd name="T8" fmla="*/ 60 w 334"/>
              <a:gd name="T9" fmla="*/ 36 h 341"/>
              <a:gd name="T10" fmla="*/ 267 w 334"/>
              <a:gd name="T11" fmla="*/ 36 h 341"/>
              <a:gd name="T12" fmla="*/ 291 w 334"/>
              <a:gd name="T13" fmla="*/ 61 h 341"/>
              <a:gd name="T14" fmla="*/ 291 w 334"/>
              <a:gd name="T15" fmla="*/ 273 h 341"/>
              <a:gd name="T16" fmla="*/ 267 w 334"/>
              <a:gd name="T17" fmla="*/ 298 h 341"/>
              <a:gd name="T18" fmla="*/ 78 w 334"/>
              <a:gd name="T19" fmla="*/ 36 h 341"/>
              <a:gd name="T20" fmla="*/ 78 w 334"/>
              <a:gd name="T21" fmla="*/ 0 h 341"/>
              <a:gd name="T22" fmla="*/ 121 w 334"/>
              <a:gd name="T23" fmla="*/ 36 h 341"/>
              <a:gd name="T24" fmla="*/ 121 w 334"/>
              <a:gd name="T25" fmla="*/ 0 h 341"/>
              <a:gd name="T26" fmla="*/ 163 w 334"/>
              <a:gd name="T27" fmla="*/ 0 h 341"/>
              <a:gd name="T28" fmla="*/ 163 w 334"/>
              <a:gd name="T29" fmla="*/ 36 h 341"/>
              <a:gd name="T30" fmla="*/ 206 w 334"/>
              <a:gd name="T31" fmla="*/ 0 h 341"/>
              <a:gd name="T32" fmla="*/ 206 w 334"/>
              <a:gd name="T33" fmla="*/ 36 h 341"/>
              <a:gd name="T34" fmla="*/ 256 w 334"/>
              <a:gd name="T35" fmla="*/ 0 h 341"/>
              <a:gd name="T36" fmla="*/ 256 w 334"/>
              <a:gd name="T37" fmla="*/ 36 h 341"/>
              <a:gd name="T38" fmla="*/ 334 w 334"/>
              <a:gd name="T39" fmla="*/ 78 h 341"/>
              <a:gd name="T40" fmla="*/ 291 w 334"/>
              <a:gd name="T41" fmla="*/ 78 h 341"/>
              <a:gd name="T42" fmla="*/ 334 w 334"/>
              <a:gd name="T43" fmla="*/ 121 h 341"/>
              <a:gd name="T44" fmla="*/ 291 w 334"/>
              <a:gd name="T45" fmla="*/ 121 h 341"/>
              <a:gd name="T46" fmla="*/ 334 w 334"/>
              <a:gd name="T47" fmla="*/ 163 h 341"/>
              <a:gd name="T48" fmla="*/ 291 w 334"/>
              <a:gd name="T49" fmla="*/ 163 h 341"/>
              <a:gd name="T50" fmla="*/ 334 w 334"/>
              <a:gd name="T51" fmla="*/ 213 h 341"/>
              <a:gd name="T52" fmla="*/ 291 w 334"/>
              <a:gd name="T53" fmla="*/ 213 h 341"/>
              <a:gd name="T54" fmla="*/ 334 w 334"/>
              <a:gd name="T55" fmla="*/ 256 h 341"/>
              <a:gd name="T56" fmla="*/ 291 w 334"/>
              <a:gd name="T57" fmla="*/ 256 h 341"/>
              <a:gd name="T58" fmla="*/ 36 w 334"/>
              <a:gd name="T59" fmla="*/ 78 h 341"/>
              <a:gd name="T60" fmla="*/ 0 w 334"/>
              <a:gd name="T61" fmla="*/ 78 h 341"/>
              <a:gd name="T62" fmla="*/ 36 w 334"/>
              <a:gd name="T63" fmla="*/ 121 h 341"/>
              <a:gd name="T64" fmla="*/ 0 w 334"/>
              <a:gd name="T65" fmla="*/ 121 h 341"/>
              <a:gd name="T66" fmla="*/ 36 w 334"/>
              <a:gd name="T67" fmla="*/ 163 h 341"/>
              <a:gd name="T68" fmla="*/ 0 w 334"/>
              <a:gd name="T69" fmla="*/ 163 h 341"/>
              <a:gd name="T70" fmla="*/ 36 w 334"/>
              <a:gd name="T71" fmla="*/ 213 h 341"/>
              <a:gd name="T72" fmla="*/ 0 w 334"/>
              <a:gd name="T73" fmla="*/ 213 h 341"/>
              <a:gd name="T74" fmla="*/ 36 w 334"/>
              <a:gd name="T75" fmla="*/ 256 h 341"/>
              <a:gd name="T76" fmla="*/ 0 w 334"/>
              <a:gd name="T77" fmla="*/ 256 h 341"/>
              <a:gd name="T78" fmla="*/ 78 w 334"/>
              <a:gd name="T79" fmla="*/ 298 h 341"/>
              <a:gd name="T80" fmla="*/ 78 w 334"/>
              <a:gd name="T81" fmla="*/ 341 h 341"/>
              <a:gd name="T82" fmla="*/ 121 w 334"/>
              <a:gd name="T83" fmla="*/ 298 h 341"/>
              <a:gd name="T84" fmla="*/ 121 w 334"/>
              <a:gd name="T85" fmla="*/ 341 h 341"/>
              <a:gd name="T86" fmla="*/ 163 w 334"/>
              <a:gd name="T87" fmla="*/ 341 h 341"/>
              <a:gd name="T88" fmla="*/ 163 w 334"/>
              <a:gd name="T89" fmla="*/ 298 h 341"/>
              <a:gd name="T90" fmla="*/ 206 w 334"/>
              <a:gd name="T91" fmla="*/ 298 h 341"/>
              <a:gd name="T92" fmla="*/ 206 w 334"/>
              <a:gd name="T93" fmla="*/ 341 h 341"/>
              <a:gd name="T94" fmla="*/ 256 w 334"/>
              <a:gd name="T95" fmla="*/ 298 h 341"/>
              <a:gd name="T96" fmla="*/ 256 w 334"/>
              <a:gd name="T97" fmla="*/ 34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4" h="341">
                <a:moveTo>
                  <a:pt x="267" y="298"/>
                </a:moveTo>
                <a:cubicBezTo>
                  <a:pt x="60" y="298"/>
                  <a:pt x="60" y="298"/>
                  <a:pt x="60" y="298"/>
                </a:cubicBezTo>
                <a:cubicBezTo>
                  <a:pt x="48" y="298"/>
                  <a:pt x="36" y="286"/>
                  <a:pt x="36" y="273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45"/>
                  <a:pt x="48" y="36"/>
                  <a:pt x="60" y="36"/>
                </a:cubicBezTo>
                <a:cubicBezTo>
                  <a:pt x="267" y="36"/>
                  <a:pt x="267" y="36"/>
                  <a:pt x="267" y="36"/>
                </a:cubicBezTo>
                <a:cubicBezTo>
                  <a:pt x="282" y="36"/>
                  <a:pt x="291" y="45"/>
                  <a:pt x="291" y="61"/>
                </a:cubicBezTo>
                <a:cubicBezTo>
                  <a:pt x="291" y="273"/>
                  <a:pt x="291" y="273"/>
                  <a:pt x="291" y="273"/>
                </a:cubicBezTo>
                <a:cubicBezTo>
                  <a:pt x="291" y="286"/>
                  <a:pt x="282" y="298"/>
                  <a:pt x="267" y="298"/>
                </a:cubicBezTo>
                <a:close/>
                <a:moveTo>
                  <a:pt x="78" y="36"/>
                </a:moveTo>
                <a:cubicBezTo>
                  <a:pt x="78" y="0"/>
                  <a:pt x="78" y="0"/>
                  <a:pt x="78" y="0"/>
                </a:cubicBezTo>
                <a:moveTo>
                  <a:pt x="121" y="36"/>
                </a:moveTo>
                <a:cubicBezTo>
                  <a:pt x="121" y="0"/>
                  <a:pt x="121" y="0"/>
                  <a:pt x="121" y="0"/>
                </a:cubicBezTo>
                <a:moveTo>
                  <a:pt x="163" y="0"/>
                </a:moveTo>
                <a:cubicBezTo>
                  <a:pt x="163" y="36"/>
                  <a:pt x="163" y="36"/>
                  <a:pt x="163" y="36"/>
                </a:cubicBezTo>
                <a:moveTo>
                  <a:pt x="206" y="0"/>
                </a:moveTo>
                <a:cubicBezTo>
                  <a:pt x="206" y="36"/>
                  <a:pt x="206" y="36"/>
                  <a:pt x="206" y="36"/>
                </a:cubicBezTo>
                <a:moveTo>
                  <a:pt x="256" y="0"/>
                </a:moveTo>
                <a:cubicBezTo>
                  <a:pt x="256" y="36"/>
                  <a:pt x="256" y="36"/>
                  <a:pt x="256" y="36"/>
                </a:cubicBezTo>
                <a:moveTo>
                  <a:pt x="334" y="78"/>
                </a:moveTo>
                <a:cubicBezTo>
                  <a:pt x="291" y="78"/>
                  <a:pt x="291" y="78"/>
                  <a:pt x="291" y="78"/>
                </a:cubicBezTo>
                <a:moveTo>
                  <a:pt x="334" y="121"/>
                </a:moveTo>
                <a:cubicBezTo>
                  <a:pt x="291" y="121"/>
                  <a:pt x="291" y="121"/>
                  <a:pt x="291" y="121"/>
                </a:cubicBezTo>
                <a:moveTo>
                  <a:pt x="334" y="163"/>
                </a:moveTo>
                <a:cubicBezTo>
                  <a:pt x="291" y="163"/>
                  <a:pt x="291" y="163"/>
                  <a:pt x="291" y="163"/>
                </a:cubicBezTo>
                <a:moveTo>
                  <a:pt x="334" y="213"/>
                </a:moveTo>
                <a:cubicBezTo>
                  <a:pt x="291" y="213"/>
                  <a:pt x="291" y="213"/>
                  <a:pt x="291" y="213"/>
                </a:cubicBezTo>
                <a:moveTo>
                  <a:pt x="334" y="256"/>
                </a:moveTo>
                <a:cubicBezTo>
                  <a:pt x="291" y="256"/>
                  <a:pt x="291" y="256"/>
                  <a:pt x="291" y="256"/>
                </a:cubicBezTo>
                <a:moveTo>
                  <a:pt x="36" y="78"/>
                </a:moveTo>
                <a:cubicBezTo>
                  <a:pt x="0" y="78"/>
                  <a:pt x="0" y="78"/>
                  <a:pt x="0" y="78"/>
                </a:cubicBezTo>
                <a:moveTo>
                  <a:pt x="36" y="121"/>
                </a:moveTo>
                <a:cubicBezTo>
                  <a:pt x="0" y="121"/>
                  <a:pt x="0" y="121"/>
                  <a:pt x="0" y="121"/>
                </a:cubicBezTo>
                <a:moveTo>
                  <a:pt x="36" y="163"/>
                </a:moveTo>
                <a:cubicBezTo>
                  <a:pt x="0" y="163"/>
                  <a:pt x="0" y="163"/>
                  <a:pt x="0" y="163"/>
                </a:cubicBezTo>
                <a:moveTo>
                  <a:pt x="36" y="213"/>
                </a:moveTo>
                <a:cubicBezTo>
                  <a:pt x="0" y="213"/>
                  <a:pt x="0" y="213"/>
                  <a:pt x="0" y="213"/>
                </a:cubicBezTo>
                <a:moveTo>
                  <a:pt x="36" y="256"/>
                </a:moveTo>
                <a:cubicBezTo>
                  <a:pt x="0" y="256"/>
                  <a:pt x="0" y="256"/>
                  <a:pt x="0" y="256"/>
                </a:cubicBezTo>
                <a:moveTo>
                  <a:pt x="78" y="298"/>
                </a:moveTo>
                <a:cubicBezTo>
                  <a:pt x="78" y="341"/>
                  <a:pt x="78" y="341"/>
                  <a:pt x="78" y="341"/>
                </a:cubicBezTo>
                <a:moveTo>
                  <a:pt x="121" y="298"/>
                </a:moveTo>
                <a:cubicBezTo>
                  <a:pt x="121" y="341"/>
                  <a:pt x="121" y="341"/>
                  <a:pt x="121" y="341"/>
                </a:cubicBezTo>
                <a:moveTo>
                  <a:pt x="163" y="341"/>
                </a:moveTo>
                <a:cubicBezTo>
                  <a:pt x="163" y="298"/>
                  <a:pt x="163" y="298"/>
                  <a:pt x="163" y="298"/>
                </a:cubicBezTo>
                <a:moveTo>
                  <a:pt x="206" y="298"/>
                </a:moveTo>
                <a:cubicBezTo>
                  <a:pt x="206" y="341"/>
                  <a:pt x="206" y="341"/>
                  <a:pt x="206" y="341"/>
                </a:cubicBezTo>
                <a:moveTo>
                  <a:pt x="256" y="298"/>
                </a:moveTo>
                <a:cubicBezTo>
                  <a:pt x="256" y="341"/>
                  <a:pt x="256" y="341"/>
                  <a:pt x="256" y="341"/>
                </a:cubicBezTo>
              </a:path>
            </a:pathLst>
          </a:custGeom>
          <a:noFill/>
          <a:ln w="15875" cap="flat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E8B56DD-73B9-4F04-A720-CDA354F5B038}"/>
              </a:ext>
            </a:extLst>
          </p:cNvPr>
          <p:cNvSpPr txBox="1"/>
          <p:nvPr/>
        </p:nvSpPr>
        <p:spPr>
          <a:xfrm>
            <a:off x="4564596" y="2396000"/>
            <a:ext cx="2895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203B1F25-7A5D-4337-8F94-321F4144E601}"/>
              </a:ext>
            </a:extLst>
          </p:cNvPr>
          <p:cNvSpPr txBox="1"/>
          <p:nvPr/>
        </p:nvSpPr>
        <p:spPr>
          <a:xfrm>
            <a:off x="4564596" y="2910007"/>
            <a:ext cx="2895153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F3C59F9C-7146-4284-86C3-B80B67066E6D}"/>
              </a:ext>
            </a:extLst>
          </p:cNvPr>
          <p:cNvCxnSpPr>
            <a:cxnSpLocks/>
          </p:cNvCxnSpPr>
          <p:nvPr/>
        </p:nvCxnSpPr>
        <p:spPr>
          <a:xfrm>
            <a:off x="4687759" y="2853259"/>
            <a:ext cx="26488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41E7C256-C502-4197-8F2A-2D97C5594EB8}"/>
              </a:ext>
            </a:extLst>
          </p:cNvPr>
          <p:cNvSpPr txBox="1"/>
          <p:nvPr/>
        </p:nvSpPr>
        <p:spPr>
          <a:xfrm>
            <a:off x="978347" y="2396000"/>
            <a:ext cx="2895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182F5649-8A26-4D54-9BC3-C91A4527697B}"/>
              </a:ext>
            </a:extLst>
          </p:cNvPr>
          <p:cNvSpPr txBox="1"/>
          <p:nvPr/>
        </p:nvSpPr>
        <p:spPr>
          <a:xfrm>
            <a:off x="978347" y="2910007"/>
            <a:ext cx="2895153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34C2DD50-E2DF-4907-B480-1796C73289CE}"/>
              </a:ext>
            </a:extLst>
          </p:cNvPr>
          <p:cNvCxnSpPr>
            <a:cxnSpLocks/>
          </p:cNvCxnSpPr>
          <p:nvPr/>
        </p:nvCxnSpPr>
        <p:spPr>
          <a:xfrm>
            <a:off x="1101510" y="2853259"/>
            <a:ext cx="26488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>
            <a:extLst>
              <a:ext uri="{FF2B5EF4-FFF2-40B4-BE49-F238E27FC236}">
                <a16:creationId xmlns:a16="http://schemas.microsoft.com/office/drawing/2014/main" id="{80DDF5A5-F19F-4FB8-9260-B24D5D13099D}"/>
              </a:ext>
            </a:extLst>
          </p:cNvPr>
          <p:cNvSpPr txBox="1"/>
          <p:nvPr/>
        </p:nvSpPr>
        <p:spPr>
          <a:xfrm>
            <a:off x="8150845" y="2389900"/>
            <a:ext cx="2895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257CEE91-BDB1-4ED7-B44B-29F3CCE2F823}"/>
              </a:ext>
            </a:extLst>
          </p:cNvPr>
          <p:cNvSpPr txBox="1"/>
          <p:nvPr/>
        </p:nvSpPr>
        <p:spPr>
          <a:xfrm>
            <a:off x="8150845" y="2903907"/>
            <a:ext cx="2895153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3744AEDA-F328-417C-B35F-A59590151307}"/>
              </a:ext>
            </a:extLst>
          </p:cNvPr>
          <p:cNvCxnSpPr>
            <a:cxnSpLocks/>
          </p:cNvCxnSpPr>
          <p:nvPr/>
        </p:nvCxnSpPr>
        <p:spPr>
          <a:xfrm>
            <a:off x="8274008" y="2847159"/>
            <a:ext cx="26488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1735D831-404E-4569-9603-58E60550C332}"/>
              </a:ext>
            </a:extLst>
          </p:cNvPr>
          <p:cNvSpPr txBox="1"/>
          <p:nvPr/>
        </p:nvSpPr>
        <p:spPr>
          <a:xfrm>
            <a:off x="4564596" y="4985137"/>
            <a:ext cx="2895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4C458ECB-83C9-4E85-9AB7-E7AC0631A4D5}"/>
              </a:ext>
            </a:extLst>
          </p:cNvPr>
          <p:cNvSpPr txBox="1"/>
          <p:nvPr/>
        </p:nvSpPr>
        <p:spPr>
          <a:xfrm>
            <a:off x="4564596" y="5499144"/>
            <a:ext cx="2895153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33916BF1-95FA-4390-810F-E218643BBA5C}"/>
              </a:ext>
            </a:extLst>
          </p:cNvPr>
          <p:cNvCxnSpPr>
            <a:cxnSpLocks/>
          </p:cNvCxnSpPr>
          <p:nvPr/>
        </p:nvCxnSpPr>
        <p:spPr>
          <a:xfrm>
            <a:off x="4687759" y="5442396"/>
            <a:ext cx="26488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>
            <a:extLst>
              <a:ext uri="{FF2B5EF4-FFF2-40B4-BE49-F238E27FC236}">
                <a16:creationId xmlns:a16="http://schemas.microsoft.com/office/drawing/2014/main" id="{97B71935-9A9B-49EB-AFF6-4DDEC75B5107}"/>
              </a:ext>
            </a:extLst>
          </p:cNvPr>
          <p:cNvSpPr txBox="1"/>
          <p:nvPr/>
        </p:nvSpPr>
        <p:spPr>
          <a:xfrm>
            <a:off x="978347" y="4985137"/>
            <a:ext cx="2895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45512DE8-EBF7-41D8-B3B1-F7EBC5512B97}"/>
              </a:ext>
            </a:extLst>
          </p:cNvPr>
          <p:cNvSpPr txBox="1"/>
          <p:nvPr/>
        </p:nvSpPr>
        <p:spPr>
          <a:xfrm>
            <a:off x="978347" y="5499144"/>
            <a:ext cx="2895153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582760DB-8FD5-4149-9C06-4D8B4E4C06DD}"/>
              </a:ext>
            </a:extLst>
          </p:cNvPr>
          <p:cNvCxnSpPr>
            <a:cxnSpLocks/>
          </p:cNvCxnSpPr>
          <p:nvPr/>
        </p:nvCxnSpPr>
        <p:spPr>
          <a:xfrm>
            <a:off x="1101510" y="5442396"/>
            <a:ext cx="26488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>
            <a:extLst>
              <a:ext uri="{FF2B5EF4-FFF2-40B4-BE49-F238E27FC236}">
                <a16:creationId xmlns:a16="http://schemas.microsoft.com/office/drawing/2014/main" id="{3D16299C-4CD4-4626-8A7D-59F7DF5482C1}"/>
              </a:ext>
            </a:extLst>
          </p:cNvPr>
          <p:cNvSpPr txBox="1"/>
          <p:nvPr/>
        </p:nvSpPr>
        <p:spPr>
          <a:xfrm>
            <a:off x="8150845" y="4979037"/>
            <a:ext cx="2895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E1CA38F4-6A7C-4110-A0EA-1348D77FFF2E}"/>
              </a:ext>
            </a:extLst>
          </p:cNvPr>
          <p:cNvSpPr txBox="1"/>
          <p:nvPr/>
        </p:nvSpPr>
        <p:spPr>
          <a:xfrm>
            <a:off x="8150845" y="5493044"/>
            <a:ext cx="2895153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1C29AD3E-2E83-414F-AC03-04DB6C24B71B}"/>
              </a:ext>
            </a:extLst>
          </p:cNvPr>
          <p:cNvCxnSpPr>
            <a:cxnSpLocks/>
          </p:cNvCxnSpPr>
          <p:nvPr/>
        </p:nvCxnSpPr>
        <p:spPr>
          <a:xfrm>
            <a:off x="8274008" y="5436296"/>
            <a:ext cx="26488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2473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B39A41C4-8635-4CF7-B803-550B424E4FC0}"/>
              </a:ext>
            </a:extLst>
          </p:cNvPr>
          <p:cNvSpPr/>
          <p:nvPr/>
        </p:nvSpPr>
        <p:spPr>
          <a:xfrm>
            <a:off x="8200835" y="1656136"/>
            <a:ext cx="2715986" cy="4129850"/>
          </a:xfrm>
          <a:prstGeom prst="roundRect">
            <a:avLst>
              <a:gd name="adj" fmla="val 8802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65F883BD-4689-4AF2-9592-63E70FBD120D}"/>
              </a:ext>
            </a:extLst>
          </p:cNvPr>
          <p:cNvSpPr/>
          <p:nvPr/>
        </p:nvSpPr>
        <p:spPr>
          <a:xfrm>
            <a:off x="1275179" y="1656136"/>
            <a:ext cx="2715986" cy="4129850"/>
          </a:xfrm>
          <a:prstGeom prst="roundRect">
            <a:avLst>
              <a:gd name="adj" fmla="val 8802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34" name="等腰三角形 33">
            <a:extLst>
              <a:ext uri="{FF2B5EF4-FFF2-40B4-BE49-F238E27FC236}">
                <a16:creationId xmlns:a16="http://schemas.microsoft.com/office/drawing/2014/main" id="{4450953C-5D48-4A58-9015-99A8A4B2823C}"/>
              </a:ext>
            </a:extLst>
          </p:cNvPr>
          <p:cNvSpPr/>
          <p:nvPr/>
        </p:nvSpPr>
        <p:spPr>
          <a:xfrm rot="5400000">
            <a:off x="2653768" y="2853832"/>
            <a:ext cx="4129850" cy="1734458"/>
          </a:xfrm>
          <a:prstGeom prst="triangle">
            <a:avLst/>
          </a:prstGeom>
          <a:gradFill>
            <a:gsLst>
              <a:gs pos="0">
                <a:schemeClr val="accent2">
                  <a:alpha val="4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>
            <a:extLst>
              <a:ext uri="{FF2B5EF4-FFF2-40B4-BE49-F238E27FC236}">
                <a16:creationId xmlns:a16="http://schemas.microsoft.com/office/drawing/2014/main" id="{A5C9F5C9-9817-4CB8-9FEB-5FD4A3C87B87}"/>
              </a:ext>
            </a:extLst>
          </p:cNvPr>
          <p:cNvSpPr/>
          <p:nvPr/>
        </p:nvSpPr>
        <p:spPr>
          <a:xfrm rot="16200000" flipH="1">
            <a:off x="5317141" y="2853832"/>
            <a:ext cx="4129850" cy="1734458"/>
          </a:xfrm>
          <a:prstGeom prst="triangle">
            <a:avLst/>
          </a:prstGeom>
          <a:gradFill>
            <a:gsLst>
              <a:gs pos="0">
                <a:schemeClr val="accent2">
                  <a:alpha val="4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5CF2D1F-A579-49C1-B8C4-7C15B999676B}"/>
              </a:ext>
            </a:extLst>
          </p:cNvPr>
          <p:cNvSpPr txBox="1"/>
          <p:nvPr/>
        </p:nvSpPr>
        <p:spPr>
          <a:xfrm>
            <a:off x="1612855" y="3152597"/>
            <a:ext cx="1973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6199F4E-7200-4499-B514-CCB723094D3B}"/>
              </a:ext>
            </a:extLst>
          </p:cNvPr>
          <p:cNvSpPr txBox="1"/>
          <p:nvPr/>
        </p:nvSpPr>
        <p:spPr>
          <a:xfrm>
            <a:off x="1537045" y="3758716"/>
            <a:ext cx="2125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ctr"/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Nunc viverra imperdiet enim. Fusce est. Vivamus a tellus.</a:t>
            </a: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F31A295B-45F8-4ED0-A898-AA6FE23F3857}"/>
              </a:ext>
            </a:extLst>
          </p:cNvPr>
          <p:cNvSpPr/>
          <p:nvPr/>
        </p:nvSpPr>
        <p:spPr>
          <a:xfrm>
            <a:off x="2165635" y="2070132"/>
            <a:ext cx="868020" cy="8680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980D0EFA-F640-4105-8DDF-6C630B31FB5F}"/>
              </a:ext>
            </a:extLst>
          </p:cNvPr>
          <p:cNvCxnSpPr>
            <a:cxnSpLocks/>
          </p:cNvCxnSpPr>
          <p:nvPr/>
        </p:nvCxnSpPr>
        <p:spPr>
          <a:xfrm>
            <a:off x="1604995" y="3655712"/>
            <a:ext cx="19893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0A3C0F38-BDE0-4DA7-9F23-A31ED5D3E915}"/>
              </a:ext>
            </a:extLst>
          </p:cNvPr>
          <p:cNvSpPr txBox="1"/>
          <p:nvPr/>
        </p:nvSpPr>
        <p:spPr>
          <a:xfrm>
            <a:off x="8514324" y="3152597"/>
            <a:ext cx="1973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D6B29806-2815-48D4-A0D5-AFDB7A25FEEA}"/>
              </a:ext>
            </a:extLst>
          </p:cNvPr>
          <p:cNvSpPr txBox="1"/>
          <p:nvPr/>
        </p:nvSpPr>
        <p:spPr>
          <a:xfrm>
            <a:off x="8438514" y="3758716"/>
            <a:ext cx="2125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ctr"/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Nunc viverra imperdiet enim. Fusce est. Vivamus a tellus.</a:t>
            </a: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3FCD619F-D888-4685-9F1C-C06AFDE0E3CF}"/>
              </a:ext>
            </a:extLst>
          </p:cNvPr>
          <p:cNvSpPr/>
          <p:nvPr/>
        </p:nvSpPr>
        <p:spPr>
          <a:xfrm>
            <a:off x="9067104" y="2070132"/>
            <a:ext cx="868020" cy="8680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1D711547-D9C9-4704-9D2E-E8EB42404D1E}"/>
              </a:ext>
            </a:extLst>
          </p:cNvPr>
          <p:cNvCxnSpPr>
            <a:cxnSpLocks/>
          </p:cNvCxnSpPr>
          <p:nvPr/>
        </p:nvCxnSpPr>
        <p:spPr>
          <a:xfrm>
            <a:off x="8506464" y="3655712"/>
            <a:ext cx="19893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6E843261-9F24-4CD7-9FF9-295ED39E7F03}"/>
              </a:ext>
            </a:extLst>
          </p:cNvPr>
          <p:cNvGrpSpPr/>
          <p:nvPr/>
        </p:nvGrpSpPr>
        <p:grpSpPr>
          <a:xfrm>
            <a:off x="4920080" y="2562737"/>
            <a:ext cx="2260598" cy="2260598"/>
            <a:chOff x="4920080" y="2562737"/>
            <a:chExt cx="2260598" cy="2260598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A0BE4013-885F-4E97-9847-359D1EF5DB64}"/>
                </a:ext>
              </a:extLst>
            </p:cNvPr>
            <p:cNvSpPr/>
            <p:nvPr/>
          </p:nvSpPr>
          <p:spPr>
            <a:xfrm>
              <a:off x="5125079" y="2767735"/>
              <a:ext cx="1850602" cy="18506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368300" sx="103000" sy="103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BC0B596D-8098-43E0-871A-33C400E9AC0B}"/>
                </a:ext>
              </a:extLst>
            </p:cNvPr>
            <p:cNvSpPr txBox="1"/>
            <p:nvPr/>
          </p:nvSpPr>
          <p:spPr>
            <a:xfrm>
              <a:off x="5329919" y="3336848"/>
              <a:ext cx="1440921" cy="34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032EBA72-279C-411B-995F-04D332FB2DEC}"/>
                </a:ext>
              </a:extLst>
            </p:cNvPr>
            <p:cNvCxnSpPr>
              <a:cxnSpLocks/>
            </p:cNvCxnSpPr>
            <p:nvPr/>
          </p:nvCxnSpPr>
          <p:spPr>
            <a:xfrm>
              <a:off x="5399778" y="3718807"/>
              <a:ext cx="1301204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8BCD00FB-88F9-468F-A157-D6B4C147B50D}"/>
                </a:ext>
              </a:extLst>
            </p:cNvPr>
            <p:cNvSpPr txBox="1"/>
            <p:nvPr/>
          </p:nvSpPr>
          <p:spPr>
            <a:xfrm>
              <a:off x="5327167" y="3751826"/>
              <a:ext cx="1446426" cy="37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17927B49-EA33-460E-B50F-AAC3A0E22F04}"/>
                </a:ext>
              </a:extLst>
            </p:cNvPr>
            <p:cNvSpPr/>
            <p:nvPr/>
          </p:nvSpPr>
          <p:spPr>
            <a:xfrm>
              <a:off x="4920080" y="2562737"/>
              <a:ext cx="2260598" cy="226059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/>
            </a:p>
          </p:txBody>
        </p:sp>
      </p:grpSp>
      <p:sp>
        <p:nvSpPr>
          <p:cNvPr id="36" name="rocket" title="Icon of a rocket">
            <a:extLst>
              <a:ext uri="{FF2B5EF4-FFF2-40B4-BE49-F238E27FC236}">
                <a16:creationId xmlns:a16="http://schemas.microsoft.com/office/drawing/2014/main" id="{8A55DB8A-2EE0-40D2-9062-A19A816D94E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16046" y="2324142"/>
            <a:ext cx="367198" cy="36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7" name="Broadcasting_F1B5" title="Icon of a communication dish with signal lines">
            <a:extLst>
              <a:ext uri="{FF2B5EF4-FFF2-40B4-BE49-F238E27FC236}">
                <a16:creationId xmlns:a16="http://schemas.microsoft.com/office/drawing/2014/main" id="{4F36B602-A665-44E6-88C8-6AAB6E8154DB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9321198" y="2321479"/>
            <a:ext cx="359831" cy="36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000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占位符 40" descr="图片包含 蓝色, 物体, 户外&#10;&#10;描述已自动生成">
            <a:extLst>
              <a:ext uri="{FF2B5EF4-FFF2-40B4-BE49-F238E27FC236}">
                <a16:creationId xmlns:a16="http://schemas.microsoft.com/office/drawing/2014/main" id="{EC7C4DBF-3E1F-41D6-88A1-B6316DD727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>
            <a:fillRect/>
          </a:stretch>
        </p:blipFill>
        <p:spPr/>
      </p:pic>
      <p:pic>
        <p:nvPicPr>
          <p:cNvPr id="43" name="图片占位符 42" descr="图片包含 蓝色, 物体, 户外&#10;&#10;描述已自动生成">
            <a:extLst>
              <a:ext uri="{FF2B5EF4-FFF2-40B4-BE49-F238E27FC236}">
                <a16:creationId xmlns:a16="http://schemas.microsoft.com/office/drawing/2014/main" id="{B85E3543-B020-4217-BEB6-38DA8799D37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>
            <a:fillRect/>
          </a:stretch>
        </p:blipFill>
        <p:spPr/>
      </p:pic>
      <p:pic>
        <p:nvPicPr>
          <p:cNvPr id="45" name="图片占位符 44" descr="图片包含 蓝色, 物体, 户外&#10;&#10;描述已自动生成">
            <a:extLst>
              <a:ext uri="{FF2B5EF4-FFF2-40B4-BE49-F238E27FC236}">
                <a16:creationId xmlns:a16="http://schemas.microsoft.com/office/drawing/2014/main" id="{DC853DFD-0063-41C5-9EB0-AC91443E0B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>
            <a:fillRect/>
          </a:stretch>
        </p:blipFill>
        <p:spPr/>
      </p:pic>
      <p:pic>
        <p:nvPicPr>
          <p:cNvPr id="55" name="图片占位符 54" descr="图片包含 蓝色, 物体, 户外&#10;&#10;描述已自动生成">
            <a:extLst>
              <a:ext uri="{FF2B5EF4-FFF2-40B4-BE49-F238E27FC236}">
                <a16:creationId xmlns:a16="http://schemas.microsoft.com/office/drawing/2014/main" id="{98B270BD-1CFF-410E-B039-A9E77D1F41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>
            <a:fillRect/>
          </a:stretch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D04EB9D2-C030-4EE8-BBA0-76E0D89611D4}"/>
              </a:ext>
            </a:extLst>
          </p:cNvPr>
          <p:cNvSpPr/>
          <p:nvPr/>
        </p:nvSpPr>
        <p:spPr>
          <a:xfrm>
            <a:off x="692199" y="3811649"/>
            <a:ext cx="2703401" cy="20193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175E3E4F-B276-454F-BCE1-0064D170C51F}"/>
              </a:ext>
            </a:extLst>
          </p:cNvPr>
          <p:cNvSpPr/>
          <p:nvPr/>
        </p:nvSpPr>
        <p:spPr>
          <a:xfrm>
            <a:off x="3393939" y="1782822"/>
            <a:ext cx="2703401" cy="20193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117BF5BE-13E0-4C2E-8873-32172AFFAD89}"/>
              </a:ext>
            </a:extLst>
          </p:cNvPr>
          <p:cNvSpPr/>
          <p:nvPr/>
        </p:nvSpPr>
        <p:spPr>
          <a:xfrm>
            <a:off x="6096780" y="3810000"/>
            <a:ext cx="2703401" cy="20193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E9FB363E-E4B6-4BDE-BBFB-7EFECDBDB5FE}"/>
              </a:ext>
            </a:extLst>
          </p:cNvPr>
          <p:cNvSpPr/>
          <p:nvPr/>
        </p:nvSpPr>
        <p:spPr>
          <a:xfrm>
            <a:off x="8796399" y="1792285"/>
            <a:ext cx="2703401" cy="20193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F78F49D-6997-4717-BB24-562E6405EF77}"/>
              </a:ext>
            </a:extLst>
          </p:cNvPr>
          <p:cNvGrpSpPr/>
          <p:nvPr/>
        </p:nvGrpSpPr>
        <p:grpSpPr>
          <a:xfrm>
            <a:off x="3686231" y="2324749"/>
            <a:ext cx="2081318" cy="1049988"/>
            <a:chOff x="3686231" y="2324749"/>
            <a:chExt cx="2081318" cy="1049988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EE2BF860-D593-4986-9B53-623ED62D8AA8}"/>
                </a:ext>
              </a:extLst>
            </p:cNvPr>
            <p:cNvGrpSpPr/>
            <p:nvPr/>
          </p:nvGrpSpPr>
          <p:grpSpPr>
            <a:xfrm>
              <a:off x="3686231" y="2324749"/>
              <a:ext cx="2081318" cy="1049988"/>
              <a:chOff x="1082129" y="4310998"/>
              <a:chExt cx="2106815" cy="1049988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B27EA28-0359-45E3-8FE3-C0FA160E177A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343C7CC8-308C-4E92-A6EE-C7D6DB68F4F5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</a:t>
                </a:r>
                <a:r>
                  <a:rPr lang="en-US" altLang="zh-CN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B7B1B9F9-46C9-4AF4-B50A-E86A00957786}"/>
                </a:ext>
              </a:extLst>
            </p:cNvPr>
            <p:cNvCxnSpPr>
              <a:cxnSpLocks/>
            </p:cNvCxnSpPr>
            <p:nvPr/>
          </p:nvCxnSpPr>
          <p:spPr>
            <a:xfrm>
              <a:off x="3732240" y="270758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37065FE0-C062-459A-8C97-9085F32971D8}"/>
              </a:ext>
            </a:extLst>
          </p:cNvPr>
          <p:cNvGrpSpPr/>
          <p:nvPr/>
        </p:nvGrpSpPr>
        <p:grpSpPr>
          <a:xfrm>
            <a:off x="9152793" y="2324749"/>
            <a:ext cx="2081318" cy="1049988"/>
            <a:chOff x="9152793" y="2324749"/>
            <a:chExt cx="2081318" cy="1049988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AE9B8C88-A5E4-4997-BC16-33C6C010B380}"/>
                </a:ext>
              </a:extLst>
            </p:cNvPr>
            <p:cNvGrpSpPr/>
            <p:nvPr/>
          </p:nvGrpSpPr>
          <p:grpSpPr>
            <a:xfrm>
              <a:off x="9152793" y="2324749"/>
              <a:ext cx="2081318" cy="1049988"/>
              <a:chOff x="1082129" y="4310998"/>
              <a:chExt cx="2106815" cy="1049988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B3D6D1FF-22DE-4525-9188-D0A7053A03ED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AC601AA3-A9CF-4E3E-BC56-192B154036E6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</a:t>
                </a:r>
                <a:r>
                  <a:rPr lang="en-US" altLang="zh-CN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8A9170A-361D-43E0-993D-8C015958618C}"/>
                </a:ext>
              </a:extLst>
            </p:cNvPr>
            <p:cNvCxnSpPr>
              <a:cxnSpLocks/>
            </p:cNvCxnSpPr>
            <p:nvPr/>
          </p:nvCxnSpPr>
          <p:spPr>
            <a:xfrm>
              <a:off x="9198802" y="270758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FA82CC5-C166-49EE-BED3-4981AB93E747}"/>
              </a:ext>
            </a:extLst>
          </p:cNvPr>
          <p:cNvGrpSpPr/>
          <p:nvPr/>
        </p:nvGrpSpPr>
        <p:grpSpPr>
          <a:xfrm>
            <a:off x="921420" y="4232321"/>
            <a:ext cx="2081318" cy="1049988"/>
            <a:chOff x="3686231" y="2324749"/>
            <a:chExt cx="2081318" cy="1049988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87834932-94A6-4214-9659-AFD6F2AA4AD4}"/>
                </a:ext>
              </a:extLst>
            </p:cNvPr>
            <p:cNvGrpSpPr/>
            <p:nvPr/>
          </p:nvGrpSpPr>
          <p:grpSpPr>
            <a:xfrm>
              <a:off x="3686231" y="2324749"/>
              <a:ext cx="2081318" cy="1049988"/>
              <a:chOff x="1082129" y="4310998"/>
              <a:chExt cx="2106815" cy="1049988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F601B33-65AD-4067-A51F-F6A631888552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DF4049B-CECB-4578-9BB7-31AAE33DACB6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EA6B7A19-BD3E-434E-80FB-7B3A0F73F368}"/>
                </a:ext>
              </a:extLst>
            </p:cNvPr>
            <p:cNvCxnSpPr>
              <a:cxnSpLocks/>
            </p:cNvCxnSpPr>
            <p:nvPr/>
          </p:nvCxnSpPr>
          <p:spPr>
            <a:xfrm>
              <a:off x="3732240" y="270758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9C8756C-F1E6-4243-ACAF-D410A048C266}"/>
              </a:ext>
            </a:extLst>
          </p:cNvPr>
          <p:cNvGrpSpPr/>
          <p:nvPr/>
        </p:nvGrpSpPr>
        <p:grpSpPr>
          <a:xfrm>
            <a:off x="6387982" y="4232321"/>
            <a:ext cx="2081318" cy="1049988"/>
            <a:chOff x="9152793" y="2324749"/>
            <a:chExt cx="2081318" cy="1049988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3AA80FD6-E824-479D-A872-5BE11DF8517F}"/>
                </a:ext>
              </a:extLst>
            </p:cNvPr>
            <p:cNvGrpSpPr/>
            <p:nvPr/>
          </p:nvGrpSpPr>
          <p:grpSpPr>
            <a:xfrm>
              <a:off x="9152793" y="2324749"/>
              <a:ext cx="2081318" cy="1049988"/>
              <a:chOff x="1082129" y="4310998"/>
              <a:chExt cx="2106815" cy="1049988"/>
            </a:xfrm>
          </p:grpSpPr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01E6140-1D8B-4DEF-A7AF-A537785EFF6D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0A71E98E-2B9C-4449-87CD-B299AF312980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consectetuer adipiscing </a:t>
                </a: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elit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62E6C805-DAE7-4CA1-8F17-21843CD11ACD}"/>
                </a:ext>
              </a:extLst>
            </p:cNvPr>
            <p:cNvCxnSpPr>
              <a:cxnSpLocks/>
            </p:cNvCxnSpPr>
            <p:nvPr/>
          </p:nvCxnSpPr>
          <p:spPr>
            <a:xfrm>
              <a:off x="9198802" y="270758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17820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占位符 47" descr="图片包含 蓝色, 物体, 户外&#10;&#10;描述已自动生成">
            <a:extLst>
              <a:ext uri="{FF2B5EF4-FFF2-40B4-BE49-F238E27FC236}">
                <a16:creationId xmlns:a16="http://schemas.microsoft.com/office/drawing/2014/main" id="{2F5C1341-84D1-454C-AF17-9EDD7B0C3F8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191"/>
          <a:stretch>
            <a:fillRect/>
          </a:stretch>
        </p:blipFill>
        <p:spPr/>
      </p:pic>
      <p:pic>
        <p:nvPicPr>
          <p:cNvPr id="50" name="图片占位符 49" descr="图片包含 蓝色, 物体, 户外&#10;&#10;描述已自动生成">
            <a:extLst>
              <a:ext uri="{FF2B5EF4-FFF2-40B4-BE49-F238E27FC236}">
                <a16:creationId xmlns:a16="http://schemas.microsoft.com/office/drawing/2014/main" id="{614FE702-0215-4299-9302-22EA0D7FC8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191"/>
          <a:stretch>
            <a:fillRect/>
          </a:stretch>
        </p:blipFill>
        <p:spPr/>
      </p:pic>
      <p:pic>
        <p:nvPicPr>
          <p:cNvPr id="46" name="图片占位符 45" descr="图片包含 蓝色, 物体, 户外&#10;&#10;描述已自动生成">
            <a:extLst>
              <a:ext uri="{FF2B5EF4-FFF2-40B4-BE49-F238E27FC236}">
                <a16:creationId xmlns:a16="http://schemas.microsoft.com/office/drawing/2014/main" id="{44E510EF-3B4F-4F44-8BD8-E571017394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191"/>
          <a:stretch>
            <a:fillRect/>
          </a:stretch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5EFF5D3-FB1A-4249-B2CF-0A2C29541273}"/>
              </a:ext>
            </a:extLst>
          </p:cNvPr>
          <p:cNvSpPr/>
          <p:nvPr/>
        </p:nvSpPr>
        <p:spPr>
          <a:xfrm>
            <a:off x="965201" y="3150307"/>
            <a:ext cx="2666999" cy="3047293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CDA42D6-6056-44B6-8420-CC69E875F20F}"/>
              </a:ext>
            </a:extLst>
          </p:cNvPr>
          <p:cNvSpPr/>
          <p:nvPr/>
        </p:nvSpPr>
        <p:spPr>
          <a:xfrm>
            <a:off x="4762501" y="3150307"/>
            <a:ext cx="2666999" cy="3047293"/>
          </a:xfrm>
          <a:prstGeom prst="roundRect">
            <a:avLst>
              <a:gd name="adj" fmla="val 3988"/>
            </a:avLst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02DA512-3A0E-4D29-BD07-679F855417C0}"/>
              </a:ext>
            </a:extLst>
          </p:cNvPr>
          <p:cNvSpPr/>
          <p:nvPr/>
        </p:nvSpPr>
        <p:spPr>
          <a:xfrm>
            <a:off x="8559801" y="3150307"/>
            <a:ext cx="2666999" cy="3047293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3E56FB7-36A8-4F52-A75F-82F869BFBF7F}"/>
              </a:ext>
            </a:extLst>
          </p:cNvPr>
          <p:cNvGrpSpPr/>
          <p:nvPr/>
        </p:nvGrpSpPr>
        <p:grpSpPr>
          <a:xfrm>
            <a:off x="1245293" y="4356370"/>
            <a:ext cx="2106815" cy="1104370"/>
            <a:chOff x="994331" y="2209387"/>
            <a:chExt cx="2106815" cy="1104370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8D6D00C-0899-493E-816E-4325B65FEC66}"/>
                </a:ext>
              </a:extLst>
            </p:cNvPr>
            <p:cNvSpPr txBox="1"/>
            <p:nvPr/>
          </p:nvSpPr>
          <p:spPr>
            <a:xfrm>
              <a:off x="994331" y="220938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35FEB43-97D3-42A2-9895-D96235A674B4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57B0B15-80B6-48A6-AA1E-3C6D19558E70}"/>
                </a:ext>
              </a:extLst>
            </p:cNvPr>
            <p:cNvCxnSpPr/>
            <p:nvPr/>
          </p:nvCxnSpPr>
          <p:spPr>
            <a:xfrm>
              <a:off x="1093667" y="2640752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ocket" title="Icon of a rocket">
            <a:extLst>
              <a:ext uri="{FF2B5EF4-FFF2-40B4-BE49-F238E27FC236}">
                <a16:creationId xmlns:a16="http://schemas.microsoft.com/office/drawing/2014/main" id="{FCB73211-3698-43ED-829A-430DA4F2D64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115101" y="3738990"/>
            <a:ext cx="367199" cy="36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4" name="Intelligence" title="Icon of circles connected by crossing lines">
            <a:extLst>
              <a:ext uri="{FF2B5EF4-FFF2-40B4-BE49-F238E27FC236}">
                <a16:creationId xmlns:a16="http://schemas.microsoft.com/office/drawing/2014/main" id="{EF44446E-3619-45C3-A936-D1EA4DCA78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08678" y="3738990"/>
            <a:ext cx="374644" cy="360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2F372EB-7E9C-42BA-AC72-57EDB0D36A20}"/>
              </a:ext>
            </a:extLst>
          </p:cNvPr>
          <p:cNvGrpSpPr/>
          <p:nvPr/>
        </p:nvGrpSpPr>
        <p:grpSpPr>
          <a:xfrm>
            <a:off x="5042593" y="4388250"/>
            <a:ext cx="2106815" cy="1104370"/>
            <a:chOff x="994331" y="2209387"/>
            <a:chExt cx="2106815" cy="1104370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38C48EA-A947-4006-A277-4BE0EC5DDC7A}"/>
                </a:ext>
              </a:extLst>
            </p:cNvPr>
            <p:cNvSpPr txBox="1"/>
            <p:nvPr/>
          </p:nvSpPr>
          <p:spPr>
            <a:xfrm>
              <a:off x="994331" y="220938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DFF7CE6-95C0-479D-859E-911C3E33B21A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20EEE8B8-E954-4857-9768-7525ADDD42CF}"/>
                </a:ext>
              </a:extLst>
            </p:cNvPr>
            <p:cNvCxnSpPr/>
            <p:nvPr/>
          </p:nvCxnSpPr>
          <p:spPr>
            <a:xfrm>
              <a:off x="1093667" y="2640752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Broadcasting_F1B5" title="Icon of a communication dish with signal lines">
            <a:extLst>
              <a:ext uri="{FF2B5EF4-FFF2-40B4-BE49-F238E27FC236}">
                <a16:creationId xmlns:a16="http://schemas.microsoft.com/office/drawing/2014/main" id="{5950E5D4-82A0-437F-B526-8933DED8AD32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9713385" y="3738990"/>
            <a:ext cx="359831" cy="36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D93B864-966F-4F7F-9835-04FC55CA85A7}"/>
              </a:ext>
            </a:extLst>
          </p:cNvPr>
          <p:cNvGrpSpPr/>
          <p:nvPr/>
        </p:nvGrpSpPr>
        <p:grpSpPr>
          <a:xfrm>
            <a:off x="8839893" y="4452010"/>
            <a:ext cx="2106815" cy="1104370"/>
            <a:chOff x="994331" y="2209387"/>
            <a:chExt cx="2106815" cy="1104370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DF79CDAA-A91E-4DE1-8892-84E7136BF9D6}"/>
                </a:ext>
              </a:extLst>
            </p:cNvPr>
            <p:cNvSpPr txBox="1"/>
            <p:nvPr/>
          </p:nvSpPr>
          <p:spPr>
            <a:xfrm>
              <a:off x="994331" y="220938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9B43EE0-94A4-4A75-BBE4-4A52D9805048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98E7D258-7C65-4006-B37C-3B9E2A52420C}"/>
                </a:ext>
              </a:extLst>
            </p:cNvPr>
            <p:cNvCxnSpPr/>
            <p:nvPr/>
          </p:nvCxnSpPr>
          <p:spPr>
            <a:xfrm>
              <a:off x="1093667" y="2640752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04706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E57ECEC5-BDDA-4A75-AD0B-914788BA4002}"/>
              </a:ext>
            </a:extLst>
          </p:cNvPr>
          <p:cNvSpPr/>
          <p:nvPr/>
        </p:nvSpPr>
        <p:spPr>
          <a:xfrm>
            <a:off x="580572" y="1665871"/>
            <a:ext cx="5820229" cy="769257"/>
          </a:xfrm>
          <a:prstGeom prst="roundRect">
            <a:avLst>
              <a:gd name="adj" fmla="val 13828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74A21D2B-DF25-414E-A0BB-B499F90B468C}"/>
              </a:ext>
            </a:extLst>
          </p:cNvPr>
          <p:cNvSpPr/>
          <p:nvPr/>
        </p:nvSpPr>
        <p:spPr>
          <a:xfrm>
            <a:off x="580574" y="2758362"/>
            <a:ext cx="5820229" cy="769257"/>
          </a:xfrm>
          <a:prstGeom prst="roundRect">
            <a:avLst>
              <a:gd name="adj" fmla="val 13828"/>
            </a:avLst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7E978B-1666-484C-8F6D-1DEB76A8F1B4}"/>
              </a:ext>
            </a:extLst>
          </p:cNvPr>
          <p:cNvSpPr/>
          <p:nvPr/>
        </p:nvSpPr>
        <p:spPr>
          <a:xfrm>
            <a:off x="580573" y="3850853"/>
            <a:ext cx="5820229" cy="769257"/>
          </a:xfrm>
          <a:prstGeom prst="roundRect">
            <a:avLst>
              <a:gd name="adj" fmla="val 13828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1812EF2-F40D-476D-B95D-22EF7A910643}"/>
              </a:ext>
            </a:extLst>
          </p:cNvPr>
          <p:cNvSpPr/>
          <p:nvPr/>
        </p:nvSpPr>
        <p:spPr>
          <a:xfrm>
            <a:off x="580572" y="4943345"/>
            <a:ext cx="5820229" cy="769257"/>
          </a:xfrm>
          <a:prstGeom prst="roundRect">
            <a:avLst>
              <a:gd name="adj" fmla="val 13828"/>
            </a:avLst>
          </a:prstGeom>
          <a:solidFill>
            <a:schemeClr val="accent2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占位符 11" descr="图片包含 蓝色, 物体, 户外&#10;&#10;描述已自动生成">
            <a:extLst>
              <a:ext uri="{FF2B5EF4-FFF2-40B4-BE49-F238E27FC236}">
                <a16:creationId xmlns:a16="http://schemas.microsoft.com/office/drawing/2014/main" id="{D2F29A47-C02F-485D-B50C-8189777242C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r="9259"/>
          <a:stretch>
            <a:fillRect/>
          </a:stretch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ABD273F-B5EC-4D8D-A588-204D61FA297F}"/>
              </a:ext>
            </a:extLst>
          </p:cNvPr>
          <p:cNvGrpSpPr/>
          <p:nvPr/>
        </p:nvGrpSpPr>
        <p:grpSpPr>
          <a:xfrm>
            <a:off x="580572" y="1791374"/>
            <a:ext cx="4979691" cy="548642"/>
            <a:chOff x="665516" y="2050524"/>
            <a:chExt cx="4979691" cy="54864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F2F382A-465F-44A2-86F0-A7CF2B411FA3}"/>
                </a:ext>
              </a:extLst>
            </p:cNvPr>
            <p:cNvSpPr txBox="1"/>
            <p:nvPr/>
          </p:nvSpPr>
          <p:spPr>
            <a:xfrm>
              <a:off x="665516" y="2050524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8478ED1-A3F9-4C9F-800C-27C7FBBF16E4}"/>
                </a:ext>
              </a:extLst>
            </p:cNvPr>
            <p:cNvSpPr txBox="1"/>
            <p:nvPr/>
          </p:nvSpPr>
          <p:spPr>
            <a:xfrm>
              <a:off x="958908" y="2326271"/>
              <a:ext cx="4686299" cy="27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E4F9C7D-B307-4FF7-8FF1-3DB99663D60E}"/>
              </a:ext>
            </a:extLst>
          </p:cNvPr>
          <p:cNvGrpSpPr/>
          <p:nvPr/>
        </p:nvGrpSpPr>
        <p:grpSpPr>
          <a:xfrm>
            <a:off x="580572" y="2880358"/>
            <a:ext cx="4979691" cy="548642"/>
            <a:chOff x="665516" y="2050524"/>
            <a:chExt cx="4979691" cy="548642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12B3C5C-14CD-4FB8-BBDF-4A3FD207CFB8}"/>
                </a:ext>
              </a:extLst>
            </p:cNvPr>
            <p:cNvSpPr txBox="1"/>
            <p:nvPr/>
          </p:nvSpPr>
          <p:spPr>
            <a:xfrm>
              <a:off x="665516" y="2050524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0DF6488-89D6-49E3-8D28-A996AAED265F}"/>
                </a:ext>
              </a:extLst>
            </p:cNvPr>
            <p:cNvSpPr txBox="1"/>
            <p:nvPr/>
          </p:nvSpPr>
          <p:spPr>
            <a:xfrm>
              <a:off x="958908" y="2326271"/>
              <a:ext cx="4686299" cy="27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E364B38-BBE5-4752-B902-0FC27B231135}"/>
              </a:ext>
            </a:extLst>
          </p:cNvPr>
          <p:cNvGrpSpPr/>
          <p:nvPr/>
        </p:nvGrpSpPr>
        <p:grpSpPr>
          <a:xfrm>
            <a:off x="580572" y="3969342"/>
            <a:ext cx="4979691" cy="548642"/>
            <a:chOff x="665516" y="2050524"/>
            <a:chExt cx="4979691" cy="548642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691B9CF-FAC7-417B-8B67-3827DD2D6456}"/>
                </a:ext>
              </a:extLst>
            </p:cNvPr>
            <p:cNvSpPr txBox="1"/>
            <p:nvPr/>
          </p:nvSpPr>
          <p:spPr>
            <a:xfrm>
              <a:off x="665516" y="2050524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18B4C34-7C44-43D4-9E6B-D8D820108414}"/>
                </a:ext>
              </a:extLst>
            </p:cNvPr>
            <p:cNvSpPr txBox="1"/>
            <p:nvPr/>
          </p:nvSpPr>
          <p:spPr>
            <a:xfrm>
              <a:off x="958908" y="2326271"/>
              <a:ext cx="4686299" cy="27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A1890D8-7C67-4AB7-A4DB-16AE0E28D672}"/>
              </a:ext>
            </a:extLst>
          </p:cNvPr>
          <p:cNvGrpSpPr/>
          <p:nvPr/>
        </p:nvGrpSpPr>
        <p:grpSpPr>
          <a:xfrm>
            <a:off x="580572" y="5071026"/>
            <a:ext cx="4979691" cy="548642"/>
            <a:chOff x="665516" y="2050524"/>
            <a:chExt cx="4979691" cy="548642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10EB876-E68A-4574-9CB3-CE1A05205BED}"/>
                </a:ext>
              </a:extLst>
            </p:cNvPr>
            <p:cNvSpPr txBox="1"/>
            <p:nvPr/>
          </p:nvSpPr>
          <p:spPr>
            <a:xfrm>
              <a:off x="665516" y="2050524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1C11C23-71A7-48AF-893E-D6385AA25B07}"/>
                </a:ext>
              </a:extLst>
            </p:cNvPr>
            <p:cNvSpPr txBox="1"/>
            <p:nvPr/>
          </p:nvSpPr>
          <p:spPr>
            <a:xfrm>
              <a:off x="958908" y="2326271"/>
              <a:ext cx="4686299" cy="27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228943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占位符 56" descr="图片包含 蓝色, 物体, 户外&#10;&#10;描述已自动生成">
            <a:extLst>
              <a:ext uri="{FF2B5EF4-FFF2-40B4-BE49-F238E27FC236}">
                <a16:creationId xmlns:a16="http://schemas.microsoft.com/office/drawing/2014/main" id="{ECC9B9C9-CEF5-42B6-A85B-8F623E27EF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59" name="图片占位符 58" descr="图片包含 蓝色, 物体, 户外&#10;&#10;描述已自动生成">
            <a:extLst>
              <a:ext uri="{FF2B5EF4-FFF2-40B4-BE49-F238E27FC236}">
                <a16:creationId xmlns:a16="http://schemas.microsoft.com/office/drawing/2014/main" id="{7233828D-740C-46B7-8524-18993B9C2B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61" name="图片占位符 60" descr="图片包含 蓝色, 物体, 户外&#10;&#10;描述已自动生成">
            <a:extLst>
              <a:ext uri="{FF2B5EF4-FFF2-40B4-BE49-F238E27FC236}">
                <a16:creationId xmlns:a16="http://schemas.microsoft.com/office/drawing/2014/main" id="{4249CA58-ED49-4875-9129-7C9282122A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63" name="图片占位符 62" descr="图片包含 蓝色, 物体, 户外&#10;&#10;描述已自动生成">
            <a:extLst>
              <a:ext uri="{FF2B5EF4-FFF2-40B4-BE49-F238E27FC236}">
                <a16:creationId xmlns:a16="http://schemas.microsoft.com/office/drawing/2014/main" id="{20C97BEE-E3B2-4A28-8C6A-3DBB6E65AF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7379F74-C1D3-4223-880A-272D06244F1F}"/>
              </a:ext>
            </a:extLst>
          </p:cNvPr>
          <p:cNvGrpSpPr/>
          <p:nvPr/>
        </p:nvGrpSpPr>
        <p:grpSpPr>
          <a:xfrm>
            <a:off x="660847" y="4138131"/>
            <a:ext cx="2106815" cy="1187012"/>
            <a:chOff x="667657" y="4517316"/>
            <a:chExt cx="2106815" cy="1187012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6126C38-0973-468E-A0B9-D6F8A3EC6CD7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22D9CB0-254A-4ADE-B086-ED9E40087388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49CE51DF-7240-44F1-BB57-ADEDEBB4641D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976DCEB-5396-4150-AD01-BF94FC150F66}"/>
              </a:ext>
            </a:extLst>
          </p:cNvPr>
          <p:cNvGrpSpPr/>
          <p:nvPr/>
        </p:nvGrpSpPr>
        <p:grpSpPr>
          <a:xfrm>
            <a:off x="3537560" y="4138131"/>
            <a:ext cx="2106815" cy="1187012"/>
            <a:chOff x="667657" y="4517316"/>
            <a:chExt cx="2106815" cy="1187012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53AE7043-F10E-4E05-854B-375276E9D174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3449A8A-5B99-40AA-94C5-6A8E7434A82F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</a:t>
              </a: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AAE25207-1248-4256-AF39-A0580BC055D2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1E556A0-D1CC-4F07-9CDF-D51DA0084EE8}"/>
              </a:ext>
            </a:extLst>
          </p:cNvPr>
          <p:cNvGrpSpPr/>
          <p:nvPr/>
        </p:nvGrpSpPr>
        <p:grpSpPr>
          <a:xfrm>
            <a:off x="6414273" y="4138131"/>
            <a:ext cx="2106815" cy="1187012"/>
            <a:chOff x="667657" y="4517316"/>
            <a:chExt cx="2106815" cy="1187012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BF597BE4-215A-499C-B4A3-34CA9AEC97D8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3516CC4-71E4-41CB-A57C-C62E02EEFA80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C5E778B6-F809-43F3-96B9-208DEC23BB5C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5959A1B-4CD2-4F8C-A998-25AEF397B204}"/>
              </a:ext>
            </a:extLst>
          </p:cNvPr>
          <p:cNvGrpSpPr/>
          <p:nvPr/>
        </p:nvGrpSpPr>
        <p:grpSpPr>
          <a:xfrm>
            <a:off x="9290985" y="4138131"/>
            <a:ext cx="2106815" cy="1187012"/>
            <a:chOff x="667657" y="4517316"/>
            <a:chExt cx="2106815" cy="1187012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F4FB711-972A-44D1-A40E-B6191E18D600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01F3BE9F-6147-4766-9C2E-495121DD0247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BEC4048B-C948-41AF-9569-788C2DA6C0F1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37225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FBF3E27-0420-4AC2-AA10-F480C6D3E2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汇报人：</a:t>
            </a:r>
            <a:r>
              <a:rPr lang="af-ZA" altLang="zh-CN"/>
              <a:t>OfficePLUS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42D8D79A-4EF1-4582-B47E-E8321AC006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谢谢</a:t>
            </a:r>
          </a:p>
        </p:txBody>
      </p:sp>
    </p:spTree>
    <p:extLst>
      <p:ext uri="{BB962C8B-B14F-4D97-AF65-F5344CB8AC3E}">
        <p14:creationId xmlns:p14="http://schemas.microsoft.com/office/powerpoint/2010/main" val="362183643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57544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850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A8A8E84-3A54-4417-98A9-349900995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3" name="Oval 9">
            <a:extLst>
              <a:ext uri="{FF2B5EF4-FFF2-40B4-BE49-F238E27FC236}">
                <a16:creationId xmlns:a16="http://schemas.microsoft.com/office/drawing/2014/main" id="{472DCFDC-D2F6-4BF1-B204-FA7C110A37A2}"/>
              </a:ext>
            </a:extLst>
          </p:cNvPr>
          <p:cNvSpPr/>
          <p:nvPr/>
        </p:nvSpPr>
        <p:spPr>
          <a:xfrm>
            <a:off x="655779" y="2473037"/>
            <a:ext cx="752763" cy="75276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C18355F3-2F99-41A1-A041-7859A6550FAA}"/>
              </a:ext>
            </a:extLst>
          </p:cNvPr>
          <p:cNvSpPr txBox="1"/>
          <p:nvPr/>
        </p:nvSpPr>
        <p:spPr>
          <a:xfrm>
            <a:off x="2023070" y="2036827"/>
            <a:ext cx="2462561" cy="52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en-US"/>
              <a:t>TITLE HERE</a:t>
            </a:r>
          </a:p>
          <a:p>
            <a:pPr>
              <a:lnSpc>
                <a:spcPct val="87000"/>
              </a:lnSpc>
            </a:pPr>
            <a:r>
              <a:rPr lang="da-DK" sz="1467"/>
              <a:t>Lorem ipsum dolor sit amet</a:t>
            </a:r>
            <a:endParaRPr lang="en-US" sz="1467" dirty="0"/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1C351EA4-E0EA-49E5-8E01-5C9C56E35EFF}"/>
              </a:ext>
            </a:extLst>
          </p:cNvPr>
          <p:cNvSpPr txBox="1"/>
          <p:nvPr/>
        </p:nvSpPr>
        <p:spPr>
          <a:xfrm>
            <a:off x="1365047" y="1929715"/>
            <a:ext cx="80983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schemeClr val="accent3"/>
                </a:solidFill>
              </a:rPr>
              <a:t>01</a:t>
            </a: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33994684-1C91-48B3-9735-ACFAA4300A56}"/>
              </a:ext>
            </a:extLst>
          </p:cNvPr>
          <p:cNvSpPr/>
          <p:nvPr/>
        </p:nvSpPr>
        <p:spPr>
          <a:xfrm>
            <a:off x="2814012" y="3421304"/>
            <a:ext cx="752763" cy="75276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ED0BA5A5-B886-4F0C-9C40-1A7DAC2FD5C3}"/>
              </a:ext>
            </a:extLst>
          </p:cNvPr>
          <p:cNvSpPr txBox="1"/>
          <p:nvPr/>
        </p:nvSpPr>
        <p:spPr>
          <a:xfrm>
            <a:off x="3482874" y="2989448"/>
            <a:ext cx="80983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schemeClr val="accent3"/>
                </a:solidFill>
              </a:rPr>
              <a:t>02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EDCFCE50-6D48-4491-B738-2C30C2D34214}"/>
              </a:ext>
            </a:extLst>
          </p:cNvPr>
          <p:cNvSpPr/>
          <p:nvPr/>
        </p:nvSpPr>
        <p:spPr>
          <a:xfrm>
            <a:off x="5529497" y="4369571"/>
            <a:ext cx="752763" cy="75276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234E8026-5115-4B59-AE6E-D7D7CA27C617}"/>
              </a:ext>
            </a:extLst>
          </p:cNvPr>
          <p:cNvSpPr txBox="1"/>
          <p:nvPr/>
        </p:nvSpPr>
        <p:spPr>
          <a:xfrm>
            <a:off x="6267266" y="3935735"/>
            <a:ext cx="80983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schemeClr val="accent3"/>
                </a:solidFill>
              </a:rPr>
              <a:t>03</a:t>
            </a:r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id="{18812C36-9298-49B3-B211-1B6FE6CA3861}"/>
              </a:ext>
            </a:extLst>
          </p:cNvPr>
          <p:cNvSpPr/>
          <p:nvPr/>
        </p:nvSpPr>
        <p:spPr>
          <a:xfrm>
            <a:off x="7975600" y="5317837"/>
            <a:ext cx="752763" cy="75276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F36DAB0D-A306-4BCF-86E9-8BBB02044860}"/>
              </a:ext>
            </a:extLst>
          </p:cNvPr>
          <p:cNvSpPr txBox="1"/>
          <p:nvPr/>
        </p:nvSpPr>
        <p:spPr>
          <a:xfrm>
            <a:off x="8723150" y="4882019"/>
            <a:ext cx="80983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schemeClr val="accent3"/>
                </a:solidFill>
              </a:rPr>
              <a:t>04</a:t>
            </a:r>
          </a:p>
        </p:txBody>
      </p:sp>
      <p:cxnSp>
        <p:nvCxnSpPr>
          <p:cNvPr id="18" name="Straight Connector 47">
            <a:extLst>
              <a:ext uri="{FF2B5EF4-FFF2-40B4-BE49-F238E27FC236}">
                <a16:creationId xmlns:a16="http://schemas.microsoft.com/office/drawing/2014/main" id="{2D0B39E8-6874-4A62-9899-D6BB648FB36A}"/>
              </a:ext>
            </a:extLst>
          </p:cNvPr>
          <p:cNvCxnSpPr>
            <a:stCxn id="3" idx="6"/>
          </p:cNvCxnSpPr>
          <p:nvPr/>
        </p:nvCxnSpPr>
        <p:spPr>
          <a:xfrm>
            <a:off x="1408542" y="2849419"/>
            <a:ext cx="2807858" cy="0"/>
          </a:xfrm>
          <a:prstGeom prst="line">
            <a:avLst/>
          </a:prstGeom>
          <a:ln w="19050" cmpd="sng">
            <a:solidFill>
              <a:schemeClr val="accent2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8">
            <a:extLst>
              <a:ext uri="{FF2B5EF4-FFF2-40B4-BE49-F238E27FC236}">
                <a16:creationId xmlns:a16="http://schemas.microsoft.com/office/drawing/2014/main" id="{FD4BE971-662E-4F59-BFC6-CB389B057E65}"/>
              </a:ext>
            </a:extLst>
          </p:cNvPr>
          <p:cNvCxnSpPr>
            <a:stCxn id="6" idx="6"/>
          </p:cNvCxnSpPr>
          <p:nvPr/>
        </p:nvCxnSpPr>
        <p:spPr>
          <a:xfrm>
            <a:off x="3566775" y="3797686"/>
            <a:ext cx="6237626" cy="0"/>
          </a:xfrm>
          <a:prstGeom prst="line">
            <a:avLst/>
          </a:prstGeom>
          <a:ln w="19050" cmpd="sng">
            <a:solidFill>
              <a:schemeClr val="accent2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56">
            <a:extLst>
              <a:ext uri="{FF2B5EF4-FFF2-40B4-BE49-F238E27FC236}">
                <a16:creationId xmlns:a16="http://schemas.microsoft.com/office/drawing/2014/main" id="{91E78322-1DBB-4E09-8C7E-FC03ADFE69EE}"/>
              </a:ext>
            </a:extLst>
          </p:cNvPr>
          <p:cNvCxnSpPr>
            <a:stCxn id="10" idx="6"/>
          </p:cNvCxnSpPr>
          <p:nvPr/>
        </p:nvCxnSpPr>
        <p:spPr>
          <a:xfrm>
            <a:off x="6282260" y="4745953"/>
            <a:ext cx="2607741" cy="0"/>
          </a:xfrm>
          <a:prstGeom prst="line">
            <a:avLst/>
          </a:prstGeom>
          <a:ln w="19050" cmpd="sng">
            <a:solidFill>
              <a:schemeClr val="accent2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57">
            <a:extLst>
              <a:ext uri="{FF2B5EF4-FFF2-40B4-BE49-F238E27FC236}">
                <a16:creationId xmlns:a16="http://schemas.microsoft.com/office/drawing/2014/main" id="{6266B392-FFC7-4F9E-80D2-720CF91D7F8F}"/>
              </a:ext>
            </a:extLst>
          </p:cNvPr>
          <p:cNvCxnSpPr>
            <a:stCxn id="13" idx="6"/>
          </p:cNvCxnSpPr>
          <p:nvPr/>
        </p:nvCxnSpPr>
        <p:spPr>
          <a:xfrm>
            <a:off x="8728363" y="5694219"/>
            <a:ext cx="2540000" cy="0"/>
          </a:xfrm>
          <a:prstGeom prst="line">
            <a:avLst/>
          </a:prstGeom>
          <a:ln w="19050" cmpd="sng">
            <a:solidFill>
              <a:schemeClr val="accent2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4">
            <a:extLst>
              <a:ext uri="{FF2B5EF4-FFF2-40B4-BE49-F238E27FC236}">
                <a16:creationId xmlns:a16="http://schemas.microsoft.com/office/drawing/2014/main" id="{81F8AF02-55F8-4738-853D-8E040BADC8E9}"/>
              </a:ext>
            </a:extLst>
          </p:cNvPr>
          <p:cNvGrpSpPr/>
          <p:nvPr/>
        </p:nvGrpSpPr>
        <p:grpSpPr>
          <a:xfrm>
            <a:off x="795329" y="1303278"/>
            <a:ext cx="10367971" cy="418395"/>
            <a:chOff x="795329" y="1673225"/>
            <a:chExt cx="10367971" cy="418395"/>
          </a:xfrm>
        </p:grpSpPr>
        <p:sp>
          <p:nvSpPr>
            <p:cNvPr id="27" name="TextBox 45">
              <a:extLst>
                <a:ext uri="{FF2B5EF4-FFF2-40B4-BE49-F238E27FC236}">
                  <a16:creationId xmlns:a16="http://schemas.microsoft.com/office/drawing/2014/main" id="{2AA69DD9-B755-4EE3-BD15-389A1ECD923F}"/>
                </a:ext>
              </a:extLst>
            </p:cNvPr>
            <p:cNvSpPr txBox="1"/>
            <p:nvPr/>
          </p:nvSpPr>
          <p:spPr>
            <a:xfrm>
              <a:off x="795329" y="1753066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Q1 2015</a:t>
              </a:r>
            </a:p>
          </p:txBody>
        </p:sp>
        <p:sp>
          <p:nvSpPr>
            <p:cNvPr id="28" name="TextBox 62">
              <a:extLst>
                <a:ext uri="{FF2B5EF4-FFF2-40B4-BE49-F238E27FC236}">
                  <a16:creationId xmlns:a16="http://schemas.microsoft.com/office/drawing/2014/main" id="{9703833D-8D26-41E8-A689-5FBD22607436}"/>
                </a:ext>
              </a:extLst>
            </p:cNvPr>
            <p:cNvSpPr txBox="1"/>
            <p:nvPr/>
          </p:nvSpPr>
          <p:spPr>
            <a:xfrm>
              <a:off x="2512793" y="1753066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Q2 2015</a:t>
              </a:r>
            </a:p>
          </p:txBody>
        </p:sp>
        <p:sp>
          <p:nvSpPr>
            <p:cNvPr id="29" name="TextBox 63">
              <a:extLst>
                <a:ext uri="{FF2B5EF4-FFF2-40B4-BE49-F238E27FC236}">
                  <a16:creationId xmlns:a16="http://schemas.microsoft.com/office/drawing/2014/main" id="{6ED951AE-1596-4E06-8537-329762A8C956}"/>
                </a:ext>
              </a:extLst>
            </p:cNvPr>
            <p:cNvSpPr txBox="1"/>
            <p:nvPr/>
          </p:nvSpPr>
          <p:spPr>
            <a:xfrm>
              <a:off x="4230257" y="1753066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Q3 2015</a:t>
              </a:r>
            </a:p>
          </p:txBody>
        </p:sp>
        <p:sp>
          <p:nvSpPr>
            <p:cNvPr id="30" name="TextBox 64">
              <a:extLst>
                <a:ext uri="{FF2B5EF4-FFF2-40B4-BE49-F238E27FC236}">
                  <a16:creationId xmlns:a16="http://schemas.microsoft.com/office/drawing/2014/main" id="{00AF2EDA-DFCD-44B6-8E9F-69882F8BBB09}"/>
                </a:ext>
              </a:extLst>
            </p:cNvPr>
            <p:cNvSpPr txBox="1"/>
            <p:nvPr/>
          </p:nvSpPr>
          <p:spPr>
            <a:xfrm>
              <a:off x="5947721" y="1753066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Q4 2015</a:t>
              </a:r>
            </a:p>
          </p:txBody>
        </p:sp>
        <p:sp>
          <p:nvSpPr>
            <p:cNvPr id="31" name="TextBox 65">
              <a:extLst>
                <a:ext uri="{FF2B5EF4-FFF2-40B4-BE49-F238E27FC236}">
                  <a16:creationId xmlns:a16="http://schemas.microsoft.com/office/drawing/2014/main" id="{7F069237-FF63-4964-9017-9449AE70E199}"/>
                </a:ext>
              </a:extLst>
            </p:cNvPr>
            <p:cNvSpPr txBox="1"/>
            <p:nvPr/>
          </p:nvSpPr>
          <p:spPr>
            <a:xfrm>
              <a:off x="7665185" y="1753066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Q1 2016</a:t>
              </a:r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2FCFAF2B-A12D-4CA5-8F8F-9C8A96E612CF}"/>
                </a:ext>
              </a:extLst>
            </p:cNvPr>
            <p:cNvSpPr txBox="1"/>
            <p:nvPr/>
          </p:nvSpPr>
          <p:spPr>
            <a:xfrm>
              <a:off x="9382648" y="1753066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Q2 2016</a:t>
              </a:r>
            </a:p>
          </p:txBody>
        </p:sp>
        <p:grpSp>
          <p:nvGrpSpPr>
            <p:cNvPr id="33" name="Group 80">
              <a:extLst>
                <a:ext uri="{FF2B5EF4-FFF2-40B4-BE49-F238E27FC236}">
                  <a16:creationId xmlns:a16="http://schemas.microsoft.com/office/drawing/2014/main" id="{2CC7671A-A0B2-4B81-8EF6-6A32BE4E0556}"/>
                </a:ext>
              </a:extLst>
            </p:cNvPr>
            <p:cNvGrpSpPr/>
            <p:nvPr/>
          </p:nvGrpSpPr>
          <p:grpSpPr>
            <a:xfrm rot="10800000">
              <a:off x="800100" y="1673225"/>
              <a:ext cx="10363200" cy="101600"/>
              <a:chOff x="685800" y="1215390"/>
              <a:chExt cx="7772400" cy="137160"/>
            </a:xfrm>
          </p:grpSpPr>
          <p:cxnSp>
            <p:nvCxnSpPr>
              <p:cNvPr id="34" name="Straight Connector 67">
                <a:extLst>
                  <a:ext uri="{FF2B5EF4-FFF2-40B4-BE49-F238E27FC236}">
                    <a16:creationId xmlns:a16="http://schemas.microsoft.com/office/drawing/2014/main" id="{52CBC028-6BCC-4F79-9069-AE3B2A35F8E2}"/>
                  </a:ext>
                </a:extLst>
              </p:cNvPr>
              <p:cNvCxnSpPr/>
              <p:nvPr/>
            </p:nvCxnSpPr>
            <p:spPr>
              <a:xfrm>
                <a:off x="685800" y="1352550"/>
                <a:ext cx="7772400" cy="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70">
                <a:extLst>
                  <a:ext uri="{FF2B5EF4-FFF2-40B4-BE49-F238E27FC236}">
                    <a16:creationId xmlns:a16="http://schemas.microsoft.com/office/drawing/2014/main" id="{E2FDEEF2-EA68-46BF-857C-21EF6E544CF1}"/>
                  </a:ext>
                </a:extLst>
              </p:cNvPr>
              <p:cNvCxnSpPr/>
              <p:nvPr/>
            </p:nvCxnSpPr>
            <p:spPr>
              <a:xfrm flipV="1">
                <a:off x="4572000" y="1215390"/>
                <a:ext cx="0" cy="13716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74">
                <a:extLst>
                  <a:ext uri="{FF2B5EF4-FFF2-40B4-BE49-F238E27FC236}">
                    <a16:creationId xmlns:a16="http://schemas.microsoft.com/office/drawing/2014/main" id="{977F808A-753C-460F-A79C-9EBB2FE900E6}"/>
                  </a:ext>
                </a:extLst>
              </p:cNvPr>
              <p:cNvCxnSpPr/>
              <p:nvPr/>
            </p:nvCxnSpPr>
            <p:spPr>
              <a:xfrm flipV="1">
                <a:off x="685800" y="1215390"/>
                <a:ext cx="0" cy="13716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75">
                <a:extLst>
                  <a:ext uri="{FF2B5EF4-FFF2-40B4-BE49-F238E27FC236}">
                    <a16:creationId xmlns:a16="http://schemas.microsoft.com/office/drawing/2014/main" id="{F82B6508-3AFE-4CEA-8607-90AC95698DF4}"/>
                  </a:ext>
                </a:extLst>
              </p:cNvPr>
              <p:cNvCxnSpPr/>
              <p:nvPr/>
            </p:nvCxnSpPr>
            <p:spPr>
              <a:xfrm flipV="1">
                <a:off x="1981200" y="1215390"/>
                <a:ext cx="0" cy="13716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76">
                <a:extLst>
                  <a:ext uri="{FF2B5EF4-FFF2-40B4-BE49-F238E27FC236}">
                    <a16:creationId xmlns:a16="http://schemas.microsoft.com/office/drawing/2014/main" id="{A77D900B-A1DA-4B78-9513-DF6D968F168E}"/>
                  </a:ext>
                </a:extLst>
              </p:cNvPr>
              <p:cNvCxnSpPr/>
              <p:nvPr/>
            </p:nvCxnSpPr>
            <p:spPr>
              <a:xfrm flipV="1">
                <a:off x="3276600" y="1215390"/>
                <a:ext cx="0" cy="13716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77">
                <a:extLst>
                  <a:ext uri="{FF2B5EF4-FFF2-40B4-BE49-F238E27FC236}">
                    <a16:creationId xmlns:a16="http://schemas.microsoft.com/office/drawing/2014/main" id="{042A52C4-2336-4F19-868B-3D89E00A79EC}"/>
                  </a:ext>
                </a:extLst>
              </p:cNvPr>
              <p:cNvCxnSpPr/>
              <p:nvPr/>
            </p:nvCxnSpPr>
            <p:spPr>
              <a:xfrm flipV="1">
                <a:off x="5867400" y="1215390"/>
                <a:ext cx="0" cy="13716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78">
                <a:extLst>
                  <a:ext uri="{FF2B5EF4-FFF2-40B4-BE49-F238E27FC236}">
                    <a16:creationId xmlns:a16="http://schemas.microsoft.com/office/drawing/2014/main" id="{B25B5F4F-749D-438A-A981-6187553577DD}"/>
                  </a:ext>
                </a:extLst>
              </p:cNvPr>
              <p:cNvCxnSpPr/>
              <p:nvPr/>
            </p:nvCxnSpPr>
            <p:spPr>
              <a:xfrm flipV="1">
                <a:off x="7162800" y="1215390"/>
                <a:ext cx="0" cy="13716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79">
                <a:extLst>
                  <a:ext uri="{FF2B5EF4-FFF2-40B4-BE49-F238E27FC236}">
                    <a16:creationId xmlns:a16="http://schemas.microsoft.com/office/drawing/2014/main" id="{50E1C24C-FB72-492D-823B-87E9150DC92C}"/>
                  </a:ext>
                </a:extLst>
              </p:cNvPr>
              <p:cNvCxnSpPr/>
              <p:nvPr/>
            </p:nvCxnSpPr>
            <p:spPr>
              <a:xfrm flipV="1">
                <a:off x="8458200" y="1215390"/>
                <a:ext cx="0" cy="13716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2" name="Straight Connector 85">
            <a:extLst>
              <a:ext uri="{FF2B5EF4-FFF2-40B4-BE49-F238E27FC236}">
                <a16:creationId xmlns:a16="http://schemas.microsoft.com/office/drawing/2014/main" id="{B5BE53B2-9136-475B-9D40-03DE31658C8B}"/>
              </a:ext>
            </a:extLst>
          </p:cNvPr>
          <p:cNvCxnSpPr/>
          <p:nvPr/>
        </p:nvCxnSpPr>
        <p:spPr>
          <a:xfrm>
            <a:off x="-1884546" y="2849419"/>
            <a:ext cx="2807859" cy="0"/>
          </a:xfrm>
          <a:prstGeom prst="line">
            <a:avLst/>
          </a:prstGeom>
          <a:ln w="19050" cmpd="sng">
            <a:solidFill>
              <a:schemeClr val="accent2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11">
            <a:extLst>
              <a:ext uri="{FF2B5EF4-FFF2-40B4-BE49-F238E27FC236}">
                <a16:creationId xmlns:a16="http://schemas.microsoft.com/office/drawing/2014/main" id="{72F775AF-E509-4F75-91BF-D8F3E6978303}"/>
              </a:ext>
            </a:extLst>
          </p:cNvPr>
          <p:cNvSpPr txBox="1"/>
          <p:nvPr/>
        </p:nvSpPr>
        <p:spPr>
          <a:xfrm>
            <a:off x="4292711" y="3129939"/>
            <a:ext cx="2462561" cy="52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en-US"/>
              <a:t>TITLE HERE</a:t>
            </a:r>
          </a:p>
          <a:p>
            <a:pPr>
              <a:lnSpc>
                <a:spcPct val="87000"/>
              </a:lnSpc>
            </a:pPr>
            <a:r>
              <a:rPr lang="da-DK" sz="1467"/>
              <a:t>Lorem ipsum dolor sit amet</a:t>
            </a:r>
            <a:endParaRPr lang="en-US" sz="1467" dirty="0"/>
          </a:p>
        </p:txBody>
      </p:sp>
      <p:sp>
        <p:nvSpPr>
          <p:cNvPr id="44" name="TextBox 11">
            <a:extLst>
              <a:ext uri="{FF2B5EF4-FFF2-40B4-BE49-F238E27FC236}">
                <a16:creationId xmlns:a16="http://schemas.microsoft.com/office/drawing/2014/main" id="{729D5320-C67F-427A-9F62-409BAA3BF712}"/>
              </a:ext>
            </a:extLst>
          </p:cNvPr>
          <p:cNvSpPr txBox="1"/>
          <p:nvPr/>
        </p:nvSpPr>
        <p:spPr>
          <a:xfrm>
            <a:off x="7020029" y="4041510"/>
            <a:ext cx="2462561" cy="52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en-US"/>
              <a:t>TITLE HERE</a:t>
            </a:r>
          </a:p>
          <a:p>
            <a:pPr>
              <a:lnSpc>
                <a:spcPct val="87000"/>
              </a:lnSpc>
            </a:pPr>
            <a:r>
              <a:rPr lang="da-DK" sz="1467"/>
              <a:t>Lorem ipsum dolor sit amet</a:t>
            </a:r>
            <a:endParaRPr lang="en-US" sz="1467" dirty="0"/>
          </a:p>
        </p:txBody>
      </p:sp>
      <p:sp>
        <p:nvSpPr>
          <p:cNvPr id="45" name="TextBox 11">
            <a:extLst>
              <a:ext uri="{FF2B5EF4-FFF2-40B4-BE49-F238E27FC236}">
                <a16:creationId xmlns:a16="http://schemas.microsoft.com/office/drawing/2014/main" id="{4C383D08-D453-454D-8D3C-EA151530F5F1}"/>
              </a:ext>
            </a:extLst>
          </p:cNvPr>
          <p:cNvSpPr txBox="1"/>
          <p:nvPr/>
        </p:nvSpPr>
        <p:spPr>
          <a:xfrm>
            <a:off x="9474361" y="4966371"/>
            <a:ext cx="2462561" cy="52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en-US"/>
              <a:t>TITLE HERE</a:t>
            </a:r>
          </a:p>
          <a:p>
            <a:pPr>
              <a:lnSpc>
                <a:spcPct val="87000"/>
              </a:lnSpc>
            </a:pPr>
            <a:r>
              <a:rPr lang="da-DK" sz="1467"/>
              <a:t>Lorem ipsum dolor sit amet</a:t>
            </a:r>
            <a:endParaRPr lang="en-US" sz="1467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A245EDEA-21BC-4223-A3E4-0FCC0A8A4987}"/>
              </a:ext>
            </a:extLst>
          </p:cNvPr>
          <p:cNvSpPr txBox="1"/>
          <p:nvPr/>
        </p:nvSpPr>
        <p:spPr>
          <a:xfrm>
            <a:off x="669543" y="4651571"/>
            <a:ext cx="3484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9607EAC-12B0-4CF0-AE75-A59CD0787A8E}"/>
              </a:ext>
            </a:extLst>
          </p:cNvPr>
          <p:cNvSpPr txBox="1"/>
          <p:nvPr/>
        </p:nvSpPr>
        <p:spPr>
          <a:xfrm>
            <a:off x="750025" y="5277559"/>
            <a:ext cx="3735606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</a:t>
            </a:r>
          </a:p>
        </p:txBody>
      </p:sp>
      <p:sp>
        <p:nvSpPr>
          <p:cNvPr id="48" name="rocket" title="Icon of a rocket">
            <a:extLst>
              <a:ext uri="{FF2B5EF4-FFF2-40B4-BE49-F238E27FC236}">
                <a16:creationId xmlns:a16="http://schemas.microsoft.com/office/drawing/2014/main" id="{744B2CD5-96BB-4F45-8E95-16A1230E227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83990" y="2704153"/>
            <a:ext cx="296340" cy="29053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9" name="Intelligence" title="Icon of circles connected by crossing lines">
            <a:extLst>
              <a:ext uri="{FF2B5EF4-FFF2-40B4-BE49-F238E27FC236}">
                <a16:creationId xmlns:a16="http://schemas.microsoft.com/office/drawing/2014/main" id="{26F3E886-E4A9-4001-942E-F2EE1867AEB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39219" y="3652420"/>
            <a:ext cx="302348" cy="29053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50" name="Broadcasting_F1B5" title="Icon of a communication dish with signal lines">
            <a:extLst>
              <a:ext uri="{FF2B5EF4-FFF2-40B4-BE49-F238E27FC236}">
                <a16:creationId xmlns:a16="http://schemas.microsoft.com/office/drawing/2014/main" id="{A7D2D53F-6804-481C-8D72-E98981F4E553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8206784" y="5548953"/>
            <a:ext cx="290394" cy="29053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51" name="IoT" title="Icon of five circles that all connect to a center circle">
            <a:extLst>
              <a:ext uri="{FF2B5EF4-FFF2-40B4-BE49-F238E27FC236}">
                <a16:creationId xmlns:a16="http://schemas.microsoft.com/office/drawing/2014/main" id="{9B6ACCB6-CAA5-4F67-818D-97A83C22CE4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60846" y="4600687"/>
            <a:ext cx="290064" cy="29053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8965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16498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66336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92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精品商务简约两色模板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631B"/>
      </a:accent1>
      <a:accent2>
        <a:srgbClr val="435AE5"/>
      </a:accent2>
      <a:accent3>
        <a:srgbClr val="0E215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F2631B"/>
      </a:accent2>
      <a:accent3>
        <a:srgbClr val="0E215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自定义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互联网行业模板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7A13"/>
      </a:accent1>
      <a:accent2>
        <a:srgbClr val="3636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自定义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5244</Words>
  <Application>Microsoft Office PowerPoint</Application>
  <PresentationFormat>宽屏</PresentationFormat>
  <Paragraphs>964</Paragraphs>
  <Slides>92</Slides>
  <Notes>86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92</vt:i4>
      </vt:variant>
    </vt:vector>
  </HeadingPairs>
  <TitlesOfParts>
    <vt:vector size="103" baseType="lpstr">
      <vt:lpstr>等线</vt:lpstr>
      <vt:lpstr>等线 Light</vt:lpstr>
      <vt:lpstr>Microsoft JhengHei Light</vt:lpstr>
      <vt:lpstr>微软雅黑</vt:lpstr>
      <vt:lpstr>Arial</vt:lpstr>
      <vt:lpstr>Century Gothic</vt:lpstr>
      <vt:lpstr>Segoe UI Light</vt:lpstr>
      <vt:lpstr>Office 主题​​</vt:lpstr>
      <vt:lpstr>自定义设计方案</vt:lpstr>
      <vt:lpstr>1_自定义设计方案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Zhenyu Xu</dc:creator>
  <cp:lastModifiedBy>Zhenyu Xu</cp:lastModifiedBy>
  <cp:revision>65</cp:revision>
  <dcterms:created xsi:type="dcterms:W3CDTF">2019-10-16T02:29:31Z</dcterms:created>
  <dcterms:modified xsi:type="dcterms:W3CDTF">2019-10-23T01:33:36Z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t-zhenxu@microsoft.com</vt:lpwstr>
  </property>
  <property fmtid="{D5CDD505-2E9C-101B-9397-08002B2CF9AE}" pid="5" name="MSIP_Label_f42aa342-8706-4288-bd11-ebb85995028c_SetDate">
    <vt:lpwstr>2019-10-16T02:38:21.8197595Z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5cd17c32-d69b-4896-9dcb-279e24c36fda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